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3" r:id="rId2"/>
    <p:sldId id="261" r:id="rId3"/>
    <p:sldId id="266" r:id="rId4"/>
    <p:sldId id="309" r:id="rId5"/>
    <p:sldId id="331" r:id="rId6"/>
    <p:sldId id="308" r:id="rId7"/>
    <p:sldId id="310" r:id="rId8"/>
    <p:sldId id="333" r:id="rId9"/>
    <p:sldId id="303" r:id="rId10"/>
    <p:sldId id="311" r:id="rId11"/>
    <p:sldId id="334" r:id="rId12"/>
    <p:sldId id="314" r:id="rId13"/>
    <p:sldId id="304" r:id="rId14"/>
    <p:sldId id="315" r:id="rId15"/>
    <p:sldId id="316" r:id="rId16"/>
    <p:sldId id="317" r:id="rId17"/>
    <p:sldId id="318" r:id="rId18"/>
    <p:sldId id="305" r:id="rId19"/>
    <p:sldId id="320" r:id="rId20"/>
    <p:sldId id="321" r:id="rId21"/>
    <p:sldId id="322" r:id="rId22"/>
    <p:sldId id="306" r:id="rId23"/>
    <p:sldId id="324" r:id="rId24"/>
    <p:sldId id="323" r:id="rId25"/>
    <p:sldId id="325" r:id="rId26"/>
    <p:sldId id="326" r:id="rId27"/>
    <p:sldId id="307" r:id="rId28"/>
    <p:sldId id="327" r:id="rId29"/>
    <p:sldId id="328" r:id="rId30"/>
    <p:sldId id="329" r:id="rId31"/>
    <p:sldId id="330" r:id="rId32"/>
    <p:sldId id="302" r:id="rId33"/>
  </p:sldIdLst>
  <p:sldSz cx="12190413"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73DD"/>
    <a:srgbClr val="FAFAF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380" autoAdjust="0"/>
  </p:normalViewPr>
  <p:slideViewPr>
    <p:cSldViewPr showGuides="1">
      <p:cViewPr varScale="1">
        <p:scale>
          <a:sx n="90" d="100"/>
          <a:sy n="90" d="100"/>
        </p:scale>
        <p:origin x="1356" y="78"/>
      </p:cViewPr>
      <p:guideLst>
        <p:guide orient="horz" pos="2160"/>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609538443833374E-2"/>
          <c:y val="0.2661290322580645"/>
          <c:w val="0.88678092311233314"/>
          <c:h val="0.52717741935483875"/>
        </c:manualLayout>
      </c:layout>
      <c:lineChart>
        <c:grouping val="percentStacked"/>
        <c:varyColors val="0"/>
        <c:ser>
          <c:idx val="0"/>
          <c:order val="0"/>
          <c:tx>
            <c:strRef>
              <c:f>Sheet1!$B$1</c:f>
              <c:strCache>
                <c:ptCount val="1"/>
                <c:pt idx="0">
                  <c:v>Series 1</c:v>
                </c:pt>
              </c:strCache>
            </c:strRef>
          </c:tx>
          <c:spPr>
            <a:ln>
              <a:solidFill>
                <a:srgbClr val="0973DD"/>
              </a:solidFill>
            </a:ln>
          </c:spPr>
          <c:marker>
            <c:symbol val="circle"/>
            <c:size val="7"/>
            <c:spPr>
              <a:solidFill>
                <a:srgbClr val="0973DD"/>
              </a:solidFill>
              <a:ln w="19050">
                <a:solidFill>
                  <a:srgbClr val="0973DD"/>
                </a:solidFill>
              </a:ln>
            </c:spPr>
          </c:marker>
          <c:cat>
            <c:numRef>
              <c:f>Sheet1!$A$2:$A$7</c:f>
              <c:numCache>
                <c:formatCode>General</c:formatCode>
                <c:ptCount val="6"/>
                <c:pt idx="0">
                  <c:v>1</c:v>
                </c:pt>
                <c:pt idx="1">
                  <c:v>2</c:v>
                </c:pt>
                <c:pt idx="2">
                  <c:v>3</c:v>
                </c:pt>
                <c:pt idx="3">
                  <c:v>4</c:v>
                </c:pt>
                <c:pt idx="4">
                  <c:v>5</c:v>
                </c:pt>
                <c:pt idx="5">
                  <c:v>6</c:v>
                </c:pt>
              </c:numCache>
            </c:numRef>
          </c:cat>
          <c:val>
            <c:numRef>
              <c:f>Sheet1!$B$2:$B$7</c:f>
              <c:numCache>
                <c:formatCode>General</c:formatCode>
                <c:ptCount val="6"/>
                <c:pt idx="0">
                  <c:v>4.3</c:v>
                </c:pt>
                <c:pt idx="1">
                  <c:v>2.5</c:v>
                </c:pt>
                <c:pt idx="2">
                  <c:v>3.5</c:v>
                </c:pt>
                <c:pt idx="3">
                  <c:v>4.5</c:v>
                </c:pt>
                <c:pt idx="4">
                  <c:v>3.8</c:v>
                </c:pt>
                <c:pt idx="5">
                  <c:v>3.7</c:v>
                </c:pt>
              </c:numCache>
            </c:numRef>
          </c:val>
          <c:smooth val="0"/>
          <c:extLst xmlns:c16r2="http://schemas.microsoft.com/office/drawing/2015/06/chart">
            <c:ext xmlns:c16="http://schemas.microsoft.com/office/drawing/2014/chart" uri="{C3380CC4-5D6E-409C-BE32-E72D297353CC}">
              <c16:uniqueId val="{00000000-FFB9-4090-830D-F0E612D848DA}"/>
            </c:ext>
          </c:extLst>
        </c:ser>
        <c:ser>
          <c:idx val="1"/>
          <c:order val="1"/>
          <c:tx>
            <c:strRef>
              <c:f>Sheet1!$C$1</c:f>
              <c:strCache>
                <c:ptCount val="1"/>
                <c:pt idx="0">
                  <c:v>Series 2</c:v>
                </c:pt>
              </c:strCache>
            </c:strRef>
          </c:tx>
          <c:spPr>
            <a:ln>
              <a:noFill/>
            </a:ln>
          </c:spPr>
          <c:marker>
            <c:spPr>
              <a:noFill/>
              <a:ln>
                <a:noFill/>
              </a:ln>
            </c:spPr>
          </c:marker>
          <c:cat>
            <c:numRef>
              <c:f>Sheet1!$A$2:$A$7</c:f>
              <c:numCache>
                <c:formatCode>General</c:formatCode>
                <c:ptCount val="6"/>
                <c:pt idx="0">
                  <c:v>1</c:v>
                </c:pt>
                <c:pt idx="1">
                  <c:v>2</c:v>
                </c:pt>
                <c:pt idx="2">
                  <c:v>3</c:v>
                </c:pt>
                <c:pt idx="3">
                  <c:v>4</c:v>
                </c:pt>
                <c:pt idx="4">
                  <c:v>5</c:v>
                </c:pt>
                <c:pt idx="5">
                  <c:v>6</c:v>
                </c:pt>
              </c:numCache>
            </c:numRef>
          </c:cat>
          <c:val>
            <c:numRef>
              <c:f>Sheet1!$C$2:$C$7</c:f>
              <c:numCache>
                <c:formatCode>General</c:formatCode>
                <c:ptCount val="6"/>
                <c:pt idx="0">
                  <c:v>2.4</c:v>
                </c:pt>
                <c:pt idx="1">
                  <c:v>3.3</c:v>
                </c:pt>
                <c:pt idx="2">
                  <c:v>1.8</c:v>
                </c:pt>
                <c:pt idx="3">
                  <c:v>1.2</c:v>
                </c:pt>
                <c:pt idx="4">
                  <c:v>5</c:v>
                </c:pt>
                <c:pt idx="5">
                  <c:v>1.2</c:v>
                </c:pt>
              </c:numCache>
            </c:numRef>
          </c:val>
          <c:smooth val="0"/>
          <c:extLst xmlns:c16r2="http://schemas.microsoft.com/office/drawing/2015/06/chart">
            <c:ext xmlns:c16="http://schemas.microsoft.com/office/drawing/2014/chart" uri="{C3380CC4-5D6E-409C-BE32-E72D297353CC}">
              <c16:uniqueId val="{00000001-FFB9-4090-830D-F0E612D848DA}"/>
            </c:ext>
          </c:extLst>
        </c:ser>
        <c:dLbls>
          <c:showLegendKey val="0"/>
          <c:showVal val="0"/>
          <c:showCatName val="0"/>
          <c:showSerName val="0"/>
          <c:showPercent val="0"/>
          <c:showBubbleSize val="0"/>
        </c:dLbls>
        <c:marker val="1"/>
        <c:smooth val="0"/>
        <c:axId val="1634679264"/>
        <c:axId val="1634679824"/>
      </c:lineChart>
      <c:catAx>
        <c:axId val="1634679264"/>
        <c:scaling>
          <c:orientation val="minMax"/>
        </c:scaling>
        <c:delete val="0"/>
        <c:axPos val="b"/>
        <c:numFmt formatCode="General" sourceLinked="1"/>
        <c:majorTickMark val="out"/>
        <c:minorTickMark val="none"/>
        <c:tickLblPos val="nextTo"/>
        <c:spPr>
          <a:ln>
            <a:solidFill>
              <a:schemeClr val="bg1">
                <a:lumMod val="65000"/>
              </a:schemeClr>
            </a:solidFill>
          </a:ln>
        </c:spPr>
        <c:txPr>
          <a:bodyPr/>
          <a:lstStyle/>
          <a:p>
            <a:pPr>
              <a:defRPr sz="1000">
                <a:solidFill>
                  <a:schemeClr val="bg1">
                    <a:lumMod val="75000"/>
                  </a:schemeClr>
                </a:solidFill>
                <a:latin typeface="Source Sans Pro" pitchFamily="34" charset="0"/>
              </a:defRPr>
            </a:pPr>
            <a:endParaRPr lang="zh-CN"/>
          </a:p>
        </c:txPr>
        <c:crossAx val="1634679824"/>
        <c:crosses val="autoZero"/>
        <c:auto val="1"/>
        <c:lblAlgn val="ctr"/>
        <c:lblOffset val="100"/>
        <c:noMultiLvlLbl val="0"/>
      </c:catAx>
      <c:valAx>
        <c:axId val="1634679824"/>
        <c:scaling>
          <c:orientation val="minMax"/>
        </c:scaling>
        <c:delete val="1"/>
        <c:axPos val="l"/>
        <c:majorGridlines>
          <c:spPr>
            <a:ln>
              <a:solidFill>
                <a:schemeClr val="bg1">
                  <a:lumMod val="85000"/>
                </a:schemeClr>
              </a:solidFill>
              <a:prstDash val="dash"/>
            </a:ln>
          </c:spPr>
        </c:majorGridlines>
        <c:numFmt formatCode="0%" sourceLinked="1"/>
        <c:majorTickMark val="out"/>
        <c:minorTickMark val="none"/>
        <c:tickLblPos val="nextTo"/>
        <c:crossAx val="1634679264"/>
        <c:crosses val="autoZero"/>
        <c:crossBetween val="between"/>
      </c:valAx>
    </c:plotArea>
    <c:plotVisOnly val="1"/>
    <c:dispBlanksAs val="zero"/>
    <c:showDLblsOverMax val="0"/>
  </c:chart>
  <c:txPr>
    <a:bodyPr/>
    <a:lstStyle/>
    <a:p>
      <a:pPr>
        <a:defRPr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609538443833374E-2"/>
          <c:y val="0.2661290322580645"/>
          <c:w val="0.88678092311233314"/>
          <c:h val="0.52717741935483875"/>
        </c:manualLayout>
      </c:layout>
      <c:lineChart>
        <c:grouping val="percentStacked"/>
        <c:varyColors val="0"/>
        <c:ser>
          <c:idx val="0"/>
          <c:order val="0"/>
          <c:tx>
            <c:strRef>
              <c:f>Sheet1!$B$1</c:f>
              <c:strCache>
                <c:ptCount val="1"/>
                <c:pt idx="0">
                  <c:v>Series 1</c:v>
                </c:pt>
              </c:strCache>
            </c:strRef>
          </c:tx>
          <c:spPr>
            <a:ln>
              <a:solidFill>
                <a:srgbClr val="00B0F0"/>
              </a:solidFill>
            </a:ln>
          </c:spPr>
          <c:marker>
            <c:symbol val="circle"/>
            <c:size val="7"/>
            <c:spPr>
              <a:solidFill>
                <a:srgbClr val="00B0F0"/>
              </a:solidFill>
              <a:ln w="19050">
                <a:solidFill>
                  <a:srgbClr val="00B0F0"/>
                </a:solidFill>
              </a:ln>
            </c:spPr>
          </c:marker>
          <c:cat>
            <c:numRef>
              <c:f>Sheet1!$A$2:$A$7</c:f>
              <c:numCache>
                <c:formatCode>General</c:formatCode>
                <c:ptCount val="6"/>
                <c:pt idx="0">
                  <c:v>1</c:v>
                </c:pt>
                <c:pt idx="1">
                  <c:v>2</c:v>
                </c:pt>
                <c:pt idx="2">
                  <c:v>3</c:v>
                </c:pt>
                <c:pt idx="3">
                  <c:v>4</c:v>
                </c:pt>
                <c:pt idx="4">
                  <c:v>5</c:v>
                </c:pt>
                <c:pt idx="5">
                  <c:v>6</c:v>
                </c:pt>
              </c:numCache>
            </c:numRef>
          </c:cat>
          <c:val>
            <c:numRef>
              <c:f>Sheet1!$B$2:$B$7</c:f>
              <c:numCache>
                <c:formatCode>General</c:formatCode>
                <c:ptCount val="6"/>
                <c:pt idx="0">
                  <c:v>4.3</c:v>
                </c:pt>
                <c:pt idx="1">
                  <c:v>2.5</c:v>
                </c:pt>
                <c:pt idx="2">
                  <c:v>3.5</c:v>
                </c:pt>
                <c:pt idx="3">
                  <c:v>4.5</c:v>
                </c:pt>
                <c:pt idx="4">
                  <c:v>3.8</c:v>
                </c:pt>
                <c:pt idx="5">
                  <c:v>3.7</c:v>
                </c:pt>
              </c:numCache>
            </c:numRef>
          </c:val>
          <c:smooth val="0"/>
          <c:extLst xmlns:c16r2="http://schemas.microsoft.com/office/drawing/2015/06/chart">
            <c:ext xmlns:c16="http://schemas.microsoft.com/office/drawing/2014/chart" uri="{C3380CC4-5D6E-409C-BE32-E72D297353CC}">
              <c16:uniqueId val="{00000000-C8D5-419D-8066-E753AAC72E78}"/>
            </c:ext>
          </c:extLst>
        </c:ser>
        <c:ser>
          <c:idx val="1"/>
          <c:order val="1"/>
          <c:tx>
            <c:strRef>
              <c:f>Sheet1!$C$1</c:f>
              <c:strCache>
                <c:ptCount val="1"/>
                <c:pt idx="0">
                  <c:v>Series 2</c:v>
                </c:pt>
              </c:strCache>
            </c:strRef>
          </c:tx>
          <c:spPr>
            <a:ln>
              <a:noFill/>
            </a:ln>
          </c:spPr>
          <c:marker>
            <c:spPr>
              <a:noFill/>
              <a:ln>
                <a:noFill/>
              </a:ln>
            </c:spPr>
          </c:marker>
          <c:cat>
            <c:numRef>
              <c:f>Sheet1!$A$2:$A$7</c:f>
              <c:numCache>
                <c:formatCode>General</c:formatCode>
                <c:ptCount val="6"/>
                <c:pt idx="0">
                  <c:v>1</c:v>
                </c:pt>
                <c:pt idx="1">
                  <c:v>2</c:v>
                </c:pt>
                <c:pt idx="2">
                  <c:v>3</c:v>
                </c:pt>
                <c:pt idx="3">
                  <c:v>4</c:v>
                </c:pt>
                <c:pt idx="4">
                  <c:v>5</c:v>
                </c:pt>
                <c:pt idx="5">
                  <c:v>6</c:v>
                </c:pt>
              </c:numCache>
            </c:numRef>
          </c:cat>
          <c:val>
            <c:numRef>
              <c:f>Sheet1!$C$2:$C$7</c:f>
              <c:numCache>
                <c:formatCode>General</c:formatCode>
                <c:ptCount val="6"/>
                <c:pt idx="0">
                  <c:v>1</c:v>
                </c:pt>
                <c:pt idx="1">
                  <c:v>5</c:v>
                </c:pt>
                <c:pt idx="2">
                  <c:v>1.3</c:v>
                </c:pt>
                <c:pt idx="3">
                  <c:v>10</c:v>
                </c:pt>
                <c:pt idx="4">
                  <c:v>2</c:v>
                </c:pt>
                <c:pt idx="5">
                  <c:v>1.2</c:v>
                </c:pt>
              </c:numCache>
            </c:numRef>
          </c:val>
          <c:smooth val="0"/>
          <c:extLst xmlns:c16r2="http://schemas.microsoft.com/office/drawing/2015/06/chart">
            <c:ext xmlns:c16="http://schemas.microsoft.com/office/drawing/2014/chart" uri="{C3380CC4-5D6E-409C-BE32-E72D297353CC}">
              <c16:uniqueId val="{00000001-C8D5-419D-8066-E753AAC72E78}"/>
            </c:ext>
          </c:extLst>
        </c:ser>
        <c:dLbls>
          <c:showLegendKey val="0"/>
          <c:showVal val="0"/>
          <c:showCatName val="0"/>
          <c:showSerName val="0"/>
          <c:showPercent val="0"/>
          <c:showBubbleSize val="0"/>
        </c:dLbls>
        <c:marker val="1"/>
        <c:smooth val="0"/>
        <c:axId val="1634682624"/>
        <c:axId val="1715632704"/>
      </c:lineChart>
      <c:catAx>
        <c:axId val="1634682624"/>
        <c:scaling>
          <c:orientation val="minMax"/>
        </c:scaling>
        <c:delete val="0"/>
        <c:axPos val="b"/>
        <c:numFmt formatCode="General" sourceLinked="1"/>
        <c:majorTickMark val="out"/>
        <c:minorTickMark val="none"/>
        <c:tickLblPos val="nextTo"/>
        <c:spPr>
          <a:ln>
            <a:solidFill>
              <a:schemeClr val="bg1">
                <a:lumMod val="65000"/>
              </a:schemeClr>
            </a:solidFill>
          </a:ln>
        </c:spPr>
        <c:txPr>
          <a:bodyPr/>
          <a:lstStyle/>
          <a:p>
            <a:pPr>
              <a:defRPr sz="1000">
                <a:solidFill>
                  <a:schemeClr val="bg1">
                    <a:lumMod val="75000"/>
                  </a:schemeClr>
                </a:solidFill>
                <a:latin typeface="Source Sans Pro" pitchFamily="34" charset="0"/>
              </a:defRPr>
            </a:pPr>
            <a:endParaRPr lang="zh-CN"/>
          </a:p>
        </c:txPr>
        <c:crossAx val="1715632704"/>
        <c:crosses val="autoZero"/>
        <c:auto val="1"/>
        <c:lblAlgn val="ctr"/>
        <c:lblOffset val="100"/>
        <c:noMultiLvlLbl val="0"/>
      </c:catAx>
      <c:valAx>
        <c:axId val="1715632704"/>
        <c:scaling>
          <c:orientation val="minMax"/>
        </c:scaling>
        <c:delete val="1"/>
        <c:axPos val="l"/>
        <c:majorGridlines>
          <c:spPr>
            <a:ln>
              <a:solidFill>
                <a:schemeClr val="bg1">
                  <a:lumMod val="85000"/>
                </a:schemeClr>
              </a:solidFill>
              <a:prstDash val="dash"/>
            </a:ln>
          </c:spPr>
        </c:majorGridlines>
        <c:numFmt formatCode="0%" sourceLinked="1"/>
        <c:majorTickMark val="out"/>
        <c:minorTickMark val="none"/>
        <c:tickLblPos val="nextTo"/>
        <c:crossAx val="1634682624"/>
        <c:crosses val="autoZero"/>
        <c:crossBetween val="between"/>
      </c:valAx>
    </c:plotArea>
    <c:plotVisOnly val="1"/>
    <c:dispBlanksAs val="zero"/>
    <c:showDLblsOverMax val="0"/>
  </c:chart>
  <c:txPr>
    <a:bodyPr/>
    <a:lstStyle/>
    <a:p>
      <a:pPr>
        <a:defRPr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609538443833374E-2"/>
          <c:y val="0.2661290322580645"/>
          <c:w val="0.88678092311233314"/>
          <c:h val="0.52717741935483875"/>
        </c:manualLayout>
      </c:layout>
      <c:lineChart>
        <c:grouping val="percentStacked"/>
        <c:varyColors val="0"/>
        <c:ser>
          <c:idx val="0"/>
          <c:order val="0"/>
          <c:tx>
            <c:strRef>
              <c:f>Sheet1!$B$1</c:f>
              <c:strCache>
                <c:ptCount val="1"/>
                <c:pt idx="0">
                  <c:v>Series 1</c:v>
                </c:pt>
              </c:strCache>
            </c:strRef>
          </c:tx>
          <c:spPr>
            <a:ln>
              <a:solidFill>
                <a:srgbClr val="00B0F0"/>
              </a:solidFill>
            </a:ln>
          </c:spPr>
          <c:marker>
            <c:symbol val="circle"/>
            <c:size val="7"/>
            <c:spPr>
              <a:solidFill>
                <a:srgbClr val="00B0F0"/>
              </a:solidFill>
              <a:ln w="19050">
                <a:solidFill>
                  <a:srgbClr val="00B0F0"/>
                </a:solidFill>
              </a:ln>
            </c:spPr>
          </c:marker>
          <c:cat>
            <c:numRef>
              <c:f>Sheet1!$A$2:$A$7</c:f>
              <c:numCache>
                <c:formatCode>General</c:formatCode>
                <c:ptCount val="6"/>
                <c:pt idx="0">
                  <c:v>1</c:v>
                </c:pt>
                <c:pt idx="1">
                  <c:v>2</c:v>
                </c:pt>
                <c:pt idx="2">
                  <c:v>3</c:v>
                </c:pt>
                <c:pt idx="3">
                  <c:v>4</c:v>
                </c:pt>
                <c:pt idx="4">
                  <c:v>5</c:v>
                </c:pt>
                <c:pt idx="5">
                  <c:v>6</c:v>
                </c:pt>
              </c:numCache>
            </c:numRef>
          </c:cat>
          <c:val>
            <c:numRef>
              <c:f>Sheet1!$B$2:$B$7</c:f>
              <c:numCache>
                <c:formatCode>General</c:formatCode>
                <c:ptCount val="6"/>
                <c:pt idx="0">
                  <c:v>4.3</c:v>
                </c:pt>
                <c:pt idx="1">
                  <c:v>2.5</c:v>
                </c:pt>
                <c:pt idx="2">
                  <c:v>3.5</c:v>
                </c:pt>
                <c:pt idx="3">
                  <c:v>4.5</c:v>
                </c:pt>
                <c:pt idx="4">
                  <c:v>3.8</c:v>
                </c:pt>
                <c:pt idx="5">
                  <c:v>3.7</c:v>
                </c:pt>
              </c:numCache>
            </c:numRef>
          </c:val>
          <c:smooth val="0"/>
          <c:extLst xmlns:c16r2="http://schemas.microsoft.com/office/drawing/2015/06/chart">
            <c:ext xmlns:c16="http://schemas.microsoft.com/office/drawing/2014/chart" uri="{C3380CC4-5D6E-409C-BE32-E72D297353CC}">
              <c16:uniqueId val="{00000000-2FAE-4D66-A2EB-0958F9A2DAB4}"/>
            </c:ext>
          </c:extLst>
        </c:ser>
        <c:ser>
          <c:idx val="1"/>
          <c:order val="1"/>
          <c:tx>
            <c:strRef>
              <c:f>Sheet1!$C$1</c:f>
              <c:strCache>
                <c:ptCount val="1"/>
                <c:pt idx="0">
                  <c:v>Series 2</c:v>
                </c:pt>
              </c:strCache>
            </c:strRef>
          </c:tx>
          <c:spPr>
            <a:ln>
              <a:noFill/>
            </a:ln>
          </c:spPr>
          <c:marker>
            <c:spPr>
              <a:noFill/>
              <a:ln>
                <a:noFill/>
              </a:ln>
            </c:spPr>
          </c:marker>
          <c:cat>
            <c:numRef>
              <c:f>Sheet1!$A$2:$A$7</c:f>
              <c:numCache>
                <c:formatCode>General</c:formatCode>
                <c:ptCount val="6"/>
                <c:pt idx="0">
                  <c:v>1</c:v>
                </c:pt>
                <c:pt idx="1">
                  <c:v>2</c:v>
                </c:pt>
                <c:pt idx="2">
                  <c:v>3</c:v>
                </c:pt>
                <c:pt idx="3">
                  <c:v>4</c:v>
                </c:pt>
                <c:pt idx="4">
                  <c:v>5</c:v>
                </c:pt>
                <c:pt idx="5">
                  <c:v>6</c:v>
                </c:pt>
              </c:numCache>
            </c:numRef>
          </c:cat>
          <c:val>
            <c:numRef>
              <c:f>Sheet1!$C$2:$C$7</c:f>
              <c:numCache>
                <c:formatCode>General</c:formatCode>
                <c:ptCount val="6"/>
                <c:pt idx="0">
                  <c:v>2.4</c:v>
                </c:pt>
                <c:pt idx="1">
                  <c:v>3.3</c:v>
                </c:pt>
                <c:pt idx="2">
                  <c:v>1.8</c:v>
                </c:pt>
                <c:pt idx="3">
                  <c:v>1.2</c:v>
                </c:pt>
                <c:pt idx="4">
                  <c:v>5</c:v>
                </c:pt>
                <c:pt idx="5">
                  <c:v>1.2</c:v>
                </c:pt>
              </c:numCache>
            </c:numRef>
          </c:val>
          <c:smooth val="0"/>
          <c:extLst xmlns:c16r2="http://schemas.microsoft.com/office/drawing/2015/06/chart">
            <c:ext xmlns:c16="http://schemas.microsoft.com/office/drawing/2014/chart" uri="{C3380CC4-5D6E-409C-BE32-E72D297353CC}">
              <c16:uniqueId val="{00000001-2FAE-4D66-A2EB-0958F9A2DAB4}"/>
            </c:ext>
          </c:extLst>
        </c:ser>
        <c:dLbls>
          <c:showLegendKey val="0"/>
          <c:showVal val="0"/>
          <c:showCatName val="0"/>
          <c:showSerName val="0"/>
          <c:showPercent val="0"/>
          <c:showBubbleSize val="0"/>
        </c:dLbls>
        <c:marker val="1"/>
        <c:smooth val="0"/>
        <c:axId val="1715635504"/>
        <c:axId val="1715636064"/>
      </c:lineChart>
      <c:catAx>
        <c:axId val="1715635504"/>
        <c:scaling>
          <c:orientation val="minMax"/>
        </c:scaling>
        <c:delete val="0"/>
        <c:axPos val="b"/>
        <c:numFmt formatCode="General" sourceLinked="1"/>
        <c:majorTickMark val="out"/>
        <c:minorTickMark val="none"/>
        <c:tickLblPos val="nextTo"/>
        <c:spPr>
          <a:ln>
            <a:solidFill>
              <a:schemeClr val="bg1">
                <a:lumMod val="65000"/>
              </a:schemeClr>
            </a:solidFill>
          </a:ln>
        </c:spPr>
        <c:txPr>
          <a:bodyPr/>
          <a:lstStyle/>
          <a:p>
            <a:pPr>
              <a:defRPr sz="1000">
                <a:solidFill>
                  <a:schemeClr val="bg1">
                    <a:lumMod val="75000"/>
                  </a:schemeClr>
                </a:solidFill>
                <a:latin typeface="Source Sans Pro" pitchFamily="34" charset="0"/>
              </a:defRPr>
            </a:pPr>
            <a:endParaRPr lang="zh-CN"/>
          </a:p>
        </c:txPr>
        <c:crossAx val="1715636064"/>
        <c:crosses val="autoZero"/>
        <c:auto val="1"/>
        <c:lblAlgn val="ctr"/>
        <c:lblOffset val="100"/>
        <c:noMultiLvlLbl val="0"/>
      </c:catAx>
      <c:valAx>
        <c:axId val="1715636064"/>
        <c:scaling>
          <c:orientation val="minMax"/>
        </c:scaling>
        <c:delete val="1"/>
        <c:axPos val="l"/>
        <c:majorGridlines>
          <c:spPr>
            <a:ln>
              <a:solidFill>
                <a:schemeClr val="bg1">
                  <a:lumMod val="85000"/>
                </a:schemeClr>
              </a:solidFill>
              <a:prstDash val="dash"/>
            </a:ln>
          </c:spPr>
        </c:majorGridlines>
        <c:numFmt formatCode="0%" sourceLinked="1"/>
        <c:majorTickMark val="out"/>
        <c:minorTickMark val="none"/>
        <c:tickLblPos val="nextTo"/>
        <c:crossAx val="1715635504"/>
        <c:crosses val="autoZero"/>
        <c:crossBetween val="between"/>
      </c:valAx>
    </c:plotArea>
    <c:plotVisOnly val="1"/>
    <c:dispBlanksAs val="zero"/>
    <c:showDLblsOverMax val="0"/>
  </c:chart>
  <c:txPr>
    <a:bodyPr/>
    <a:lstStyle/>
    <a:p>
      <a:pPr>
        <a:defRPr sz="1800"/>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609538443833374E-2"/>
          <c:y val="0.2661290322580645"/>
          <c:w val="0.88678092311233314"/>
          <c:h val="0.52717741935483875"/>
        </c:manualLayout>
      </c:layout>
      <c:lineChart>
        <c:grouping val="percentStacked"/>
        <c:varyColors val="0"/>
        <c:ser>
          <c:idx val="0"/>
          <c:order val="0"/>
          <c:tx>
            <c:strRef>
              <c:f>Sheet1!$B$1</c:f>
              <c:strCache>
                <c:ptCount val="1"/>
                <c:pt idx="0">
                  <c:v>Series 1</c:v>
                </c:pt>
              </c:strCache>
            </c:strRef>
          </c:tx>
          <c:spPr>
            <a:ln>
              <a:solidFill>
                <a:srgbClr val="0973DD"/>
              </a:solidFill>
            </a:ln>
          </c:spPr>
          <c:marker>
            <c:symbol val="circle"/>
            <c:size val="7"/>
            <c:spPr>
              <a:solidFill>
                <a:srgbClr val="0973DD"/>
              </a:solidFill>
              <a:ln w="19050">
                <a:solidFill>
                  <a:srgbClr val="0973DD"/>
                </a:solidFill>
              </a:ln>
            </c:spPr>
          </c:marker>
          <c:cat>
            <c:numRef>
              <c:f>Sheet1!$A$2:$A$7</c:f>
              <c:numCache>
                <c:formatCode>General</c:formatCode>
                <c:ptCount val="6"/>
                <c:pt idx="0">
                  <c:v>1</c:v>
                </c:pt>
                <c:pt idx="1">
                  <c:v>2</c:v>
                </c:pt>
                <c:pt idx="2">
                  <c:v>3</c:v>
                </c:pt>
                <c:pt idx="3">
                  <c:v>4</c:v>
                </c:pt>
                <c:pt idx="4">
                  <c:v>5</c:v>
                </c:pt>
                <c:pt idx="5">
                  <c:v>6</c:v>
                </c:pt>
              </c:numCache>
            </c:numRef>
          </c:cat>
          <c:val>
            <c:numRef>
              <c:f>Sheet1!$B$2:$B$7</c:f>
              <c:numCache>
                <c:formatCode>General</c:formatCode>
                <c:ptCount val="6"/>
                <c:pt idx="0">
                  <c:v>4.3</c:v>
                </c:pt>
                <c:pt idx="1">
                  <c:v>2.5</c:v>
                </c:pt>
                <c:pt idx="2">
                  <c:v>3.5</c:v>
                </c:pt>
                <c:pt idx="3">
                  <c:v>4.5</c:v>
                </c:pt>
                <c:pt idx="4">
                  <c:v>3.8</c:v>
                </c:pt>
                <c:pt idx="5">
                  <c:v>3.7</c:v>
                </c:pt>
              </c:numCache>
            </c:numRef>
          </c:val>
          <c:smooth val="0"/>
          <c:extLst xmlns:c16r2="http://schemas.microsoft.com/office/drawing/2015/06/chart">
            <c:ext xmlns:c16="http://schemas.microsoft.com/office/drawing/2014/chart" uri="{C3380CC4-5D6E-409C-BE32-E72D297353CC}">
              <c16:uniqueId val="{00000000-7598-488B-B185-2312604D4219}"/>
            </c:ext>
          </c:extLst>
        </c:ser>
        <c:ser>
          <c:idx val="1"/>
          <c:order val="1"/>
          <c:tx>
            <c:strRef>
              <c:f>Sheet1!$C$1</c:f>
              <c:strCache>
                <c:ptCount val="1"/>
                <c:pt idx="0">
                  <c:v>Series 2</c:v>
                </c:pt>
              </c:strCache>
            </c:strRef>
          </c:tx>
          <c:spPr>
            <a:ln>
              <a:noFill/>
            </a:ln>
          </c:spPr>
          <c:marker>
            <c:spPr>
              <a:noFill/>
              <a:ln>
                <a:noFill/>
              </a:ln>
            </c:spPr>
          </c:marker>
          <c:cat>
            <c:numRef>
              <c:f>Sheet1!$A$2:$A$7</c:f>
              <c:numCache>
                <c:formatCode>General</c:formatCode>
                <c:ptCount val="6"/>
                <c:pt idx="0">
                  <c:v>1</c:v>
                </c:pt>
                <c:pt idx="1">
                  <c:v>2</c:v>
                </c:pt>
                <c:pt idx="2">
                  <c:v>3</c:v>
                </c:pt>
                <c:pt idx="3">
                  <c:v>4</c:v>
                </c:pt>
                <c:pt idx="4">
                  <c:v>5</c:v>
                </c:pt>
                <c:pt idx="5">
                  <c:v>6</c:v>
                </c:pt>
              </c:numCache>
            </c:numRef>
          </c:cat>
          <c:val>
            <c:numRef>
              <c:f>Sheet1!$C$2:$C$7</c:f>
              <c:numCache>
                <c:formatCode>General</c:formatCode>
                <c:ptCount val="6"/>
                <c:pt idx="0">
                  <c:v>1</c:v>
                </c:pt>
                <c:pt idx="1">
                  <c:v>5</c:v>
                </c:pt>
                <c:pt idx="2">
                  <c:v>1.3</c:v>
                </c:pt>
                <c:pt idx="3">
                  <c:v>10</c:v>
                </c:pt>
                <c:pt idx="4">
                  <c:v>2</c:v>
                </c:pt>
                <c:pt idx="5">
                  <c:v>1.2</c:v>
                </c:pt>
              </c:numCache>
            </c:numRef>
          </c:val>
          <c:smooth val="0"/>
          <c:extLst xmlns:c16r2="http://schemas.microsoft.com/office/drawing/2015/06/chart">
            <c:ext xmlns:c16="http://schemas.microsoft.com/office/drawing/2014/chart" uri="{C3380CC4-5D6E-409C-BE32-E72D297353CC}">
              <c16:uniqueId val="{00000001-7598-488B-B185-2312604D4219}"/>
            </c:ext>
          </c:extLst>
        </c:ser>
        <c:dLbls>
          <c:showLegendKey val="0"/>
          <c:showVal val="0"/>
          <c:showCatName val="0"/>
          <c:showSerName val="0"/>
          <c:showPercent val="0"/>
          <c:showBubbleSize val="0"/>
        </c:dLbls>
        <c:marker val="1"/>
        <c:smooth val="0"/>
        <c:axId val="1715436192"/>
        <c:axId val="1715436752"/>
      </c:lineChart>
      <c:catAx>
        <c:axId val="1715436192"/>
        <c:scaling>
          <c:orientation val="minMax"/>
        </c:scaling>
        <c:delete val="0"/>
        <c:axPos val="b"/>
        <c:numFmt formatCode="General" sourceLinked="1"/>
        <c:majorTickMark val="out"/>
        <c:minorTickMark val="none"/>
        <c:tickLblPos val="nextTo"/>
        <c:spPr>
          <a:ln>
            <a:solidFill>
              <a:schemeClr val="bg1">
                <a:lumMod val="65000"/>
              </a:schemeClr>
            </a:solidFill>
          </a:ln>
        </c:spPr>
        <c:txPr>
          <a:bodyPr/>
          <a:lstStyle/>
          <a:p>
            <a:pPr>
              <a:defRPr sz="1000">
                <a:solidFill>
                  <a:schemeClr val="bg1">
                    <a:lumMod val="75000"/>
                  </a:schemeClr>
                </a:solidFill>
                <a:latin typeface="Source Sans Pro" pitchFamily="34" charset="0"/>
              </a:defRPr>
            </a:pPr>
            <a:endParaRPr lang="zh-CN"/>
          </a:p>
        </c:txPr>
        <c:crossAx val="1715436752"/>
        <c:crosses val="autoZero"/>
        <c:auto val="1"/>
        <c:lblAlgn val="ctr"/>
        <c:lblOffset val="100"/>
        <c:noMultiLvlLbl val="0"/>
      </c:catAx>
      <c:valAx>
        <c:axId val="1715436752"/>
        <c:scaling>
          <c:orientation val="minMax"/>
        </c:scaling>
        <c:delete val="1"/>
        <c:axPos val="l"/>
        <c:majorGridlines>
          <c:spPr>
            <a:ln>
              <a:solidFill>
                <a:schemeClr val="bg1">
                  <a:lumMod val="85000"/>
                </a:schemeClr>
              </a:solidFill>
              <a:prstDash val="dash"/>
            </a:ln>
          </c:spPr>
        </c:majorGridlines>
        <c:numFmt formatCode="0%" sourceLinked="1"/>
        <c:majorTickMark val="out"/>
        <c:minorTickMark val="none"/>
        <c:tickLblPos val="nextTo"/>
        <c:crossAx val="1715436192"/>
        <c:crosses val="autoZero"/>
        <c:crossBetween val="between"/>
      </c:valAx>
    </c:plotArea>
    <c:plotVisOnly val="1"/>
    <c:dispBlanksAs val="zero"/>
    <c:showDLblsOverMax val="0"/>
  </c:chart>
  <c:txPr>
    <a:bodyPr/>
    <a:lstStyle/>
    <a:p>
      <a:pPr>
        <a:defRPr sz="1800"/>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61687935422674E-2"/>
          <c:y val="8.5761230099659469E-2"/>
          <c:w val="0.93206123631528759"/>
          <c:h val="0.80366038384059213"/>
        </c:manualLayout>
      </c:layout>
      <c:barChart>
        <c:barDir val="col"/>
        <c:grouping val="clustered"/>
        <c:varyColors val="0"/>
        <c:ser>
          <c:idx val="0"/>
          <c:order val="0"/>
          <c:tx>
            <c:strRef>
              <c:f>Sheet1!$B$1</c:f>
              <c:strCache>
                <c:ptCount val="1"/>
                <c:pt idx="0">
                  <c:v>Series 1</c:v>
                </c:pt>
              </c:strCache>
            </c:strRef>
          </c:tx>
          <c:spPr>
            <a:solidFill>
              <a:srgbClr val="00B0F0"/>
            </a:solidFill>
          </c:spPr>
          <c:invertIfNegative val="0"/>
          <c:dPt>
            <c:idx val="0"/>
            <c:invertIfNegative val="0"/>
            <c:bubble3D val="0"/>
            <c:extLst xmlns:c16r2="http://schemas.microsoft.com/office/drawing/2015/06/chart">
              <c:ext xmlns:c16="http://schemas.microsoft.com/office/drawing/2014/chart" uri="{C3380CC4-5D6E-409C-BE32-E72D297353CC}">
                <c16:uniqueId val="{00000000-A4A7-4613-BAD8-3D5F77ED5ACA}"/>
              </c:ext>
            </c:extLst>
          </c:dPt>
          <c:dPt>
            <c:idx val="1"/>
            <c:invertIfNegative val="0"/>
            <c:bubble3D val="0"/>
            <c:spPr>
              <a:solidFill>
                <a:srgbClr val="00B0F0"/>
              </a:solidFill>
            </c:spPr>
            <c:extLst xmlns:c16r2="http://schemas.microsoft.com/office/drawing/2015/06/chart">
              <c:ext xmlns:c16="http://schemas.microsoft.com/office/drawing/2014/chart" uri="{C3380CC4-5D6E-409C-BE32-E72D297353CC}">
                <c16:uniqueId val="{00000002-A4A7-4613-BAD8-3D5F77ED5ACA}"/>
              </c:ext>
            </c:extLst>
          </c:dPt>
          <c:dPt>
            <c:idx val="2"/>
            <c:invertIfNegative val="0"/>
            <c:bubble3D val="0"/>
            <c:spPr>
              <a:solidFill>
                <a:srgbClr val="00B0F0"/>
              </a:solidFill>
            </c:spPr>
            <c:extLst xmlns:c16r2="http://schemas.microsoft.com/office/drawing/2015/06/chart">
              <c:ext xmlns:c16="http://schemas.microsoft.com/office/drawing/2014/chart" uri="{C3380CC4-5D6E-409C-BE32-E72D297353CC}">
                <c16:uniqueId val="{00000004-A4A7-4613-BAD8-3D5F77ED5ACA}"/>
              </c:ext>
            </c:extLst>
          </c:dPt>
          <c:dPt>
            <c:idx val="3"/>
            <c:invertIfNegative val="0"/>
            <c:bubble3D val="0"/>
            <c:spPr>
              <a:solidFill>
                <a:srgbClr val="00B0F0"/>
              </a:solidFill>
            </c:spPr>
            <c:extLst xmlns:c16r2="http://schemas.microsoft.com/office/drawing/2015/06/chart">
              <c:ext xmlns:c16="http://schemas.microsoft.com/office/drawing/2014/chart" uri="{C3380CC4-5D6E-409C-BE32-E72D297353CC}">
                <c16:uniqueId val="{00000006-A4A7-4613-BAD8-3D5F77ED5ACA}"/>
              </c:ext>
            </c:extLst>
          </c:dPt>
          <c:dLbls>
            <c:spPr>
              <a:noFill/>
              <a:ln>
                <a:noFill/>
              </a:ln>
              <a:effectLst/>
            </c:spPr>
            <c:txPr>
              <a:bodyPr/>
              <a:lstStyle/>
              <a:p>
                <a:pPr>
                  <a:defRPr sz="1100">
                    <a:solidFill>
                      <a:srgbClr val="00B0F0"/>
                    </a:solidFill>
                    <a:latin typeface="Lato" panose="020F0502020204030203" pitchFamily="34" charset="0"/>
                  </a:defRPr>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Sheet1!$A$2:$A$5</c:f>
              <c:numCache>
                <c:formatCode>General</c:formatCode>
                <c:ptCount val="4"/>
                <c:pt idx="0">
                  <c:v>2011</c:v>
                </c:pt>
                <c:pt idx="1">
                  <c:v>2012</c:v>
                </c:pt>
                <c:pt idx="2">
                  <c:v>2013</c:v>
                </c:pt>
                <c:pt idx="3">
                  <c:v>2014</c:v>
                </c:pt>
              </c:numCache>
            </c:num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7-A4A7-4613-BAD8-3D5F77ED5ACA}"/>
            </c:ext>
          </c:extLst>
        </c:ser>
        <c:dLbls>
          <c:showLegendKey val="0"/>
          <c:showVal val="1"/>
          <c:showCatName val="0"/>
          <c:showSerName val="0"/>
          <c:showPercent val="0"/>
          <c:showBubbleSize val="0"/>
        </c:dLbls>
        <c:gapWidth val="150"/>
        <c:overlap val="-25"/>
        <c:axId val="2011166416"/>
        <c:axId val="2011166976"/>
      </c:barChart>
      <c:catAx>
        <c:axId val="2011166416"/>
        <c:scaling>
          <c:orientation val="minMax"/>
        </c:scaling>
        <c:delete val="0"/>
        <c:axPos val="b"/>
        <c:numFmt formatCode="General" sourceLinked="1"/>
        <c:majorTickMark val="none"/>
        <c:minorTickMark val="none"/>
        <c:tickLblPos val="nextTo"/>
        <c:txPr>
          <a:bodyPr/>
          <a:lstStyle/>
          <a:p>
            <a:pPr>
              <a:defRPr sz="1000" i="0">
                <a:solidFill>
                  <a:schemeClr val="bg1">
                    <a:lumMod val="65000"/>
                  </a:schemeClr>
                </a:solidFill>
                <a:latin typeface="Lato" panose="020F0502020204030203" pitchFamily="34" charset="0"/>
              </a:defRPr>
            </a:pPr>
            <a:endParaRPr lang="zh-CN"/>
          </a:p>
        </c:txPr>
        <c:crossAx val="2011166976"/>
        <c:crosses val="autoZero"/>
        <c:auto val="1"/>
        <c:lblAlgn val="ctr"/>
        <c:lblOffset val="100"/>
        <c:noMultiLvlLbl val="0"/>
      </c:catAx>
      <c:valAx>
        <c:axId val="2011166976"/>
        <c:scaling>
          <c:orientation val="minMax"/>
        </c:scaling>
        <c:delete val="1"/>
        <c:axPos val="l"/>
        <c:numFmt formatCode="General" sourceLinked="1"/>
        <c:majorTickMark val="out"/>
        <c:minorTickMark val="none"/>
        <c:tickLblPos val="nextTo"/>
        <c:crossAx val="2011166416"/>
        <c:crosses val="autoZero"/>
        <c:crossBetween val="between"/>
      </c:valAx>
    </c:plotArea>
    <c:plotVisOnly val="1"/>
    <c:dispBlanksAs val="gap"/>
    <c:showDLblsOverMax val="0"/>
  </c:chart>
  <c:txPr>
    <a:bodyPr/>
    <a:lstStyle/>
    <a:p>
      <a:pPr>
        <a:defRPr sz="1800"/>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61687935422674E-2"/>
          <c:y val="8.5761230099659469E-2"/>
          <c:w val="0.93206123631528759"/>
          <c:h val="0.80366038384059213"/>
        </c:manualLayout>
      </c:layout>
      <c:barChart>
        <c:barDir val="col"/>
        <c:grouping val="clustered"/>
        <c:varyColors val="0"/>
        <c:ser>
          <c:idx val="0"/>
          <c:order val="0"/>
          <c:tx>
            <c:strRef>
              <c:f>Sheet1!$B$1</c:f>
              <c:strCache>
                <c:ptCount val="1"/>
                <c:pt idx="0">
                  <c:v>Series 1</c:v>
                </c:pt>
              </c:strCache>
            </c:strRef>
          </c:tx>
          <c:spPr>
            <a:solidFill>
              <a:srgbClr val="0973DD"/>
            </a:solidFill>
          </c:spPr>
          <c:invertIfNegative val="0"/>
          <c:dPt>
            <c:idx val="0"/>
            <c:invertIfNegative val="0"/>
            <c:bubble3D val="0"/>
            <c:extLst xmlns:c16r2="http://schemas.microsoft.com/office/drawing/2015/06/chart">
              <c:ext xmlns:c16="http://schemas.microsoft.com/office/drawing/2014/chart" uri="{C3380CC4-5D6E-409C-BE32-E72D297353CC}">
                <c16:uniqueId val="{00000000-DD36-4BB2-9E9B-2F20B1699227}"/>
              </c:ext>
            </c:extLst>
          </c:dPt>
          <c:dPt>
            <c:idx val="1"/>
            <c:invertIfNegative val="0"/>
            <c:bubble3D val="0"/>
            <c:spPr>
              <a:solidFill>
                <a:srgbClr val="0973DD"/>
              </a:solidFill>
            </c:spPr>
            <c:extLst xmlns:c16r2="http://schemas.microsoft.com/office/drawing/2015/06/chart">
              <c:ext xmlns:c16="http://schemas.microsoft.com/office/drawing/2014/chart" uri="{C3380CC4-5D6E-409C-BE32-E72D297353CC}">
                <c16:uniqueId val="{00000002-DD36-4BB2-9E9B-2F20B1699227}"/>
              </c:ext>
            </c:extLst>
          </c:dPt>
          <c:dPt>
            <c:idx val="2"/>
            <c:invertIfNegative val="0"/>
            <c:bubble3D val="0"/>
            <c:spPr>
              <a:solidFill>
                <a:srgbClr val="0973DD"/>
              </a:solidFill>
            </c:spPr>
            <c:extLst xmlns:c16r2="http://schemas.microsoft.com/office/drawing/2015/06/chart">
              <c:ext xmlns:c16="http://schemas.microsoft.com/office/drawing/2014/chart" uri="{C3380CC4-5D6E-409C-BE32-E72D297353CC}">
                <c16:uniqueId val="{00000004-DD36-4BB2-9E9B-2F20B1699227}"/>
              </c:ext>
            </c:extLst>
          </c:dPt>
          <c:dPt>
            <c:idx val="3"/>
            <c:invertIfNegative val="0"/>
            <c:bubble3D val="0"/>
            <c:spPr>
              <a:solidFill>
                <a:srgbClr val="0973DD"/>
              </a:solidFill>
            </c:spPr>
            <c:extLst xmlns:c16r2="http://schemas.microsoft.com/office/drawing/2015/06/chart">
              <c:ext xmlns:c16="http://schemas.microsoft.com/office/drawing/2014/chart" uri="{C3380CC4-5D6E-409C-BE32-E72D297353CC}">
                <c16:uniqueId val="{00000006-DD36-4BB2-9E9B-2F20B1699227}"/>
              </c:ext>
            </c:extLst>
          </c:dPt>
          <c:dLbls>
            <c:spPr>
              <a:noFill/>
              <a:ln>
                <a:noFill/>
              </a:ln>
              <a:effectLst/>
            </c:spPr>
            <c:txPr>
              <a:bodyPr/>
              <a:lstStyle/>
              <a:p>
                <a:pPr>
                  <a:defRPr sz="1100">
                    <a:solidFill>
                      <a:srgbClr val="0973DD"/>
                    </a:solidFill>
                    <a:latin typeface="Lato" panose="020F0502020204030203" pitchFamily="34" charset="0"/>
                  </a:defRPr>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Sheet1!$A$2:$A$5</c:f>
              <c:numCache>
                <c:formatCode>General</c:formatCode>
                <c:ptCount val="4"/>
                <c:pt idx="0">
                  <c:v>2011</c:v>
                </c:pt>
                <c:pt idx="1">
                  <c:v>2012</c:v>
                </c:pt>
                <c:pt idx="2">
                  <c:v>2013</c:v>
                </c:pt>
                <c:pt idx="3">
                  <c:v>2014</c:v>
                </c:pt>
              </c:numCache>
            </c:num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7-DD36-4BB2-9E9B-2F20B1699227}"/>
            </c:ext>
          </c:extLst>
        </c:ser>
        <c:dLbls>
          <c:showLegendKey val="0"/>
          <c:showVal val="1"/>
          <c:showCatName val="0"/>
          <c:showSerName val="0"/>
          <c:showPercent val="0"/>
          <c:showBubbleSize val="0"/>
        </c:dLbls>
        <c:gapWidth val="150"/>
        <c:overlap val="-25"/>
        <c:axId val="2011169216"/>
        <c:axId val="1718336096"/>
      </c:barChart>
      <c:catAx>
        <c:axId val="2011169216"/>
        <c:scaling>
          <c:orientation val="minMax"/>
        </c:scaling>
        <c:delete val="0"/>
        <c:axPos val="b"/>
        <c:numFmt formatCode="General" sourceLinked="1"/>
        <c:majorTickMark val="none"/>
        <c:minorTickMark val="none"/>
        <c:tickLblPos val="nextTo"/>
        <c:txPr>
          <a:bodyPr/>
          <a:lstStyle/>
          <a:p>
            <a:pPr>
              <a:defRPr sz="1000" i="0">
                <a:solidFill>
                  <a:schemeClr val="bg1">
                    <a:lumMod val="65000"/>
                  </a:schemeClr>
                </a:solidFill>
                <a:latin typeface="Lato" panose="020F0502020204030203" pitchFamily="34" charset="0"/>
              </a:defRPr>
            </a:pPr>
            <a:endParaRPr lang="zh-CN"/>
          </a:p>
        </c:txPr>
        <c:crossAx val="1718336096"/>
        <c:crosses val="autoZero"/>
        <c:auto val="1"/>
        <c:lblAlgn val="ctr"/>
        <c:lblOffset val="100"/>
        <c:noMultiLvlLbl val="0"/>
      </c:catAx>
      <c:valAx>
        <c:axId val="1718336096"/>
        <c:scaling>
          <c:orientation val="minMax"/>
        </c:scaling>
        <c:delete val="1"/>
        <c:axPos val="l"/>
        <c:numFmt formatCode="General" sourceLinked="1"/>
        <c:majorTickMark val="out"/>
        <c:minorTickMark val="none"/>
        <c:tickLblPos val="nextTo"/>
        <c:crossAx val="2011169216"/>
        <c:crosses val="autoZero"/>
        <c:crossBetween val="between"/>
      </c:valAx>
    </c:plotArea>
    <c:plotVisOnly val="1"/>
    <c:dispBlanksAs val="gap"/>
    <c:showDLblsOverMax val="0"/>
  </c:chart>
  <c:txPr>
    <a:bodyPr/>
    <a:lstStyle/>
    <a:p>
      <a:pPr>
        <a:defRPr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1E8A79-09E5-4B1B-AB43-9E14E6A075D2}" type="datetimeFigureOut">
              <a:rPr lang="zh-CN" altLang="en-US" smtClean="0"/>
              <a:t>2018/8/31</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A4CF5C-A104-4869-8930-472F2DC35380}" type="slidenum">
              <a:rPr lang="zh-CN" altLang="en-US" smtClean="0"/>
              <a:t>‹#›</a:t>
            </a:fld>
            <a:endParaRPr lang="zh-CN" altLang="en-US"/>
          </a:p>
        </p:txBody>
      </p:sp>
    </p:spTree>
    <p:extLst>
      <p:ext uri="{BB962C8B-B14F-4D97-AF65-F5344CB8AC3E}">
        <p14:creationId xmlns:p14="http://schemas.microsoft.com/office/powerpoint/2010/main" val="2646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恒好美佳   </a:t>
            </a:r>
            <a:r>
              <a:rPr lang="en-US" altLang="zh-CN" dirty="0" smtClean="0"/>
              <a:t>https://sppt.taobao.com/</a:t>
            </a:r>
            <a:endParaRPr lang="zh-CN" altLang="en-US" dirty="0"/>
          </a:p>
        </p:txBody>
      </p:sp>
      <p:sp>
        <p:nvSpPr>
          <p:cNvPr id="4" name="灯片编号占位符 3"/>
          <p:cNvSpPr>
            <a:spLocks noGrp="1"/>
          </p:cNvSpPr>
          <p:nvPr>
            <p:ph type="sldNum" sz="quarter" idx="10"/>
          </p:nvPr>
        </p:nvSpPr>
        <p:spPr/>
        <p:txBody>
          <a:bodyPr/>
          <a:lstStyle/>
          <a:p>
            <a:fld id="{8AA4CF5C-A104-4869-8930-472F2DC35380}" type="slidenum">
              <a:rPr lang="zh-CN" altLang="en-US" smtClean="0"/>
              <a:t>1</a:t>
            </a:fld>
            <a:endParaRPr lang="zh-CN" altLang="en-US"/>
          </a:p>
        </p:txBody>
      </p:sp>
    </p:spTree>
    <p:extLst>
      <p:ext uri="{BB962C8B-B14F-4D97-AF65-F5344CB8AC3E}">
        <p14:creationId xmlns:p14="http://schemas.microsoft.com/office/powerpoint/2010/main" val="828093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10</a:t>
            </a:fld>
            <a:endParaRPr lang="zh-CN" altLang="en-US"/>
          </a:p>
        </p:txBody>
      </p:sp>
    </p:spTree>
    <p:extLst>
      <p:ext uri="{BB962C8B-B14F-4D97-AF65-F5344CB8AC3E}">
        <p14:creationId xmlns:p14="http://schemas.microsoft.com/office/powerpoint/2010/main" val="898813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11</a:t>
            </a:fld>
            <a:endParaRPr lang="zh-CN" altLang="en-US"/>
          </a:p>
        </p:txBody>
      </p:sp>
    </p:spTree>
    <p:extLst>
      <p:ext uri="{BB962C8B-B14F-4D97-AF65-F5344CB8AC3E}">
        <p14:creationId xmlns:p14="http://schemas.microsoft.com/office/powerpoint/2010/main" val="1468623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12</a:t>
            </a:fld>
            <a:endParaRPr lang="zh-CN" altLang="en-US"/>
          </a:p>
        </p:txBody>
      </p:sp>
    </p:spTree>
    <p:extLst>
      <p:ext uri="{BB962C8B-B14F-4D97-AF65-F5344CB8AC3E}">
        <p14:creationId xmlns:p14="http://schemas.microsoft.com/office/powerpoint/2010/main" val="4159304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13</a:t>
            </a:fld>
            <a:endParaRPr lang="zh-CN" altLang="en-US"/>
          </a:p>
        </p:txBody>
      </p:sp>
    </p:spTree>
    <p:extLst>
      <p:ext uri="{BB962C8B-B14F-4D97-AF65-F5344CB8AC3E}">
        <p14:creationId xmlns:p14="http://schemas.microsoft.com/office/powerpoint/2010/main" val="1224670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14</a:t>
            </a:fld>
            <a:endParaRPr lang="zh-CN" altLang="en-US"/>
          </a:p>
        </p:txBody>
      </p:sp>
    </p:spTree>
    <p:extLst>
      <p:ext uri="{BB962C8B-B14F-4D97-AF65-F5344CB8AC3E}">
        <p14:creationId xmlns:p14="http://schemas.microsoft.com/office/powerpoint/2010/main" val="552439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15</a:t>
            </a:fld>
            <a:endParaRPr lang="zh-CN" altLang="en-US"/>
          </a:p>
        </p:txBody>
      </p:sp>
    </p:spTree>
    <p:extLst>
      <p:ext uri="{BB962C8B-B14F-4D97-AF65-F5344CB8AC3E}">
        <p14:creationId xmlns:p14="http://schemas.microsoft.com/office/powerpoint/2010/main" val="4275377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恒好美佳   </a:t>
            </a:r>
            <a:r>
              <a:rPr lang="en-US" altLang="zh-CN" dirty="0" smtClean="0"/>
              <a:t>https://sppt.taobao.com/</a:t>
            </a:r>
            <a:endParaRPr lang="zh-CN" altLang="en-US" dirty="0"/>
          </a:p>
        </p:txBody>
      </p:sp>
      <p:sp>
        <p:nvSpPr>
          <p:cNvPr id="4" name="灯片编号占位符 3"/>
          <p:cNvSpPr>
            <a:spLocks noGrp="1"/>
          </p:cNvSpPr>
          <p:nvPr>
            <p:ph type="sldNum" sz="quarter" idx="10"/>
          </p:nvPr>
        </p:nvSpPr>
        <p:spPr/>
        <p:txBody>
          <a:bodyPr/>
          <a:lstStyle/>
          <a:p>
            <a:fld id="{8AA4CF5C-A104-4869-8930-472F2DC35380}" type="slidenum">
              <a:rPr lang="zh-CN" altLang="en-US" smtClean="0"/>
              <a:t>16</a:t>
            </a:fld>
            <a:endParaRPr lang="zh-CN" altLang="en-US"/>
          </a:p>
        </p:txBody>
      </p:sp>
    </p:spTree>
    <p:extLst>
      <p:ext uri="{BB962C8B-B14F-4D97-AF65-F5344CB8AC3E}">
        <p14:creationId xmlns:p14="http://schemas.microsoft.com/office/powerpoint/2010/main" val="705023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17</a:t>
            </a:fld>
            <a:endParaRPr lang="zh-CN" altLang="en-US"/>
          </a:p>
        </p:txBody>
      </p:sp>
    </p:spTree>
    <p:extLst>
      <p:ext uri="{BB962C8B-B14F-4D97-AF65-F5344CB8AC3E}">
        <p14:creationId xmlns:p14="http://schemas.microsoft.com/office/powerpoint/2010/main" val="1351789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18</a:t>
            </a:fld>
            <a:endParaRPr lang="zh-CN" altLang="en-US"/>
          </a:p>
        </p:txBody>
      </p:sp>
    </p:spTree>
    <p:extLst>
      <p:ext uri="{BB962C8B-B14F-4D97-AF65-F5344CB8AC3E}">
        <p14:creationId xmlns:p14="http://schemas.microsoft.com/office/powerpoint/2010/main" val="4277175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19</a:t>
            </a:fld>
            <a:endParaRPr lang="zh-CN" altLang="en-US"/>
          </a:p>
        </p:txBody>
      </p:sp>
    </p:spTree>
    <p:extLst>
      <p:ext uri="{BB962C8B-B14F-4D97-AF65-F5344CB8AC3E}">
        <p14:creationId xmlns:p14="http://schemas.microsoft.com/office/powerpoint/2010/main" val="1256665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2</a:t>
            </a:fld>
            <a:endParaRPr lang="zh-CN" altLang="en-US"/>
          </a:p>
        </p:txBody>
      </p:sp>
    </p:spTree>
    <p:extLst>
      <p:ext uri="{BB962C8B-B14F-4D97-AF65-F5344CB8AC3E}">
        <p14:creationId xmlns:p14="http://schemas.microsoft.com/office/powerpoint/2010/main" val="2642143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20</a:t>
            </a:fld>
            <a:endParaRPr lang="zh-CN" altLang="en-US"/>
          </a:p>
        </p:txBody>
      </p:sp>
    </p:spTree>
    <p:extLst>
      <p:ext uri="{BB962C8B-B14F-4D97-AF65-F5344CB8AC3E}">
        <p14:creationId xmlns:p14="http://schemas.microsoft.com/office/powerpoint/2010/main" val="4257385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21</a:t>
            </a:fld>
            <a:endParaRPr lang="zh-CN" altLang="en-US"/>
          </a:p>
        </p:txBody>
      </p:sp>
    </p:spTree>
    <p:extLst>
      <p:ext uri="{BB962C8B-B14F-4D97-AF65-F5344CB8AC3E}">
        <p14:creationId xmlns:p14="http://schemas.microsoft.com/office/powerpoint/2010/main" val="274590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22</a:t>
            </a:fld>
            <a:endParaRPr lang="zh-CN" altLang="en-US"/>
          </a:p>
        </p:txBody>
      </p:sp>
    </p:spTree>
    <p:extLst>
      <p:ext uri="{BB962C8B-B14F-4D97-AF65-F5344CB8AC3E}">
        <p14:creationId xmlns:p14="http://schemas.microsoft.com/office/powerpoint/2010/main" val="1973241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23</a:t>
            </a:fld>
            <a:endParaRPr lang="zh-CN" altLang="en-US"/>
          </a:p>
        </p:txBody>
      </p:sp>
    </p:spTree>
    <p:extLst>
      <p:ext uri="{BB962C8B-B14F-4D97-AF65-F5344CB8AC3E}">
        <p14:creationId xmlns:p14="http://schemas.microsoft.com/office/powerpoint/2010/main" val="909990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24</a:t>
            </a:fld>
            <a:endParaRPr lang="zh-CN" altLang="en-US"/>
          </a:p>
        </p:txBody>
      </p:sp>
    </p:spTree>
    <p:extLst>
      <p:ext uri="{BB962C8B-B14F-4D97-AF65-F5344CB8AC3E}">
        <p14:creationId xmlns:p14="http://schemas.microsoft.com/office/powerpoint/2010/main" val="4244493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25</a:t>
            </a:fld>
            <a:endParaRPr lang="zh-CN" altLang="en-US"/>
          </a:p>
        </p:txBody>
      </p:sp>
    </p:spTree>
    <p:extLst>
      <p:ext uri="{BB962C8B-B14F-4D97-AF65-F5344CB8AC3E}">
        <p14:creationId xmlns:p14="http://schemas.microsoft.com/office/powerpoint/2010/main" val="671340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26</a:t>
            </a:fld>
            <a:endParaRPr lang="zh-CN" altLang="en-US"/>
          </a:p>
        </p:txBody>
      </p:sp>
    </p:spTree>
    <p:extLst>
      <p:ext uri="{BB962C8B-B14F-4D97-AF65-F5344CB8AC3E}">
        <p14:creationId xmlns:p14="http://schemas.microsoft.com/office/powerpoint/2010/main" val="613381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27</a:t>
            </a:fld>
            <a:endParaRPr lang="zh-CN" altLang="en-US"/>
          </a:p>
        </p:txBody>
      </p:sp>
    </p:spTree>
    <p:extLst>
      <p:ext uri="{BB962C8B-B14F-4D97-AF65-F5344CB8AC3E}">
        <p14:creationId xmlns:p14="http://schemas.microsoft.com/office/powerpoint/2010/main" val="1725372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28</a:t>
            </a:fld>
            <a:endParaRPr lang="zh-CN" altLang="en-US"/>
          </a:p>
        </p:txBody>
      </p:sp>
    </p:spTree>
    <p:extLst>
      <p:ext uri="{BB962C8B-B14F-4D97-AF65-F5344CB8AC3E}">
        <p14:creationId xmlns:p14="http://schemas.microsoft.com/office/powerpoint/2010/main" val="1801976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29</a:t>
            </a:fld>
            <a:endParaRPr lang="zh-CN" altLang="en-US"/>
          </a:p>
        </p:txBody>
      </p:sp>
    </p:spTree>
    <p:extLst>
      <p:ext uri="{BB962C8B-B14F-4D97-AF65-F5344CB8AC3E}">
        <p14:creationId xmlns:p14="http://schemas.microsoft.com/office/powerpoint/2010/main" val="210404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3</a:t>
            </a:fld>
            <a:endParaRPr lang="zh-CN" altLang="en-US"/>
          </a:p>
        </p:txBody>
      </p:sp>
    </p:spTree>
    <p:extLst>
      <p:ext uri="{BB962C8B-B14F-4D97-AF65-F5344CB8AC3E}">
        <p14:creationId xmlns:p14="http://schemas.microsoft.com/office/powerpoint/2010/main" val="3968973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30</a:t>
            </a:fld>
            <a:endParaRPr lang="zh-CN" altLang="en-US"/>
          </a:p>
        </p:txBody>
      </p:sp>
    </p:spTree>
    <p:extLst>
      <p:ext uri="{BB962C8B-B14F-4D97-AF65-F5344CB8AC3E}">
        <p14:creationId xmlns:p14="http://schemas.microsoft.com/office/powerpoint/2010/main" val="758307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31</a:t>
            </a:fld>
            <a:endParaRPr lang="zh-CN" altLang="en-US"/>
          </a:p>
        </p:txBody>
      </p:sp>
    </p:spTree>
    <p:extLst>
      <p:ext uri="{BB962C8B-B14F-4D97-AF65-F5344CB8AC3E}">
        <p14:creationId xmlns:p14="http://schemas.microsoft.com/office/powerpoint/2010/main" val="3448871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恒好美佳   </a:t>
            </a:r>
            <a:r>
              <a:rPr lang="en-US" altLang="zh-CN" dirty="0" smtClean="0"/>
              <a:t>https://sppt.taobao.com/</a:t>
            </a:r>
            <a:endParaRPr lang="zh-CN" altLang="en-US" dirty="0"/>
          </a:p>
        </p:txBody>
      </p:sp>
      <p:sp>
        <p:nvSpPr>
          <p:cNvPr id="4" name="灯片编号占位符 3"/>
          <p:cNvSpPr>
            <a:spLocks noGrp="1"/>
          </p:cNvSpPr>
          <p:nvPr>
            <p:ph type="sldNum" sz="quarter" idx="10"/>
          </p:nvPr>
        </p:nvSpPr>
        <p:spPr/>
        <p:txBody>
          <a:bodyPr/>
          <a:lstStyle/>
          <a:p>
            <a:fld id="{8AA4CF5C-A104-4869-8930-472F2DC35380}" type="slidenum">
              <a:rPr lang="zh-CN" altLang="en-US" smtClean="0"/>
              <a:t>32</a:t>
            </a:fld>
            <a:endParaRPr lang="zh-CN" altLang="en-US"/>
          </a:p>
        </p:txBody>
      </p:sp>
    </p:spTree>
    <p:extLst>
      <p:ext uri="{BB962C8B-B14F-4D97-AF65-F5344CB8AC3E}">
        <p14:creationId xmlns:p14="http://schemas.microsoft.com/office/powerpoint/2010/main" val="1550524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4</a:t>
            </a:fld>
            <a:endParaRPr lang="zh-CN" altLang="en-US"/>
          </a:p>
        </p:txBody>
      </p:sp>
    </p:spTree>
    <p:extLst>
      <p:ext uri="{BB962C8B-B14F-4D97-AF65-F5344CB8AC3E}">
        <p14:creationId xmlns:p14="http://schemas.microsoft.com/office/powerpoint/2010/main" val="2613545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5</a:t>
            </a:fld>
            <a:endParaRPr lang="zh-CN" altLang="en-US"/>
          </a:p>
        </p:txBody>
      </p:sp>
    </p:spTree>
    <p:extLst>
      <p:ext uri="{BB962C8B-B14F-4D97-AF65-F5344CB8AC3E}">
        <p14:creationId xmlns:p14="http://schemas.microsoft.com/office/powerpoint/2010/main" val="548964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6</a:t>
            </a:fld>
            <a:endParaRPr lang="zh-CN" altLang="en-US"/>
          </a:p>
        </p:txBody>
      </p:sp>
    </p:spTree>
    <p:extLst>
      <p:ext uri="{BB962C8B-B14F-4D97-AF65-F5344CB8AC3E}">
        <p14:creationId xmlns:p14="http://schemas.microsoft.com/office/powerpoint/2010/main" val="3275818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7</a:t>
            </a:fld>
            <a:endParaRPr lang="zh-CN" altLang="en-US"/>
          </a:p>
        </p:txBody>
      </p:sp>
    </p:spTree>
    <p:extLst>
      <p:ext uri="{BB962C8B-B14F-4D97-AF65-F5344CB8AC3E}">
        <p14:creationId xmlns:p14="http://schemas.microsoft.com/office/powerpoint/2010/main" val="4023863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8</a:t>
            </a:fld>
            <a:endParaRPr lang="zh-CN" altLang="en-US"/>
          </a:p>
        </p:txBody>
      </p:sp>
    </p:spTree>
    <p:extLst>
      <p:ext uri="{BB962C8B-B14F-4D97-AF65-F5344CB8AC3E}">
        <p14:creationId xmlns:p14="http://schemas.microsoft.com/office/powerpoint/2010/main" val="346063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A4CF5C-A104-4869-8930-472F2DC35380}" type="slidenum">
              <a:rPr lang="zh-CN" altLang="en-US" smtClean="0"/>
              <a:t>9</a:t>
            </a:fld>
            <a:endParaRPr lang="zh-CN" altLang="en-US"/>
          </a:p>
        </p:txBody>
      </p:sp>
    </p:spTree>
    <p:extLst>
      <p:ext uri="{BB962C8B-B14F-4D97-AF65-F5344CB8AC3E}">
        <p14:creationId xmlns:p14="http://schemas.microsoft.com/office/powerpoint/2010/main" val="29080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p:spPr>
        <p:txBody>
          <a:bodyPr/>
          <a:lstStyle/>
          <a:p>
            <a:r>
              <a:rPr lang="zh-CN" altLang="en-US"/>
              <a:t>单击此处编辑母版标题样式</a:t>
            </a:r>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4E355A3-50B3-4D4F-954D-931D0365EF71}" type="datetimeFigureOut">
              <a:rPr lang="zh-CN" altLang="en-US" smtClean="0"/>
              <a:t>2018/8/31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821E70-D73F-4686-92FC-191504B3222A}" type="slidenum">
              <a:rPr lang="zh-CN" altLang="en-US" smtClean="0"/>
              <a:t>‹#›</a:t>
            </a:fld>
            <a:endParaRPr lang="zh-CN" altLang="en-US"/>
          </a:p>
        </p:txBody>
      </p:sp>
    </p:spTree>
    <p:extLst>
      <p:ext uri="{BB962C8B-B14F-4D97-AF65-F5344CB8AC3E}">
        <p14:creationId xmlns:p14="http://schemas.microsoft.com/office/powerpoint/2010/main" val="101806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4E355A3-50B3-4D4F-954D-931D0365EF71}" type="datetimeFigureOut">
              <a:rPr lang="zh-CN" altLang="en-US" smtClean="0"/>
              <a:t>2018/8/31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821E70-D73F-4686-92FC-191504B3222A}" type="slidenum">
              <a:rPr lang="zh-CN" altLang="en-US" smtClean="0"/>
              <a:t>‹#›</a:t>
            </a:fld>
            <a:endParaRPr lang="zh-CN" altLang="en-US"/>
          </a:p>
        </p:txBody>
      </p:sp>
    </p:spTree>
    <p:extLst>
      <p:ext uri="{BB962C8B-B14F-4D97-AF65-F5344CB8AC3E}">
        <p14:creationId xmlns:p14="http://schemas.microsoft.com/office/powerpoint/2010/main" val="3341464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521" y="274639"/>
            <a:ext cx="8025355"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4E355A3-50B3-4D4F-954D-931D0365EF71}" type="datetimeFigureOut">
              <a:rPr lang="zh-CN" altLang="en-US" smtClean="0"/>
              <a:t>2018/8/31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821E70-D73F-4686-92FC-191504B3222A}" type="slidenum">
              <a:rPr lang="zh-CN" altLang="en-US" smtClean="0"/>
              <a:t>‹#›</a:t>
            </a:fld>
            <a:endParaRPr lang="zh-CN" altLang="en-US"/>
          </a:p>
        </p:txBody>
      </p:sp>
    </p:spTree>
    <p:extLst>
      <p:ext uri="{BB962C8B-B14F-4D97-AF65-F5344CB8AC3E}">
        <p14:creationId xmlns:p14="http://schemas.microsoft.com/office/powerpoint/2010/main" val="17807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4E355A3-50B3-4D4F-954D-931D0365EF71}" type="datetimeFigureOut">
              <a:rPr lang="zh-CN" altLang="en-US" smtClean="0"/>
              <a:t>2018/8/31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821E70-D73F-4686-92FC-191504B3222A}" type="slidenum">
              <a:rPr lang="zh-CN" altLang="en-US" smtClean="0"/>
              <a:t>‹#›</a:t>
            </a:fld>
            <a:endParaRPr lang="zh-CN" altLang="en-US"/>
          </a:p>
        </p:txBody>
      </p:sp>
    </p:spTree>
    <p:extLst>
      <p:ext uri="{BB962C8B-B14F-4D97-AF65-F5344CB8AC3E}">
        <p14:creationId xmlns:p14="http://schemas.microsoft.com/office/powerpoint/2010/main" val="326394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4E355A3-50B3-4D4F-954D-931D0365EF71}" type="datetimeFigureOut">
              <a:rPr lang="zh-CN" altLang="en-US" smtClean="0"/>
              <a:t>2018/8/31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821E70-D73F-4686-92FC-191504B3222A}" type="slidenum">
              <a:rPr lang="zh-CN" altLang="en-US" smtClean="0"/>
              <a:t>‹#›</a:t>
            </a:fld>
            <a:endParaRPr lang="zh-CN" altLang="en-US"/>
          </a:p>
        </p:txBody>
      </p:sp>
    </p:spTree>
    <p:extLst>
      <p:ext uri="{BB962C8B-B14F-4D97-AF65-F5344CB8AC3E}">
        <p14:creationId xmlns:p14="http://schemas.microsoft.com/office/powerpoint/2010/main" val="48968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4E355A3-50B3-4D4F-954D-931D0365EF71}" type="datetimeFigureOut">
              <a:rPr lang="zh-CN" altLang="en-US" smtClean="0"/>
              <a:t>2018/8/31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821E70-D73F-4686-92FC-191504B3222A}" type="slidenum">
              <a:rPr lang="zh-CN" altLang="en-US" smtClean="0"/>
              <a:t>‹#›</a:t>
            </a:fld>
            <a:endParaRPr lang="zh-CN" altLang="en-US"/>
          </a:p>
        </p:txBody>
      </p:sp>
    </p:spTree>
    <p:extLst>
      <p:ext uri="{BB962C8B-B14F-4D97-AF65-F5344CB8AC3E}">
        <p14:creationId xmlns:p14="http://schemas.microsoft.com/office/powerpoint/2010/main" val="202247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4E355A3-50B3-4D4F-954D-931D0365EF71}" type="datetimeFigureOut">
              <a:rPr lang="zh-CN" altLang="en-US" smtClean="0"/>
              <a:t>2018/8/31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4821E70-D73F-4686-92FC-191504B3222A}" type="slidenum">
              <a:rPr lang="zh-CN" altLang="en-US" smtClean="0"/>
              <a:t>‹#›</a:t>
            </a:fld>
            <a:endParaRPr lang="zh-CN" altLang="en-US"/>
          </a:p>
        </p:txBody>
      </p:sp>
    </p:spTree>
    <p:extLst>
      <p:ext uri="{BB962C8B-B14F-4D97-AF65-F5344CB8AC3E}">
        <p14:creationId xmlns:p14="http://schemas.microsoft.com/office/powerpoint/2010/main" val="1670072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4E355A3-50B3-4D4F-954D-931D0365EF71}" type="datetimeFigureOut">
              <a:rPr lang="zh-CN" altLang="en-US" smtClean="0"/>
              <a:t>2018/8/31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4821E70-D73F-4686-92FC-191504B3222A}" type="slidenum">
              <a:rPr lang="zh-CN" altLang="en-US" smtClean="0"/>
              <a:t>‹#›</a:t>
            </a:fld>
            <a:endParaRPr lang="zh-CN" altLang="en-US"/>
          </a:p>
        </p:txBody>
      </p:sp>
    </p:spTree>
    <p:extLst>
      <p:ext uri="{BB962C8B-B14F-4D97-AF65-F5344CB8AC3E}">
        <p14:creationId xmlns:p14="http://schemas.microsoft.com/office/powerpoint/2010/main" val="3429208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4E355A3-50B3-4D4F-954D-931D0365EF71}" type="datetimeFigureOut">
              <a:rPr lang="zh-CN" altLang="en-US" smtClean="0"/>
              <a:t>2018/8/31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4821E70-D73F-4686-92FC-191504B3222A}" type="slidenum">
              <a:rPr lang="zh-CN" altLang="en-US" smtClean="0"/>
              <a:t>‹#›</a:t>
            </a:fld>
            <a:endParaRPr lang="zh-CN" altLang="en-US"/>
          </a:p>
        </p:txBody>
      </p:sp>
    </p:spTree>
    <p:extLst>
      <p:ext uri="{BB962C8B-B14F-4D97-AF65-F5344CB8AC3E}">
        <p14:creationId xmlns:p14="http://schemas.microsoft.com/office/powerpoint/2010/main" val="4214190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4E355A3-50B3-4D4F-954D-931D0365EF71}" type="datetimeFigureOut">
              <a:rPr lang="zh-CN" altLang="en-US" smtClean="0"/>
              <a:t>2018/8/31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821E70-D73F-4686-92FC-191504B3222A}" type="slidenum">
              <a:rPr lang="zh-CN" altLang="en-US" smtClean="0"/>
              <a:t>‹#›</a:t>
            </a:fld>
            <a:endParaRPr lang="zh-CN" altLang="en-US"/>
          </a:p>
        </p:txBody>
      </p:sp>
    </p:spTree>
    <p:extLst>
      <p:ext uri="{BB962C8B-B14F-4D97-AF65-F5344CB8AC3E}">
        <p14:creationId xmlns:p14="http://schemas.microsoft.com/office/powerpoint/2010/main" val="163459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4E355A3-50B3-4D4F-954D-931D0365EF71}" type="datetimeFigureOut">
              <a:rPr lang="zh-CN" altLang="en-US" smtClean="0"/>
              <a:t>2018/8/31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821E70-D73F-4686-92FC-191504B3222A}" type="slidenum">
              <a:rPr lang="zh-CN" altLang="en-US" smtClean="0"/>
              <a:t>‹#›</a:t>
            </a:fld>
            <a:endParaRPr lang="zh-CN" altLang="en-US"/>
          </a:p>
        </p:txBody>
      </p:sp>
    </p:spTree>
    <p:extLst>
      <p:ext uri="{BB962C8B-B14F-4D97-AF65-F5344CB8AC3E}">
        <p14:creationId xmlns:p14="http://schemas.microsoft.com/office/powerpoint/2010/main" val="2097121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355A3-50B3-4D4F-954D-931D0365EF71}" type="datetimeFigureOut">
              <a:rPr lang="zh-CN" altLang="en-US" smtClean="0"/>
              <a:t>2018/8/31</a:t>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21E70-D73F-4686-92FC-191504B3222A}" type="slidenum">
              <a:rPr lang="zh-CN" altLang="en-US" smtClean="0"/>
              <a:t>‹#›</a:t>
            </a:fld>
            <a:endParaRPr lang="zh-CN" altLang="en-US"/>
          </a:p>
        </p:txBody>
      </p:sp>
    </p:spTree>
    <p:extLst>
      <p:ext uri="{BB962C8B-B14F-4D97-AF65-F5344CB8AC3E}">
        <p14:creationId xmlns:p14="http://schemas.microsoft.com/office/powerpoint/2010/main" val="1245102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63_商务总结计划励志">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562" y="116632"/>
            <a:ext cx="609600" cy="609600"/>
          </a:xfrm>
          <a:prstGeom prst="rect">
            <a:avLst/>
          </a:prstGeom>
        </p:spPr>
      </p:pic>
      <p:grpSp>
        <p:nvGrpSpPr>
          <p:cNvPr id="34" name="组合 33"/>
          <p:cNvGrpSpPr/>
          <p:nvPr/>
        </p:nvGrpSpPr>
        <p:grpSpPr>
          <a:xfrm>
            <a:off x="4550207" y="785630"/>
            <a:ext cx="3090418" cy="2508015"/>
            <a:chOff x="6255979" y="2852936"/>
            <a:chExt cx="1863319" cy="1872778"/>
          </a:xfrm>
        </p:grpSpPr>
        <p:sp>
          <p:nvSpPr>
            <p:cNvPr id="35" name="Freeform 8"/>
            <p:cNvSpPr>
              <a:spLocks noEditPoints="1"/>
            </p:cNvSpPr>
            <p:nvPr/>
          </p:nvSpPr>
          <p:spPr bwMode="auto">
            <a:xfrm>
              <a:off x="7271959" y="2852936"/>
              <a:ext cx="245888" cy="1816484"/>
            </a:xfrm>
            <a:custGeom>
              <a:avLst/>
              <a:gdLst>
                <a:gd name="T0" fmla="*/ 101 w 238"/>
                <a:gd name="T1" fmla="*/ 338 h 1833"/>
                <a:gd name="T2" fmla="*/ 238 w 238"/>
                <a:gd name="T3" fmla="*/ 1833 h 1833"/>
                <a:gd name="T4" fmla="*/ 0 w 238"/>
                <a:gd name="T5" fmla="*/ 116 h 1833"/>
                <a:gd name="T6" fmla="*/ 191 w 238"/>
                <a:gd name="T7" fmla="*/ 1675 h 1833"/>
                <a:gd name="T8" fmla="*/ 124 w 238"/>
                <a:gd name="T9" fmla="*/ 1613 h 1833"/>
                <a:gd name="T10" fmla="*/ 191 w 238"/>
                <a:gd name="T11" fmla="*/ 1675 h 1833"/>
                <a:gd name="T12" fmla="*/ 124 w 238"/>
                <a:gd name="T13" fmla="*/ 1569 h 1833"/>
                <a:gd name="T14" fmla="*/ 191 w 238"/>
                <a:gd name="T15" fmla="*/ 1529 h 1833"/>
                <a:gd name="T16" fmla="*/ 191 w 238"/>
                <a:gd name="T17" fmla="*/ 1487 h 1833"/>
                <a:gd name="T18" fmla="*/ 124 w 238"/>
                <a:gd name="T19" fmla="*/ 1429 h 1833"/>
                <a:gd name="T20" fmla="*/ 191 w 238"/>
                <a:gd name="T21" fmla="*/ 1487 h 1833"/>
                <a:gd name="T22" fmla="*/ 124 w 238"/>
                <a:gd name="T23" fmla="*/ 1386 h 1833"/>
                <a:gd name="T24" fmla="*/ 191 w 238"/>
                <a:gd name="T25" fmla="*/ 1341 h 1833"/>
                <a:gd name="T26" fmla="*/ 191 w 238"/>
                <a:gd name="T27" fmla="*/ 1299 h 1833"/>
                <a:gd name="T28" fmla="*/ 124 w 238"/>
                <a:gd name="T29" fmla="*/ 1245 h 1833"/>
                <a:gd name="T30" fmla="*/ 191 w 238"/>
                <a:gd name="T31" fmla="*/ 1299 h 1833"/>
                <a:gd name="T32" fmla="*/ 124 w 238"/>
                <a:gd name="T33" fmla="*/ 1202 h 1833"/>
                <a:gd name="T34" fmla="*/ 191 w 238"/>
                <a:gd name="T35" fmla="*/ 1153 h 1833"/>
                <a:gd name="T36" fmla="*/ 191 w 238"/>
                <a:gd name="T37" fmla="*/ 1111 h 1833"/>
                <a:gd name="T38" fmla="*/ 124 w 238"/>
                <a:gd name="T39" fmla="*/ 1062 h 1833"/>
                <a:gd name="T40" fmla="*/ 191 w 238"/>
                <a:gd name="T41" fmla="*/ 1111 h 1833"/>
                <a:gd name="T42" fmla="*/ 124 w 238"/>
                <a:gd name="T43" fmla="*/ 1018 h 1833"/>
                <a:gd name="T44" fmla="*/ 191 w 238"/>
                <a:gd name="T45" fmla="*/ 965 h 1833"/>
                <a:gd name="T46" fmla="*/ 191 w 238"/>
                <a:gd name="T47" fmla="*/ 923 h 1833"/>
                <a:gd name="T48" fmla="*/ 124 w 238"/>
                <a:gd name="T49" fmla="*/ 878 h 1833"/>
                <a:gd name="T50" fmla="*/ 191 w 238"/>
                <a:gd name="T51" fmla="*/ 923 h 1833"/>
                <a:gd name="T52" fmla="*/ 124 w 238"/>
                <a:gd name="T53" fmla="*/ 834 h 1833"/>
                <a:gd name="T54" fmla="*/ 191 w 238"/>
                <a:gd name="T55" fmla="*/ 777 h 1833"/>
                <a:gd name="T56" fmla="*/ 191 w 238"/>
                <a:gd name="T57" fmla="*/ 734 h 1833"/>
                <a:gd name="T58" fmla="*/ 124 w 238"/>
                <a:gd name="T59" fmla="*/ 694 h 1833"/>
                <a:gd name="T60" fmla="*/ 191 w 238"/>
                <a:gd name="T61" fmla="*/ 734 h 1833"/>
                <a:gd name="T62" fmla="*/ 124 w 238"/>
                <a:gd name="T63" fmla="*/ 650 h 1833"/>
                <a:gd name="T64" fmla="*/ 191 w 238"/>
                <a:gd name="T65" fmla="*/ 588 h 1833"/>
                <a:gd name="T66" fmla="*/ 191 w 238"/>
                <a:gd name="T67" fmla="*/ 546 h 1833"/>
                <a:gd name="T68" fmla="*/ 124 w 238"/>
                <a:gd name="T69" fmla="*/ 510 h 1833"/>
                <a:gd name="T70" fmla="*/ 191 w 238"/>
                <a:gd name="T71" fmla="*/ 546 h 1833"/>
                <a:gd name="T72" fmla="*/ 124 w 238"/>
                <a:gd name="T73" fmla="*/ 467 h 1833"/>
                <a:gd name="T74" fmla="*/ 191 w 238"/>
                <a:gd name="T75" fmla="*/ 400 h 1833"/>
                <a:gd name="T76" fmla="*/ 191 w 238"/>
                <a:gd name="T77" fmla="*/ 358 h 1833"/>
                <a:gd name="T78" fmla="*/ 124 w 238"/>
                <a:gd name="T79" fmla="*/ 326 h 1833"/>
                <a:gd name="T80" fmla="*/ 191 w 238"/>
                <a:gd name="T81" fmla="*/ 358 h 1833"/>
                <a:gd name="T82" fmla="*/ 124 w 238"/>
                <a:gd name="T83" fmla="*/ 283 h 1833"/>
                <a:gd name="T84" fmla="*/ 191 w 238"/>
                <a:gd name="T85" fmla="*/ 212 h 1833"/>
                <a:gd name="T86" fmla="*/ 124 w 238"/>
                <a:gd name="T87" fmla="*/ 143 h 1833"/>
                <a:gd name="T88" fmla="*/ 191 w 238"/>
                <a:gd name="T89" fmla="*/ 170 h 1833"/>
                <a:gd name="T90" fmla="*/ 124 w 238"/>
                <a:gd name="T91" fmla="*/ 143 h 1833"/>
                <a:gd name="T92" fmla="*/ 191 w 238"/>
                <a:gd name="T93" fmla="*/ 1717 h 1833"/>
                <a:gd name="T94" fmla="*/ 124 w 238"/>
                <a:gd name="T95" fmla="*/ 1753 h 1833"/>
                <a:gd name="T96" fmla="*/ 83 w 238"/>
                <a:gd name="T97" fmla="*/ 291 h 1833"/>
                <a:gd name="T98" fmla="*/ 31 w 238"/>
                <a:gd name="T99" fmla="*/ 270 h 1833"/>
                <a:gd name="T100" fmla="*/ 83 w 238"/>
                <a:gd name="T101" fmla="*/ 291 h 1833"/>
                <a:gd name="T102" fmla="*/ 83 w 238"/>
                <a:gd name="T103" fmla="*/ 160 h 1833"/>
                <a:gd name="T104" fmla="*/ 31 w 238"/>
                <a:gd name="T105" fmla="*/ 219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1833">
                  <a:moveTo>
                    <a:pt x="0" y="306"/>
                  </a:moveTo>
                  <a:cubicBezTo>
                    <a:pt x="101" y="338"/>
                    <a:pt x="101" y="338"/>
                    <a:pt x="101" y="338"/>
                  </a:cubicBezTo>
                  <a:cubicBezTo>
                    <a:pt x="101" y="1818"/>
                    <a:pt x="101" y="1818"/>
                    <a:pt x="101" y="1818"/>
                  </a:cubicBezTo>
                  <a:cubicBezTo>
                    <a:pt x="238" y="1833"/>
                    <a:pt x="238" y="1833"/>
                    <a:pt x="238" y="1833"/>
                  </a:cubicBezTo>
                  <a:cubicBezTo>
                    <a:pt x="238" y="0"/>
                    <a:pt x="238" y="0"/>
                    <a:pt x="238" y="0"/>
                  </a:cubicBezTo>
                  <a:cubicBezTo>
                    <a:pt x="0" y="116"/>
                    <a:pt x="0" y="116"/>
                    <a:pt x="0" y="116"/>
                  </a:cubicBezTo>
                  <a:lnTo>
                    <a:pt x="0" y="306"/>
                  </a:lnTo>
                  <a:close/>
                  <a:moveTo>
                    <a:pt x="191" y="1675"/>
                  </a:moveTo>
                  <a:cubicBezTo>
                    <a:pt x="169" y="1670"/>
                    <a:pt x="146" y="1666"/>
                    <a:pt x="124" y="1661"/>
                  </a:cubicBezTo>
                  <a:cubicBezTo>
                    <a:pt x="124" y="1645"/>
                    <a:pt x="124" y="1629"/>
                    <a:pt x="124" y="1613"/>
                  </a:cubicBezTo>
                  <a:cubicBezTo>
                    <a:pt x="146" y="1616"/>
                    <a:pt x="169" y="1620"/>
                    <a:pt x="191" y="1623"/>
                  </a:cubicBezTo>
                  <a:cubicBezTo>
                    <a:pt x="191" y="1640"/>
                    <a:pt x="191" y="1658"/>
                    <a:pt x="191" y="1675"/>
                  </a:cubicBezTo>
                  <a:close/>
                  <a:moveTo>
                    <a:pt x="191" y="1581"/>
                  </a:moveTo>
                  <a:cubicBezTo>
                    <a:pt x="169" y="1577"/>
                    <a:pt x="146" y="1573"/>
                    <a:pt x="124" y="1569"/>
                  </a:cubicBezTo>
                  <a:cubicBezTo>
                    <a:pt x="124" y="1553"/>
                    <a:pt x="124" y="1537"/>
                    <a:pt x="124" y="1521"/>
                  </a:cubicBezTo>
                  <a:cubicBezTo>
                    <a:pt x="146" y="1524"/>
                    <a:pt x="169" y="1526"/>
                    <a:pt x="191" y="1529"/>
                  </a:cubicBezTo>
                  <a:cubicBezTo>
                    <a:pt x="191" y="1546"/>
                    <a:pt x="191" y="1564"/>
                    <a:pt x="191" y="1581"/>
                  </a:cubicBezTo>
                  <a:close/>
                  <a:moveTo>
                    <a:pt x="191" y="1487"/>
                  </a:moveTo>
                  <a:cubicBezTo>
                    <a:pt x="169" y="1484"/>
                    <a:pt x="146" y="1481"/>
                    <a:pt x="124" y="1477"/>
                  </a:cubicBezTo>
                  <a:cubicBezTo>
                    <a:pt x="124" y="1461"/>
                    <a:pt x="124" y="1445"/>
                    <a:pt x="124" y="1429"/>
                  </a:cubicBezTo>
                  <a:cubicBezTo>
                    <a:pt x="146" y="1431"/>
                    <a:pt x="169" y="1433"/>
                    <a:pt x="191" y="1435"/>
                  </a:cubicBezTo>
                  <a:cubicBezTo>
                    <a:pt x="191" y="1452"/>
                    <a:pt x="191" y="1470"/>
                    <a:pt x="191" y="1487"/>
                  </a:cubicBezTo>
                  <a:close/>
                  <a:moveTo>
                    <a:pt x="191" y="1393"/>
                  </a:moveTo>
                  <a:cubicBezTo>
                    <a:pt x="169" y="1390"/>
                    <a:pt x="146" y="1388"/>
                    <a:pt x="124" y="1386"/>
                  </a:cubicBezTo>
                  <a:cubicBezTo>
                    <a:pt x="124" y="1369"/>
                    <a:pt x="124" y="1353"/>
                    <a:pt x="124" y="1337"/>
                  </a:cubicBezTo>
                  <a:cubicBezTo>
                    <a:pt x="146" y="1338"/>
                    <a:pt x="169" y="1340"/>
                    <a:pt x="191" y="1341"/>
                  </a:cubicBezTo>
                  <a:cubicBezTo>
                    <a:pt x="191" y="1358"/>
                    <a:pt x="191" y="1376"/>
                    <a:pt x="191" y="1393"/>
                  </a:cubicBezTo>
                  <a:close/>
                  <a:moveTo>
                    <a:pt x="191" y="1299"/>
                  </a:moveTo>
                  <a:cubicBezTo>
                    <a:pt x="169" y="1297"/>
                    <a:pt x="146" y="1295"/>
                    <a:pt x="124" y="1294"/>
                  </a:cubicBezTo>
                  <a:cubicBezTo>
                    <a:pt x="124" y="1278"/>
                    <a:pt x="124" y="1261"/>
                    <a:pt x="124" y="1245"/>
                  </a:cubicBezTo>
                  <a:cubicBezTo>
                    <a:pt x="146" y="1246"/>
                    <a:pt x="169" y="1246"/>
                    <a:pt x="191" y="1247"/>
                  </a:cubicBezTo>
                  <a:cubicBezTo>
                    <a:pt x="191" y="1264"/>
                    <a:pt x="191" y="1281"/>
                    <a:pt x="191" y="1299"/>
                  </a:cubicBezTo>
                  <a:close/>
                  <a:moveTo>
                    <a:pt x="191" y="1205"/>
                  </a:moveTo>
                  <a:cubicBezTo>
                    <a:pt x="169" y="1204"/>
                    <a:pt x="146" y="1203"/>
                    <a:pt x="124" y="1202"/>
                  </a:cubicBezTo>
                  <a:cubicBezTo>
                    <a:pt x="124" y="1186"/>
                    <a:pt x="124" y="1170"/>
                    <a:pt x="124" y="1153"/>
                  </a:cubicBezTo>
                  <a:cubicBezTo>
                    <a:pt x="146" y="1153"/>
                    <a:pt x="169" y="1153"/>
                    <a:pt x="191" y="1153"/>
                  </a:cubicBezTo>
                  <a:cubicBezTo>
                    <a:pt x="191" y="1170"/>
                    <a:pt x="191" y="1187"/>
                    <a:pt x="191" y="1205"/>
                  </a:cubicBezTo>
                  <a:close/>
                  <a:moveTo>
                    <a:pt x="191" y="1111"/>
                  </a:moveTo>
                  <a:cubicBezTo>
                    <a:pt x="169" y="1110"/>
                    <a:pt x="146" y="1110"/>
                    <a:pt x="124" y="1110"/>
                  </a:cubicBezTo>
                  <a:cubicBezTo>
                    <a:pt x="124" y="1094"/>
                    <a:pt x="124" y="1078"/>
                    <a:pt x="124" y="1062"/>
                  </a:cubicBezTo>
                  <a:cubicBezTo>
                    <a:pt x="146" y="1061"/>
                    <a:pt x="169" y="1060"/>
                    <a:pt x="191" y="1059"/>
                  </a:cubicBezTo>
                  <a:cubicBezTo>
                    <a:pt x="191" y="1076"/>
                    <a:pt x="191" y="1093"/>
                    <a:pt x="191" y="1111"/>
                  </a:cubicBezTo>
                  <a:close/>
                  <a:moveTo>
                    <a:pt x="191" y="1017"/>
                  </a:moveTo>
                  <a:cubicBezTo>
                    <a:pt x="169" y="1017"/>
                    <a:pt x="146" y="1018"/>
                    <a:pt x="124" y="1018"/>
                  </a:cubicBezTo>
                  <a:cubicBezTo>
                    <a:pt x="124" y="1002"/>
                    <a:pt x="124" y="986"/>
                    <a:pt x="124" y="970"/>
                  </a:cubicBezTo>
                  <a:cubicBezTo>
                    <a:pt x="146" y="968"/>
                    <a:pt x="169" y="966"/>
                    <a:pt x="191" y="965"/>
                  </a:cubicBezTo>
                  <a:cubicBezTo>
                    <a:pt x="191" y="982"/>
                    <a:pt x="191" y="999"/>
                    <a:pt x="191" y="1017"/>
                  </a:cubicBezTo>
                  <a:close/>
                  <a:moveTo>
                    <a:pt x="191" y="923"/>
                  </a:moveTo>
                  <a:cubicBezTo>
                    <a:pt x="169" y="924"/>
                    <a:pt x="146" y="925"/>
                    <a:pt x="124" y="926"/>
                  </a:cubicBezTo>
                  <a:cubicBezTo>
                    <a:pt x="124" y="910"/>
                    <a:pt x="124" y="894"/>
                    <a:pt x="124" y="878"/>
                  </a:cubicBezTo>
                  <a:cubicBezTo>
                    <a:pt x="146" y="875"/>
                    <a:pt x="169" y="873"/>
                    <a:pt x="191" y="871"/>
                  </a:cubicBezTo>
                  <a:cubicBezTo>
                    <a:pt x="191" y="888"/>
                    <a:pt x="191" y="905"/>
                    <a:pt x="191" y="923"/>
                  </a:cubicBezTo>
                  <a:close/>
                  <a:moveTo>
                    <a:pt x="191" y="828"/>
                  </a:moveTo>
                  <a:cubicBezTo>
                    <a:pt x="169" y="830"/>
                    <a:pt x="146" y="832"/>
                    <a:pt x="124" y="834"/>
                  </a:cubicBezTo>
                  <a:cubicBezTo>
                    <a:pt x="124" y="818"/>
                    <a:pt x="124" y="802"/>
                    <a:pt x="124" y="786"/>
                  </a:cubicBezTo>
                  <a:cubicBezTo>
                    <a:pt x="146" y="783"/>
                    <a:pt x="169" y="780"/>
                    <a:pt x="191" y="777"/>
                  </a:cubicBezTo>
                  <a:cubicBezTo>
                    <a:pt x="191" y="794"/>
                    <a:pt x="191" y="811"/>
                    <a:pt x="191" y="828"/>
                  </a:cubicBezTo>
                  <a:close/>
                  <a:moveTo>
                    <a:pt x="191" y="734"/>
                  </a:moveTo>
                  <a:cubicBezTo>
                    <a:pt x="169" y="737"/>
                    <a:pt x="146" y="740"/>
                    <a:pt x="124" y="742"/>
                  </a:cubicBezTo>
                  <a:cubicBezTo>
                    <a:pt x="124" y="726"/>
                    <a:pt x="124" y="710"/>
                    <a:pt x="124" y="694"/>
                  </a:cubicBezTo>
                  <a:cubicBezTo>
                    <a:pt x="146" y="690"/>
                    <a:pt x="169" y="686"/>
                    <a:pt x="191" y="682"/>
                  </a:cubicBezTo>
                  <a:cubicBezTo>
                    <a:pt x="191" y="700"/>
                    <a:pt x="191" y="717"/>
                    <a:pt x="191" y="734"/>
                  </a:cubicBezTo>
                  <a:close/>
                  <a:moveTo>
                    <a:pt x="191" y="640"/>
                  </a:moveTo>
                  <a:cubicBezTo>
                    <a:pt x="169" y="644"/>
                    <a:pt x="146" y="647"/>
                    <a:pt x="124" y="650"/>
                  </a:cubicBezTo>
                  <a:cubicBezTo>
                    <a:pt x="124" y="634"/>
                    <a:pt x="124" y="618"/>
                    <a:pt x="124" y="602"/>
                  </a:cubicBezTo>
                  <a:cubicBezTo>
                    <a:pt x="146" y="598"/>
                    <a:pt x="169" y="593"/>
                    <a:pt x="191" y="588"/>
                  </a:cubicBezTo>
                  <a:cubicBezTo>
                    <a:pt x="191" y="606"/>
                    <a:pt x="191" y="623"/>
                    <a:pt x="191" y="640"/>
                  </a:cubicBezTo>
                  <a:close/>
                  <a:moveTo>
                    <a:pt x="191" y="546"/>
                  </a:moveTo>
                  <a:cubicBezTo>
                    <a:pt x="169" y="550"/>
                    <a:pt x="146" y="554"/>
                    <a:pt x="124" y="559"/>
                  </a:cubicBezTo>
                  <a:cubicBezTo>
                    <a:pt x="124" y="542"/>
                    <a:pt x="124" y="526"/>
                    <a:pt x="124" y="510"/>
                  </a:cubicBezTo>
                  <a:cubicBezTo>
                    <a:pt x="146" y="505"/>
                    <a:pt x="169" y="500"/>
                    <a:pt x="191" y="494"/>
                  </a:cubicBezTo>
                  <a:cubicBezTo>
                    <a:pt x="191" y="512"/>
                    <a:pt x="191" y="529"/>
                    <a:pt x="191" y="546"/>
                  </a:cubicBezTo>
                  <a:close/>
                  <a:moveTo>
                    <a:pt x="191" y="452"/>
                  </a:moveTo>
                  <a:cubicBezTo>
                    <a:pt x="169" y="457"/>
                    <a:pt x="146" y="462"/>
                    <a:pt x="124" y="467"/>
                  </a:cubicBezTo>
                  <a:cubicBezTo>
                    <a:pt x="124" y="451"/>
                    <a:pt x="124" y="434"/>
                    <a:pt x="124" y="418"/>
                  </a:cubicBezTo>
                  <a:cubicBezTo>
                    <a:pt x="146" y="412"/>
                    <a:pt x="169" y="406"/>
                    <a:pt x="191" y="400"/>
                  </a:cubicBezTo>
                  <a:cubicBezTo>
                    <a:pt x="191" y="418"/>
                    <a:pt x="191" y="435"/>
                    <a:pt x="191" y="452"/>
                  </a:cubicBezTo>
                  <a:close/>
                  <a:moveTo>
                    <a:pt x="191" y="358"/>
                  </a:moveTo>
                  <a:cubicBezTo>
                    <a:pt x="169" y="364"/>
                    <a:pt x="146" y="369"/>
                    <a:pt x="124" y="375"/>
                  </a:cubicBezTo>
                  <a:cubicBezTo>
                    <a:pt x="124" y="359"/>
                    <a:pt x="124" y="343"/>
                    <a:pt x="124" y="326"/>
                  </a:cubicBezTo>
                  <a:cubicBezTo>
                    <a:pt x="146" y="320"/>
                    <a:pt x="169" y="313"/>
                    <a:pt x="191" y="306"/>
                  </a:cubicBezTo>
                  <a:cubicBezTo>
                    <a:pt x="191" y="323"/>
                    <a:pt x="191" y="341"/>
                    <a:pt x="191" y="358"/>
                  </a:cubicBezTo>
                  <a:close/>
                  <a:moveTo>
                    <a:pt x="191" y="264"/>
                  </a:moveTo>
                  <a:cubicBezTo>
                    <a:pt x="169" y="270"/>
                    <a:pt x="146" y="277"/>
                    <a:pt x="124" y="283"/>
                  </a:cubicBezTo>
                  <a:cubicBezTo>
                    <a:pt x="124" y="267"/>
                    <a:pt x="124" y="251"/>
                    <a:pt x="124" y="235"/>
                  </a:cubicBezTo>
                  <a:cubicBezTo>
                    <a:pt x="146" y="227"/>
                    <a:pt x="169" y="220"/>
                    <a:pt x="191" y="212"/>
                  </a:cubicBezTo>
                  <a:cubicBezTo>
                    <a:pt x="191" y="229"/>
                    <a:pt x="191" y="247"/>
                    <a:pt x="191" y="264"/>
                  </a:cubicBezTo>
                  <a:close/>
                  <a:moveTo>
                    <a:pt x="124" y="143"/>
                  </a:moveTo>
                  <a:cubicBezTo>
                    <a:pt x="191" y="118"/>
                    <a:pt x="191" y="118"/>
                    <a:pt x="191" y="118"/>
                  </a:cubicBezTo>
                  <a:cubicBezTo>
                    <a:pt x="191" y="170"/>
                    <a:pt x="191" y="170"/>
                    <a:pt x="191" y="170"/>
                  </a:cubicBezTo>
                  <a:cubicBezTo>
                    <a:pt x="124" y="191"/>
                    <a:pt x="124" y="191"/>
                    <a:pt x="124" y="191"/>
                  </a:cubicBezTo>
                  <a:lnTo>
                    <a:pt x="124" y="143"/>
                  </a:lnTo>
                  <a:close/>
                  <a:moveTo>
                    <a:pt x="124" y="1705"/>
                  </a:moveTo>
                  <a:cubicBezTo>
                    <a:pt x="191" y="1717"/>
                    <a:pt x="191" y="1717"/>
                    <a:pt x="191" y="1717"/>
                  </a:cubicBezTo>
                  <a:cubicBezTo>
                    <a:pt x="191" y="1769"/>
                    <a:pt x="191" y="1769"/>
                    <a:pt x="191" y="1769"/>
                  </a:cubicBezTo>
                  <a:cubicBezTo>
                    <a:pt x="124" y="1753"/>
                    <a:pt x="124" y="1753"/>
                    <a:pt x="124" y="1753"/>
                  </a:cubicBezTo>
                  <a:lnTo>
                    <a:pt x="124" y="1705"/>
                  </a:lnTo>
                  <a:close/>
                  <a:moveTo>
                    <a:pt x="83" y="291"/>
                  </a:moveTo>
                  <a:cubicBezTo>
                    <a:pt x="65" y="297"/>
                    <a:pt x="48" y="302"/>
                    <a:pt x="31" y="308"/>
                  </a:cubicBezTo>
                  <a:cubicBezTo>
                    <a:pt x="31" y="295"/>
                    <a:pt x="31" y="283"/>
                    <a:pt x="31" y="270"/>
                  </a:cubicBezTo>
                  <a:cubicBezTo>
                    <a:pt x="48" y="264"/>
                    <a:pt x="65" y="257"/>
                    <a:pt x="83" y="251"/>
                  </a:cubicBezTo>
                  <a:cubicBezTo>
                    <a:pt x="83" y="264"/>
                    <a:pt x="83" y="278"/>
                    <a:pt x="83" y="291"/>
                  </a:cubicBezTo>
                  <a:close/>
                  <a:moveTo>
                    <a:pt x="31" y="182"/>
                  </a:moveTo>
                  <a:cubicBezTo>
                    <a:pt x="83" y="160"/>
                    <a:pt x="83" y="160"/>
                    <a:pt x="83" y="160"/>
                  </a:cubicBezTo>
                  <a:cubicBezTo>
                    <a:pt x="83" y="201"/>
                    <a:pt x="83" y="201"/>
                    <a:pt x="83" y="201"/>
                  </a:cubicBezTo>
                  <a:cubicBezTo>
                    <a:pt x="31" y="219"/>
                    <a:pt x="31" y="219"/>
                    <a:pt x="31" y="219"/>
                  </a:cubicBezTo>
                  <a:lnTo>
                    <a:pt x="31" y="182"/>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36" name="Freeform 15"/>
            <p:cNvSpPr>
              <a:spLocks noEditPoints="1"/>
            </p:cNvSpPr>
            <p:nvPr/>
          </p:nvSpPr>
          <p:spPr bwMode="auto">
            <a:xfrm>
              <a:off x="7535537" y="2859422"/>
              <a:ext cx="224070" cy="1819311"/>
            </a:xfrm>
            <a:custGeom>
              <a:avLst/>
              <a:gdLst>
                <a:gd name="T0" fmla="*/ 0 w 217"/>
                <a:gd name="T1" fmla="*/ 0 h 1836"/>
                <a:gd name="T2" fmla="*/ 0 w 217"/>
                <a:gd name="T3" fmla="*/ 1836 h 1836"/>
                <a:gd name="T4" fmla="*/ 217 w 217"/>
                <a:gd name="T5" fmla="*/ 1776 h 1836"/>
                <a:gd name="T6" fmla="*/ 217 w 217"/>
                <a:gd name="T7" fmla="*/ 73 h 1836"/>
                <a:gd name="T8" fmla="*/ 0 w 217"/>
                <a:gd name="T9" fmla="*/ 0 h 1836"/>
                <a:gd name="T10" fmla="*/ 166 w 217"/>
                <a:gd name="T11" fmla="*/ 1705 h 1836"/>
                <a:gd name="T12" fmla="*/ 43 w 217"/>
                <a:gd name="T13" fmla="*/ 1738 h 1836"/>
                <a:gd name="T14" fmla="*/ 43 w 217"/>
                <a:gd name="T15" fmla="*/ 1689 h 1836"/>
                <a:gd name="T16" fmla="*/ 166 w 217"/>
                <a:gd name="T17" fmla="*/ 1666 h 1836"/>
                <a:gd name="T18" fmla="*/ 166 w 217"/>
                <a:gd name="T19" fmla="*/ 1705 h 1836"/>
                <a:gd name="T20" fmla="*/ 166 w 217"/>
                <a:gd name="T21" fmla="*/ 1536 h 1836"/>
                <a:gd name="T22" fmla="*/ 43 w 217"/>
                <a:gd name="T23" fmla="*/ 1562 h 1836"/>
                <a:gd name="T24" fmla="*/ 43 w 217"/>
                <a:gd name="T25" fmla="*/ 1513 h 1836"/>
                <a:gd name="T26" fmla="*/ 166 w 217"/>
                <a:gd name="T27" fmla="*/ 1496 h 1836"/>
                <a:gd name="T28" fmla="*/ 166 w 217"/>
                <a:gd name="T29" fmla="*/ 1536 h 1836"/>
                <a:gd name="T30" fmla="*/ 166 w 217"/>
                <a:gd name="T31" fmla="*/ 1366 h 1836"/>
                <a:gd name="T32" fmla="*/ 43 w 217"/>
                <a:gd name="T33" fmla="*/ 1385 h 1836"/>
                <a:gd name="T34" fmla="*/ 43 w 217"/>
                <a:gd name="T35" fmla="*/ 1336 h 1836"/>
                <a:gd name="T36" fmla="*/ 166 w 217"/>
                <a:gd name="T37" fmla="*/ 1326 h 1836"/>
                <a:gd name="T38" fmla="*/ 166 w 217"/>
                <a:gd name="T39" fmla="*/ 1366 h 1836"/>
                <a:gd name="T40" fmla="*/ 166 w 217"/>
                <a:gd name="T41" fmla="*/ 1197 h 1836"/>
                <a:gd name="T42" fmla="*/ 43 w 217"/>
                <a:gd name="T43" fmla="*/ 1209 h 1836"/>
                <a:gd name="T44" fmla="*/ 43 w 217"/>
                <a:gd name="T45" fmla="*/ 1160 h 1836"/>
                <a:gd name="T46" fmla="*/ 166 w 217"/>
                <a:gd name="T47" fmla="*/ 1156 h 1836"/>
                <a:gd name="T48" fmla="*/ 166 w 217"/>
                <a:gd name="T49" fmla="*/ 1197 h 1836"/>
                <a:gd name="T50" fmla="*/ 166 w 217"/>
                <a:gd name="T51" fmla="*/ 1027 h 1836"/>
                <a:gd name="T52" fmla="*/ 43 w 217"/>
                <a:gd name="T53" fmla="*/ 1032 h 1836"/>
                <a:gd name="T54" fmla="*/ 43 w 217"/>
                <a:gd name="T55" fmla="*/ 983 h 1836"/>
                <a:gd name="T56" fmla="*/ 166 w 217"/>
                <a:gd name="T57" fmla="*/ 986 h 1836"/>
                <a:gd name="T58" fmla="*/ 166 w 217"/>
                <a:gd name="T59" fmla="*/ 1027 h 1836"/>
                <a:gd name="T60" fmla="*/ 166 w 217"/>
                <a:gd name="T61" fmla="*/ 858 h 1836"/>
                <a:gd name="T62" fmla="*/ 43 w 217"/>
                <a:gd name="T63" fmla="*/ 856 h 1836"/>
                <a:gd name="T64" fmla="*/ 43 w 217"/>
                <a:gd name="T65" fmla="*/ 807 h 1836"/>
                <a:gd name="T66" fmla="*/ 166 w 217"/>
                <a:gd name="T67" fmla="*/ 815 h 1836"/>
                <a:gd name="T68" fmla="*/ 166 w 217"/>
                <a:gd name="T69" fmla="*/ 858 h 1836"/>
                <a:gd name="T70" fmla="*/ 166 w 217"/>
                <a:gd name="T71" fmla="*/ 688 h 1836"/>
                <a:gd name="T72" fmla="*/ 43 w 217"/>
                <a:gd name="T73" fmla="*/ 679 h 1836"/>
                <a:gd name="T74" fmla="*/ 43 w 217"/>
                <a:gd name="T75" fmla="*/ 630 h 1836"/>
                <a:gd name="T76" fmla="*/ 166 w 217"/>
                <a:gd name="T77" fmla="*/ 645 h 1836"/>
                <a:gd name="T78" fmla="*/ 166 w 217"/>
                <a:gd name="T79" fmla="*/ 688 h 1836"/>
                <a:gd name="T80" fmla="*/ 166 w 217"/>
                <a:gd name="T81" fmla="*/ 519 h 1836"/>
                <a:gd name="T82" fmla="*/ 43 w 217"/>
                <a:gd name="T83" fmla="*/ 502 h 1836"/>
                <a:gd name="T84" fmla="*/ 43 w 217"/>
                <a:gd name="T85" fmla="*/ 454 h 1836"/>
                <a:gd name="T86" fmla="*/ 166 w 217"/>
                <a:gd name="T87" fmla="*/ 475 h 1836"/>
                <a:gd name="T88" fmla="*/ 166 w 217"/>
                <a:gd name="T89" fmla="*/ 519 h 1836"/>
                <a:gd name="T90" fmla="*/ 166 w 217"/>
                <a:gd name="T91" fmla="*/ 349 h 1836"/>
                <a:gd name="T92" fmla="*/ 43 w 217"/>
                <a:gd name="T93" fmla="*/ 326 h 1836"/>
                <a:gd name="T94" fmla="*/ 43 w 217"/>
                <a:gd name="T95" fmla="*/ 277 h 1836"/>
                <a:gd name="T96" fmla="*/ 166 w 217"/>
                <a:gd name="T97" fmla="*/ 305 h 1836"/>
                <a:gd name="T98" fmla="*/ 166 w 217"/>
                <a:gd name="T99" fmla="*/ 349 h 1836"/>
                <a:gd name="T100" fmla="*/ 166 w 217"/>
                <a:gd name="T101" fmla="*/ 180 h 1836"/>
                <a:gd name="T102" fmla="*/ 43 w 217"/>
                <a:gd name="T103" fmla="*/ 150 h 1836"/>
                <a:gd name="T104" fmla="*/ 43 w 217"/>
                <a:gd name="T105" fmla="*/ 101 h 1836"/>
                <a:gd name="T106" fmla="*/ 166 w 217"/>
                <a:gd name="T107" fmla="*/ 135 h 1836"/>
                <a:gd name="T108" fmla="*/ 166 w 217"/>
                <a:gd name="T109" fmla="*/ 180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1836">
                  <a:moveTo>
                    <a:pt x="0" y="0"/>
                  </a:moveTo>
                  <a:cubicBezTo>
                    <a:pt x="0" y="1836"/>
                    <a:pt x="0" y="1836"/>
                    <a:pt x="0" y="1836"/>
                  </a:cubicBezTo>
                  <a:cubicBezTo>
                    <a:pt x="217" y="1776"/>
                    <a:pt x="217" y="1776"/>
                    <a:pt x="217" y="1776"/>
                  </a:cubicBezTo>
                  <a:cubicBezTo>
                    <a:pt x="217" y="73"/>
                    <a:pt x="217" y="73"/>
                    <a:pt x="217" y="73"/>
                  </a:cubicBezTo>
                  <a:lnTo>
                    <a:pt x="0" y="0"/>
                  </a:lnTo>
                  <a:close/>
                  <a:moveTo>
                    <a:pt x="166" y="1705"/>
                  </a:moveTo>
                  <a:cubicBezTo>
                    <a:pt x="43" y="1738"/>
                    <a:pt x="43" y="1738"/>
                    <a:pt x="43" y="1738"/>
                  </a:cubicBezTo>
                  <a:cubicBezTo>
                    <a:pt x="43" y="1689"/>
                    <a:pt x="43" y="1689"/>
                    <a:pt x="43" y="1689"/>
                  </a:cubicBezTo>
                  <a:cubicBezTo>
                    <a:pt x="166" y="1666"/>
                    <a:pt x="166" y="1666"/>
                    <a:pt x="166" y="1666"/>
                  </a:cubicBezTo>
                  <a:lnTo>
                    <a:pt x="166" y="1705"/>
                  </a:lnTo>
                  <a:close/>
                  <a:moveTo>
                    <a:pt x="166" y="1536"/>
                  </a:moveTo>
                  <a:cubicBezTo>
                    <a:pt x="125" y="1544"/>
                    <a:pt x="84" y="1553"/>
                    <a:pt x="43" y="1562"/>
                  </a:cubicBezTo>
                  <a:cubicBezTo>
                    <a:pt x="43" y="1545"/>
                    <a:pt x="43" y="1529"/>
                    <a:pt x="43" y="1513"/>
                  </a:cubicBezTo>
                  <a:cubicBezTo>
                    <a:pt x="84" y="1507"/>
                    <a:pt x="125" y="1502"/>
                    <a:pt x="166" y="1496"/>
                  </a:cubicBezTo>
                  <a:cubicBezTo>
                    <a:pt x="166" y="1509"/>
                    <a:pt x="166" y="1522"/>
                    <a:pt x="166" y="1536"/>
                  </a:cubicBezTo>
                  <a:close/>
                  <a:moveTo>
                    <a:pt x="166" y="1366"/>
                  </a:moveTo>
                  <a:cubicBezTo>
                    <a:pt x="125" y="1372"/>
                    <a:pt x="84" y="1379"/>
                    <a:pt x="43" y="1385"/>
                  </a:cubicBezTo>
                  <a:cubicBezTo>
                    <a:pt x="43" y="1369"/>
                    <a:pt x="43" y="1353"/>
                    <a:pt x="43" y="1336"/>
                  </a:cubicBezTo>
                  <a:cubicBezTo>
                    <a:pt x="84" y="1333"/>
                    <a:pt x="125" y="1329"/>
                    <a:pt x="166" y="1326"/>
                  </a:cubicBezTo>
                  <a:cubicBezTo>
                    <a:pt x="166" y="1339"/>
                    <a:pt x="166" y="1353"/>
                    <a:pt x="166" y="1366"/>
                  </a:cubicBezTo>
                  <a:close/>
                  <a:moveTo>
                    <a:pt x="166" y="1197"/>
                  </a:moveTo>
                  <a:cubicBezTo>
                    <a:pt x="125" y="1201"/>
                    <a:pt x="84" y="1205"/>
                    <a:pt x="43" y="1209"/>
                  </a:cubicBezTo>
                  <a:cubicBezTo>
                    <a:pt x="43" y="1192"/>
                    <a:pt x="43" y="1176"/>
                    <a:pt x="43" y="1160"/>
                  </a:cubicBezTo>
                  <a:cubicBezTo>
                    <a:pt x="84" y="1159"/>
                    <a:pt x="125" y="1157"/>
                    <a:pt x="166" y="1156"/>
                  </a:cubicBezTo>
                  <a:cubicBezTo>
                    <a:pt x="166" y="1169"/>
                    <a:pt x="166" y="1183"/>
                    <a:pt x="166" y="1197"/>
                  </a:cubicBezTo>
                  <a:close/>
                  <a:moveTo>
                    <a:pt x="166" y="1027"/>
                  </a:moveTo>
                  <a:cubicBezTo>
                    <a:pt x="125" y="1029"/>
                    <a:pt x="84" y="1030"/>
                    <a:pt x="43" y="1032"/>
                  </a:cubicBezTo>
                  <a:cubicBezTo>
                    <a:pt x="43" y="1016"/>
                    <a:pt x="43" y="1000"/>
                    <a:pt x="43" y="983"/>
                  </a:cubicBezTo>
                  <a:cubicBezTo>
                    <a:pt x="84" y="984"/>
                    <a:pt x="125" y="985"/>
                    <a:pt x="166" y="986"/>
                  </a:cubicBezTo>
                  <a:cubicBezTo>
                    <a:pt x="166" y="999"/>
                    <a:pt x="166" y="1013"/>
                    <a:pt x="166" y="1027"/>
                  </a:cubicBezTo>
                  <a:close/>
                  <a:moveTo>
                    <a:pt x="166" y="858"/>
                  </a:moveTo>
                  <a:cubicBezTo>
                    <a:pt x="125" y="857"/>
                    <a:pt x="84" y="856"/>
                    <a:pt x="43" y="856"/>
                  </a:cubicBezTo>
                  <a:cubicBezTo>
                    <a:pt x="43" y="839"/>
                    <a:pt x="43" y="823"/>
                    <a:pt x="43" y="807"/>
                  </a:cubicBezTo>
                  <a:cubicBezTo>
                    <a:pt x="84" y="810"/>
                    <a:pt x="125" y="813"/>
                    <a:pt x="166" y="815"/>
                  </a:cubicBezTo>
                  <a:cubicBezTo>
                    <a:pt x="166" y="830"/>
                    <a:pt x="166" y="844"/>
                    <a:pt x="166" y="858"/>
                  </a:cubicBezTo>
                  <a:close/>
                  <a:moveTo>
                    <a:pt x="166" y="688"/>
                  </a:moveTo>
                  <a:cubicBezTo>
                    <a:pt x="125" y="685"/>
                    <a:pt x="84" y="682"/>
                    <a:pt x="43" y="679"/>
                  </a:cubicBezTo>
                  <a:cubicBezTo>
                    <a:pt x="43" y="663"/>
                    <a:pt x="43" y="647"/>
                    <a:pt x="43" y="630"/>
                  </a:cubicBezTo>
                  <a:cubicBezTo>
                    <a:pt x="84" y="635"/>
                    <a:pt x="125" y="640"/>
                    <a:pt x="166" y="645"/>
                  </a:cubicBezTo>
                  <a:cubicBezTo>
                    <a:pt x="166" y="660"/>
                    <a:pt x="166" y="674"/>
                    <a:pt x="166" y="688"/>
                  </a:cubicBezTo>
                  <a:close/>
                  <a:moveTo>
                    <a:pt x="166" y="519"/>
                  </a:moveTo>
                  <a:cubicBezTo>
                    <a:pt x="125" y="513"/>
                    <a:pt x="84" y="508"/>
                    <a:pt x="43" y="502"/>
                  </a:cubicBezTo>
                  <a:cubicBezTo>
                    <a:pt x="43" y="486"/>
                    <a:pt x="43" y="470"/>
                    <a:pt x="43" y="454"/>
                  </a:cubicBezTo>
                  <a:cubicBezTo>
                    <a:pt x="84" y="461"/>
                    <a:pt x="125" y="468"/>
                    <a:pt x="166" y="475"/>
                  </a:cubicBezTo>
                  <a:cubicBezTo>
                    <a:pt x="166" y="490"/>
                    <a:pt x="166" y="504"/>
                    <a:pt x="166" y="519"/>
                  </a:cubicBezTo>
                  <a:close/>
                  <a:moveTo>
                    <a:pt x="166" y="349"/>
                  </a:moveTo>
                  <a:cubicBezTo>
                    <a:pt x="125" y="342"/>
                    <a:pt x="84" y="334"/>
                    <a:pt x="43" y="326"/>
                  </a:cubicBezTo>
                  <a:cubicBezTo>
                    <a:pt x="43" y="310"/>
                    <a:pt x="43" y="294"/>
                    <a:pt x="43" y="277"/>
                  </a:cubicBezTo>
                  <a:cubicBezTo>
                    <a:pt x="84" y="287"/>
                    <a:pt x="125" y="296"/>
                    <a:pt x="166" y="305"/>
                  </a:cubicBezTo>
                  <a:cubicBezTo>
                    <a:pt x="166" y="320"/>
                    <a:pt x="166" y="335"/>
                    <a:pt x="166" y="349"/>
                  </a:cubicBezTo>
                  <a:close/>
                  <a:moveTo>
                    <a:pt x="166" y="180"/>
                  </a:moveTo>
                  <a:cubicBezTo>
                    <a:pt x="43" y="150"/>
                    <a:pt x="43" y="150"/>
                    <a:pt x="43" y="150"/>
                  </a:cubicBezTo>
                  <a:cubicBezTo>
                    <a:pt x="43" y="101"/>
                    <a:pt x="43" y="101"/>
                    <a:pt x="43" y="101"/>
                  </a:cubicBezTo>
                  <a:cubicBezTo>
                    <a:pt x="166" y="135"/>
                    <a:pt x="166" y="135"/>
                    <a:pt x="166" y="135"/>
                  </a:cubicBezTo>
                  <a:lnTo>
                    <a:pt x="166" y="180"/>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37" name="Freeform 9"/>
            <p:cNvSpPr>
              <a:spLocks noEditPoints="1"/>
            </p:cNvSpPr>
            <p:nvPr/>
          </p:nvSpPr>
          <p:spPr bwMode="auto">
            <a:xfrm>
              <a:off x="7154028" y="3145406"/>
              <a:ext cx="214046" cy="1578961"/>
            </a:xfrm>
            <a:custGeom>
              <a:avLst/>
              <a:gdLst>
                <a:gd name="T0" fmla="*/ 207 w 207"/>
                <a:gd name="T1" fmla="*/ 1543 h 1593"/>
                <a:gd name="T2" fmla="*/ 0 w 207"/>
                <a:gd name="T3" fmla="*/ 0 h 1593"/>
                <a:gd name="T4" fmla="*/ 29 w 207"/>
                <a:gd name="T5" fmla="*/ 94 h 1593"/>
                <a:gd name="T6" fmla="*/ 180 w 207"/>
                <a:gd name="T7" fmla="*/ 179 h 1593"/>
                <a:gd name="T8" fmla="*/ 29 w 207"/>
                <a:gd name="T9" fmla="*/ 94 h 1593"/>
                <a:gd name="T10" fmla="*/ 180 w 207"/>
                <a:gd name="T11" fmla="*/ 241 h 1593"/>
                <a:gd name="T12" fmla="*/ 29 w 207"/>
                <a:gd name="T13" fmla="*/ 241 h 1593"/>
                <a:gd name="T14" fmla="*/ 29 w 207"/>
                <a:gd name="T15" fmla="*/ 306 h 1593"/>
                <a:gd name="T16" fmla="*/ 180 w 207"/>
                <a:gd name="T17" fmla="*/ 378 h 1593"/>
                <a:gd name="T18" fmla="*/ 29 w 207"/>
                <a:gd name="T19" fmla="*/ 306 h 1593"/>
                <a:gd name="T20" fmla="*/ 180 w 207"/>
                <a:gd name="T21" fmla="*/ 441 h 1593"/>
                <a:gd name="T22" fmla="*/ 29 w 207"/>
                <a:gd name="T23" fmla="*/ 454 h 1593"/>
                <a:gd name="T24" fmla="*/ 29 w 207"/>
                <a:gd name="T25" fmla="*/ 519 h 1593"/>
                <a:gd name="T26" fmla="*/ 180 w 207"/>
                <a:gd name="T27" fmla="*/ 578 h 1593"/>
                <a:gd name="T28" fmla="*/ 29 w 207"/>
                <a:gd name="T29" fmla="*/ 519 h 1593"/>
                <a:gd name="T30" fmla="*/ 180 w 207"/>
                <a:gd name="T31" fmla="*/ 641 h 1593"/>
                <a:gd name="T32" fmla="*/ 29 w 207"/>
                <a:gd name="T33" fmla="*/ 666 h 1593"/>
                <a:gd name="T34" fmla="*/ 29 w 207"/>
                <a:gd name="T35" fmla="*/ 731 h 1593"/>
                <a:gd name="T36" fmla="*/ 180 w 207"/>
                <a:gd name="T37" fmla="*/ 777 h 1593"/>
                <a:gd name="T38" fmla="*/ 29 w 207"/>
                <a:gd name="T39" fmla="*/ 731 h 1593"/>
                <a:gd name="T40" fmla="*/ 180 w 207"/>
                <a:gd name="T41" fmla="*/ 841 h 1593"/>
                <a:gd name="T42" fmla="*/ 29 w 207"/>
                <a:gd name="T43" fmla="*/ 878 h 1593"/>
                <a:gd name="T44" fmla="*/ 29 w 207"/>
                <a:gd name="T45" fmla="*/ 943 h 1593"/>
                <a:gd name="T46" fmla="*/ 180 w 207"/>
                <a:gd name="T47" fmla="*/ 976 h 1593"/>
                <a:gd name="T48" fmla="*/ 29 w 207"/>
                <a:gd name="T49" fmla="*/ 943 h 1593"/>
                <a:gd name="T50" fmla="*/ 180 w 207"/>
                <a:gd name="T51" fmla="*/ 1041 h 1593"/>
                <a:gd name="T52" fmla="*/ 29 w 207"/>
                <a:gd name="T53" fmla="*/ 1091 h 1593"/>
                <a:gd name="T54" fmla="*/ 29 w 207"/>
                <a:gd name="T55" fmla="*/ 1156 h 1593"/>
                <a:gd name="T56" fmla="*/ 180 w 207"/>
                <a:gd name="T57" fmla="*/ 1175 h 1593"/>
                <a:gd name="T58" fmla="*/ 29 w 207"/>
                <a:gd name="T59" fmla="*/ 1156 h 1593"/>
                <a:gd name="T60" fmla="*/ 180 w 207"/>
                <a:gd name="T61" fmla="*/ 1241 h 1593"/>
                <a:gd name="T62" fmla="*/ 29 w 207"/>
                <a:gd name="T63" fmla="*/ 1303 h 1593"/>
                <a:gd name="T64" fmla="*/ 29 w 207"/>
                <a:gd name="T65" fmla="*/ 1368 h 1593"/>
                <a:gd name="T66" fmla="*/ 180 w 207"/>
                <a:gd name="T67" fmla="*/ 1375 h 1593"/>
                <a:gd name="T68" fmla="*/ 29 w 207"/>
                <a:gd name="T69" fmla="*/ 1368 h 1593"/>
                <a:gd name="T70" fmla="*/ 180 w 207"/>
                <a:gd name="T71" fmla="*/ 1441 h 1593"/>
                <a:gd name="T72" fmla="*/ 29 w 207"/>
                <a:gd name="T73" fmla="*/ 1515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1593">
                  <a:moveTo>
                    <a:pt x="0" y="1593"/>
                  </a:moveTo>
                  <a:cubicBezTo>
                    <a:pt x="207" y="1543"/>
                    <a:pt x="207" y="1543"/>
                    <a:pt x="207" y="1543"/>
                  </a:cubicBezTo>
                  <a:cubicBezTo>
                    <a:pt x="207" y="68"/>
                    <a:pt x="207" y="68"/>
                    <a:pt x="207" y="68"/>
                  </a:cubicBezTo>
                  <a:cubicBezTo>
                    <a:pt x="0" y="0"/>
                    <a:pt x="0" y="0"/>
                    <a:pt x="0" y="0"/>
                  </a:cubicBezTo>
                  <a:lnTo>
                    <a:pt x="0" y="1593"/>
                  </a:lnTo>
                  <a:close/>
                  <a:moveTo>
                    <a:pt x="29" y="94"/>
                  </a:moveTo>
                  <a:cubicBezTo>
                    <a:pt x="180" y="141"/>
                    <a:pt x="180" y="141"/>
                    <a:pt x="180" y="141"/>
                  </a:cubicBezTo>
                  <a:cubicBezTo>
                    <a:pt x="180" y="179"/>
                    <a:pt x="180" y="179"/>
                    <a:pt x="180" y="179"/>
                  </a:cubicBezTo>
                  <a:cubicBezTo>
                    <a:pt x="29" y="135"/>
                    <a:pt x="29" y="135"/>
                    <a:pt x="29" y="135"/>
                  </a:cubicBezTo>
                  <a:lnTo>
                    <a:pt x="29" y="94"/>
                  </a:lnTo>
                  <a:close/>
                  <a:moveTo>
                    <a:pt x="29" y="200"/>
                  </a:moveTo>
                  <a:cubicBezTo>
                    <a:pt x="79" y="214"/>
                    <a:pt x="130" y="228"/>
                    <a:pt x="180" y="241"/>
                  </a:cubicBezTo>
                  <a:cubicBezTo>
                    <a:pt x="180" y="254"/>
                    <a:pt x="180" y="266"/>
                    <a:pt x="180" y="279"/>
                  </a:cubicBezTo>
                  <a:cubicBezTo>
                    <a:pt x="130" y="266"/>
                    <a:pt x="79" y="254"/>
                    <a:pt x="29" y="241"/>
                  </a:cubicBezTo>
                  <a:cubicBezTo>
                    <a:pt x="29" y="228"/>
                    <a:pt x="29" y="214"/>
                    <a:pt x="29" y="200"/>
                  </a:cubicBezTo>
                  <a:close/>
                  <a:moveTo>
                    <a:pt x="29" y="306"/>
                  </a:moveTo>
                  <a:cubicBezTo>
                    <a:pt x="79" y="318"/>
                    <a:pt x="130" y="330"/>
                    <a:pt x="180" y="341"/>
                  </a:cubicBezTo>
                  <a:cubicBezTo>
                    <a:pt x="180" y="354"/>
                    <a:pt x="180" y="366"/>
                    <a:pt x="180" y="378"/>
                  </a:cubicBezTo>
                  <a:cubicBezTo>
                    <a:pt x="130" y="368"/>
                    <a:pt x="79" y="358"/>
                    <a:pt x="29" y="348"/>
                  </a:cubicBezTo>
                  <a:cubicBezTo>
                    <a:pt x="29" y="334"/>
                    <a:pt x="29" y="320"/>
                    <a:pt x="29" y="306"/>
                  </a:cubicBezTo>
                  <a:close/>
                  <a:moveTo>
                    <a:pt x="29" y="413"/>
                  </a:moveTo>
                  <a:cubicBezTo>
                    <a:pt x="79" y="422"/>
                    <a:pt x="130" y="432"/>
                    <a:pt x="180" y="441"/>
                  </a:cubicBezTo>
                  <a:cubicBezTo>
                    <a:pt x="180" y="453"/>
                    <a:pt x="180" y="466"/>
                    <a:pt x="180" y="478"/>
                  </a:cubicBezTo>
                  <a:cubicBezTo>
                    <a:pt x="130" y="470"/>
                    <a:pt x="79" y="462"/>
                    <a:pt x="29" y="454"/>
                  </a:cubicBezTo>
                  <a:cubicBezTo>
                    <a:pt x="29" y="440"/>
                    <a:pt x="29" y="426"/>
                    <a:pt x="29" y="413"/>
                  </a:cubicBezTo>
                  <a:close/>
                  <a:moveTo>
                    <a:pt x="29" y="519"/>
                  </a:moveTo>
                  <a:cubicBezTo>
                    <a:pt x="79" y="526"/>
                    <a:pt x="130" y="534"/>
                    <a:pt x="180" y="541"/>
                  </a:cubicBezTo>
                  <a:cubicBezTo>
                    <a:pt x="180" y="553"/>
                    <a:pt x="180" y="565"/>
                    <a:pt x="180" y="578"/>
                  </a:cubicBezTo>
                  <a:cubicBezTo>
                    <a:pt x="130" y="572"/>
                    <a:pt x="79" y="566"/>
                    <a:pt x="29" y="560"/>
                  </a:cubicBezTo>
                  <a:cubicBezTo>
                    <a:pt x="29" y="546"/>
                    <a:pt x="29" y="532"/>
                    <a:pt x="29" y="519"/>
                  </a:cubicBezTo>
                  <a:close/>
                  <a:moveTo>
                    <a:pt x="29" y="625"/>
                  </a:moveTo>
                  <a:cubicBezTo>
                    <a:pt x="79" y="630"/>
                    <a:pt x="130" y="636"/>
                    <a:pt x="180" y="641"/>
                  </a:cubicBezTo>
                  <a:cubicBezTo>
                    <a:pt x="180" y="653"/>
                    <a:pt x="180" y="665"/>
                    <a:pt x="180" y="677"/>
                  </a:cubicBezTo>
                  <a:cubicBezTo>
                    <a:pt x="130" y="674"/>
                    <a:pt x="79" y="670"/>
                    <a:pt x="29" y="666"/>
                  </a:cubicBezTo>
                  <a:cubicBezTo>
                    <a:pt x="29" y="652"/>
                    <a:pt x="29" y="639"/>
                    <a:pt x="29" y="625"/>
                  </a:cubicBezTo>
                  <a:close/>
                  <a:moveTo>
                    <a:pt x="29" y="731"/>
                  </a:moveTo>
                  <a:cubicBezTo>
                    <a:pt x="79" y="734"/>
                    <a:pt x="130" y="738"/>
                    <a:pt x="180" y="741"/>
                  </a:cubicBezTo>
                  <a:cubicBezTo>
                    <a:pt x="180" y="753"/>
                    <a:pt x="180" y="765"/>
                    <a:pt x="180" y="777"/>
                  </a:cubicBezTo>
                  <a:cubicBezTo>
                    <a:pt x="130" y="775"/>
                    <a:pt x="79" y="774"/>
                    <a:pt x="29" y="772"/>
                  </a:cubicBezTo>
                  <a:cubicBezTo>
                    <a:pt x="29" y="759"/>
                    <a:pt x="29" y="745"/>
                    <a:pt x="29" y="731"/>
                  </a:cubicBezTo>
                  <a:close/>
                  <a:moveTo>
                    <a:pt x="29" y="837"/>
                  </a:moveTo>
                  <a:cubicBezTo>
                    <a:pt x="79" y="838"/>
                    <a:pt x="130" y="840"/>
                    <a:pt x="180" y="841"/>
                  </a:cubicBezTo>
                  <a:cubicBezTo>
                    <a:pt x="180" y="853"/>
                    <a:pt x="180" y="865"/>
                    <a:pt x="180" y="876"/>
                  </a:cubicBezTo>
                  <a:cubicBezTo>
                    <a:pt x="130" y="877"/>
                    <a:pt x="79" y="878"/>
                    <a:pt x="29" y="878"/>
                  </a:cubicBezTo>
                  <a:cubicBezTo>
                    <a:pt x="29" y="865"/>
                    <a:pt x="29" y="851"/>
                    <a:pt x="29" y="837"/>
                  </a:cubicBezTo>
                  <a:close/>
                  <a:moveTo>
                    <a:pt x="29" y="943"/>
                  </a:moveTo>
                  <a:cubicBezTo>
                    <a:pt x="79" y="943"/>
                    <a:pt x="130" y="942"/>
                    <a:pt x="180" y="941"/>
                  </a:cubicBezTo>
                  <a:cubicBezTo>
                    <a:pt x="180" y="953"/>
                    <a:pt x="180" y="964"/>
                    <a:pt x="180" y="976"/>
                  </a:cubicBezTo>
                  <a:cubicBezTo>
                    <a:pt x="130" y="979"/>
                    <a:pt x="79" y="982"/>
                    <a:pt x="29" y="985"/>
                  </a:cubicBezTo>
                  <a:cubicBezTo>
                    <a:pt x="29" y="971"/>
                    <a:pt x="29" y="957"/>
                    <a:pt x="29" y="943"/>
                  </a:cubicBezTo>
                  <a:close/>
                  <a:moveTo>
                    <a:pt x="29" y="1049"/>
                  </a:moveTo>
                  <a:cubicBezTo>
                    <a:pt x="79" y="1047"/>
                    <a:pt x="130" y="1044"/>
                    <a:pt x="180" y="1041"/>
                  </a:cubicBezTo>
                  <a:cubicBezTo>
                    <a:pt x="180" y="1053"/>
                    <a:pt x="180" y="1064"/>
                    <a:pt x="180" y="1076"/>
                  </a:cubicBezTo>
                  <a:cubicBezTo>
                    <a:pt x="130" y="1081"/>
                    <a:pt x="79" y="1086"/>
                    <a:pt x="29" y="1091"/>
                  </a:cubicBezTo>
                  <a:cubicBezTo>
                    <a:pt x="29" y="1077"/>
                    <a:pt x="29" y="1063"/>
                    <a:pt x="29" y="1049"/>
                  </a:cubicBezTo>
                  <a:close/>
                  <a:moveTo>
                    <a:pt x="29" y="1156"/>
                  </a:moveTo>
                  <a:cubicBezTo>
                    <a:pt x="79" y="1151"/>
                    <a:pt x="130" y="1146"/>
                    <a:pt x="180" y="1141"/>
                  </a:cubicBezTo>
                  <a:cubicBezTo>
                    <a:pt x="180" y="1152"/>
                    <a:pt x="180" y="1164"/>
                    <a:pt x="180" y="1175"/>
                  </a:cubicBezTo>
                  <a:cubicBezTo>
                    <a:pt x="130" y="1183"/>
                    <a:pt x="79" y="1190"/>
                    <a:pt x="29" y="1197"/>
                  </a:cubicBezTo>
                  <a:cubicBezTo>
                    <a:pt x="29" y="1183"/>
                    <a:pt x="29" y="1169"/>
                    <a:pt x="29" y="1156"/>
                  </a:cubicBezTo>
                  <a:close/>
                  <a:moveTo>
                    <a:pt x="29" y="1262"/>
                  </a:moveTo>
                  <a:cubicBezTo>
                    <a:pt x="79" y="1255"/>
                    <a:pt x="130" y="1248"/>
                    <a:pt x="180" y="1241"/>
                  </a:cubicBezTo>
                  <a:cubicBezTo>
                    <a:pt x="180" y="1252"/>
                    <a:pt x="180" y="1264"/>
                    <a:pt x="180" y="1275"/>
                  </a:cubicBezTo>
                  <a:cubicBezTo>
                    <a:pt x="130" y="1284"/>
                    <a:pt x="79" y="1294"/>
                    <a:pt x="29" y="1303"/>
                  </a:cubicBezTo>
                  <a:cubicBezTo>
                    <a:pt x="29" y="1289"/>
                    <a:pt x="29" y="1276"/>
                    <a:pt x="29" y="1262"/>
                  </a:cubicBezTo>
                  <a:close/>
                  <a:moveTo>
                    <a:pt x="29" y="1368"/>
                  </a:moveTo>
                  <a:cubicBezTo>
                    <a:pt x="79" y="1359"/>
                    <a:pt x="130" y="1350"/>
                    <a:pt x="180" y="1341"/>
                  </a:cubicBezTo>
                  <a:cubicBezTo>
                    <a:pt x="180" y="1352"/>
                    <a:pt x="180" y="1363"/>
                    <a:pt x="180" y="1375"/>
                  </a:cubicBezTo>
                  <a:cubicBezTo>
                    <a:pt x="130" y="1386"/>
                    <a:pt x="79" y="1398"/>
                    <a:pt x="29" y="1409"/>
                  </a:cubicBezTo>
                  <a:cubicBezTo>
                    <a:pt x="29" y="1395"/>
                    <a:pt x="29" y="1382"/>
                    <a:pt x="29" y="1368"/>
                  </a:cubicBezTo>
                  <a:close/>
                  <a:moveTo>
                    <a:pt x="29" y="1474"/>
                  </a:moveTo>
                  <a:cubicBezTo>
                    <a:pt x="180" y="1441"/>
                    <a:pt x="180" y="1441"/>
                    <a:pt x="180" y="1441"/>
                  </a:cubicBezTo>
                  <a:cubicBezTo>
                    <a:pt x="180" y="1474"/>
                    <a:pt x="180" y="1474"/>
                    <a:pt x="180" y="1474"/>
                  </a:cubicBezTo>
                  <a:cubicBezTo>
                    <a:pt x="29" y="1515"/>
                    <a:pt x="29" y="1515"/>
                    <a:pt x="29" y="1515"/>
                  </a:cubicBezTo>
                  <a:lnTo>
                    <a:pt x="29" y="1474"/>
                  </a:lnTo>
                  <a:close/>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18"/>
            <p:cNvSpPr>
              <a:spLocks noEditPoints="1"/>
            </p:cNvSpPr>
            <p:nvPr/>
          </p:nvSpPr>
          <p:spPr bwMode="auto">
            <a:xfrm>
              <a:off x="6725346" y="3147764"/>
              <a:ext cx="410992" cy="1575568"/>
            </a:xfrm>
            <a:custGeom>
              <a:avLst/>
              <a:gdLst>
                <a:gd name="T0" fmla="*/ 329 w 398"/>
                <a:gd name="T1" fmla="*/ 1511 h 1590"/>
                <a:gd name="T2" fmla="*/ 263 w 398"/>
                <a:gd name="T3" fmla="*/ 1423 h 1590"/>
                <a:gd name="T4" fmla="*/ 263 w 398"/>
                <a:gd name="T5" fmla="*/ 1299 h 1590"/>
                <a:gd name="T6" fmla="*/ 329 w 398"/>
                <a:gd name="T7" fmla="*/ 1222 h 1590"/>
                <a:gd name="T8" fmla="*/ 329 w 398"/>
                <a:gd name="T9" fmla="*/ 1189 h 1590"/>
                <a:gd name="T10" fmla="*/ 329 w 398"/>
                <a:gd name="T11" fmla="*/ 1029 h 1590"/>
                <a:gd name="T12" fmla="*/ 263 w 398"/>
                <a:gd name="T13" fmla="*/ 950 h 1590"/>
                <a:gd name="T14" fmla="*/ 263 w 398"/>
                <a:gd name="T15" fmla="*/ 827 h 1590"/>
                <a:gd name="T16" fmla="*/ 329 w 398"/>
                <a:gd name="T17" fmla="*/ 740 h 1590"/>
                <a:gd name="T18" fmla="*/ 329 w 398"/>
                <a:gd name="T19" fmla="*/ 707 h 1590"/>
                <a:gd name="T20" fmla="*/ 329 w 398"/>
                <a:gd name="T21" fmla="*/ 627 h 1590"/>
                <a:gd name="T22" fmla="*/ 263 w 398"/>
                <a:gd name="T23" fmla="*/ 478 h 1590"/>
                <a:gd name="T24" fmla="*/ 263 w 398"/>
                <a:gd name="T25" fmla="*/ 355 h 1590"/>
                <a:gd name="T26" fmla="*/ 329 w 398"/>
                <a:gd name="T27" fmla="*/ 258 h 1590"/>
                <a:gd name="T28" fmla="*/ 329 w 398"/>
                <a:gd name="T29" fmla="*/ 225 h 1590"/>
                <a:gd name="T30" fmla="*/ 177 w 398"/>
                <a:gd name="T31" fmla="*/ 145 h 1590"/>
                <a:gd name="T32" fmla="*/ 219 w 398"/>
                <a:gd name="T33" fmla="*/ 209 h 1590"/>
                <a:gd name="T34" fmla="*/ 219 w 398"/>
                <a:gd name="T35" fmla="*/ 330 h 1590"/>
                <a:gd name="T36" fmla="*/ 176 w 398"/>
                <a:gd name="T37" fmla="*/ 416 h 1590"/>
                <a:gd name="T38" fmla="*/ 176 w 398"/>
                <a:gd name="T39" fmla="*/ 452 h 1590"/>
                <a:gd name="T40" fmla="*/ 176 w 398"/>
                <a:gd name="T41" fmla="*/ 605 h 1590"/>
                <a:gd name="T42" fmla="*/ 218 w 398"/>
                <a:gd name="T43" fmla="*/ 675 h 1590"/>
                <a:gd name="T44" fmla="*/ 218 w 398"/>
                <a:gd name="T45" fmla="*/ 795 h 1590"/>
                <a:gd name="T46" fmla="*/ 175 w 398"/>
                <a:gd name="T47" fmla="*/ 875 h 1590"/>
                <a:gd name="T48" fmla="*/ 175 w 398"/>
                <a:gd name="T49" fmla="*/ 911 h 1590"/>
                <a:gd name="T50" fmla="*/ 175 w 398"/>
                <a:gd name="T51" fmla="*/ 1064 h 1590"/>
                <a:gd name="T52" fmla="*/ 217 w 398"/>
                <a:gd name="T53" fmla="*/ 1141 h 1590"/>
                <a:gd name="T54" fmla="*/ 217 w 398"/>
                <a:gd name="T55" fmla="*/ 1261 h 1590"/>
                <a:gd name="T56" fmla="*/ 174 w 398"/>
                <a:gd name="T57" fmla="*/ 1335 h 1590"/>
                <a:gd name="T58" fmla="*/ 174 w 398"/>
                <a:gd name="T59" fmla="*/ 1371 h 1590"/>
                <a:gd name="T60" fmla="*/ 139 w 398"/>
                <a:gd name="T61" fmla="*/ 1485 h 1590"/>
                <a:gd name="T62" fmla="*/ 109 w 398"/>
                <a:gd name="T63" fmla="*/ 1405 h 1590"/>
                <a:gd name="T64" fmla="*/ 139 w 398"/>
                <a:gd name="T65" fmla="*/ 1294 h 1590"/>
                <a:gd name="T66" fmla="*/ 139 w 398"/>
                <a:gd name="T67" fmla="*/ 1218 h 1590"/>
                <a:gd name="T68" fmla="*/ 109 w 398"/>
                <a:gd name="T69" fmla="*/ 1180 h 1590"/>
                <a:gd name="T70" fmla="*/ 109 w 398"/>
                <a:gd name="T71" fmla="*/ 1030 h 1590"/>
                <a:gd name="T72" fmla="*/ 109 w 398"/>
                <a:gd name="T73" fmla="*/ 955 h 1590"/>
                <a:gd name="T74" fmla="*/ 109 w 398"/>
                <a:gd name="T75" fmla="*/ 842 h 1590"/>
                <a:gd name="T76" fmla="*/ 139 w 398"/>
                <a:gd name="T77" fmla="*/ 763 h 1590"/>
                <a:gd name="T78" fmla="*/ 139 w 398"/>
                <a:gd name="T79" fmla="*/ 727 h 1590"/>
                <a:gd name="T80" fmla="*/ 139 w 398"/>
                <a:gd name="T81" fmla="*/ 575 h 1590"/>
                <a:gd name="T82" fmla="*/ 109 w 398"/>
                <a:gd name="T83" fmla="*/ 505 h 1590"/>
                <a:gd name="T84" fmla="*/ 109 w 398"/>
                <a:gd name="T85" fmla="*/ 392 h 1590"/>
                <a:gd name="T86" fmla="*/ 139 w 398"/>
                <a:gd name="T87" fmla="*/ 348 h 1590"/>
                <a:gd name="T88" fmla="*/ 139 w 398"/>
                <a:gd name="T89" fmla="*/ 272 h 1590"/>
                <a:gd name="T90" fmla="*/ 81 w 398"/>
                <a:gd name="T91" fmla="*/ 1478 h 1590"/>
                <a:gd name="T92" fmla="*/ 54 w 398"/>
                <a:gd name="T93" fmla="*/ 1400 h 1590"/>
                <a:gd name="T94" fmla="*/ 54 w 398"/>
                <a:gd name="T95" fmla="*/ 1291 h 1590"/>
                <a:gd name="T96" fmla="*/ 80 w 398"/>
                <a:gd name="T97" fmla="*/ 1218 h 1590"/>
                <a:gd name="T98" fmla="*/ 80 w 398"/>
                <a:gd name="T99" fmla="*/ 1180 h 1590"/>
                <a:gd name="T100" fmla="*/ 79 w 398"/>
                <a:gd name="T101" fmla="*/ 1031 h 1590"/>
                <a:gd name="T102" fmla="*/ 53 w 398"/>
                <a:gd name="T103" fmla="*/ 958 h 1590"/>
                <a:gd name="T104" fmla="*/ 52 w 398"/>
                <a:gd name="T105" fmla="*/ 848 h 1590"/>
                <a:gd name="T106" fmla="*/ 79 w 398"/>
                <a:gd name="T107" fmla="*/ 771 h 1590"/>
                <a:gd name="T108" fmla="*/ 79 w 398"/>
                <a:gd name="T109" fmla="*/ 734 h 1590"/>
                <a:gd name="T110" fmla="*/ 78 w 398"/>
                <a:gd name="T111" fmla="*/ 585 h 1590"/>
                <a:gd name="T112" fmla="*/ 51 w 398"/>
                <a:gd name="T113" fmla="*/ 515 h 1590"/>
                <a:gd name="T114" fmla="*/ 51 w 398"/>
                <a:gd name="T115" fmla="*/ 406 h 1590"/>
                <a:gd name="T116" fmla="*/ 78 w 398"/>
                <a:gd name="T117" fmla="*/ 325 h 1590"/>
                <a:gd name="T118" fmla="*/ 77 w 398"/>
                <a:gd name="T119" fmla="*/ 287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1590">
                  <a:moveTo>
                    <a:pt x="0" y="1529"/>
                  </a:moveTo>
                  <a:cubicBezTo>
                    <a:pt x="398" y="1590"/>
                    <a:pt x="398" y="1590"/>
                    <a:pt x="398" y="1590"/>
                  </a:cubicBezTo>
                  <a:cubicBezTo>
                    <a:pt x="398" y="0"/>
                    <a:pt x="398" y="0"/>
                    <a:pt x="398" y="0"/>
                  </a:cubicBezTo>
                  <a:cubicBezTo>
                    <a:pt x="0" y="137"/>
                    <a:pt x="0" y="137"/>
                    <a:pt x="0" y="137"/>
                  </a:cubicBezTo>
                  <a:lnTo>
                    <a:pt x="0" y="1529"/>
                  </a:lnTo>
                  <a:close/>
                  <a:moveTo>
                    <a:pt x="329" y="1511"/>
                  </a:moveTo>
                  <a:cubicBezTo>
                    <a:pt x="263" y="1501"/>
                    <a:pt x="263" y="1501"/>
                    <a:pt x="263" y="1501"/>
                  </a:cubicBezTo>
                  <a:cubicBezTo>
                    <a:pt x="263" y="1457"/>
                    <a:pt x="263" y="1457"/>
                    <a:pt x="263" y="1457"/>
                  </a:cubicBezTo>
                  <a:cubicBezTo>
                    <a:pt x="329" y="1463"/>
                    <a:pt x="329" y="1463"/>
                    <a:pt x="329" y="1463"/>
                  </a:cubicBezTo>
                  <a:lnTo>
                    <a:pt x="329" y="1511"/>
                  </a:lnTo>
                  <a:close/>
                  <a:moveTo>
                    <a:pt x="329" y="1430"/>
                  </a:moveTo>
                  <a:cubicBezTo>
                    <a:pt x="307" y="1428"/>
                    <a:pt x="285" y="1425"/>
                    <a:pt x="263" y="1423"/>
                  </a:cubicBezTo>
                  <a:cubicBezTo>
                    <a:pt x="263" y="1408"/>
                    <a:pt x="263" y="1393"/>
                    <a:pt x="263" y="1378"/>
                  </a:cubicBezTo>
                  <a:cubicBezTo>
                    <a:pt x="285" y="1380"/>
                    <a:pt x="307" y="1381"/>
                    <a:pt x="329" y="1382"/>
                  </a:cubicBezTo>
                  <a:cubicBezTo>
                    <a:pt x="329" y="1398"/>
                    <a:pt x="329" y="1414"/>
                    <a:pt x="329" y="1430"/>
                  </a:cubicBezTo>
                  <a:close/>
                  <a:moveTo>
                    <a:pt x="329" y="1350"/>
                  </a:moveTo>
                  <a:cubicBezTo>
                    <a:pt x="307" y="1348"/>
                    <a:pt x="285" y="1346"/>
                    <a:pt x="263" y="1344"/>
                  </a:cubicBezTo>
                  <a:cubicBezTo>
                    <a:pt x="263" y="1329"/>
                    <a:pt x="263" y="1314"/>
                    <a:pt x="263" y="1299"/>
                  </a:cubicBezTo>
                  <a:cubicBezTo>
                    <a:pt x="285" y="1300"/>
                    <a:pt x="307" y="1301"/>
                    <a:pt x="329" y="1302"/>
                  </a:cubicBezTo>
                  <a:cubicBezTo>
                    <a:pt x="329" y="1318"/>
                    <a:pt x="329" y="1334"/>
                    <a:pt x="329" y="1350"/>
                  </a:cubicBezTo>
                  <a:close/>
                  <a:moveTo>
                    <a:pt x="329" y="1270"/>
                  </a:moveTo>
                  <a:cubicBezTo>
                    <a:pt x="307" y="1268"/>
                    <a:pt x="285" y="1267"/>
                    <a:pt x="263" y="1265"/>
                  </a:cubicBezTo>
                  <a:cubicBezTo>
                    <a:pt x="263" y="1250"/>
                    <a:pt x="263" y="1236"/>
                    <a:pt x="263" y="1221"/>
                  </a:cubicBezTo>
                  <a:cubicBezTo>
                    <a:pt x="285" y="1221"/>
                    <a:pt x="307" y="1221"/>
                    <a:pt x="329" y="1222"/>
                  </a:cubicBezTo>
                  <a:cubicBezTo>
                    <a:pt x="329" y="1238"/>
                    <a:pt x="329" y="1254"/>
                    <a:pt x="329" y="1270"/>
                  </a:cubicBezTo>
                  <a:close/>
                  <a:moveTo>
                    <a:pt x="329" y="1189"/>
                  </a:moveTo>
                  <a:cubicBezTo>
                    <a:pt x="307" y="1188"/>
                    <a:pt x="285" y="1187"/>
                    <a:pt x="263" y="1186"/>
                  </a:cubicBezTo>
                  <a:cubicBezTo>
                    <a:pt x="263" y="1172"/>
                    <a:pt x="263" y="1157"/>
                    <a:pt x="263" y="1142"/>
                  </a:cubicBezTo>
                  <a:cubicBezTo>
                    <a:pt x="285" y="1142"/>
                    <a:pt x="307" y="1142"/>
                    <a:pt x="329" y="1141"/>
                  </a:cubicBezTo>
                  <a:cubicBezTo>
                    <a:pt x="329" y="1157"/>
                    <a:pt x="329" y="1173"/>
                    <a:pt x="329" y="1189"/>
                  </a:cubicBezTo>
                  <a:close/>
                  <a:moveTo>
                    <a:pt x="329" y="1109"/>
                  </a:moveTo>
                  <a:cubicBezTo>
                    <a:pt x="307" y="1108"/>
                    <a:pt x="285" y="1108"/>
                    <a:pt x="263" y="1108"/>
                  </a:cubicBezTo>
                  <a:cubicBezTo>
                    <a:pt x="263" y="1093"/>
                    <a:pt x="263" y="1078"/>
                    <a:pt x="263" y="1063"/>
                  </a:cubicBezTo>
                  <a:cubicBezTo>
                    <a:pt x="285" y="1063"/>
                    <a:pt x="307" y="1062"/>
                    <a:pt x="329" y="1061"/>
                  </a:cubicBezTo>
                  <a:cubicBezTo>
                    <a:pt x="329" y="1077"/>
                    <a:pt x="329" y="1093"/>
                    <a:pt x="329" y="1109"/>
                  </a:cubicBezTo>
                  <a:close/>
                  <a:moveTo>
                    <a:pt x="329" y="1029"/>
                  </a:moveTo>
                  <a:cubicBezTo>
                    <a:pt x="307" y="1029"/>
                    <a:pt x="285" y="1029"/>
                    <a:pt x="263" y="1029"/>
                  </a:cubicBezTo>
                  <a:cubicBezTo>
                    <a:pt x="263" y="1014"/>
                    <a:pt x="263" y="999"/>
                    <a:pt x="263" y="984"/>
                  </a:cubicBezTo>
                  <a:cubicBezTo>
                    <a:pt x="285" y="983"/>
                    <a:pt x="307" y="982"/>
                    <a:pt x="329" y="981"/>
                  </a:cubicBezTo>
                  <a:cubicBezTo>
                    <a:pt x="329" y="997"/>
                    <a:pt x="329" y="1013"/>
                    <a:pt x="329" y="1029"/>
                  </a:cubicBezTo>
                  <a:close/>
                  <a:moveTo>
                    <a:pt x="329" y="948"/>
                  </a:moveTo>
                  <a:cubicBezTo>
                    <a:pt x="307" y="949"/>
                    <a:pt x="285" y="950"/>
                    <a:pt x="263" y="950"/>
                  </a:cubicBezTo>
                  <a:cubicBezTo>
                    <a:pt x="263" y="935"/>
                    <a:pt x="263" y="921"/>
                    <a:pt x="263" y="906"/>
                  </a:cubicBezTo>
                  <a:cubicBezTo>
                    <a:pt x="285" y="904"/>
                    <a:pt x="307" y="902"/>
                    <a:pt x="329" y="900"/>
                  </a:cubicBezTo>
                  <a:cubicBezTo>
                    <a:pt x="329" y="916"/>
                    <a:pt x="329" y="932"/>
                    <a:pt x="329" y="948"/>
                  </a:cubicBezTo>
                  <a:close/>
                  <a:moveTo>
                    <a:pt x="329" y="868"/>
                  </a:moveTo>
                  <a:cubicBezTo>
                    <a:pt x="307" y="869"/>
                    <a:pt x="285" y="870"/>
                    <a:pt x="263" y="872"/>
                  </a:cubicBezTo>
                  <a:cubicBezTo>
                    <a:pt x="263" y="857"/>
                    <a:pt x="263" y="842"/>
                    <a:pt x="263" y="827"/>
                  </a:cubicBezTo>
                  <a:cubicBezTo>
                    <a:pt x="285" y="825"/>
                    <a:pt x="307" y="822"/>
                    <a:pt x="329" y="820"/>
                  </a:cubicBezTo>
                  <a:cubicBezTo>
                    <a:pt x="329" y="836"/>
                    <a:pt x="329" y="852"/>
                    <a:pt x="329" y="868"/>
                  </a:cubicBezTo>
                  <a:close/>
                  <a:moveTo>
                    <a:pt x="329" y="788"/>
                  </a:moveTo>
                  <a:cubicBezTo>
                    <a:pt x="307" y="789"/>
                    <a:pt x="285" y="791"/>
                    <a:pt x="263" y="793"/>
                  </a:cubicBezTo>
                  <a:cubicBezTo>
                    <a:pt x="263" y="778"/>
                    <a:pt x="263" y="763"/>
                    <a:pt x="263" y="748"/>
                  </a:cubicBezTo>
                  <a:cubicBezTo>
                    <a:pt x="285" y="745"/>
                    <a:pt x="307" y="743"/>
                    <a:pt x="329" y="740"/>
                  </a:cubicBezTo>
                  <a:cubicBezTo>
                    <a:pt x="329" y="756"/>
                    <a:pt x="329" y="772"/>
                    <a:pt x="329" y="788"/>
                  </a:cubicBezTo>
                  <a:close/>
                  <a:moveTo>
                    <a:pt x="329" y="707"/>
                  </a:moveTo>
                  <a:cubicBezTo>
                    <a:pt x="307" y="710"/>
                    <a:pt x="285" y="712"/>
                    <a:pt x="263" y="714"/>
                  </a:cubicBezTo>
                  <a:cubicBezTo>
                    <a:pt x="263" y="699"/>
                    <a:pt x="263" y="684"/>
                    <a:pt x="263" y="670"/>
                  </a:cubicBezTo>
                  <a:cubicBezTo>
                    <a:pt x="285" y="666"/>
                    <a:pt x="307" y="663"/>
                    <a:pt x="329" y="660"/>
                  </a:cubicBezTo>
                  <a:cubicBezTo>
                    <a:pt x="329" y="675"/>
                    <a:pt x="329" y="691"/>
                    <a:pt x="329" y="707"/>
                  </a:cubicBezTo>
                  <a:close/>
                  <a:moveTo>
                    <a:pt x="263" y="557"/>
                  </a:moveTo>
                  <a:cubicBezTo>
                    <a:pt x="263" y="542"/>
                    <a:pt x="263" y="527"/>
                    <a:pt x="263" y="512"/>
                  </a:cubicBezTo>
                  <a:cubicBezTo>
                    <a:pt x="285" y="508"/>
                    <a:pt x="307" y="503"/>
                    <a:pt x="329" y="499"/>
                  </a:cubicBezTo>
                  <a:cubicBezTo>
                    <a:pt x="329" y="515"/>
                    <a:pt x="329" y="531"/>
                    <a:pt x="329" y="547"/>
                  </a:cubicBezTo>
                  <a:cubicBezTo>
                    <a:pt x="307" y="550"/>
                    <a:pt x="285" y="553"/>
                    <a:pt x="263" y="557"/>
                  </a:cubicBezTo>
                  <a:close/>
                  <a:moveTo>
                    <a:pt x="329" y="627"/>
                  </a:moveTo>
                  <a:cubicBezTo>
                    <a:pt x="307" y="630"/>
                    <a:pt x="285" y="633"/>
                    <a:pt x="263" y="635"/>
                  </a:cubicBezTo>
                  <a:cubicBezTo>
                    <a:pt x="263" y="620"/>
                    <a:pt x="263" y="606"/>
                    <a:pt x="263" y="591"/>
                  </a:cubicBezTo>
                  <a:cubicBezTo>
                    <a:pt x="285" y="587"/>
                    <a:pt x="307" y="583"/>
                    <a:pt x="329" y="579"/>
                  </a:cubicBezTo>
                  <a:cubicBezTo>
                    <a:pt x="329" y="595"/>
                    <a:pt x="329" y="611"/>
                    <a:pt x="329" y="627"/>
                  </a:cubicBezTo>
                  <a:close/>
                  <a:moveTo>
                    <a:pt x="329" y="466"/>
                  </a:moveTo>
                  <a:cubicBezTo>
                    <a:pt x="307" y="470"/>
                    <a:pt x="285" y="474"/>
                    <a:pt x="263" y="478"/>
                  </a:cubicBezTo>
                  <a:cubicBezTo>
                    <a:pt x="263" y="463"/>
                    <a:pt x="263" y="448"/>
                    <a:pt x="263" y="433"/>
                  </a:cubicBezTo>
                  <a:cubicBezTo>
                    <a:pt x="285" y="428"/>
                    <a:pt x="307" y="423"/>
                    <a:pt x="329" y="419"/>
                  </a:cubicBezTo>
                  <a:cubicBezTo>
                    <a:pt x="329" y="434"/>
                    <a:pt x="329" y="450"/>
                    <a:pt x="329" y="466"/>
                  </a:cubicBezTo>
                  <a:close/>
                  <a:moveTo>
                    <a:pt x="329" y="386"/>
                  </a:moveTo>
                  <a:cubicBezTo>
                    <a:pt x="307" y="390"/>
                    <a:pt x="285" y="395"/>
                    <a:pt x="263" y="399"/>
                  </a:cubicBezTo>
                  <a:cubicBezTo>
                    <a:pt x="263" y="384"/>
                    <a:pt x="263" y="369"/>
                    <a:pt x="263" y="355"/>
                  </a:cubicBezTo>
                  <a:cubicBezTo>
                    <a:pt x="285" y="349"/>
                    <a:pt x="307" y="344"/>
                    <a:pt x="329" y="338"/>
                  </a:cubicBezTo>
                  <a:cubicBezTo>
                    <a:pt x="329" y="354"/>
                    <a:pt x="329" y="370"/>
                    <a:pt x="329" y="386"/>
                  </a:cubicBezTo>
                  <a:close/>
                  <a:moveTo>
                    <a:pt x="329" y="306"/>
                  </a:moveTo>
                  <a:cubicBezTo>
                    <a:pt x="307" y="311"/>
                    <a:pt x="285" y="315"/>
                    <a:pt x="263" y="320"/>
                  </a:cubicBezTo>
                  <a:cubicBezTo>
                    <a:pt x="263" y="306"/>
                    <a:pt x="263" y="291"/>
                    <a:pt x="263" y="276"/>
                  </a:cubicBezTo>
                  <a:cubicBezTo>
                    <a:pt x="285" y="270"/>
                    <a:pt x="307" y="264"/>
                    <a:pt x="329" y="258"/>
                  </a:cubicBezTo>
                  <a:cubicBezTo>
                    <a:pt x="329" y="274"/>
                    <a:pt x="329" y="290"/>
                    <a:pt x="329" y="306"/>
                  </a:cubicBezTo>
                  <a:close/>
                  <a:moveTo>
                    <a:pt x="329" y="225"/>
                  </a:moveTo>
                  <a:cubicBezTo>
                    <a:pt x="307" y="231"/>
                    <a:pt x="285" y="236"/>
                    <a:pt x="263" y="242"/>
                  </a:cubicBezTo>
                  <a:cubicBezTo>
                    <a:pt x="263" y="227"/>
                    <a:pt x="263" y="212"/>
                    <a:pt x="263" y="197"/>
                  </a:cubicBezTo>
                  <a:cubicBezTo>
                    <a:pt x="285" y="191"/>
                    <a:pt x="307" y="184"/>
                    <a:pt x="329" y="178"/>
                  </a:cubicBezTo>
                  <a:cubicBezTo>
                    <a:pt x="329" y="193"/>
                    <a:pt x="329" y="209"/>
                    <a:pt x="329" y="225"/>
                  </a:cubicBezTo>
                  <a:close/>
                  <a:moveTo>
                    <a:pt x="263" y="118"/>
                  </a:moveTo>
                  <a:cubicBezTo>
                    <a:pt x="329" y="97"/>
                    <a:pt x="329" y="97"/>
                    <a:pt x="329" y="97"/>
                  </a:cubicBezTo>
                  <a:cubicBezTo>
                    <a:pt x="329" y="145"/>
                    <a:pt x="329" y="145"/>
                    <a:pt x="329" y="145"/>
                  </a:cubicBezTo>
                  <a:cubicBezTo>
                    <a:pt x="263" y="163"/>
                    <a:pt x="263" y="163"/>
                    <a:pt x="263" y="163"/>
                  </a:cubicBezTo>
                  <a:lnTo>
                    <a:pt x="263" y="118"/>
                  </a:lnTo>
                  <a:close/>
                  <a:moveTo>
                    <a:pt x="177" y="145"/>
                  </a:moveTo>
                  <a:cubicBezTo>
                    <a:pt x="219" y="131"/>
                    <a:pt x="219" y="131"/>
                    <a:pt x="219" y="131"/>
                  </a:cubicBezTo>
                  <a:cubicBezTo>
                    <a:pt x="219" y="174"/>
                    <a:pt x="219" y="174"/>
                    <a:pt x="219" y="174"/>
                  </a:cubicBezTo>
                  <a:cubicBezTo>
                    <a:pt x="177" y="186"/>
                    <a:pt x="177" y="186"/>
                    <a:pt x="177" y="186"/>
                  </a:cubicBezTo>
                  <a:lnTo>
                    <a:pt x="177" y="145"/>
                  </a:lnTo>
                  <a:close/>
                  <a:moveTo>
                    <a:pt x="176" y="222"/>
                  </a:moveTo>
                  <a:cubicBezTo>
                    <a:pt x="191" y="217"/>
                    <a:pt x="205" y="213"/>
                    <a:pt x="219" y="209"/>
                  </a:cubicBezTo>
                  <a:cubicBezTo>
                    <a:pt x="219" y="223"/>
                    <a:pt x="219" y="238"/>
                    <a:pt x="219" y="252"/>
                  </a:cubicBezTo>
                  <a:cubicBezTo>
                    <a:pt x="205" y="255"/>
                    <a:pt x="191" y="259"/>
                    <a:pt x="176" y="262"/>
                  </a:cubicBezTo>
                  <a:cubicBezTo>
                    <a:pt x="176" y="249"/>
                    <a:pt x="176" y="235"/>
                    <a:pt x="176" y="222"/>
                  </a:cubicBezTo>
                  <a:close/>
                  <a:moveTo>
                    <a:pt x="176" y="298"/>
                  </a:moveTo>
                  <a:cubicBezTo>
                    <a:pt x="190" y="294"/>
                    <a:pt x="205" y="291"/>
                    <a:pt x="219" y="287"/>
                  </a:cubicBezTo>
                  <a:cubicBezTo>
                    <a:pt x="219" y="301"/>
                    <a:pt x="219" y="315"/>
                    <a:pt x="219" y="330"/>
                  </a:cubicBezTo>
                  <a:cubicBezTo>
                    <a:pt x="205" y="333"/>
                    <a:pt x="190" y="336"/>
                    <a:pt x="176" y="339"/>
                  </a:cubicBezTo>
                  <a:cubicBezTo>
                    <a:pt x="176" y="325"/>
                    <a:pt x="176" y="312"/>
                    <a:pt x="176" y="298"/>
                  </a:cubicBezTo>
                  <a:close/>
                  <a:moveTo>
                    <a:pt x="176" y="375"/>
                  </a:moveTo>
                  <a:cubicBezTo>
                    <a:pt x="190" y="371"/>
                    <a:pt x="204" y="368"/>
                    <a:pt x="219" y="364"/>
                  </a:cubicBezTo>
                  <a:cubicBezTo>
                    <a:pt x="219" y="379"/>
                    <a:pt x="219" y="393"/>
                    <a:pt x="219" y="407"/>
                  </a:cubicBezTo>
                  <a:cubicBezTo>
                    <a:pt x="204" y="410"/>
                    <a:pt x="190" y="413"/>
                    <a:pt x="176" y="416"/>
                  </a:cubicBezTo>
                  <a:cubicBezTo>
                    <a:pt x="176" y="402"/>
                    <a:pt x="176" y="388"/>
                    <a:pt x="176" y="375"/>
                  </a:cubicBezTo>
                  <a:close/>
                  <a:moveTo>
                    <a:pt x="176" y="452"/>
                  </a:moveTo>
                  <a:cubicBezTo>
                    <a:pt x="190" y="448"/>
                    <a:pt x="204" y="445"/>
                    <a:pt x="218" y="442"/>
                  </a:cubicBezTo>
                  <a:cubicBezTo>
                    <a:pt x="218" y="456"/>
                    <a:pt x="218" y="471"/>
                    <a:pt x="218" y="485"/>
                  </a:cubicBezTo>
                  <a:cubicBezTo>
                    <a:pt x="204" y="487"/>
                    <a:pt x="190" y="490"/>
                    <a:pt x="176" y="492"/>
                  </a:cubicBezTo>
                  <a:cubicBezTo>
                    <a:pt x="176" y="479"/>
                    <a:pt x="176" y="465"/>
                    <a:pt x="176" y="452"/>
                  </a:cubicBezTo>
                  <a:close/>
                  <a:moveTo>
                    <a:pt x="176" y="528"/>
                  </a:moveTo>
                  <a:cubicBezTo>
                    <a:pt x="190" y="525"/>
                    <a:pt x="204" y="522"/>
                    <a:pt x="218" y="520"/>
                  </a:cubicBezTo>
                  <a:cubicBezTo>
                    <a:pt x="218" y="534"/>
                    <a:pt x="218" y="548"/>
                    <a:pt x="218" y="562"/>
                  </a:cubicBezTo>
                  <a:cubicBezTo>
                    <a:pt x="204" y="565"/>
                    <a:pt x="190" y="567"/>
                    <a:pt x="176" y="569"/>
                  </a:cubicBezTo>
                  <a:cubicBezTo>
                    <a:pt x="176" y="555"/>
                    <a:pt x="176" y="542"/>
                    <a:pt x="176" y="528"/>
                  </a:cubicBezTo>
                  <a:close/>
                  <a:moveTo>
                    <a:pt x="176" y="605"/>
                  </a:moveTo>
                  <a:cubicBezTo>
                    <a:pt x="190" y="602"/>
                    <a:pt x="204" y="600"/>
                    <a:pt x="218" y="597"/>
                  </a:cubicBezTo>
                  <a:cubicBezTo>
                    <a:pt x="218" y="612"/>
                    <a:pt x="218" y="626"/>
                    <a:pt x="218" y="640"/>
                  </a:cubicBezTo>
                  <a:cubicBezTo>
                    <a:pt x="204" y="642"/>
                    <a:pt x="190" y="644"/>
                    <a:pt x="176" y="645"/>
                  </a:cubicBezTo>
                  <a:cubicBezTo>
                    <a:pt x="176" y="632"/>
                    <a:pt x="176" y="618"/>
                    <a:pt x="176" y="605"/>
                  </a:cubicBezTo>
                  <a:close/>
                  <a:moveTo>
                    <a:pt x="176" y="681"/>
                  </a:moveTo>
                  <a:cubicBezTo>
                    <a:pt x="190" y="679"/>
                    <a:pt x="204" y="677"/>
                    <a:pt x="218" y="675"/>
                  </a:cubicBezTo>
                  <a:cubicBezTo>
                    <a:pt x="218" y="689"/>
                    <a:pt x="218" y="703"/>
                    <a:pt x="218" y="718"/>
                  </a:cubicBezTo>
                  <a:cubicBezTo>
                    <a:pt x="204" y="719"/>
                    <a:pt x="190" y="721"/>
                    <a:pt x="176" y="722"/>
                  </a:cubicBezTo>
                  <a:cubicBezTo>
                    <a:pt x="176" y="709"/>
                    <a:pt x="176" y="695"/>
                    <a:pt x="176" y="681"/>
                  </a:cubicBezTo>
                  <a:close/>
                  <a:moveTo>
                    <a:pt x="175" y="758"/>
                  </a:moveTo>
                  <a:cubicBezTo>
                    <a:pt x="190" y="756"/>
                    <a:pt x="204" y="754"/>
                    <a:pt x="218" y="753"/>
                  </a:cubicBezTo>
                  <a:cubicBezTo>
                    <a:pt x="218" y="767"/>
                    <a:pt x="218" y="781"/>
                    <a:pt x="218" y="795"/>
                  </a:cubicBezTo>
                  <a:cubicBezTo>
                    <a:pt x="204" y="796"/>
                    <a:pt x="190" y="798"/>
                    <a:pt x="175" y="799"/>
                  </a:cubicBezTo>
                  <a:cubicBezTo>
                    <a:pt x="175" y="785"/>
                    <a:pt x="175" y="772"/>
                    <a:pt x="175" y="758"/>
                  </a:cubicBezTo>
                  <a:close/>
                  <a:moveTo>
                    <a:pt x="175" y="835"/>
                  </a:moveTo>
                  <a:cubicBezTo>
                    <a:pt x="189" y="833"/>
                    <a:pt x="204" y="832"/>
                    <a:pt x="218" y="830"/>
                  </a:cubicBezTo>
                  <a:cubicBezTo>
                    <a:pt x="218" y="844"/>
                    <a:pt x="218" y="859"/>
                    <a:pt x="218" y="873"/>
                  </a:cubicBezTo>
                  <a:cubicBezTo>
                    <a:pt x="204" y="874"/>
                    <a:pt x="189" y="875"/>
                    <a:pt x="175" y="875"/>
                  </a:cubicBezTo>
                  <a:cubicBezTo>
                    <a:pt x="175" y="862"/>
                    <a:pt x="175" y="848"/>
                    <a:pt x="175" y="835"/>
                  </a:cubicBezTo>
                  <a:close/>
                  <a:moveTo>
                    <a:pt x="175" y="911"/>
                  </a:moveTo>
                  <a:cubicBezTo>
                    <a:pt x="189" y="910"/>
                    <a:pt x="203" y="909"/>
                    <a:pt x="218" y="908"/>
                  </a:cubicBezTo>
                  <a:cubicBezTo>
                    <a:pt x="218" y="922"/>
                    <a:pt x="218" y="936"/>
                    <a:pt x="218" y="951"/>
                  </a:cubicBezTo>
                  <a:cubicBezTo>
                    <a:pt x="203" y="951"/>
                    <a:pt x="189" y="951"/>
                    <a:pt x="175" y="952"/>
                  </a:cubicBezTo>
                  <a:cubicBezTo>
                    <a:pt x="175" y="938"/>
                    <a:pt x="175" y="925"/>
                    <a:pt x="175" y="911"/>
                  </a:cubicBezTo>
                  <a:close/>
                  <a:moveTo>
                    <a:pt x="175" y="988"/>
                  </a:moveTo>
                  <a:cubicBezTo>
                    <a:pt x="189" y="987"/>
                    <a:pt x="203" y="986"/>
                    <a:pt x="217" y="985"/>
                  </a:cubicBezTo>
                  <a:cubicBezTo>
                    <a:pt x="217" y="1000"/>
                    <a:pt x="217" y="1014"/>
                    <a:pt x="217" y="1028"/>
                  </a:cubicBezTo>
                  <a:cubicBezTo>
                    <a:pt x="203" y="1028"/>
                    <a:pt x="189" y="1028"/>
                    <a:pt x="175" y="1029"/>
                  </a:cubicBezTo>
                  <a:cubicBezTo>
                    <a:pt x="175" y="1015"/>
                    <a:pt x="175" y="1001"/>
                    <a:pt x="175" y="988"/>
                  </a:cubicBezTo>
                  <a:close/>
                  <a:moveTo>
                    <a:pt x="175" y="1064"/>
                  </a:moveTo>
                  <a:cubicBezTo>
                    <a:pt x="189" y="1064"/>
                    <a:pt x="203" y="1064"/>
                    <a:pt x="217" y="1063"/>
                  </a:cubicBezTo>
                  <a:cubicBezTo>
                    <a:pt x="217" y="1077"/>
                    <a:pt x="217" y="1092"/>
                    <a:pt x="217" y="1106"/>
                  </a:cubicBezTo>
                  <a:cubicBezTo>
                    <a:pt x="203" y="1106"/>
                    <a:pt x="189" y="1105"/>
                    <a:pt x="175" y="1105"/>
                  </a:cubicBezTo>
                  <a:cubicBezTo>
                    <a:pt x="175" y="1092"/>
                    <a:pt x="175" y="1078"/>
                    <a:pt x="175" y="1064"/>
                  </a:cubicBezTo>
                  <a:close/>
                  <a:moveTo>
                    <a:pt x="175" y="1141"/>
                  </a:moveTo>
                  <a:cubicBezTo>
                    <a:pt x="189" y="1141"/>
                    <a:pt x="203" y="1141"/>
                    <a:pt x="217" y="1141"/>
                  </a:cubicBezTo>
                  <a:cubicBezTo>
                    <a:pt x="217" y="1155"/>
                    <a:pt x="217" y="1169"/>
                    <a:pt x="217" y="1184"/>
                  </a:cubicBezTo>
                  <a:cubicBezTo>
                    <a:pt x="203" y="1183"/>
                    <a:pt x="189" y="1182"/>
                    <a:pt x="175" y="1182"/>
                  </a:cubicBezTo>
                  <a:cubicBezTo>
                    <a:pt x="175" y="1168"/>
                    <a:pt x="175" y="1155"/>
                    <a:pt x="175" y="1141"/>
                  </a:cubicBezTo>
                  <a:close/>
                  <a:moveTo>
                    <a:pt x="175" y="1218"/>
                  </a:moveTo>
                  <a:cubicBezTo>
                    <a:pt x="189" y="1218"/>
                    <a:pt x="203" y="1218"/>
                    <a:pt x="217" y="1218"/>
                  </a:cubicBezTo>
                  <a:cubicBezTo>
                    <a:pt x="217" y="1233"/>
                    <a:pt x="217" y="1247"/>
                    <a:pt x="217" y="1261"/>
                  </a:cubicBezTo>
                  <a:cubicBezTo>
                    <a:pt x="203" y="1260"/>
                    <a:pt x="189" y="1259"/>
                    <a:pt x="175" y="1258"/>
                  </a:cubicBezTo>
                  <a:cubicBezTo>
                    <a:pt x="175" y="1245"/>
                    <a:pt x="175" y="1231"/>
                    <a:pt x="175" y="1218"/>
                  </a:cubicBezTo>
                  <a:close/>
                  <a:moveTo>
                    <a:pt x="174" y="1294"/>
                  </a:moveTo>
                  <a:cubicBezTo>
                    <a:pt x="189" y="1295"/>
                    <a:pt x="203" y="1295"/>
                    <a:pt x="217" y="1296"/>
                  </a:cubicBezTo>
                  <a:cubicBezTo>
                    <a:pt x="217" y="1310"/>
                    <a:pt x="217" y="1325"/>
                    <a:pt x="217" y="1339"/>
                  </a:cubicBezTo>
                  <a:cubicBezTo>
                    <a:pt x="203" y="1338"/>
                    <a:pt x="189" y="1336"/>
                    <a:pt x="174" y="1335"/>
                  </a:cubicBezTo>
                  <a:cubicBezTo>
                    <a:pt x="174" y="1321"/>
                    <a:pt x="174" y="1308"/>
                    <a:pt x="174" y="1294"/>
                  </a:cubicBezTo>
                  <a:close/>
                  <a:moveTo>
                    <a:pt x="174" y="1371"/>
                  </a:moveTo>
                  <a:cubicBezTo>
                    <a:pt x="188" y="1372"/>
                    <a:pt x="203" y="1373"/>
                    <a:pt x="217" y="1374"/>
                  </a:cubicBezTo>
                  <a:cubicBezTo>
                    <a:pt x="217" y="1388"/>
                    <a:pt x="217" y="1402"/>
                    <a:pt x="217" y="1416"/>
                  </a:cubicBezTo>
                  <a:cubicBezTo>
                    <a:pt x="203" y="1415"/>
                    <a:pt x="188" y="1413"/>
                    <a:pt x="174" y="1412"/>
                  </a:cubicBezTo>
                  <a:cubicBezTo>
                    <a:pt x="174" y="1398"/>
                    <a:pt x="174" y="1385"/>
                    <a:pt x="174" y="1371"/>
                  </a:cubicBezTo>
                  <a:close/>
                  <a:moveTo>
                    <a:pt x="174" y="1448"/>
                  </a:moveTo>
                  <a:cubicBezTo>
                    <a:pt x="217" y="1451"/>
                    <a:pt x="217" y="1451"/>
                    <a:pt x="217" y="1451"/>
                  </a:cubicBezTo>
                  <a:cubicBezTo>
                    <a:pt x="217" y="1494"/>
                    <a:pt x="217" y="1494"/>
                    <a:pt x="217" y="1494"/>
                  </a:cubicBezTo>
                  <a:cubicBezTo>
                    <a:pt x="174" y="1488"/>
                    <a:pt x="174" y="1488"/>
                    <a:pt x="174" y="1488"/>
                  </a:cubicBezTo>
                  <a:lnTo>
                    <a:pt x="174" y="1448"/>
                  </a:lnTo>
                  <a:close/>
                  <a:moveTo>
                    <a:pt x="139" y="1485"/>
                  </a:moveTo>
                  <a:cubicBezTo>
                    <a:pt x="109" y="1480"/>
                    <a:pt x="109" y="1480"/>
                    <a:pt x="109" y="1480"/>
                  </a:cubicBezTo>
                  <a:cubicBezTo>
                    <a:pt x="109" y="1443"/>
                    <a:pt x="109" y="1443"/>
                    <a:pt x="109" y="1443"/>
                  </a:cubicBezTo>
                  <a:cubicBezTo>
                    <a:pt x="139" y="1445"/>
                    <a:pt x="139" y="1445"/>
                    <a:pt x="139" y="1445"/>
                  </a:cubicBezTo>
                  <a:lnTo>
                    <a:pt x="139" y="1485"/>
                  </a:lnTo>
                  <a:close/>
                  <a:moveTo>
                    <a:pt x="139" y="1409"/>
                  </a:moveTo>
                  <a:cubicBezTo>
                    <a:pt x="129" y="1408"/>
                    <a:pt x="119" y="1406"/>
                    <a:pt x="109" y="1405"/>
                  </a:cubicBezTo>
                  <a:cubicBezTo>
                    <a:pt x="109" y="1393"/>
                    <a:pt x="109" y="1380"/>
                    <a:pt x="109" y="1367"/>
                  </a:cubicBezTo>
                  <a:cubicBezTo>
                    <a:pt x="119" y="1368"/>
                    <a:pt x="129" y="1369"/>
                    <a:pt x="139" y="1369"/>
                  </a:cubicBezTo>
                  <a:cubicBezTo>
                    <a:pt x="139" y="1383"/>
                    <a:pt x="139" y="1396"/>
                    <a:pt x="139" y="1409"/>
                  </a:cubicBezTo>
                  <a:close/>
                  <a:moveTo>
                    <a:pt x="109" y="1330"/>
                  </a:moveTo>
                  <a:cubicBezTo>
                    <a:pt x="109" y="1318"/>
                    <a:pt x="109" y="1305"/>
                    <a:pt x="109" y="1292"/>
                  </a:cubicBezTo>
                  <a:cubicBezTo>
                    <a:pt x="119" y="1293"/>
                    <a:pt x="129" y="1293"/>
                    <a:pt x="139" y="1294"/>
                  </a:cubicBezTo>
                  <a:cubicBezTo>
                    <a:pt x="139" y="1307"/>
                    <a:pt x="139" y="1320"/>
                    <a:pt x="139" y="1333"/>
                  </a:cubicBezTo>
                  <a:cubicBezTo>
                    <a:pt x="129" y="1332"/>
                    <a:pt x="119" y="1331"/>
                    <a:pt x="109" y="1330"/>
                  </a:cubicBezTo>
                  <a:close/>
                  <a:moveTo>
                    <a:pt x="139" y="1257"/>
                  </a:moveTo>
                  <a:cubicBezTo>
                    <a:pt x="129" y="1257"/>
                    <a:pt x="119" y="1256"/>
                    <a:pt x="109" y="1255"/>
                  </a:cubicBezTo>
                  <a:cubicBezTo>
                    <a:pt x="109" y="1243"/>
                    <a:pt x="109" y="1230"/>
                    <a:pt x="109" y="1217"/>
                  </a:cubicBezTo>
                  <a:cubicBezTo>
                    <a:pt x="119" y="1217"/>
                    <a:pt x="129" y="1218"/>
                    <a:pt x="139" y="1218"/>
                  </a:cubicBezTo>
                  <a:cubicBezTo>
                    <a:pt x="139" y="1231"/>
                    <a:pt x="139" y="1244"/>
                    <a:pt x="139" y="1257"/>
                  </a:cubicBezTo>
                  <a:close/>
                  <a:moveTo>
                    <a:pt x="109" y="1180"/>
                  </a:moveTo>
                  <a:cubicBezTo>
                    <a:pt x="109" y="1167"/>
                    <a:pt x="109" y="1155"/>
                    <a:pt x="109" y="1142"/>
                  </a:cubicBezTo>
                  <a:cubicBezTo>
                    <a:pt x="119" y="1142"/>
                    <a:pt x="129" y="1142"/>
                    <a:pt x="139" y="1142"/>
                  </a:cubicBezTo>
                  <a:cubicBezTo>
                    <a:pt x="139" y="1155"/>
                    <a:pt x="139" y="1168"/>
                    <a:pt x="139" y="1181"/>
                  </a:cubicBezTo>
                  <a:cubicBezTo>
                    <a:pt x="129" y="1181"/>
                    <a:pt x="119" y="1181"/>
                    <a:pt x="109" y="1180"/>
                  </a:cubicBezTo>
                  <a:close/>
                  <a:moveTo>
                    <a:pt x="139" y="1106"/>
                  </a:moveTo>
                  <a:cubicBezTo>
                    <a:pt x="129" y="1105"/>
                    <a:pt x="119" y="1105"/>
                    <a:pt x="109" y="1105"/>
                  </a:cubicBezTo>
                  <a:cubicBezTo>
                    <a:pt x="109" y="1092"/>
                    <a:pt x="109" y="1080"/>
                    <a:pt x="109" y="1067"/>
                  </a:cubicBezTo>
                  <a:cubicBezTo>
                    <a:pt x="119" y="1067"/>
                    <a:pt x="129" y="1067"/>
                    <a:pt x="139" y="1066"/>
                  </a:cubicBezTo>
                  <a:cubicBezTo>
                    <a:pt x="139" y="1079"/>
                    <a:pt x="139" y="1092"/>
                    <a:pt x="139" y="1106"/>
                  </a:cubicBezTo>
                  <a:close/>
                  <a:moveTo>
                    <a:pt x="109" y="1030"/>
                  </a:moveTo>
                  <a:cubicBezTo>
                    <a:pt x="109" y="1017"/>
                    <a:pt x="109" y="1005"/>
                    <a:pt x="109" y="992"/>
                  </a:cubicBezTo>
                  <a:cubicBezTo>
                    <a:pt x="119" y="992"/>
                    <a:pt x="129" y="991"/>
                    <a:pt x="139" y="990"/>
                  </a:cubicBezTo>
                  <a:cubicBezTo>
                    <a:pt x="139" y="1004"/>
                    <a:pt x="139" y="1017"/>
                    <a:pt x="139" y="1030"/>
                  </a:cubicBezTo>
                  <a:cubicBezTo>
                    <a:pt x="129" y="1030"/>
                    <a:pt x="119" y="1030"/>
                    <a:pt x="109" y="1030"/>
                  </a:cubicBezTo>
                  <a:close/>
                  <a:moveTo>
                    <a:pt x="139" y="954"/>
                  </a:moveTo>
                  <a:cubicBezTo>
                    <a:pt x="129" y="954"/>
                    <a:pt x="119" y="955"/>
                    <a:pt x="109" y="955"/>
                  </a:cubicBezTo>
                  <a:cubicBezTo>
                    <a:pt x="109" y="942"/>
                    <a:pt x="109" y="930"/>
                    <a:pt x="109" y="917"/>
                  </a:cubicBezTo>
                  <a:cubicBezTo>
                    <a:pt x="119" y="916"/>
                    <a:pt x="129" y="915"/>
                    <a:pt x="139" y="915"/>
                  </a:cubicBezTo>
                  <a:cubicBezTo>
                    <a:pt x="139" y="928"/>
                    <a:pt x="139" y="941"/>
                    <a:pt x="139" y="954"/>
                  </a:cubicBezTo>
                  <a:close/>
                  <a:moveTo>
                    <a:pt x="139" y="878"/>
                  </a:moveTo>
                  <a:cubicBezTo>
                    <a:pt x="129" y="879"/>
                    <a:pt x="119" y="879"/>
                    <a:pt x="109" y="880"/>
                  </a:cubicBezTo>
                  <a:cubicBezTo>
                    <a:pt x="109" y="867"/>
                    <a:pt x="109" y="855"/>
                    <a:pt x="109" y="842"/>
                  </a:cubicBezTo>
                  <a:cubicBezTo>
                    <a:pt x="119" y="841"/>
                    <a:pt x="129" y="840"/>
                    <a:pt x="139" y="839"/>
                  </a:cubicBezTo>
                  <a:cubicBezTo>
                    <a:pt x="139" y="852"/>
                    <a:pt x="139" y="865"/>
                    <a:pt x="139" y="878"/>
                  </a:cubicBezTo>
                  <a:close/>
                  <a:moveTo>
                    <a:pt x="139" y="802"/>
                  </a:moveTo>
                  <a:cubicBezTo>
                    <a:pt x="129" y="803"/>
                    <a:pt x="119" y="804"/>
                    <a:pt x="109" y="805"/>
                  </a:cubicBezTo>
                  <a:cubicBezTo>
                    <a:pt x="109" y="792"/>
                    <a:pt x="109" y="780"/>
                    <a:pt x="109" y="767"/>
                  </a:cubicBezTo>
                  <a:cubicBezTo>
                    <a:pt x="119" y="766"/>
                    <a:pt x="129" y="764"/>
                    <a:pt x="139" y="763"/>
                  </a:cubicBezTo>
                  <a:cubicBezTo>
                    <a:pt x="139" y="776"/>
                    <a:pt x="139" y="789"/>
                    <a:pt x="139" y="802"/>
                  </a:cubicBezTo>
                  <a:close/>
                  <a:moveTo>
                    <a:pt x="139" y="727"/>
                  </a:moveTo>
                  <a:cubicBezTo>
                    <a:pt x="129" y="728"/>
                    <a:pt x="119" y="729"/>
                    <a:pt x="109" y="730"/>
                  </a:cubicBezTo>
                  <a:cubicBezTo>
                    <a:pt x="109" y="717"/>
                    <a:pt x="109" y="704"/>
                    <a:pt x="109" y="692"/>
                  </a:cubicBezTo>
                  <a:cubicBezTo>
                    <a:pt x="119" y="690"/>
                    <a:pt x="129" y="689"/>
                    <a:pt x="139" y="687"/>
                  </a:cubicBezTo>
                  <a:cubicBezTo>
                    <a:pt x="139" y="700"/>
                    <a:pt x="139" y="713"/>
                    <a:pt x="139" y="727"/>
                  </a:cubicBezTo>
                  <a:close/>
                  <a:moveTo>
                    <a:pt x="139" y="651"/>
                  </a:moveTo>
                  <a:cubicBezTo>
                    <a:pt x="129" y="652"/>
                    <a:pt x="119" y="653"/>
                    <a:pt x="109" y="655"/>
                  </a:cubicBezTo>
                  <a:cubicBezTo>
                    <a:pt x="109" y="642"/>
                    <a:pt x="109" y="629"/>
                    <a:pt x="109" y="617"/>
                  </a:cubicBezTo>
                  <a:cubicBezTo>
                    <a:pt x="119" y="615"/>
                    <a:pt x="129" y="613"/>
                    <a:pt x="139" y="611"/>
                  </a:cubicBezTo>
                  <a:cubicBezTo>
                    <a:pt x="139" y="625"/>
                    <a:pt x="139" y="638"/>
                    <a:pt x="139" y="651"/>
                  </a:cubicBezTo>
                  <a:close/>
                  <a:moveTo>
                    <a:pt x="139" y="575"/>
                  </a:moveTo>
                  <a:cubicBezTo>
                    <a:pt x="129" y="577"/>
                    <a:pt x="119" y="578"/>
                    <a:pt x="109" y="580"/>
                  </a:cubicBezTo>
                  <a:cubicBezTo>
                    <a:pt x="109" y="567"/>
                    <a:pt x="109" y="554"/>
                    <a:pt x="109" y="542"/>
                  </a:cubicBezTo>
                  <a:cubicBezTo>
                    <a:pt x="119" y="540"/>
                    <a:pt x="129" y="538"/>
                    <a:pt x="139" y="536"/>
                  </a:cubicBezTo>
                  <a:cubicBezTo>
                    <a:pt x="139" y="549"/>
                    <a:pt x="139" y="562"/>
                    <a:pt x="139" y="575"/>
                  </a:cubicBezTo>
                  <a:close/>
                  <a:moveTo>
                    <a:pt x="139" y="499"/>
                  </a:moveTo>
                  <a:cubicBezTo>
                    <a:pt x="129" y="501"/>
                    <a:pt x="119" y="503"/>
                    <a:pt x="109" y="505"/>
                  </a:cubicBezTo>
                  <a:cubicBezTo>
                    <a:pt x="109" y="492"/>
                    <a:pt x="109" y="479"/>
                    <a:pt x="109" y="467"/>
                  </a:cubicBezTo>
                  <a:cubicBezTo>
                    <a:pt x="119" y="464"/>
                    <a:pt x="129" y="462"/>
                    <a:pt x="139" y="460"/>
                  </a:cubicBezTo>
                  <a:cubicBezTo>
                    <a:pt x="139" y="473"/>
                    <a:pt x="139" y="486"/>
                    <a:pt x="139" y="499"/>
                  </a:cubicBezTo>
                  <a:close/>
                  <a:moveTo>
                    <a:pt x="139" y="423"/>
                  </a:moveTo>
                  <a:cubicBezTo>
                    <a:pt x="129" y="425"/>
                    <a:pt x="119" y="427"/>
                    <a:pt x="109" y="429"/>
                  </a:cubicBezTo>
                  <a:cubicBezTo>
                    <a:pt x="109" y="417"/>
                    <a:pt x="109" y="404"/>
                    <a:pt x="109" y="392"/>
                  </a:cubicBezTo>
                  <a:cubicBezTo>
                    <a:pt x="119" y="389"/>
                    <a:pt x="129" y="387"/>
                    <a:pt x="139" y="384"/>
                  </a:cubicBezTo>
                  <a:cubicBezTo>
                    <a:pt x="139" y="397"/>
                    <a:pt x="139" y="410"/>
                    <a:pt x="139" y="423"/>
                  </a:cubicBezTo>
                  <a:close/>
                  <a:moveTo>
                    <a:pt x="109" y="354"/>
                  </a:moveTo>
                  <a:cubicBezTo>
                    <a:pt x="109" y="342"/>
                    <a:pt x="109" y="329"/>
                    <a:pt x="109" y="317"/>
                  </a:cubicBezTo>
                  <a:cubicBezTo>
                    <a:pt x="119" y="314"/>
                    <a:pt x="129" y="311"/>
                    <a:pt x="139" y="308"/>
                  </a:cubicBezTo>
                  <a:cubicBezTo>
                    <a:pt x="139" y="321"/>
                    <a:pt x="139" y="334"/>
                    <a:pt x="139" y="348"/>
                  </a:cubicBezTo>
                  <a:cubicBezTo>
                    <a:pt x="129" y="350"/>
                    <a:pt x="119" y="352"/>
                    <a:pt x="109" y="354"/>
                  </a:cubicBezTo>
                  <a:close/>
                  <a:moveTo>
                    <a:pt x="139" y="272"/>
                  </a:moveTo>
                  <a:cubicBezTo>
                    <a:pt x="129" y="274"/>
                    <a:pt x="119" y="277"/>
                    <a:pt x="109" y="279"/>
                  </a:cubicBezTo>
                  <a:cubicBezTo>
                    <a:pt x="109" y="267"/>
                    <a:pt x="109" y="254"/>
                    <a:pt x="109" y="241"/>
                  </a:cubicBezTo>
                  <a:cubicBezTo>
                    <a:pt x="119" y="238"/>
                    <a:pt x="129" y="235"/>
                    <a:pt x="139" y="232"/>
                  </a:cubicBezTo>
                  <a:cubicBezTo>
                    <a:pt x="139" y="245"/>
                    <a:pt x="139" y="259"/>
                    <a:pt x="139" y="272"/>
                  </a:cubicBezTo>
                  <a:close/>
                  <a:moveTo>
                    <a:pt x="109" y="166"/>
                  </a:moveTo>
                  <a:cubicBezTo>
                    <a:pt x="139" y="157"/>
                    <a:pt x="139" y="157"/>
                    <a:pt x="139" y="157"/>
                  </a:cubicBezTo>
                  <a:cubicBezTo>
                    <a:pt x="139" y="196"/>
                    <a:pt x="139" y="196"/>
                    <a:pt x="139" y="196"/>
                  </a:cubicBezTo>
                  <a:cubicBezTo>
                    <a:pt x="109" y="204"/>
                    <a:pt x="109" y="204"/>
                    <a:pt x="109" y="204"/>
                  </a:cubicBezTo>
                  <a:lnTo>
                    <a:pt x="109" y="166"/>
                  </a:lnTo>
                  <a:close/>
                  <a:moveTo>
                    <a:pt x="81" y="1478"/>
                  </a:moveTo>
                  <a:cubicBezTo>
                    <a:pt x="54" y="1474"/>
                    <a:pt x="54" y="1474"/>
                    <a:pt x="54" y="1474"/>
                  </a:cubicBezTo>
                  <a:cubicBezTo>
                    <a:pt x="54" y="1438"/>
                    <a:pt x="54" y="1438"/>
                    <a:pt x="54" y="1438"/>
                  </a:cubicBezTo>
                  <a:cubicBezTo>
                    <a:pt x="81" y="1441"/>
                    <a:pt x="81" y="1441"/>
                    <a:pt x="81" y="1441"/>
                  </a:cubicBezTo>
                  <a:lnTo>
                    <a:pt x="81" y="1478"/>
                  </a:lnTo>
                  <a:close/>
                  <a:moveTo>
                    <a:pt x="80" y="1403"/>
                  </a:moveTo>
                  <a:cubicBezTo>
                    <a:pt x="72" y="1402"/>
                    <a:pt x="63" y="1401"/>
                    <a:pt x="54" y="1400"/>
                  </a:cubicBezTo>
                  <a:cubicBezTo>
                    <a:pt x="54" y="1388"/>
                    <a:pt x="54" y="1377"/>
                    <a:pt x="54" y="1365"/>
                  </a:cubicBezTo>
                  <a:cubicBezTo>
                    <a:pt x="63" y="1365"/>
                    <a:pt x="72" y="1366"/>
                    <a:pt x="80" y="1366"/>
                  </a:cubicBezTo>
                  <a:cubicBezTo>
                    <a:pt x="80" y="1379"/>
                    <a:pt x="80" y="1391"/>
                    <a:pt x="80" y="1403"/>
                  </a:cubicBezTo>
                  <a:close/>
                  <a:moveTo>
                    <a:pt x="80" y="1329"/>
                  </a:moveTo>
                  <a:cubicBezTo>
                    <a:pt x="71" y="1328"/>
                    <a:pt x="62" y="1327"/>
                    <a:pt x="54" y="1326"/>
                  </a:cubicBezTo>
                  <a:cubicBezTo>
                    <a:pt x="54" y="1315"/>
                    <a:pt x="54" y="1303"/>
                    <a:pt x="54" y="1291"/>
                  </a:cubicBezTo>
                  <a:cubicBezTo>
                    <a:pt x="62" y="1291"/>
                    <a:pt x="71" y="1292"/>
                    <a:pt x="80" y="1292"/>
                  </a:cubicBezTo>
                  <a:cubicBezTo>
                    <a:pt x="80" y="1304"/>
                    <a:pt x="80" y="1317"/>
                    <a:pt x="80" y="1329"/>
                  </a:cubicBezTo>
                  <a:close/>
                  <a:moveTo>
                    <a:pt x="80" y="1254"/>
                  </a:moveTo>
                  <a:cubicBezTo>
                    <a:pt x="71" y="1254"/>
                    <a:pt x="62" y="1253"/>
                    <a:pt x="53" y="1253"/>
                  </a:cubicBezTo>
                  <a:cubicBezTo>
                    <a:pt x="53" y="1241"/>
                    <a:pt x="53" y="1229"/>
                    <a:pt x="53" y="1217"/>
                  </a:cubicBezTo>
                  <a:cubicBezTo>
                    <a:pt x="62" y="1217"/>
                    <a:pt x="71" y="1217"/>
                    <a:pt x="80" y="1218"/>
                  </a:cubicBezTo>
                  <a:cubicBezTo>
                    <a:pt x="80" y="1230"/>
                    <a:pt x="80" y="1242"/>
                    <a:pt x="80" y="1254"/>
                  </a:cubicBezTo>
                  <a:close/>
                  <a:moveTo>
                    <a:pt x="80" y="1180"/>
                  </a:moveTo>
                  <a:cubicBezTo>
                    <a:pt x="71" y="1180"/>
                    <a:pt x="62" y="1179"/>
                    <a:pt x="53" y="1179"/>
                  </a:cubicBezTo>
                  <a:cubicBezTo>
                    <a:pt x="53" y="1167"/>
                    <a:pt x="53" y="1155"/>
                    <a:pt x="53" y="1143"/>
                  </a:cubicBezTo>
                  <a:cubicBezTo>
                    <a:pt x="62" y="1143"/>
                    <a:pt x="71" y="1143"/>
                    <a:pt x="80" y="1143"/>
                  </a:cubicBezTo>
                  <a:cubicBezTo>
                    <a:pt x="80" y="1155"/>
                    <a:pt x="80" y="1168"/>
                    <a:pt x="80" y="1180"/>
                  </a:cubicBezTo>
                  <a:close/>
                  <a:moveTo>
                    <a:pt x="80" y="1106"/>
                  </a:moveTo>
                  <a:cubicBezTo>
                    <a:pt x="71" y="1105"/>
                    <a:pt x="62" y="1105"/>
                    <a:pt x="53" y="1105"/>
                  </a:cubicBezTo>
                  <a:cubicBezTo>
                    <a:pt x="53" y="1093"/>
                    <a:pt x="53" y="1081"/>
                    <a:pt x="53" y="1070"/>
                  </a:cubicBezTo>
                  <a:cubicBezTo>
                    <a:pt x="62" y="1069"/>
                    <a:pt x="71" y="1069"/>
                    <a:pt x="80" y="1069"/>
                  </a:cubicBezTo>
                  <a:cubicBezTo>
                    <a:pt x="80" y="1081"/>
                    <a:pt x="80" y="1093"/>
                    <a:pt x="80" y="1106"/>
                  </a:cubicBezTo>
                  <a:close/>
                  <a:moveTo>
                    <a:pt x="79" y="1031"/>
                  </a:moveTo>
                  <a:cubicBezTo>
                    <a:pt x="71" y="1031"/>
                    <a:pt x="62" y="1031"/>
                    <a:pt x="53" y="1031"/>
                  </a:cubicBezTo>
                  <a:cubicBezTo>
                    <a:pt x="53" y="1019"/>
                    <a:pt x="53" y="1008"/>
                    <a:pt x="53" y="996"/>
                  </a:cubicBezTo>
                  <a:cubicBezTo>
                    <a:pt x="62" y="995"/>
                    <a:pt x="71" y="995"/>
                    <a:pt x="79" y="994"/>
                  </a:cubicBezTo>
                  <a:cubicBezTo>
                    <a:pt x="79" y="1007"/>
                    <a:pt x="79" y="1019"/>
                    <a:pt x="79" y="1031"/>
                  </a:cubicBezTo>
                  <a:close/>
                  <a:moveTo>
                    <a:pt x="79" y="957"/>
                  </a:moveTo>
                  <a:cubicBezTo>
                    <a:pt x="70" y="957"/>
                    <a:pt x="61" y="957"/>
                    <a:pt x="53" y="958"/>
                  </a:cubicBezTo>
                  <a:cubicBezTo>
                    <a:pt x="53" y="946"/>
                    <a:pt x="53" y="934"/>
                    <a:pt x="53" y="922"/>
                  </a:cubicBezTo>
                  <a:cubicBezTo>
                    <a:pt x="61" y="921"/>
                    <a:pt x="70" y="921"/>
                    <a:pt x="79" y="920"/>
                  </a:cubicBezTo>
                  <a:cubicBezTo>
                    <a:pt x="79" y="932"/>
                    <a:pt x="79" y="944"/>
                    <a:pt x="79" y="957"/>
                  </a:cubicBezTo>
                  <a:close/>
                  <a:moveTo>
                    <a:pt x="79" y="882"/>
                  </a:moveTo>
                  <a:cubicBezTo>
                    <a:pt x="70" y="883"/>
                    <a:pt x="61" y="883"/>
                    <a:pt x="52" y="884"/>
                  </a:cubicBezTo>
                  <a:cubicBezTo>
                    <a:pt x="52" y="872"/>
                    <a:pt x="52" y="860"/>
                    <a:pt x="52" y="848"/>
                  </a:cubicBezTo>
                  <a:cubicBezTo>
                    <a:pt x="61" y="847"/>
                    <a:pt x="70" y="846"/>
                    <a:pt x="79" y="846"/>
                  </a:cubicBezTo>
                  <a:cubicBezTo>
                    <a:pt x="79" y="858"/>
                    <a:pt x="79" y="870"/>
                    <a:pt x="79" y="882"/>
                  </a:cubicBezTo>
                  <a:close/>
                  <a:moveTo>
                    <a:pt x="79" y="808"/>
                  </a:moveTo>
                  <a:cubicBezTo>
                    <a:pt x="70" y="809"/>
                    <a:pt x="61" y="809"/>
                    <a:pt x="52" y="810"/>
                  </a:cubicBezTo>
                  <a:cubicBezTo>
                    <a:pt x="52" y="798"/>
                    <a:pt x="52" y="786"/>
                    <a:pt x="52" y="774"/>
                  </a:cubicBezTo>
                  <a:cubicBezTo>
                    <a:pt x="61" y="773"/>
                    <a:pt x="70" y="772"/>
                    <a:pt x="79" y="771"/>
                  </a:cubicBezTo>
                  <a:cubicBezTo>
                    <a:pt x="79" y="783"/>
                    <a:pt x="79" y="796"/>
                    <a:pt x="79" y="808"/>
                  </a:cubicBezTo>
                  <a:close/>
                  <a:moveTo>
                    <a:pt x="79" y="734"/>
                  </a:moveTo>
                  <a:cubicBezTo>
                    <a:pt x="70" y="734"/>
                    <a:pt x="61" y="735"/>
                    <a:pt x="52" y="736"/>
                  </a:cubicBezTo>
                  <a:cubicBezTo>
                    <a:pt x="52" y="724"/>
                    <a:pt x="52" y="713"/>
                    <a:pt x="52" y="701"/>
                  </a:cubicBezTo>
                  <a:cubicBezTo>
                    <a:pt x="61" y="699"/>
                    <a:pt x="70" y="698"/>
                    <a:pt x="79" y="697"/>
                  </a:cubicBezTo>
                  <a:cubicBezTo>
                    <a:pt x="79" y="709"/>
                    <a:pt x="79" y="721"/>
                    <a:pt x="79" y="734"/>
                  </a:cubicBezTo>
                  <a:close/>
                  <a:moveTo>
                    <a:pt x="78" y="659"/>
                  </a:moveTo>
                  <a:cubicBezTo>
                    <a:pt x="70" y="660"/>
                    <a:pt x="61" y="661"/>
                    <a:pt x="52" y="662"/>
                  </a:cubicBezTo>
                  <a:cubicBezTo>
                    <a:pt x="52" y="651"/>
                    <a:pt x="52" y="639"/>
                    <a:pt x="52" y="627"/>
                  </a:cubicBezTo>
                  <a:cubicBezTo>
                    <a:pt x="61" y="625"/>
                    <a:pt x="70" y="624"/>
                    <a:pt x="78" y="622"/>
                  </a:cubicBezTo>
                  <a:cubicBezTo>
                    <a:pt x="78" y="635"/>
                    <a:pt x="78" y="647"/>
                    <a:pt x="78" y="659"/>
                  </a:cubicBezTo>
                  <a:close/>
                  <a:moveTo>
                    <a:pt x="78" y="585"/>
                  </a:moveTo>
                  <a:cubicBezTo>
                    <a:pt x="69" y="586"/>
                    <a:pt x="60" y="587"/>
                    <a:pt x="52" y="589"/>
                  </a:cubicBezTo>
                  <a:cubicBezTo>
                    <a:pt x="52" y="577"/>
                    <a:pt x="52" y="565"/>
                    <a:pt x="52" y="553"/>
                  </a:cubicBezTo>
                  <a:cubicBezTo>
                    <a:pt x="60" y="551"/>
                    <a:pt x="69" y="550"/>
                    <a:pt x="78" y="548"/>
                  </a:cubicBezTo>
                  <a:cubicBezTo>
                    <a:pt x="78" y="560"/>
                    <a:pt x="78" y="572"/>
                    <a:pt x="78" y="585"/>
                  </a:cubicBezTo>
                  <a:close/>
                  <a:moveTo>
                    <a:pt x="78" y="510"/>
                  </a:moveTo>
                  <a:cubicBezTo>
                    <a:pt x="69" y="512"/>
                    <a:pt x="60" y="513"/>
                    <a:pt x="51" y="515"/>
                  </a:cubicBezTo>
                  <a:cubicBezTo>
                    <a:pt x="51" y="503"/>
                    <a:pt x="51" y="491"/>
                    <a:pt x="51" y="479"/>
                  </a:cubicBezTo>
                  <a:cubicBezTo>
                    <a:pt x="60" y="477"/>
                    <a:pt x="69" y="475"/>
                    <a:pt x="78" y="473"/>
                  </a:cubicBezTo>
                  <a:cubicBezTo>
                    <a:pt x="78" y="486"/>
                    <a:pt x="78" y="498"/>
                    <a:pt x="78" y="510"/>
                  </a:cubicBezTo>
                  <a:close/>
                  <a:moveTo>
                    <a:pt x="78" y="436"/>
                  </a:moveTo>
                  <a:cubicBezTo>
                    <a:pt x="69" y="438"/>
                    <a:pt x="60" y="439"/>
                    <a:pt x="51" y="441"/>
                  </a:cubicBezTo>
                  <a:cubicBezTo>
                    <a:pt x="51" y="429"/>
                    <a:pt x="51" y="417"/>
                    <a:pt x="51" y="406"/>
                  </a:cubicBezTo>
                  <a:cubicBezTo>
                    <a:pt x="60" y="403"/>
                    <a:pt x="69" y="401"/>
                    <a:pt x="78" y="399"/>
                  </a:cubicBezTo>
                  <a:cubicBezTo>
                    <a:pt x="78" y="411"/>
                    <a:pt x="78" y="424"/>
                    <a:pt x="78" y="436"/>
                  </a:cubicBezTo>
                  <a:close/>
                  <a:moveTo>
                    <a:pt x="78" y="361"/>
                  </a:moveTo>
                  <a:cubicBezTo>
                    <a:pt x="69" y="363"/>
                    <a:pt x="60" y="365"/>
                    <a:pt x="51" y="367"/>
                  </a:cubicBezTo>
                  <a:cubicBezTo>
                    <a:pt x="51" y="356"/>
                    <a:pt x="51" y="344"/>
                    <a:pt x="51" y="332"/>
                  </a:cubicBezTo>
                  <a:cubicBezTo>
                    <a:pt x="60" y="329"/>
                    <a:pt x="69" y="327"/>
                    <a:pt x="78" y="325"/>
                  </a:cubicBezTo>
                  <a:cubicBezTo>
                    <a:pt x="78" y="337"/>
                    <a:pt x="78" y="349"/>
                    <a:pt x="78" y="361"/>
                  </a:cubicBezTo>
                  <a:close/>
                  <a:moveTo>
                    <a:pt x="77" y="287"/>
                  </a:moveTo>
                  <a:cubicBezTo>
                    <a:pt x="69" y="289"/>
                    <a:pt x="60" y="291"/>
                    <a:pt x="51" y="294"/>
                  </a:cubicBezTo>
                  <a:cubicBezTo>
                    <a:pt x="51" y="282"/>
                    <a:pt x="51" y="270"/>
                    <a:pt x="51" y="258"/>
                  </a:cubicBezTo>
                  <a:cubicBezTo>
                    <a:pt x="60" y="255"/>
                    <a:pt x="69" y="253"/>
                    <a:pt x="77" y="250"/>
                  </a:cubicBezTo>
                  <a:cubicBezTo>
                    <a:pt x="77" y="262"/>
                    <a:pt x="77" y="275"/>
                    <a:pt x="77" y="287"/>
                  </a:cubicBezTo>
                  <a:close/>
                  <a:moveTo>
                    <a:pt x="51" y="184"/>
                  </a:moveTo>
                  <a:cubicBezTo>
                    <a:pt x="77" y="176"/>
                    <a:pt x="77" y="176"/>
                    <a:pt x="77" y="176"/>
                  </a:cubicBezTo>
                  <a:cubicBezTo>
                    <a:pt x="77" y="213"/>
                    <a:pt x="77" y="213"/>
                    <a:pt x="77" y="213"/>
                  </a:cubicBezTo>
                  <a:cubicBezTo>
                    <a:pt x="51" y="220"/>
                    <a:pt x="51" y="220"/>
                    <a:pt x="51" y="220"/>
                  </a:cubicBezTo>
                  <a:lnTo>
                    <a:pt x="51" y="184"/>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39" name="Freeform 11"/>
            <p:cNvSpPr>
              <a:spLocks noEditPoints="1"/>
            </p:cNvSpPr>
            <p:nvPr/>
          </p:nvSpPr>
          <p:spPr bwMode="auto">
            <a:xfrm>
              <a:off x="6255979" y="3592957"/>
              <a:ext cx="153311" cy="1132757"/>
            </a:xfrm>
            <a:custGeom>
              <a:avLst/>
              <a:gdLst>
                <a:gd name="T0" fmla="*/ 0 w 148"/>
                <a:gd name="T1" fmla="*/ 1107 h 1143"/>
                <a:gd name="T2" fmla="*/ 148 w 148"/>
                <a:gd name="T3" fmla="*/ 0 h 1143"/>
                <a:gd name="T4" fmla="*/ 19 w 148"/>
                <a:gd name="T5" fmla="*/ 1034 h 1143"/>
                <a:gd name="T6" fmla="*/ 127 w 148"/>
                <a:gd name="T7" fmla="*/ 1087 h 1143"/>
                <a:gd name="T8" fmla="*/ 19 w 148"/>
                <a:gd name="T9" fmla="*/ 1034 h 1143"/>
                <a:gd name="T10" fmla="*/ 127 w 148"/>
                <a:gd name="T11" fmla="*/ 981 h 1143"/>
                <a:gd name="T12" fmla="*/ 19 w 148"/>
                <a:gd name="T13" fmla="*/ 986 h 1143"/>
                <a:gd name="T14" fmla="*/ 19 w 148"/>
                <a:gd name="T15" fmla="*/ 890 h 1143"/>
                <a:gd name="T16" fmla="*/ 127 w 148"/>
                <a:gd name="T17" fmla="*/ 935 h 1143"/>
                <a:gd name="T18" fmla="*/ 19 w 148"/>
                <a:gd name="T19" fmla="*/ 890 h 1143"/>
                <a:gd name="T20" fmla="*/ 127 w 148"/>
                <a:gd name="T21" fmla="*/ 829 h 1143"/>
                <a:gd name="T22" fmla="*/ 19 w 148"/>
                <a:gd name="T23" fmla="*/ 843 h 1143"/>
                <a:gd name="T24" fmla="*/ 19 w 148"/>
                <a:gd name="T25" fmla="*/ 747 h 1143"/>
                <a:gd name="T26" fmla="*/ 127 w 148"/>
                <a:gd name="T27" fmla="*/ 783 h 1143"/>
                <a:gd name="T28" fmla="*/ 19 w 148"/>
                <a:gd name="T29" fmla="*/ 747 h 1143"/>
                <a:gd name="T30" fmla="*/ 127 w 148"/>
                <a:gd name="T31" fmla="*/ 677 h 1143"/>
                <a:gd name="T32" fmla="*/ 19 w 148"/>
                <a:gd name="T33" fmla="*/ 700 h 1143"/>
                <a:gd name="T34" fmla="*/ 19 w 148"/>
                <a:gd name="T35" fmla="*/ 603 h 1143"/>
                <a:gd name="T36" fmla="*/ 127 w 148"/>
                <a:gd name="T37" fmla="*/ 630 h 1143"/>
                <a:gd name="T38" fmla="*/ 19 w 148"/>
                <a:gd name="T39" fmla="*/ 603 h 1143"/>
                <a:gd name="T40" fmla="*/ 127 w 148"/>
                <a:gd name="T41" fmla="*/ 524 h 1143"/>
                <a:gd name="T42" fmla="*/ 19 w 148"/>
                <a:gd name="T43" fmla="*/ 557 h 1143"/>
                <a:gd name="T44" fmla="*/ 19 w 148"/>
                <a:gd name="T45" fmla="*/ 460 h 1143"/>
                <a:gd name="T46" fmla="*/ 127 w 148"/>
                <a:gd name="T47" fmla="*/ 478 h 1143"/>
                <a:gd name="T48" fmla="*/ 19 w 148"/>
                <a:gd name="T49" fmla="*/ 460 h 1143"/>
                <a:gd name="T50" fmla="*/ 127 w 148"/>
                <a:gd name="T51" fmla="*/ 372 h 1143"/>
                <a:gd name="T52" fmla="*/ 19 w 148"/>
                <a:gd name="T53" fmla="*/ 414 h 1143"/>
                <a:gd name="T54" fmla="*/ 19 w 148"/>
                <a:gd name="T55" fmla="*/ 317 h 1143"/>
                <a:gd name="T56" fmla="*/ 127 w 148"/>
                <a:gd name="T57" fmla="*/ 326 h 1143"/>
                <a:gd name="T58" fmla="*/ 19 w 148"/>
                <a:gd name="T59" fmla="*/ 317 h 1143"/>
                <a:gd name="T60" fmla="*/ 127 w 148"/>
                <a:gd name="T61" fmla="*/ 220 h 1143"/>
                <a:gd name="T62" fmla="*/ 19 w 148"/>
                <a:gd name="T63" fmla="*/ 272 h 1143"/>
                <a:gd name="T64" fmla="*/ 19 w 148"/>
                <a:gd name="T65" fmla="*/ 173 h 1143"/>
                <a:gd name="T66" fmla="*/ 127 w 148"/>
                <a:gd name="T67" fmla="*/ 173 h 1143"/>
                <a:gd name="T68" fmla="*/ 19 w 148"/>
                <a:gd name="T69" fmla="*/ 173 h 1143"/>
                <a:gd name="T70" fmla="*/ 127 w 148"/>
                <a:gd name="T71" fmla="*/ 68 h 1143"/>
                <a:gd name="T72" fmla="*/ 19 w 148"/>
                <a:gd name="T73" fmla="*/ 129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143">
                  <a:moveTo>
                    <a:pt x="0" y="49"/>
                  </a:moveTo>
                  <a:cubicBezTo>
                    <a:pt x="0" y="1107"/>
                    <a:pt x="0" y="1107"/>
                    <a:pt x="0" y="1107"/>
                  </a:cubicBezTo>
                  <a:cubicBezTo>
                    <a:pt x="148" y="1143"/>
                    <a:pt x="148" y="1143"/>
                    <a:pt x="148" y="1143"/>
                  </a:cubicBezTo>
                  <a:cubicBezTo>
                    <a:pt x="148" y="0"/>
                    <a:pt x="148" y="0"/>
                    <a:pt x="148" y="0"/>
                  </a:cubicBezTo>
                  <a:cubicBezTo>
                    <a:pt x="0" y="49"/>
                    <a:pt x="0" y="49"/>
                    <a:pt x="0" y="49"/>
                  </a:cubicBezTo>
                  <a:moveTo>
                    <a:pt x="19" y="1034"/>
                  </a:moveTo>
                  <a:cubicBezTo>
                    <a:pt x="127" y="1058"/>
                    <a:pt x="127" y="1058"/>
                    <a:pt x="127" y="1058"/>
                  </a:cubicBezTo>
                  <a:cubicBezTo>
                    <a:pt x="127" y="1087"/>
                    <a:pt x="127" y="1087"/>
                    <a:pt x="127" y="1087"/>
                  </a:cubicBezTo>
                  <a:cubicBezTo>
                    <a:pt x="19" y="1058"/>
                    <a:pt x="19" y="1058"/>
                    <a:pt x="19" y="1058"/>
                  </a:cubicBezTo>
                  <a:cubicBezTo>
                    <a:pt x="19" y="1034"/>
                    <a:pt x="19" y="1034"/>
                    <a:pt x="19" y="1034"/>
                  </a:cubicBezTo>
                  <a:moveTo>
                    <a:pt x="19" y="962"/>
                  </a:moveTo>
                  <a:cubicBezTo>
                    <a:pt x="55" y="968"/>
                    <a:pt x="91" y="975"/>
                    <a:pt x="127" y="981"/>
                  </a:cubicBezTo>
                  <a:cubicBezTo>
                    <a:pt x="127" y="991"/>
                    <a:pt x="127" y="1001"/>
                    <a:pt x="127" y="1011"/>
                  </a:cubicBezTo>
                  <a:cubicBezTo>
                    <a:pt x="91" y="1003"/>
                    <a:pt x="55" y="994"/>
                    <a:pt x="19" y="986"/>
                  </a:cubicBezTo>
                  <a:cubicBezTo>
                    <a:pt x="19" y="978"/>
                    <a:pt x="19" y="970"/>
                    <a:pt x="19" y="962"/>
                  </a:cubicBezTo>
                  <a:moveTo>
                    <a:pt x="19" y="890"/>
                  </a:moveTo>
                  <a:cubicBezTo>
                    <a:pt x="55" y="895"/>
                    <a:pt x="91" y="900"/>
                    <a:pt x="127" y="905"/>
                  </a:cubicBezTo>
                  <a:cubicBezTo>
                    <a:pt x="127" y="915"/>
                    <a:pt x="127" y="925"/>
                    <a:pt x="127" y="935"/>
                  </a:cubicBezTo>
                  <a:cubicBezTo>
                    <a:pt x="91" y="928"/>
                    <a:pt x="55" y="921"/>
                    <a:pt x="19" y="915"/>
                  </a:cubicBezTo>
                  <a:cubicBezTo>
                    <a:pt x="19" y="907"/>
                    <a:pt x="19" y="898"/>
                    <a:pt x="19" y="890"/>
                  </a:cubicBezTo>
                  <a:moveTo>
                    <a:pt x="19" y="819"/>
                  </a:moveTo>
                  <a:cubicBezTo>
                    <a:pt x="55" y="822"/>
                    <a:pt x="91" y="826"/>
                    <a:pt x="127" y="829"/>
                  </a:cubicBezTo>
                  <a:cubicBezTo>
                    <a:pt x="127" y="839"/>
                    <a:pt x="127" y="849"/>
                    <a:pt x="127" y="859"/>
                  </a:cubicBezTo>
                  <a:cubicBezTo>
                    <a:pt x="91" y="854"/>
                    <a:pt x="55" y="848"/>
                    <a:pt x="19" y="843"/>
                  </a:cubicBezTo>
                  <a:cubicBezTo>
                    <a:pt x="19" y="835"/>
                    <a:pt x="19" y="827"/>
                    <a:pt x="19" y="819"/>
                  </a:cubicBezTo>
                  <a:moveTo>
                    <a:pt x="19" y="747"/>
                  </a:moveTo>
                  <a:cubicBezTo>
                    <a:pt x="55" y="749"/>
                    <a:pt x="91" y="751"/>
                    <a:pt x="127" y="753"/>
                  </a:cubicBezTo>
                  <a:cubicBezTo>
                    <a:pt x="127" y="763"/>
                    <a:pt x="127" y="773"/>
                    <a:pt x="127" y="783"/>
                  </a:cubicBezTo>
                  <a:cubicBezTo>
                    <a:pt x="91" y="779"/>
                    <a:pt x="55" y="775"/>
                    <a:pt x="19" y="772"/>
                  </a:cubicBezTo>
                  <a:cubicBezTo>
                    <a:pt x="19" y="763"/>
                    <a:pt x="19" y="755"/>
                    <a:pt x="19" y="747"/>
                  </a:cubicBezTo>
                  <a:moveTo>
                    <a:pt x="19" y="675"/>
                  </a:moveTo>
                  <a:cubicBezTo>
                    <a:pt x="55" y="676"/>
                    <a:pt x="91" y="676"/>
                    <a:pt x="127" y="677"/>
                  </a:cubicBezTo>
                  <a:cubicBezTo>
                    <a:pt x="127" y="687"/>
                    <a:pt x="127" y="697"/>
                    <a:pt x="127" y="706"/>
                  </a:cubicBezTo>
                  <a:cubicBezTo>
                    <a:pt x="91" y="704"/>
                    <a:pt x="55" y="702"/>
                    <a:pt x="19" y="700"/>
                  </a:cubicBezTo>
                  <a:cubicBezTo>
                    <a:pt x="19" y="692"/>
                    <a:pt x="19" y="684"/>
                    <a:pt x="19" y="675"/>
                  </a:cubicBezTo>
                  <a:moveTo>
                    <a:pt x="19" y="603"/>
                  </a:moveTo>
                  <a:cubicBezTo>
                    <a:pt x="55" y="602"/>
                    <a:pt x="91" y="602"/>
                    <a:pt x="127" y="601"/>
                  </a:cubicBezTo>
                  <a:cubicBezTo>
                    <a:pt x="127" y="610"/>
                    <a:pt x="127" y="620"/>
                    <a:pt x="127" y="630"/>
                  </a:cubicBezTo>
                  <a:cubicBezTo>
                    <a:pt x="91" y="630"/>
                    <a:pt x="55" y="629"/>
                    <a:pt x="19" y="629"/>
                  </a:cubicBezTo>
                  <a:cubicBezTo>
                    <a:pt x="19" y="620"/>
                    <a:pt x="19" y="612"/>
                    <a:pt x="19" y="603"/>
                  </a:cubicBezTo>
                  <a:moveTo>
                    <a:pt x="19" y="532"/>
                  </a:moveTo>
                  <a:cubicBezTo>
                    <a:pt x="55" y="529"/>
                    <a:pt x="91" y="527"/>
                    <a:pt x="127" y="524"/>
                  </a:cubicBezTo>
                  <a:cubicBezTo>
                    <a:pt x="127" y="534"/>
                    <a:pt x="127" y="544"/>
                    <a:pt x="127" y="554"/>
                  </a:cubicBezTo>
                  <a:cubicBezTo>
                    <a:pt x="91" y="555"/>
                    <a:pt x="55" y="556"/>
                    <a:pt x="19" y="557"/>
                  </a:cubicBezTo>
                  <a:cubicBezTo>
                    <a:pt x="19" y="549"/>
                    <a:pt x="19" y="540"/>
                    <a:pt x="19" y="532"/>
                  </a:cubicBezTo>
                  <a:moveTo>
                    <a:pt x="19" y="460"/>
                  </a:moveTo>
                  <a:cubicBezTo>
                    <a:pt x="55" y="456"/>
                    <a:pt x="91" y="452"/>
                    <a:pt x="127" y="448"/>
                  </a:cubicBezTo>
                  <a:cubicBezTo>
                    <a:pt x="127" y="458"/>
                    <a:pt x="127" y="468"/>
                    <a:pt x="127" y="478"/>
                  </a:cubicBezTo>
                  <a:cubicBezTo>
                    <a:pt x="91" y="481"/>
                    <a:pt x="55" y="483"/>
                    <a:pt x="19" y="486"/>
                  </a:cubicBezTo>
                  <a:cubicBezTo>
                    <a:pt x="19" y="477"/>
                    <a:pt x="19" y="469"/>
                    <a:pt x="19" y="460"/>
                  </a:cubicBezTo>
                  <a:moveTo>
                    <a:pt x="19" y="388"/>
                  </a:moveTo>
                  <a:cubicBezTo>
                    <a:pt x="55" y="383"/>
                    <a:pt x="91" y="378"/>
                    <a:pt x="127" y="372"/>
                  </a:cubicBezTo>
                  <a:cubicBezTo>
                    <a:pt x="127" y="382"/>
                    <a:pt x="127" y="392"/>
                    <a:pt x="127" y="402"/>
                  </a:cubicBezTo>
                  <a:cubicBezTo>
                    <a:pt x="91" y="406"/>
                    <a:pt x="55" y="410"/>
                    <a:pt x="19" y="414"/>
                  </a:cubicBezTo>
                  <a:cubicBezTo>
                    <a:pt x="19" y="406"/>
                    <a:pt x="19" y="397"/>
                    <a:pt x="19" y="388"/>
                  </a:cubicBezTo>
                  <a:moveTo>
                    <a:pt x="19" y="317"/>
                  </a:moveTo>
                  <a:cubicBezTo>
                    <a:pt x="55" y="310"/>
                    <a:pt x="91" y="303"/>
                    <a:pt x="127" y="296"/>
                  </a:cubicBezTo>
                  <a:cubicBezTo>
                    <a:pt x="127" y="306"/>
                    <a:pt x="127" y="316"/>
                    <a:pt x="127" y="326"/>
                  </a:cubicBezTo>
                  <a:cubicBezTo>
                    <a:pt x="91" y="331"/>
                    <a:pt x="55" y="337"/>
                    <a:pt x="19" y="343"/>
                  </a:cubicBezTo>
                  <a:cubicBezTo>
                    <a:pt x="19" y="334"/>
                    <a:pt x="19" y="325"/>
                    <a:pt x="19" y="317"/>
                  </a:cubicBezTo>
                  <a:moveTo>
                    <a:pt x="19" y="245"/>
                  </a:moveTo>
                  <a:cubicBezTo>
                    <a:pt x="55" y="236"/>
                    <a:pt x="91" y="228"/>
                    <a:pt x="127" y="220"/>
                  </a:cubicBezTo>
                  <a:cubicBezTo>
                    <a:pt x="127" y="230"/>
                    <a:pt x="127" y="240"/>
                    <a:pt x="127" y="249"/>
                  </a:cubicBezTo>
                  <a:cubicBezTo>
                    <a:pt x="91" y="257"/>
                    <a:pt x="55" y="264"/>
                    <a:pt x="19" y="272"/>
                  </a:cubicBezTo>
                  <a:cubicBezTo>
                    <a:pt x="19" y="263"/>
                    <a:pt x="19" y="254"/>
                    <a:pt x="19" y="245"/>
                  </a:cubicBezTo>
                  <a:moveTo>
                    <a:pt x="19" y="173"/>
                  </a:moveTo>
                  <a:cubicBezTo>
                    <a:pt x="55" y="163"/>
                    <a:pt x="91" y="154"/>
                    <a:pt x="127" y="144"/>
                  </a:cubicBezTo>
                  <a:cubicBezTo>
                    <a:pt x="127" y="154"/>
                    <a:pt x="127" y="163"/>
                    <a:pt x="127" y="173"/>
                  </a:cubicBezTo>
                  <a:cubicBezTo>
                    <a:pt x="91" y="182"/>
                    <a:pt x="55" y="191"/>
                    <a:pt x="19" y="200"/>
                  </a:cubicBezTo>
                  <a:cubicBezTo>
                    <a:pt x="19" y="191"/>
                    <a:pt x="19" y="182"/>
                    <a:pt x="19" y="173"/>
                  </a:cubicBezTo>
                  <a:moveTo>
                    <a:pt x="19" y="101"/>
                  </a:moveTo>
                  <a:cubicBezTo>
                    <a:pt x="127" y="68"/>
                    <a:pt x="127" y="68"/>
                    <a:pt x="127" y="68"/>
                  </a:cubicBezTo>
                  <a:cubicBezTo>
                    <a:pt x="127" y="97"/>
                    <a:pt x="127" y="97"/>
                    <a:pt x="127" y="97"/>
                  </a:cubicBezTo>
                  <a:cubicBezTo>
                    <a:pt x="19" y="129"/>
                    <a:pt x="19" y="129"/>
                    <a:pt x="19" y="129"/>
                  </a:cubicBezTo>
                  <a:cubicBezTo>
                    <a:pt x="19" y="101"/>
                    <a:pt x="19" y="101"/>
                    <a:pt x="19" y="101"/>
                  </a:cubicBezTo>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noEditPoints="1"/>
            </p:cNvSpPr>
            <p:nvPr/>
          </p:nvSpPr>
          <p:spPr bwMode="auto">
            <a:xfrm>
              <a:off x="6421673" y="3594726"/>
              <a:ext cx="294240" cy="1129930"/>
            </a:xfrm>
            <a:custGeom>
              <a:avLst/>
              <a:gdLst>
                <a:gd name="T0" fmla="*/ 49 w 285"/>
                <a:gd name="T1" fmla="*/ 1049 h 1140"/>
                <a:gd name="T2" fmla="*/ 97 w 285"/>
                <a:gd name="T3" fmla="*/ 988 h 1140"/>
                <a:gd name="T4" fmla="*/ 97 w 285"/>
                <a:gd name="T5" fmla="*/ 964 h 1140"/>
                <a:gd name="T6" fmla="*/ 49 w 285"/>
                <a:gd name="T7" fmla="*/ 910 h 1140"/>
                <a:gd name="T8" fmla="*/ 49 w 285"/>
                <a:gd name="T9" fmla="*/ 818 h 1140"/>
                <a:gd name="T10" fmla="*/ 49 w 285"/>
                <a:gd name="T11" fmla="*/ 703 h 1140"/>
                <a:gd name="T12" fmla="*/ 97 w 285"/>
                <a:gd name="T13" fmla="*/ 649 h 1140"/>
                <a:gd name="T14" fmla="*/ 97 w 285"/>
                <a:gd name="T15" fmla="*/ 625 h 1140"/>
                <a:gd name="T16" fmla="*/ 49 w 285"/>
                <a:gd name="T17" fmla="*/ 565 h 1140"/>
                <a:gd name="T18" fmla="*/ 49 w 285"/>
                <a:gd name="T19" fmla="*/ 473 h 1140"/>
                <a:gd name="T20" fmla="*/ 49 w 285"/>
                <a:gd name="T21" fmla="*/ 415 h 1140"/>
                <a:gd name="T22" fmla="*/ 97 w 285"/>
                <a:gd name="T23" fmla="*/ 310 h 1140"/>
                <a:gd name="T24" fmla="*/ 97 w 285"/>
                <a:gd name="T25" fmla="*/ 286 h 1140"/>
                <a:gd name="T26" fmla="*/ 49 w 285"/>
                <a:gd name="T27" fmla="*/ 219 h 1140"/>
                <a:gd name="T28" fmla="*/ 49 w 285"/>
                <a:gd name="T29" fmla="*/ 127 h 1140"/>
                <a:gd name="T30" fmla="*/ 159 w 285"/>
                <a:gd name="T31" fmla="*/ 133 h 1140"/>
                <a:gd name="T32" fmla="*/ 129 w 285"/>
                <a:gd name="T33" fmla="*/ 180 h 1140"/>
                <a:gd name="T34" fmla="*/ 129 w 285"/>
                <a:gd name="T35" fmla="*/ 205 h 1140"/>
                <a:gd name="T36" fmla="*/ 159 w 285"/>
                <a:gd name="T37" fmla="*/ 268 h 1140"/>
                <a:gd name="T38" fmla="*/ 159 w 285"/>
                <a:gd name="T39" fmla="*/ 353 h 1140"/>
                <a:gd name="T40" fmla="*/ 160 w 285"/>
                <a:gd name="T41" fmla="*/ 463 h 1140"/>
                <a:gd name="T42" fmla="*/ 129 w 285"/>
                <a:gd name="T43" fmla="*/ 514 h 1140"/>
                <a:gd name="T44" fmla="*/ 129 w 285"/>
                <a:gd name="T45" fmla="*/ 539 h 1140"/>
                <a:gd name="T46" fmla="*/ 160 w 285"/>
                <a:gd name="T47" fmla="*/ 598 h 1140"/>
                <a:gd name="T48" fmla="*/ 160 w 285"/>
                <a:gd name="T49" fmla="*/ 682 h 1140"/>
                <a:gd name="T50" fmla="*/ 160 w 285"/>
                <a:gd name="T51" fmla="*/ 792 h 1140"/>
                <a:gd name="T52" fmla="*/ 130 w 285"/>
                <a:gd name="T53" fmla="*/ 849 h 1140"/>
                <a:gd name="T54" fmla="*/ 130 w 285"/>
                <a:gd name="T55" fmla="*/ 874 h 1140"/>
                <a:gd name="T56" fmla="*/ 160 w 285"/>
                <a:gd name="T57" fmla="*/ 928 h 1140"/>
                <a:gd name="T58" fmla="*/ 161 w 285"/>
                <a:gd name="T59" fmla="*/ 1012 h 1140"/>
                <a:gd name="T60" fmla="*/ 186 w 285"/>
                <a:gd name="T61" fmla="*/ 1036 h 1140"/>
                <a:gd name="T62" fmla="*/ 208 w 285"/>
                <a:gd name="T63" fmla="*/ 980 h 1140"/>
                <a:gd name="T64" fmla="*/ 208 w 285"/>
                <a:gd name="T65" fmla="*/ 927 h 1140"/>
                <a:gd name="T66" fmla="*/ 186 w 285"/>
                <a:gd name="T67" fmla="*/ 901 h 1140"/>
                <a:gd name="T68" fmla="*/ 186 w 285"/>
                <a:gd name="T69" fmla="*/ 847 h 1140"/>
                <a:gd name="T70" fmla="*/ 186 w 285"/>
                <a:gd name="T71" fmla="*/ 738 h 1140"/>
                <a:gd name="T72" fmla="*/ 208 w 285"/>
                <a:gd name="T73" fmla="*/ 657 h 1140"/>
                <a:gd name="T74" fmla="*/ 208 w 285"/>
                <a:gd name="T75" fmla="*/ 631 h 1140"/>
                <a:gd name="T76" fmla="*/ 186 w 285"/>
                <a:gd name="T77" fmla="*/ 575 h 1140"/>
                <a:gd name="T78" fmla="*/ 186 w 285"/>
                <a:gd name="T79" fmla="*/ 492 h 1140"/>
                <a:gd name="T80" fmla="*/ 186 w 285"/>
                <a:gd name="T81" fmla="*/ 384 h 1140"/>
                <a:gd name="T82" fmla="*/ 208 w 285"/>
                <a:gd name="T83" fmla="*/ 334 h 1140"/>
                <a:gd name="T84" fmla="*/ 208 w 285"/>
                <a:gd name="T85" fmla="*/ 308 h 1140"/>
                <a:gd name="T86" fmla="*/ 208 w 285"/>
                <a:gd name="T87" fmla="*/ 254 h 1140"/>
                <a:gd name="T88" fmla="*/ 186 w 285"/>
                <a:gd name="T89" fmla="*/ 166 h 1140"/>
                <a:gd name="T90" fmla="*/ 228 w 285"/>
                <a:gd name="T91" fmla="*/ 1033 h 1140"/>
                <a:gd name="T92" fmla="*/ 247 w 285"/>
                <a:gd name="T93" fmla="*/ 978 h 1140"/>
                <a:gd name="T94" fmla="*/ 247 w 285"/>
                <a:gd name="T95" fmla="*/ 951 h 1140"/>
                <a:gd name="T96" fmla="*/ 228 w 285"/>
                <a:gd name="T97" fmla="*/ 899 h 1140"/>
                <a:gd name="T98" fmla="*/ 228 w 285"/>
                <a:gd name="T99" fmla="*/ 820 h 1140"/>
                <a:gd name="T100" fmla="*/ 229 w 285"/>
                <a:gd name="T101" fmla="*/ 713 h 1140"/>
                <a:gd name="T102" fmla="*/ 248 w 285"/>
                <a:gd name="T103" fmla="*/ 661 h 1140"/>
                <a:gd name="T104" fmla="*/ 248 w 285"/>
                <a:gd name="T105" fmla="*/ 634 h 1140"/>
                <a:gd name="T106" fmla="*/ 229 w 285"/>
                <a:gd name="T107" fmla="*/ 579 h 1140"/>
                <a:gd name="T108" fmla="*/ 229 w 285"/>
                <a:gd name="T109" fmla="*/ 499 h 1140"/>
                <a:gd name="T110" fmla="*/ 230 w 285"/>
                <a:gd name="T111" fmla="*/ 393 h 1140"/>
                <a:gd name="T112" fmla="*/ 249 w 285"/>
                <a:gd name="T113" fmla="*/ 343 h 1140"/>
                <a:gd name="T114" fmla="*/ 249 w 285"/>
                <a:gd name="T115" fmla="*/ 316 h 1140"/>
                <a:gd name="T116" fmla="*/ 230 w 285"/>
                <a:gd name="T117" fmla="*/ 259 h 1140"/>
                <a:gd name="T118" fmla="*/ 230 w 285"/>
                <a:gd name="T119" fmla="*/ 179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 h="1140">
                  <a:moveTo>
                    <a:pt x="285" y="98"/>
                  </a:moveTo>
                  <a:cubicBezTo>
                    <a:pt x="0" y="0"/>
                    <a:pt x="0" y="0"/>
                    <a:pt x="0" y="0"/>
                  </a:cubicBezTo>
                  <a:cubicBezTo>
                    <a:pt x="0" y="1140"/>
                    <a:pt x="0" y="1140"/>
                    <a:pt x="0" y="1140"/>
                  </a:cubicBezTo>
                  <a:cubicBezTo>
                    <a:pt x="285" y="1097"/>
                    <a:pt x="285" y="1097"/>
                    <a:pt x="285" y="1097"/>
                  </a:cubicBezTo>
                  <a:lnTo>
                    <a:pt x="285" y="98"/>
                  </a:lnTo>
                  <a:close/>
                  <a:moveTo>
                    <a:pt x="49" y="1049"/>
                  </a:moveTo>
                  <a:cubicBezTo>
                    <a:pt x="97" y="1045"/>
                    <a:pt x="97" y="1045"/>
                    <a:pt x="97" y="1045"/>
                  </a:cubicBezTo>
                  <a:cubicBezTo>
                    <a:pt x="97" y="1077"/>
                    <a:pt x="97" y="1077"/>
                    <a:pt x="97" y="1077"/>
                  </a:cubicBezTo>
                  <a:cubicBezTo>
                    <a:pt x="49" y="1083"/>
                    <a:pt x="49" y="1083"/>
                    <a:pt x="49" y="1083"/>
                  </a:cubicBezTo>
                  <a:lnTo>
                    <a:pt x="49" y="1049"/>
                  </a:lnTo>
                  <a:close/>
                  <a:moveTo>
                    <a:pt x="49" y="991"/>
                  </a:moveTo>
                  <a:cubicBezTo>
                    <a:pt x="65" y="990"/>
                    <a:pt x="81" y="989"/>
                    <a:pt x="97" y="988"/>
                  </a:cubicBezTo>
                  <a:cubicBezTo>
                    <a:pt x="97" y="999"/>
                    <a:pt x="97" y="1009"/>
                    <a:pt x="97" y="1020"/>
                  </a:cubicBezTo>
                  <a:cubicBezTo>
                    <a:pt x="81" y="1022"/>
                    <a:pt x="65" y="1024"/>
                    <a:pt x="49" y="1025"/>
                  </a:cubicBezTo>
                  <a:cubicBezTo>
                    <a:pt x="49" y="1014"/>
                    <a:pt x="49" y="1003"/>
                    <a:pt x="49" y="991"/>
                  </a:cubicBezTo>
                  <a:close/>
                  <a:moveTo>
                    <a:pt x="49" y="934"/>
                  </a:moveTo>
                  <a:cubicBezTo>
                    <a:pt x="65" y="933"/>
                    <a:pt x="81" y="932"/>
                    <a:pt x="97" y="932"/>
                  </a:cubicBezTo>
                  <a:cubicBezTo>
                    <a:pt x="97" y="942"/>
                    <a:pt x="97" y="953"/>
                    <a:pt x="97" y="964"/>
                  </a:cubicBezTo>
                  <a:cubicBezTo>
                    <a:pt x="81" y="965"/>
                    <a:pt x="65" y="966"/>
                    <a:pt x="49" y="968"/>
                  </a:cubicBezTo>
                  <a:cubicBezTo>
                    <a:pt x="49" y="956"/>
                    <a:pt x="49" y="945"/>
                    <a:pt x="49" y="934"/>
                  </a:cubicBezTo>
                  <a:close/>
                  <a:moveTo>
                    <a:pt x="49" y="876"/>
                  </a:moveTo>
                  <a:cubicBezTo>
                    <a:pt x="65" y="876"/>
                    <a:pt x="81" y="875"/>
                    <a:pt x="97" y="875"/>
                  </a:cubicBezTo>
                  <a:cubicBezTo>
                    <a:pt x="97" y="886"/>
                    <a:pt x="97" y="896"/>
                    <a:pt x="97" y="907"/>
                  </a:cubicBezTo>
                  <a:cubicBezTo>
                    <a:pt x="81" y="908"/>
                    <a:pt x="65" y="909"/>
                    <a:pt x="49" y="910"/>
                  </a:cubicBezTo>
                  <a:cubicBezTo>
                    <a:pt x="49" y="899"/>
                    <a:pt x="49" y="887"/>
                    <a:pt x="49" y="876"/>
                  </a:cubicBezTo>
                  <a:close/>
                  <a:moveTo>
                    <a:pt x="49" y="818"/>
                  </a:moveTo>
                  <a:cubicBezTo>
                    <a:pt x="65" y="818"/>
                    <a:pt x="81" y="819"/>
                    <a:pt x="97" y="819"/>
                  </a:cubicBezTo>
                  <a:cubicBezTo>
                    <a:pt x="97" y="829"/>
                    <a:pt x="97" y="840"/>
                    <a:pt x="97" y="851"/>
                  </a:cubicBezTo>
                  <a:cubicBezTo>
                    <a:pt x="81" y="851"/>
                    <a:pt x="65" y="852"/>
                    <a:pt x="49" y="853"/>
                  </a:cubicBezTo>
                  <a:cubicBezTo>
                    <a:pt x="49" y="841"/>
                    <a:pt x="49" y="830"/>
                    <a:pt x="49" y="818"/>
                  </a:cubicBezTo>
                  <a:close/>
                  <a:moveTo>
                    <a:pt x="49" y="761"/>
                  </a:moveTo>
                  <a:cubicBezTo>
                    <a:pt x="65" y="761"/>
                    <a:pt x="81" y="762"/>
                    <a:pt x="97" y="762"/>
                  </a:cubicBezTo>
                  <a:cubicBezTo>
                    <a:pt x="97" y="773"/>
                    <a:pt x="97" y="783"/>
                    <a:pt x="97" y="794"/>
                  </a:cubicBezTo>
                  <a:cubicBezTo>
                    <a:pt x="81" y="794"/>
                    <a:pt x="65" y="795"/>
                    <a:pt x="49" y="795"/>
                  </a:cubicBezTo>
                  <a:cubicBezTo>
                    <a:pt x="49" y="784"/>
                    <a:pt x="49" y="772"/>
                    <a:pt x="49" y="761"/>
                  </a:cubicBezTo>
                  <a:close/>
                  <a:moveTo>
                    <a:pt x="49" y="703"/>
                  </a:moveTo>
                  <a:cubicBezTo>
                    <a:pt x="65" y="704"/>
                    <a:pt x="81" y="705"/>
                    <a:pt x="97" y="706"/>
                  </a:cubicBezTo>
                  <a:cubicBezTo>
                    <a:pt x="97" y="716"/>
                    <a:pt x="97" y="727"/>
                    <a:pt x="97" y="738"/>
                  </a:cubicBezTo>
                  <a:cubicBezTo>
                    <a:pt x="81" y="738"/>
                    <a:pt x="65" y="737"/>
                    <a:pt x="49" y="737"/>
                  </a:cubicBezTo>
                  <a:cubicBezTo>
                    <a:pt x="49" y="726"/>
                    <a:pt x="49" y="715"/>
                    <a:pt x="49" y="703"/>
                  </a:cubicBezTo>
                  <a:close/>
                  <a:moveTo>
                    <a:pt x="49" y="645"/>
                  </a:moveTo>
                  <a:cubicBezTo>
                    <a:pt x="65" y="647"/>
                    <a:pt x="81" y="648"/>
                    <a:pt x="97" y="649"/>
                  </a:cubicBezTo>
                  <a:cubicBezTo>
                    <a:pt x="97" y="660"/>
                    <a:pt x="97" y="671"/>
                    <a:pt x="97" y="681"/>
                  </a:cubicBezTo>
                  <a:cubicBezTo>
                    <a:pt x="81" y="681"/>
                    <a:pt x="65" y="680"/>
                    <a:pt x="49" y="680"/>
                  </a:cubicBezTo>
                  <a:cubicBezTo>
                    <a:pt x="49" y="668"/>
                    <a:pt x="49" y="657"/>
                    <a:pt x="49" y="645"/>
                  </a:cubicBezTo>
                  <a:close/>
                  <a:moveTo>
                    <a:pt x="49" y="588"/>
                  </a:moveTo>
                  <a:cubicBezTo>
                    <a:pt x="65" y="590"/>
                    <a:pt x="81" y="591"/>
                    <a:pt x="97" y="593"/>
                  </a:cubicBezTo>
                  <a:cubicBezTo>
                    <a:pt x="97" y="603"/>
                    <a:pt x="97" y="614"/>
                    <a:pt x="97" y="625"/>
                  </a:cubicBezTo>
                  <a:cubicBezTo>
                    <a:pt x="81" y="624"/>
                    <a:pt x="65" y="623"/>
                    <a:pt x="49" y="622"/>
                  </a:cubicBezTo>
                  <a:cubicBezTo>
                    <a:pt x="49" y="611"/>
                    <a:pt x="49" y="599"/>
                    <a:pt x="49" y="588"/>
                  </a:cubicBezTo>
                  <a:close/>
                  <a:moveTo>
                    <a:pt x="49" y="530"/>
                  </a:moveTo>
                  <a:cubicBezTo>
                    <a:pt x="65" y="532"/>
                    <a:pt x="81" y="534"/>
                    <a:pt x="97" y="536"/>
                  </a:cubicBezTo>
                  <a:cubicBezTo>
                    <a:pt x="97" y="547"/>
                    <a:pt x="97" y="558"/>
                    <a:pt x="97" y="568"/>
                  </a:cubicBezTo>
                  <a:cubicBezTo>
                    <a:pt x="81" y="567"/>
                    <a:pt x="65" y="566"/>
                    <a:pt x="49" y="565"/>
                  </a:cubicBezTo>
                  <a:cubicBezTo>
                    <a:pt x="49" y="553"/>
                    <a:pt x="49" y="542"/>
                    <a:pt x="49" y="530"/>
                  </a:cubicBezTo>
                  <a:close/>
                  <a:moveTo>
                    <a:pt x="49" y="473"/>
                  </a:moveTo>
                  <a:cubicBezTo>
                    <a:pt x="65" y="475"/>
                    <a:pt x="81" y="477"/>
                    <a:pt x="97" y="480"/>
                  </a:cubicBezTo>
                  <a:cubicBezTo>
                    <a:pt x="97" y="490"/>
                    <a:pt x="97" y="501"/>
                    <a:pt x="97" y="512"/>
                  </a:cubicBezTo>
                  <a:cubicBezTo>
                    <a:pt x="81" y="510"/>
                    <a:pt x="65" y="508"/>
                    <a:pt x="49" y="507"/>
                  </a:cubicBezTo>
                  <a:cubicBezTo>
                    <a:pt x="49" y="495"/>
                    <a:pt x="49" y="484"/>
                    <a:pt x="49" y="473"/>
                  </a:cubicBezTo>
                  <a:close/>
                  <a:moveTo>
                    <a:pt x="49" y="392"/>
                  </a:moveTo>
                  <a:cubicBezTo>
                    <a:pt x="49" y="380"/>
                    <a:pt x="49" y="369"/>
                    <a:pt x="49" y="357"/>
                  </a:cubicBezTo>
                  <a:cubicBezTo>
                    <a:pt x="65" y="361"/>
                    <a:pt x="81" y="364"/>
                    <a:pt x="97" y="367"/>
                  </a:cubicBezTo>
                  <a:cubicBezTo>
                    <a:pt x="97" y="378"/>
                    <a:pt x="97" y="388"/>
                    <a:pt x="97" y="399"/>
                  </a:cubicBezTo>
                  <a:cubicBezTo>
                    <a:pt x="81" y="396"/>
                    <a:pt x="65" y="394"/>
                    <a:pt x="49" y="392"/>
                  </a:cubicBezTo>
                  <a:close/>
                  <a:moveTo>
                    <a:pt x="49" y="415"/>
                  </a:moveTo>
                  <a:cubicBezTo>
                    <a:pt x="65" y="418"/>
                    <a:pt x="81" y="421"/>
                    <a:pt x="97" y="423"/>
                  </a:cubicBezTo>
                  <a:cubicBezTo>
                    <a:pt x="97" y="434"/>
                    <a:pt x="97" y="445"/>
                    <a:pt x="97" y="455"/>
                  </a:cubicBezTo>
                  <a:cubicBezTo>
                    <a:pt x="81" y="453"/>
                    <a:pt x="65" y="451"/>
                    <a:pt x="49" y="449"/>
                  </a:cubicBezTo>
                  <a:cubicBezTo>
                    <a:pt x="49" y="438"/>
                    <a:pt x="49" y="426"/>
                    <a:pt x="49" y="415"/>
                  </a:cubicBezTo>
                  <a:close/>
                  <a:moveTo>
                    <a:pt x="49" y="300"/>
                  </a:moveTo>
                  <a:cubicBezTo>
                    <a:pt x="65" y="303"/>
                    <a:pt x="81" y="307"/>
                    <a:pt x="97" y="310"/>
                  </a:cubicBezTo>
                  <a:cubicBezTo>
                    <a:pt x="97" y="321"/>
                    <a:pt x="97" y="332"/>
                    <a:pt x="97" y="342"/>
                  </a:cubicBezTo>
                  <a:cubicBezTo>
                    <a:pt x="81" y="340"/>
                    <a:pt x="65" y="337"/>
                    <a:pt x="49" y="334"/>
                  </a:cubicBezTo>
                  <a:cubicBezTo>
                    <a:pt x="49" y="323"/>
                    <a:pt x="49" y="311"/>
                    <a:pt x="49" y="300"/>
                  </a:cubicBezTo>
                  <a:close/>
                  <a:moveTo>
                    <a:pt x="49" y="242"/>
                  </a:moveTo>
                  <a:cubicBezTo>
                    <a:pt x="65" y="246"/>
                    <a:pt x="81" y="250"/>
                    <a:pt x="97" y="254"/>
                  </a:cubicBezTo>
                  <a:cubicBezTo>
                    <a:pt x="97" y="265"/>
                    <a:pt x="97" y="275"/>
                    <a:pt x="97" y="286"/>
                  </a:cubicBezTo>
                  <a:cubicBezTo>
                    <a:pt x="81" y="283"/>
                    <a:pt x="65" y="280"/>
                    <a:pt x="49" y="276"/>
                  </a:cubicBezTo>
                  <a:cubicBezTo>
                    <a:pt x="49" y="265"/>
                    <a:pt x="49" y="254"/>
                    <a:pt x="49" y="242"/>
                  </a:cubicBezTo>
                  <a:close/>
                  <a:moveTo>
                    <a:pt x="49" y="185"/>
                  </a:moveTo>
                  <a:cubicBezTo>
                    <a:pt x="65" y="189"/>
                    <a:pt x="81" y="193"/>
                    <a:pt x="97" y="197"/>
                  </a:cubicBezTo>
                  <a:cubicBezTo>
                    <a:pt x="97" y="208"/>
                    <a:pt x="97" y="219"/>
                    <a:pt x="97" y="229"/>
                  </a:cubicBezTo>
                  <a:cubicBezTo>
                    <a:pt x="81" y="226"/>
                    <a:pt x="65" y="222"/>
                    <a:pt x="49" y="219"/>
                  </a:cubicBezTo>
                  <a:cubicBezTo>
                    <a:pt x="49" y="207"/>
                    <a:pt x="49" y="196"/>
                    <a:pt x="49" y="185"/>
                  </a:cubicBezTo>
                  <a:close/>
                  <a:moveTo>
                    <a:pt x="49" y="127"/>
                  </a:moveTo>
                  <a:cubicBezTo>
                    <a:pt x="65" y="132"/>
                    <a:pt x="81" y="136"/>
                    <a:pt x="97" y="141"/>
                  </a:cubicBezTo>
                  <a:cubicBezTo>
                    <a:pt x="97" y="152"/>
                    <a:pt x="97" y="162"/>
                    <a:pt x="97" y="173"/>
                  </a:cubicBezTo>
                  <a:cubicBezTo>
                    <a:pt x="81" y="169"/>
                    <a:pt x="65" y="165"/>
                    <a:pt x="49" y="161"/>
                  </a:cubicBezTo>
                  <a:cubicBezTo>
                    <a:pt x="49" y="150"/>
                    <a:pt x="49" y="138"/>
                    <a:pt x="49" y="127"/>
                  </a:cubicBezTo>
                  <a:close/>
                  <a:moveTo>
                    <a:pt x="97" y="116"/>
                  </a:moveTo>
                  <a:cubicBezTo>
                    <a:pt x="49" y="104"/>
                    <a:pt x="49" y="104"/>
                    <a:pt x="49" y="104"/>
                  </a:cubicBezTo>
                  <a:cubicBezTo>
                    <a:pt x="49" y="69"/>
                    <a:pt x="49" y="69"/>
                    <a:pt x="49" y="69"/>
                  </a:cubicBezTo>
                  <a:cubicBezTo>
                    <a:pt x="97" y="85"/>
                    <a:pt x="97" y="85"/>
                    <a:pt x="97" y="85"/>
                  </a:cubicBezTo>
                  <a:lnTo>
                    <a:pt x="97" y="116"/>
                  </a:lnTo>
                  <a:close/>
                  <a:moveTo>
                    <a:pt x="159" y="133"/>
                  </a:moveTo>
                  <a:cubicBezTo>
                    <a:pt x="129" y="125"/>
                    <a:pt x="129" y="125"/>
                    <a:pt x="129" y="125"/>
                  </a:cubicBezTo>
                  <a:cubicBezTo>
                    <a:pt x="129" y="94"/>
                    <a:pt x="129" y="94"/>
                    <a:pt x="129" y="94"/>
                  </a:cubicBezTo>
                  <a:cubicBezTo>
                    <a:pt x="159" y="104"/>
                    <a:pt x="159" y="104"/>
                    <a:pt x="159" y="104"/>
                  </a:cubicBezTo>
                  <a:lnTo>
                    <a:pt x="159" y="133"/>
                  </a:lnTo>
                  <a:close/>
                  <a:moveTo>
                    <a:pt x="159" y="188"/>
                  </a:moveTo>
                  <a:cubicBezTo>
                    <a:pt x="149" y="185"/>
                    <a:pt x="139" y="183"/>
                    <a:pt x="129" y="180"/>
                  </a:cubicBezTo>
                  <a:cubicBezTo>
                    <a:pt x="129" y="170"/>
                    <a:pt x="129" y="160"/>
                    <a:pt x="129" y="150"/>
                  </a:cubicBezTo>
                  <a:cubicBezTo>
                    <a:pt x="139" y="153"/>
                    <a:pt x="149" y="156"/>
                    <a:pt x="159" y="159"/>
                  </a:cubicBezTo>
                  <a:cubicBezTo>
                    <a:pt x="159" y="168"/>
                    <a:pt x="159" y="178"/>
                    <a:pt x="159" y="188"/>
                  </a:cubicBezTo>
                  <a:close/>
                  <a:moveTo>
                    <a:pt x="159" y="243"/>
                  </a:moveTo>
                  <a:cubicBezTo>
                    <a:pt x="149" y="240"/>
                    <a:pt x="139" y="238"/>
                    <a:pt x="129" y="236"/>
                  </a:cubicBezTo>
                  <a:cubicBezTo>
                    <a:pt x="129" y="226"/>
                    <a:pt x="129" y="215"/>
                    <a:pt x="129" y="205"/>
                  </a:cubicBezTo>
                  <a:cubicBezTo>
                    <a:pt x="139" y="208"/>
                    <a:pt x="149" y="211"/>
                    <a:pt x="159" y="213"/>
                  </a:cubicBezTo>
                  <a:cubicBezTo>
                    <a:pt x="159" y="223"/>
                    <a:pt x="159" y="233"/>
                    <a:pt x="159" y="243"/>
                  </a:cubicBezTo>
                  <a:close/>
                  <a:moveTo>
                    <a:pt x="159" y="298"/>
                  </a:moveTo>
                  <a:cubicBezTo>
                    <a:pt x="149" y="296"/>
                    <a:pt x="139" y="294"/>
                    <a:pt x="129" y="292"/>
                  </a:cubicBezTo>
                  <a:cubicBezTo>
                    <a:pt x="129" y="281"/>
                    <a:pt x="129" y="271"/>
                    <a:pt x="129" y="261"/>
                  </a:cubicBezTo>
                  <a:cubicBezTo>
                    <a:pt x="139" y="263"/>
                    <a:pt x="149" y="266"/>
                    <a:pt x="159" y="268"/>
                  </a:cubicBezTo>
                  <a:cubicBezTo>
                    <a:pt x="159" y="278"/>
                    <a:pt x="159" y="288"/>
                    <a:pt x="159" y="298"/>
                  </a:cubicBezTo>
                  <a:close/>
                  <a:moveTo>
                    <a:pt x="159" y="353"/>
                  </a:moveTo>
                  <a:cubicBezTo>
                    <a:pt x="149" y="351"/>
                    <a:pt x="139" y="349"/>
                    <a:pt x="129" y="347"/>
                  </a:cubicBezTo>
                  <a:cubicBezTo>
                    <a:pt x="129" y="337"/>
                    <a:pt x="129" y="327"/>
                    <a:pt x="129" y="317"/>
                  </a:cubicBezTo>
                  <a:cubicBezTo>
                    <a:pt x="139" y="319"/>
                    <a:pt x="149" y="321"/>
                    <a:pt x="159" y="323"/>
                  </a:cubicBezTo>
                  <a:cubicBezTo>
                    <a:pt x="159" y="333"/>
                    <a:pt x="159" y="343"/>
                    <a:pt x="159" y="353"/>
                  </a:cubicBezTo>
                  <a:close/>
                  <a:moveTo>
                    <a:pt x="159" y="408"/>
                  </a:moveTo>
                  <a:cubicBezTo>
                    <a:pt x="149" y="406"/>
                    <a:pt x="139" y="405"/>
                    <a:pt x="129" y="403"/>
                  </a:cubicBezTo>
                  <a:cubicBezTo>
                    <a:pt x="129" y="393"/>
                    <a:pt x="129" y="383"/>
                    <a:pt x="129" y="372"/>
                  </a:cubicBezTo>
                  <a:cubicBezTo>
                    <a:pt x="139" y="374"/>
                    <a:pt x="149" y="376"/>
                    <a:pt x="159" y="378"/>
                  </a:cubicBezTo>
                  <a:cubicBezTo>
                    <a:pt x="159" y="388"/>
                    <a:pt x="159" y="398"/>
                    <a:pt x="159" y="408"/>
                  </a:cubicBezTo>
                  <a:close/>
                  <a:moveTo>
                    <a:pt x="160" y="463"/>
                  </a:moveTo>
                  <a:cubicBezTo>
                    <a:pt x="149" y="461"/>
                    <a:pt x="139" y="460"/>
                    <a:pt x="129" y="459"/>
                  </a:cubicBezTo>
                  <a:cubicBezTo>
                    <a:pt x="129" y="448"/>
                    <a:pt x="129" y="438"/>
                    <a:pt x="129" y="428"/>
                  </a:cubicBezTo>
                  <a:cubicBezTo>
                    <a:pt x="139" y="430"/>
                    <a:pt x="149" y="432"/>
                    <a:pt x="160" y="433"/>
                  </a:cubicBezTo>
                  <a:cubicBezTo>
                    <a:pt x="160" y="443"/>
                    <a:pt x="160" y="453"/>
                    <a:pt x="160" y="463"/>
                  </a:cubicBezTo>
                  <a:close/>
                  <a:moveTo>
                    <a:pt x="160" y="518"/>
                  </a:moveTo>
                  <a:cubicBezTo>
                    <a:pt x="149" y="516"/>
                    <a:pt x="139" y="515"/>
                    <a:pt x="129" y="514"/>
                  </a:cubicBezTo>
                  <a:cubicBezTo>
                    <a:pt x="129" y="504"/>
                    <a:pt x="129" y="494"/>
                    <a:pt x="129" y="484"/>
                  </a:cubicBezTo>
                  <a:cubicBezTo>
                    <a:pt x="139" y="485"/>
                    <a:pt x="149" y="487"/>
                    <a:pt x="160" y="488"/>
                  </a:cubicBezTo>
                  <a:cubicBezTo>
                    <a:pt x="160" y="498"/>
                    <a:pt x="160" y="508"/>
                    <a:pt x="160" y="518"/>
                  </a:cubicBezTo>
                  <a:close/>
                  <a:moveTo>
                    <a:pt x="160" y="572"/>
                  </a:moveTo>
                  <a:cubicBezTo>
                    <a:pt x="150" y="572"/>
                    <a:pt x="139" y="571"/>
                    <a:pt x="129" y="570"/>
                  </a:cubicBezTo>
                  <a:cubicBezTo>
                    <a:pt x="129" y="560"/>
                    <a:pt x="129" y="550"/>
                    <a:pt x="129" y="539"/>
                  </a:cubicBezTo>
                  <a:cubicBezTo>
                    <a:pt x="139" y="541"/>
                    <a:pt x="150" y="542"/>
                    <a:pt x="160" y="543"/>
                  </a:cubicBezTo>
                  <a:cubicBezTo>
                    <a:pt x="160" y="553"/>
                    <a:pt x="160" y="563"/>
                    <a:pt x="160" y="572"/>
                  </a:cubicBezTo>
                  <a:close/>
                  <a:moveTo>
                    <a:pt x="160" y="627"/>
                  </a:moveTo>
                  <a:cubicBezTo>
                    <a:pt x="150" y="627"/>
                    <a:pt x="140" y="626"/>
                    <a:pt x="129" y="626"/>
                  </a:cubicBezTo>
                  <a:cubicBezTo>
                    <a:pt x="129" y="616"/>
                    <a:pt x="129" y="605"/>
                    <a:pt x="129" y="595"/>
                  </a:cubicBezTo>
                  <a:cubicBezTo>
                    <a:pt x="140" y="596"/>
                    <a:pt x="150" y="597"/>
                    <a:pt x="160" y="598"/>
                  </a:cubicBezTo>
                  <a:cubicBezTo>
                    <a:pt x="160" y="608"/>
                    <a:pt x="160" y="618"/>
                    <a:pt x="160" y="627"/>
                  </a:cubicBezTo>
                  <a:close/>
                  <a:moveTo>
                    <a:pt x="160" y="682"/>
                  </a:moveTo>
                  <a:cubicBezTo>
                    <a:pt x="150" y="682"/>
                    <a:pt x="140" y="682"/>
                    <a:pt x="130" y="681"/>
                  </a:cubicBezTo>
                  <a:cubicBezTo>
                    <a:pt x="130" y="671"/>
                    <a:pt x="130" y="661"/>
                    <a:pt x="130" y="651"/>
                  </a:cubicBezTo>
                  <a:cubicBezTo>
                    <a:pt x="140" y="652"/>
                    <a:pt x="150" y="652"/>
                    <a:pt x="160" y="653"/>
                  </a:cubicBezTo>
                  <a:cubicBezTo>
                    <a:pt x="160" y="663"/>
                    <a:pt x="160" y="673"/>
                    <a:pt x="160" y="682"/>
                  </a:cubicBezTo>
                  <a:close/>
                  <a:moveTo>
                    <a:pt x="160" y="737"/>
                  </a:moveTo>
                  <a:cubicBezTo>
                    <a:pt x="150" y="737"/>
                    <a:pt x="140" y="737"/>
                    <a:pt x="130" y="737"/>
                  </a:cubicBezTo>
                  <a:cubicBezTo>
                    <a:pt x="130" y="727"/>
                    <a:pt x="130" y="717"/>
                    <a:pt x="130" y="706"/>
                  </a:cubicBezTo>
                  <a:cubicBezTo>
                    <a:pt x="140" y="707"/>
                    <a:pt x="150" y="708"/>
                    <a:pt x="160" y="708"/>
                  </a:cubicBezTo>
                  <a:cubicBezTo>
                    <a:pt x="160" y="718"/>
                    <a:pt x="160" y="728"/>
                    <a:pt x="160" y="737"/>
                  </a:cubicBezTo>
                  <a:close/>
                  <a:moveTo>
                    <a:pt x="160" y="792"/>
                  </a:moveTo>
                  <a:cubicBezTo>
                    <a:pt x="150" y="793"/>
                    <a:pt x="140" y="793"/>
                    <a:pt x="130" y="793"/>
                  </a:cubicBezTo>
                  <a:cubicBezTo>
                    <a:pt x="130" y="783"/>
                    <a:pt x="130" y="772"/>
                    <a:pt x="130" y="762"/>
                  </a:cubicBezTo>
                  <a:cubicBezTo>
                    <a:pt x="140" y="762"/>
                    <a:pt x="150" y="763"/>
                    <a:pt x="160" y="763"/>
                  </a:cubicBezTo>
                  <a:cubicBezTo>
                    <a:pt x="160" y="773"/>
                    <a:pt x="160" y="783"/>
                    <a:pt x="160" y="792"/>
                  </a:cubicBezTo>
                  <a:close/>
                  <a:moveTo>
                    <a:pt x="160" y="847"/>
                  </a:moveTo>
                  <a:cubicBezTo>
                    <a:pt x="150" y="848"/>
                    <a:pt x="140" y="848"/>
                    <a:pt x="130" y="849"/>
                  </a:cubicBezTo>
                  <a:cubicBezTo>
                    <a:pt x="130" y="838"/>
                    <a:pt x="130" y="828"/>
                    <a:pt x="130" y="818"/>
                  </a:cubicBezTo>
                  <a:cubicBezTo>
                    <a:pt x="140" y="818"/>
                    <a:pt x="150" y="818"/>
                    <a:pt x="160" y="818"/>
                  </a:cubicBezTo>
                  <a:cubicBezTo>
                    <a:pt x="160" y="828"/>
                    <a:pt x="160" y="838"/>
                    <a:pt x="160" y="847"/>
                  </a:cubicBezTo>
                  <a:close/>
                  <a:moveTo>
                    <a:pt x="160" y="902"/>
                  </a:moveTo>
                  <a:cubicBezTo>
                    <a:pt x="150" y="903"/>
                    <a:pt x="140" y="904"/>
                    <a:pt x="130" y="904"/>
                  </a:cubicBezTo>
                  <a:cubicBezTo>
                    <a:pt x="130" y="894"/>
                    <a:pt x="130" y="884"/>
                    <a:pt x="130" y="874"/>
                  </a:cubicBezTo>
                  <a:cubicBezTo>
                    <a:pt x="140" y="873"/>
                    <a:pt x="150" y="873"/>
                    <a:pt x="160" y="873"/>
                  </a:cubicBezTo>
                  <a:cubicBezTo>
                    <a:pt x="160" y="883"/>
                    <a:pt x="160" y="893"/>
                    <a:pt x="160" y="902"/>
                  </a:cubicBezTo>
                  <a:close/>
                  <a:moveTo>
                    <a:pt x="160" y="957"/>
                  </a:moveTo>
                  <a:cubicBezTo>
                    <a:pt x="150" y="958"/>
                    <a:pt x="140" y="959"/>
                    <a:pt x="130" y="960"/>
                  </a:cubicBezTo>
                  <a:cubicBezTo>
                    <a:pt x="130" y="950"/>
                    <a:pt x="130" y="939"/>
                    <a:pt x="130" y="929"/>
                  </a:cubicBezTo>
                  <a:cubicBezTo>
                    <a:pt x="140" y="929"/>
                    <a:pt x="150" y="928"/>
                    <a:pt x="160" y="928"/>
                  </a:cubicBezTo>
                  <a:cubicBezTo>
                    <a:pt x="160" y="938"/>
                    <a:pt x="160" y="947"/>
                    <a:pt x="160" y="957"/>
                  </a:cubicBezTo>
                  <a:close/>
                  <a:moveTo>
                    <a:pt x="161" y="1012"/>
                  </a:moveTo>
                  <a:cubicBezTo>
                    <a:pt x="150" y="1013"/>
                    <a:pt x="140" y="1014"/>
                    <a:pt x="130" y="1016"/>
                  </a:cubicBezTo>
                  <a:cubicBezTo>
                    <a:pt x="130" y="1005"/>
                    <a:pt x="130" y="995"/>
                    <a:pt x="130" y="985"/>
                  </a:cubicBezTo>
                  <a:cubicBezTo>
                    <a:pt x="140" y="984"/>
                    <a:pt x="150" y="984"/>
                    <a:pt x="161" y="983"/>
                  </a:cubicBezTo>
                  <a:cubicBezTo>
                    <a:pt x="161" y="993"/>
                    <a:pt x="161" y="1002"/>
                    <a:pt x="161" y="1012"/>
                  </a:cubicBezTo>
                  <a:close/>
                  <a:moveTo>
                    <a:pt x="161" y="1067"/>
                  </a:moveTo>
                  <a:cubicBezTo>
                    <a:pt x="130" y="1071"/>
                    <a:pt x="130" y="1071"/>
                    <a:pt x="130" y="1071"/>
                  </a:cubicBezTo>
                  <a:cubicBezTo>
                    <a:pt x="130" y="1041"/>
                    <a:pt x="130" y="1041"/>
                    <a:pt x="130" y="1041"/>
                  </a:cubicBezTo>
                  <a:cubicBezTo>
                    <a:pt x="161" y="1038"/>
                    <a:pt x="161" y="1038"/>
                    <a:pt x="161" y="1038"/>
                  </a:cubicBezTo>
                  <a:lnTo>
                    <a:pt x="161" y="1067"/>
                  </a:lnTo>
                  <a:close/>
                  <a:moveTo>
                    <a:pt x="186" y="1036"/>
                  </a:moveTo>
                  <a:cubicBezTo>
                    <a:pt x="208" y="1034"/>
                    <a:pt x="208" y="1034"/>
                    <a:pt x="208" y="1034"/>
                  </a:cubicBezTo>
                  <a:cubicBezTo>
                    <a:pt x="208" y="1061"/>
                    <a:pt x="208" y="1061"/>
                    <a:pt x="208" y="1061"/>
                  </a:cubicBezTo>
                  <a:cubicBezTo>
                    <a:pt x="186" y="1065"/>
                    <a:pt x="186" y="1065"/>
                    <a:pt x="186" y="1065"/>
                  </a:cubicBezTo>
                  <a:lnTo>
                    <a:pt x="186" y="1036"/>
                  </a:lnTo>
                  <a:close/>
                  <a:moveTo>
                    <a:pt x="186" y="982"/>
                  </a:moveTo>
                  <a:cubicBezTo>
                    <a:pt x="193" y="981"/>
                    <a:pt x="200" y="981"/>
                    <a:pt x="208" y="980"/>
                  </a:cubicBezTo>
                  <a:cubicBezTo>
                    <a:pt x="208" y="990"/>
                    <a:pt x="208" y="999"/>
                    <a:pt x="208" y="1008"/>
                  </a:cubicBezTo>
                  <a:cubicBezTo>
                    <a:pt x="200" y="1008"/>
                    <a:pt x="193" y="1009"/>
                    <a:pt x="186" y="1010"/>
                  </a:cubicBezTo>
                  <a:cubicBezTo>
                    <a:pt x="186" y="1001"/>
                    <a:pt x="186" y="991"/>
                    <a:pt x="186" y="982"/>
                  </a:cubicBezTo>
                  <a:close/>
                  <a:moveTo>
                    <a:pt x="186" y="956"/>
                  </a:moveTo>
                  <a:cubicBezTo>
                    <a:pt x="186" y="946"/>
                    <a:pt x="186" y="937"/>
                    <a:pt x="186" y="928"/>
                  </a:cubicBezTo>
                  <a:cubicBezTo>
                    <a:pt x="193" y="927"/>
                    <a:pt x="200" y="927"/>
                    <a:pt x="208" y="927"/>
                  </a:cubicBezTo>
                  <a:cubicBezTo>
                    <a:pt x="208" y="936"/>
                    <a:pt x="208" y="945"/>
                    <a:pt x="208" y="954"/>
                  </a:cubicBezTo>
                  <a:cubicBezTo>
                    <a:pt x="200" y="954"/>
                    <a:pt x="193" y="955"/>
                    <a:pt x="186" y="956"/>
                  </a:cubicBezTo>
                  <a:close/>
                  <a:moveTo>
                    <a:pt x="186" y="873"/>
                  </a:moveTo>
                  <a:cubicBezTo>
                    <a:pt x="193" y="873"/>
                    <a:pt x="200" y="873"/>
                    <a:pt x="208" y="873"/>
                  </a:cubicBezTo>
                  <a:cubicBezTo>
                    <a:pt x="208" y="882"/>
                    <a:pt x="208" y="891"/>
                    <a:pt x="208" y="900"/>
                  </a:cubicBezTo>
                  <a:cubicBezTo>
                    <a:pt x="200" y="900"/>
                    <a:pt x="193" y="901"/>
                    <a:pt x="186" y="901"/>
                  </a:cubicBezTo>
                  <a:cubicBezTo>
                    <a:pt x="186" y="892"/>
                    <a:pt x="186" y="883"/>
                    <a:pt x="186" y="873"/>
                  </a:cubicBezTo>
                  <a:close/>
                  <a:moveTo>
                    <a:pt x="186" y="847"/>
                  </a:moveTo>
                  <a:cubicBezTo>
                    <a:pt x="186" y="838"/>
                    <a:pt x="186" y="828"/>
                    <a:pt x="186" y="819"/>
                  </a:cubicBezTo>
                  <a:cubicBezTo>
                    <a:pt x="193" y="819"/>
                    <a:pt x="200" y="819"/>
                    <a:pt x="208" y="819"/>
                  </a:cubicBezTo>
                  <a:cubicBezTo>
                    <a:pt x="208" y="828"/>
                    <a:pt x="208" y="837"/>
                    <a:pt x="208" y="846"/>
                  </a:cubicBezTo>
                  <a:cubicBezTo>
                    <a:pt x="200" y="846"/>
                    <a:pt x="193" y="847"/>
                    <a:pt x="186" y="847"/>
                  </a:cubicBezTo>
                  <a:close/>
                  <a:moveTo>
                    <a:pt x="186" y="764"/>
                  </a:moveTo>
                  <a:cubicBezTo>
                    <a:pt x="193" y="765"/>
                    <a:pt x="200" y="765"/>
                    <a:pt x="208" y="765"/>
                  </a:cubicBezTo>
                  <a:cubicBezTo>
                    <a:pt x="208" y="774"/>
                    <a:pt x="208" y="783"/>
                    <a:pt x="208" y="792"/>
                  </a:cubicBezTo>
                  <a:cubicBezTo>
                    <a:pt x="200" y="792"/>
                    <a:pt x="193" y="792"/>
                    <a:pt x="186" y="793"/>
                  </a:cubicBezTo>
                  <a:cubicBezTo>
                    <a:pt x="186" y="783"/>
                    <a:pt x="186" y="774"/>
                    <a:pt x="186" y="764"/>
                  </a:cubicBezTo>
                  <a:close/>
                  <a:moveTo>
                    <a:pt x="186" y="738"/>
                  </a:moveTo>
                  <a:cubicBezTo>
                    <a:pt x="186" y="729"/>
                    <a:pt x="186" y="719"/>
                    <a:pt x="186" y="710"/>
                  </a:cubicBezTo>
                  <a:cubicBezTo>
                    <a:pt x="193" y="710"/>
                    <a:pt x="200" y="711"/>
                    <a:pt x="208" y="711"/>
                  </a:cubicBezTo>
                  <a:cubicBezTo>
                    <a:pt x="208" y="720"/>
                    <a:pt x="208" y="729"/>
                    <a:pt x="208" y="738"/>
                  </a:cubicBezTo>
                  <a:cubicBezTo>
                    <a:pt x="200" y="738"/>
                    <a:pt x="193" y="738"/>
                    <a:pt x="186" y="738"/>
                  </a:cubicBezTo>
                  <a:close/>
                  <a:moveTo>
                    <a:pt x="186" y="656"/>
                  </a:moveTo>
                  <a:cubicBezTo>
                    <a:pt x="193" y="656"/>
                    <a:pt x="200" y="657"/>
                    <a:pt x="208" y="657"/>
                  </a:cubicBezTo>
                  <a:cubicBezTo>
                    <a:pt x="208" y="666"/>
                    <a:pt x="208" y="675"/>
                    <a:pt x="208" y="685"/>
                  </a:cubicBezTo>
                  <a:cubicBezTo>
                    <a:pt x="200" y="684"/>
                    <a:pt x="193" y="684"/>
                    <a:pt x="186" y="684"/>
                  </a:cubicBezTo>
                  <a:cubicBezTo>
                    <a:pt x="186" y="674"/>
                    <a:pt x="186" y="665"/>
                    <a:pt x="186" y="656"/>
                  </a:cubicBezTo>
                  <a:close/>
                  <a:moveTo>
                    <a:pt x="186" y="601"/>
                  </a:moveTo>
                  <a:cubicBezTo>
                    <a:pt x="193" y="602"/>
                    <a:pt x="200" y="603"/>
                    <a:pt x="208" y="604"/>
                  </a:cubicBezTo>
                  <a:cubicBezTo>
                    <a:pt x="208" y="613"/>
                    <a:pt x="208" y="622"/>
                    <a:pt x="208" y="631"/>
                  </a:cubicBezTo>
                  <a:cubicBezTo>
                    <a:pt x="200" y="630"/>
                    <a:pt x="193" y="630"/>
                    <a:pt x="186" y="629"/>
                  </a:cubicBezTo>
                  <a:cubicBezTo>
                    <a:pt x="186" y="620"/>
                    <a:pt x="186" y="611"/>
                    <a:pt x="186" y="601"/>
                  </a:cubicBezTo>
                  <a:close/>
                  <a:moveTo>
                    <a:pt x="186" y="547"/>
                  </a:moveTo>
                  <a:cubicBezTo>
                    <a:pt x="193" y="548"/>
                    <a:pt x="200" y="549"/>
                    <a:pt x="208" y="550"/>
                  </a:cubicBezTo>
                  <a:cubicBezTo>
                    <a:pt x="208" y="559"/>
                    <a:pt x="208" y="568"/>
                    <a:pt x="208" y="577"/>
                  </a:cubicBezTo>
                  <a:cubicBezTo>
                    <a:pt x="200" y="576"/>
                    <a:pt x="193" y="576"/>
                    <a:pt x="186" y="575"/>
                  </a:cubicBezTo>
                  <a:cubicBezTo>
                    <a:pt x="186" y="566"/>
                    <a:pt x="186" y="556"/>
                    <a:pt x="186" y="547"/>
                  </a:cubicBezTo>
                  <a:close/>
                  <a:moveTo>
                    <a:pt x="186" y="492"/>
                  </a:moveTo>
                  <a:cubicBezTo>
                    <a:pt x="193" y="494"/>
                    <a:pt x="200" y="495"/>
                    <a:pt x="208" y="496"/>
                  </a:cubicBezTo>
                  <a:cubicBezTo>
                    <a:pt x="208" y="505"/>
                    <a:pt x="208" y="514"/>
                    <a:pt x="208" y="523"/>
                  </a:cubicBezTo>
                  <a:cubicBezTo>
                    <a:pt x="200" y="522"/>
                    <a:pt x="193" y="521"/>
                    <a:pt x="186" y="521"/>
                  </a:cubicBezTo>
                  <a:cubicBezTo>
                    <a:pt x="186" y="511"/>
                    <a:pt x="186" y="502"/>
                    <a:pt x="186" y="492"/>
                  </a:cubicBezTo>
                  <a:close/>
                  <a:moveTo>
                    <a:pt x="186" y="438"/>
                  </a:moveTo>
                  <a:cubicBezTo>
                    <a:pt x="193" y="439"/>
                    <a:pt x="200" y="441"/>
                    <a:pt x="208" y="442"/>
                  </a:cubicBezTo>
                  <a:cubicBezTo>
                    <a:pt x="208" y="451"/>
                    <a:pt x="208" y="460"/>
                    <a:pt x="208" y="469"/>
                  </a:cubicBezTo>
                  <a:cubicBezTo>
                    <a:pt x="200" y="468"/>
                    <a:pt x="193" y="467"/>
                    <a:pt x="186" y="466"/>
                  </a:cubicBezTo>
                  <a:cubicBezTo>
                    <a:pt x="186" y="457"/>
                    <a:pt x="186" y="448"/>
                    <a:pt x="186" y="438"/>
                  </a:cubicBezTo>
                  <a:close/>
                  <a:moveTo>
                    <a:pt x="186" y="384"/>
                  </a:moveTo>
                  <a:cubicBezTo>
                    <a:pt x="193" y="385"/>
                    <a:pt x="200" y="387"/>
                    <a:pt x="208" y="388"/>
                  </a:cubicBezTo>
                  <a:cubicBezTo>
                    <a:pt x="208" y="397"/>
                    <a:pt x="208" y="406"/>
                    <a:pt x="208" y="415"/>
                  </a:cubicBezTo>
                  <a:cubicBezTo>
                    <a:pt x="200" y="414"/>
                    <a:pt x="193" y="413"/>
                    <a:pt x="186" y="412"/>
                  </a:cubicBezTo>
                  <a:cubicBezTo>
                    <a:pt x="186" y="403"/>
                    <a:pt x="186" y="393"/>
                    <a:pt x="186" y="384"/>
                  </a:cubicBezTo>
                  <a:close/>
                  <a:moveTo>
                    <a:pt x="186" y="329"/>
                  </a:moveTo>
                  <a:cubicBezTo>
                    <a:pt x="193" y="331"/>
                    <a:pt x="200" y="333"/>
                    <a:pt x="208" y="334"/>
                  </a:cubicBezTo>
                  <a:cubicBezTo>
                    <a:pt x="208" y="343"/>
                    <a:pt x="208" y="352"/>
                    <a:pt x="208" y="361"/>
                  </a:cubicBezTo>
                  <a:cubicBezTo>
                    <a:pt x="200" y="360"/>
                    <a:pt x="193" y="359"/>
                    <a:pt x="186" y="358"/>
                  </a:cubicBezTo>
                  <a:cubicBezTo>
                    <a:pt x="186" y="348"/>
                    <a:pt x="186" y="339"/>
                    <a:pt x="186" y="329"/>
                  </a:cubicBezTo>
                  <a:close/>
                  <a:moveTo>
                    <a:pt x="186" y="275"/>
                  </a:moveTo>
                  <a:cubicBezTo>
                    <a:pt x="193" y="277"/>
                    <a:pt x="200" y="279"/>
                    <a:pt x="208" y="280"/>
                  </a:cubicBezTo>
                  <a:cubicBezTo>
                    <a:pt x="208" y="289"/>
                    <a:pt x="208" y="299"/>
                    <a:pt x="208" y="308"/>
                  </a:cubicBezTo>
                  <a:cubicBezTo>
                    <a:pt x="200" y="306"/>
                    <a:pt x="193" y="305"/>
                    <a:pt x="186" y="303"/>
                  </a:cubicBezTo>
                  <a:cubicBezTo>
                    <a:pt x="186" y="294"/>
                    <a:pt x="186" y="284"/>
                    <a:pt x="186" y="275"/>
                  </a:cubicBezTo>
                  <a:close/>
                  <a:moveTo>
                    <a:pt x="186" y="249"/>
                  </a:moveTo>
                  <a:cubicBezTo>
                    <a:pt x="186" y="239"/>
                    <a:pt x="186" y="230"/>
                    <a:pt x="186" y="221"/>
                  </a:cubicBezTo>
                  <a:cubicBezTo>
                    <a:pt x="193" y="223"/>
                    <a:pt x="200" y="225"/>
                    <a:pt x="208" y="227"/>
                  </a:cubicBezTo>
                  <a:cubicBezTo>
                    <a:pt x="208" y="236"/>
                    <a:pt x="208" y="245"/>
                    <a:pt x="208" y="254"/>
                  </a:cubicBezTo>
                  <a:cubicBezTo>
                    <a:pt x="200" y="252"/>
                    <a:pt x="193" y="250"/>
                    <a:pt x="186" y="249"/>
                  </a:cubicBezTo>
                  <a:close/>
                  <a:moveTo>
                    <a:pt x="186" y="166"/>
                  </a:moveTo>
                  <a:cubicBezTo>
                    <a:pt x="193" y="168"/>
                    <a:pt x="200" y="171"/>
                    <a:pt x="208" y="173"/>
                  </a:cubicBezTo>
                  <a:cubicBezTo>
                    <a:pt x="208" y="182"/>
                    <a:pt x="208" y="191"/>
                    <a:pt x="208" y="200"/>
                  </a:cubicBezTo>
                  <a:cubicBezTo>
                    <a:pt x="200" y="198"/>
                    <a:pt x="193" y="196"/>
                    <a:pt x="186" y="194"/>
                  </a:cubicBezTo>
                  <a:cubicBezTo>
                    <a:pt x="186" y="185"/>
                    <a:pt x="186" y="176"/>
                    <a:pt x="186" y="166"/>
                  </a:cubicBezTo>
                  <a:close/>
                  <a:moveTo>
                    <a:pt x="208" y="146"/>
                  </a:moveTo>
                  <a:cubicBezTo>
                    <a:pt x="186" y="140"/>
                    <a:pt x="186" y="140"/>
                    <a:pt x="186" y="140"/>
                  </a:cubicBezTo>
                  <a:cubicBezTo>
                    <a:pt x="186" y="112"/>
                    <a:pt x="186" y="112"/>
                    <a:pt x="186" y="112"/>
                  </a:cubicBezTo>
                  <a:cubicBezTo>
                    <a:pt x="208" y="119"/>
                    <a:pt x="208" y="119"/>
                    <a:pt x="208" y="119"/>
                  </a:cubicBezTo>
                  <a:lnTo>
                    <a:pt x="208" y="146"/>
                  </a:lnTo>
                  <a:close/>
                  <a:moveTo>
                    <a:pt x="228" y="1033"/>
                  </a:moveTo>
                  <a:cubicBezTo>
                    <a:pt x="247" y="1031"/>
                    <a:pt x="247" y="1031"/>
                    <a:pt x="247" y="1031"/>
                  </a:cubicBezTo>
                  <a:cubicBezTo>
                    <a:pt x="247" y="1057"/>
                    <a:pt x="247" y="1057"/>
                    <a:pt x="247" y="1057"/>
                  </a:cubicBezTo>
                  <a:cubicBezTo>
                    <a:pt x="228" y="1060"/>
                    <a:pt x="228" y="1060"/>
                    <a:pt x="228" y="1060"/>
                  </a:cubicBezTo>
                  <a:lnTo>
                    <a:pt x="228" y="1033"/>
                  </a:lnTo>
                  <a:close/>
                  <a:moveTo>
                    <a:pt x="228" y="980"/>
                  </a:moveTo>
                  <a:cubicBezTo>
                    <a:pt x="234" y="979"/>
                    <a:pt x="241" y="979"/>
                    <a:pt x="247" y="978"/>
                  </a:cubicBezTo>
                  <a:cubicBezTo>
                    <a:pt x="247" y="987"/>
                    <a:pt x="247" y="995"/>
                    <a:pt x="247" y="1004"/>
                  </a:cubicBezTo>
                  <a:cubicBezTo>
                    <a:pt x="241" y="1005"/>
                    <a:pt x="234" y="1005"/>
                    <a:pt x="228" y="1006"/>
                  </a:cubicBezTo>
                  <a:cubicBezTo>
                    <a:pt x="228" y="997"/>
                    <a:pt x="228" y="989"/>
                    <a:pt x="228" y="980"/>
                  </a:cubicBezTo>
                  <a:close/>
                  <a:moveTo>
                    <a:pt x="228" y="926"/>
                  </a:moveTo>
                  <a:cubicBezTo>
                    <a:pt x="234" y="926"/>
                    <a:pt x="241" y="926"/>
                    <a:pt x="247" y="926"/>
                  </a:cubicBezTo>
                  <a:cubicBezTo>
                    <a:pt x="247" y="934"/>
                    <a:pt x="247" y="943"/>
                    <a:pt x="247" y="951"/>
                  </a:cubicBezTo>
                  <a:cubicBezTo>
                    <a:pt x="241" y="952"/>
                    <a:pt x="234" y="952"/>
                    <a:pt x="228" y="953"/>
                  </a:cubicBezTo>
                  <a:cubicBezTo>
                    <a:pt x="228" y="944"/>
                    <a:pt x="228" y="935"/>
                    <a:pt x="228" y="926"/>
                  </a:cubicBezTo>
                  <a:close/>
                  <a:moveTo>
                    <a:pt x="228" y="873"/>
                  </a:moveTo>
                  <a:cubicBezTo>
                    <a:pt x="235" y="873"/>
                    <a:pt x="241" y="873"/>
                    <a:pt x="247" y="873"/>
                  </a:cubicBezTo>
                  <a:cubicBezTo>
                    <a:pt x="247" y="881"/>
                    <a:pt x="247" y="890"/>
                    <a:pt x="247" y="898"/>
                  </a:cubicBezTo>
                  <a:cubicBezTo>
                    <a:pt x="241" y="899"/>
                    <a:pt x="235" y="899"/>
                    <a:pt x="228" y="899"/>
                  </a:cubicBezTo>
                  <a:cubicBezTo>
                    <a:pt x="228" y="891"/>
                    <a:pt x="228" y="882"/>
                    <a:pt x="228" y="873"/>
                  </a:cubicBezTo>
                  <a:close/>
                  <a:moveTo>
                    <a:pt x="228" y="820"/>
                  </a:moveTo>
                  <a:cubicBezTo>
                    <a:pt x="235" y="820"/>
                    <a:pt x="241" y="820"/>
                    <a:pt x="247" y="820"/>
                  </a:cubicBezTo>
                  <a:cubicBezTo>
                    <a:pt x="247" y="828"/>
                    <a:pt x="247" y="837"/>
                    <a:pt x="247" y="845"/>
                  </a:cubicBezTo>
                  <a:cubicBezTo>
                    <a:pt x="241" y="845"/>
                    <a:pt x="235" y="846"/>
                    <a:pt x="228" y="846"/>
                  </a:cubicBezTo>
                  <a:cubicBezTo>
                    <a:pt x="228" y="837"/>
                    <a:pt x="228" y="828"/>
                    <a:pt x="228" y="820"/>
                  </a:cubicBezTo>
                  <a:close/>
                  <a:moveTo>
                    <a:pt x="228" y="766"/>
                  </a:moveTo>
                  <a:cubicBezTo>
                    <a:pt x="235" y="766"/>
                    <a:pt x="241" y="767"/>
                    <a:pt x="248" y="767"/>
                  </a:cubicBezTo>
                  <a:cubicBezTo>
                    <a:pt x="248" y="775"/>
                    <a:pt x="248" y="784"/>
                    <a:pt x="248" y="792"/>
                  </a:cubicBezTo>
                  <a:cubicBezTo>
                    <a:pt x="241" y="792"/>
                    <a:pt x="235" y="792"/>
                    <a:pt x="228" y="793"/>
                  </a:cubicBezTo>
                  <a:cubicBezTo>
                    <a:pt x="228" y="784"/>
                    <a:pt x="228" y="775"/>
                    <a:pt x="228" y="766"/>
                  </a:cubicBezTo>
                  <a:close/>
                  <a:moveTo>
                    <a:pt x="229" y="713"/>
                  </a:moveTo>
                  <a:cubicBezTo>
                    <a:pt x="235" y="713"/>
                    <a:pt x="241" y="714"/>
                    <a:pt x="248" y="714"/>
                  </a:cubicBezTo>
                  <a:cubicBezTo>
                    <a:pt x="248" y="722"/>
                    <a:pt x="248" y="731"/>
                    <a:pt x="248" y="739"/>
                  </a:cubicBezTo>
                  <a:cubicBezTo>
                    <a:pt x="241" y="739"/>
                    <a:pt x="235" y="739"/>
                    <a:pt x="229" y="739"/>
                  </a:cubicBezTo>
                  <a:cubicBezTo>
                    <a:pt x="229" y="730"/>
                    <a:pt x="229" y="722"/>
                    <a:pt x="229" y="713"/>
                  </a:cubicBezTo>
                  <a:close/>
                  <a:moveTo>
                    <a:pt x="229" y="659"/>
                  </a:moveTo>
                  <a:cubicBezTo>
                    <a:pt x="235" y="660"/>
                    <a:pt x="241" y="660"/>
                    <a:pt x="248" y="661"/>
                  </a:cubicBezTo>
                  <a:cubicBezTo>
                    <a:pt x="248" y="669"/>
                    <a:pt x="248" y="678"/>
                    <a:pt x="248" y="686"/>
                  </a:cubicBezTo>
                  <a:cubicBezTo>
                    <a:pt x="241" y="686"/>
                    <a:pt x="235" y="686"/>
                    <a:pt x="229" y="686"/>
                  </a:cubicBezTo>
                  <a:cubicBezTo>
                    <a:pt x="229" y="677"/>
                    <a:pt x="229" y="668"/>
                    <a:pt x="229" y="659"/>
                  </a:cubicBezTo>
                  <a:close/>
                  <a:moveTo>
                    <a:pt x="229" y="606"/>
                  </a:moveTo>
                  <a:cubicBezTo>
                    <a:pt x="235" y="607"/>
                    <a:pt x="242" y="607"/>
                    <a:pt x="248" y="608"/>
                  </a:cubicBezTo>
                  <a:cubicBezTo>
                    <a:pt x="248" y="617"/>
                    <a:pt x="248" y="625"/>
                    <a:pt x="248" y="634"/>
                  </a:cubicBezTo>
                  <a:cubicBezTo>
                    <a:pt x="242" y="633"/>
                    <a:pt x="235" y="633"/>
                    <a:pt x="229" y="632"/>
                  </a:cubicBezTo>
                  <a:cubicBezTo>
                    <a:pt x="229" y="624"/>
                    <a:pt x="229" y="615"/>
                    <a:pt x="229" y="606"/>
                  </a:cubicBezTo>
                  <a:close/>
                  <a:moveTo>
                    <a:pt x="229" y="553"/>
                  </a:moveTo>
                  <a:cubicBezTo>
                    <a:pt x="235" y="553"/>
                    <a:pt x="242" y="554"/>
                    <a:pt x="248" y="555"/>
                  </a:cubicBezTo>
                  <a:cubicBezTo>
                    <a:pt x="248" y="564"/>
                    <a:pt x="248" y="572"/>
                    <a:pt x="248" y="581"/>
                  </a:cubicBezTo>
                  <a:cubicBezTo>
                    <a:pt x="242" y="580"/>
                    <a:pt x="235" y="580"/>
                    <a:pt x="229" y="579"/>
                  </a:cubicBezTo>
                  <a:cubicBezTo>
                    <a:pt x="229" y="570"/>
                    <a:pt x="229" y="561"/>
                    <a:pt x="229" y="553"/>
                  </a:cubicBezTo>
                  <a:close/>
                  <a:moveTo>
                    <a:pt x="229" y="499"/>
                  </a:moveTo>
                  <a:cubicBezTo>
                    <a:pt x="236" y="500"/>
                    <a:pt x="242" y="501"/>
                    <a:pt x="248" y="502"/>
                  </a:cubicBezTo>
                  <a:cubicBezTo>
                    <a:pt x="248" y="511"/>
                    <a:pt x="248" y="519"/>
                    <a:pt x="248" y="528"/>
                  </a:cubicBezTo>
                  <a:cubicBezTo>
                    <a:pt x="242" y="527"/>
                    <a:pt x="236" y="526"/>
                    <a:pt x="229" y="526"/>
                  </a:cubicBezTo>
                  <a:cubicBezTo>
                    <a:pt x="229" y="517"/>
                    <a:pt x="229" y="508"/>
                    <a:pt x="229" y="499"/>
                  </a:cubicBezTo>
                  <a:close/>
                  <a:moveTo>
                    <a:pt x="229" y="446"/>
                  </a:moveTo>
                  <a:cubicBezTo>
                    <a:pt x="236" y="447"/>
                    <a:pt x="242" y="448"/>
                    <a:pt x="248" y="449"/>
                  </a:cubicBezTo>
                  <a:cubicBezTo>
                    <a:pt x="248" y="458"/>
                    <a:pt x="248" y="466"/>
                    <a:pt x="248" y="475"/>
                  </a:cubicBezTo>
                  <a:cubicBezTo>
                    <a:pt x="242" y="474"/>
                    <a:pt x="236" y="473"/>
                    <a:pt x="229" y="472"/>
                  </a:cubicBezTo>
                  <a:cubicBezTo>
                    <a:pt x="229" y="464"/>
                    <a:pt x="229" y="455"/>
                    <a:pt x="229" y="446"/>
                  </a:cubicBezTo>
                  <a:close/>
                  <a:moveTo>
                    <a:pt x="230" y="393"/>
                  </a:moveTo>
                  <a:cubicBezTo>
                    <a:pt x="236" y="394"/>
                    <a:pt x="242" y="395"/>
                    <a:pt x="249" y="396"/>
                  </a:cubicBezTo>
                  <a:cubicBezTo>
                    <a:pt x="249" y="405"/>
                    <a:pt x="249" y="413"/>
                    <a:pt x="249" y="422"/>
                  </a:cubicBezTo>
                  <a:cubicBezTo>
                    <a:pt x="242" y="421"/>
                    <a:pt x="236" y="420"/>
                    <a:pt x="230" y="419"/>
                  </a:cubicBezTo>
                  <a:cubicBezTo>
                    <a:pt x="230" y="410"/>
                    <a:pt x="230" y="401"/>
                    <a:pt x="230" y="393"/>
                  </a:cubicBezTo>
                  <a:close/>
                  <a:moveTo>
                    <a:pt x="230" y="339"/>
                  </a:moveTo>
                  <a:cubicBezTo>
                    <a:pt x="236" y="341"/>
                    <a:pt x="242" y="342"/>
                    <a:pt x="249" y="343"/>
                  </a:cubicBezTo>
                  <a:cubicBezTo>
                    <a:pt x="249" y="352"/>
                    <a:pt x="249" y="360"/>
                    <a:pt x="249" y="369"/>
                  </a:cubicBezTo>
                  <a:cubicBezTo>
                    <a:pt x="242" y="368"/>
                    <a:pt x="236" y="367"/>
                    <a:pt x="230" y="366"/>
                  </a:cubicBezTo>
                  <a:cubicBezTo>
                    <a:pt x="230" y="357"/>
                    <a:pt x="230" y="348"/>
                    <a:pt x="230" y="339"/>
                  </a:cubicBezTo>
                  <a:close/>
                  <a:moveTo>
                    <a:pt x="230" y="286"/>
                  </a:moveTo>
                  <a:cubicBezTo>
                    <a:pt x="236" y="287"/>
                    <a:pt x="242" y="289"/>
                    <a:pt x="249" y="291"/>
                  </a:cubicBezTo>
                  <a:cubicBezTo>
                    <a:pt x="249" y="299"/>
                    <a:pt x="249" y="307"/>
                    <a:pt x="249" y="316"/>
                  </a:cubicBezTo>
                  <a:cubicBezTo>
                    <a:pt x="242" y="315"/>
                    <a:pt x="236" y="313"/>
                    <a:pt x="230" y="312"/>
                  </a:cubicBezTo>
                  <a:cubicBezTo>
                    <a:pt x="230" y="303"/>
                    <a:pt x="230" y="295"/>
                    <a:pt x="230" y="286"/>
                  </a:cubicBezTo>
                  <a:close/>
                  <a:moveTo>
                    <a:pt x="230" y="232"/>
                  </a:moveTo>
                  <a:cubicBezTo>
                    <a:pt x="236" y="234"/>
                    <a:pt x="243" y="236"/>
                    <a:pt x="249" y="238"/>
                  </a:cubicBezTo>
                  <a:cubicBezTo>
                    <a:pt x="249" y="246"/>
                    <a:pt x="249" y="255"/>
                    <a:pt x="249" y="263"/>
                  </a:cubicBezTo>
                  <a:cubicBezTo>
                    <a:pt x="243" y="262"/>
                    <a:pt x="236" y="260"/>
                    <a:pt x="230" y="259"/>
                  </a:cubicBezTo>
                  <a:cubicBezTo>
                    <a:pt x="230" y="250"/>
                    <a:pt x="230" y="241"/>
                    <a:pt x="230" y="232"/>
                  </a:cubicBezTo>
                  <a:close/>
                  <a:moveTo>
                    <a:pt x="230" y="179"/>
                  </a:moveTo>
                  <a:cubicBezTo>
                    <a:pt x="236" y="181"/>
                    <a:pt x="243" y="183"/>
                    <a:pt x="249" y="185"/>
                  </a:cubicBezTo>
                  <a:cubicBezTo>
                    <a:pt x="249" y="193"/>
                    <a:pt x="249" y="202"/>
                    <a:pt x="249" y="210"/>
                  </a:cubicBezTo>
                  <a:cubicBezTo>
                    <a:pt x="243" y="209"/>
                    <a:pt x="236" y="207"/>
                    <a:pt x="230" y="205"/>
                  </a:cubicBezTo>
                  <a:cubicBezTo>
                    <a:pt x="230" y="197"/>
                    <a:pt x="230" y="188"/>
                    <a:pt x="230" y="179"/>
                  </a:cubicBezTo>
                  <a:close/>
                  <a:moveTo>
                    <a:pt x="249" y="157"/>
                  </a:moveTo>
                  <a:cubicBezTo>
                    <a:pt x="230" y="152"/>
                    <a:pt x="230" y="152"/>
                    <a:pt x="230" y="152"/>
                  </a:cubicBezTo>
                  <a:cubicBezTo>
                    <a:pt x="230" y="126"/>
                    <a:pt x="230" y="126"/>
                    <a:pt x="230" y="126"/>
                  </a:cubicBezTo>
                  <a:cubicBezTo>
                    <a:pt x="249" y="132"/>
                    <a:pt x="249" y="132"/>
                    <a:pt x="249" y="132"/>
                  </a:cubicBezTo>
                  <a:lnTo>
                    <a:pt x="249" y="157"/>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1" name="Freeform 23"/>
            <p:cNvSpPr>
              <a:spLocks noEditPoints="1"/>
            </p:cNvSpPr>
            <p:nvPr/>
          </p:nvSpPr>
          <p:spPr bwMode="auto">
            <a:xfrm>
              <a:off x="8004315" y="3356992"/>
              <a:ext cx="114983" cy="857345"/>
            </a:xfrm>
            <a:custGeom>
              <a:avLst/>
              <a:gdLst>
                <a:gd name="T0" fmla="*/ 0 w 111"/>
                <a:gd name="T1" fmla="*/ 865 h 865"/>
                <a:gd name="T2" fmla="*/ 111 w 111"/>
                <a:gd name="T3" fmla="*/ 36 h 865"/>
                <a:gd name="T4" fmla="*/ 97 w 111"/>
                <a:gd name="T5" fmla="*/ 791 h 865"/>
                <a:gd name="T6" fmla="*/ 16 w 111"/>
                <a:gd name="T7" fmla="*/ 791 h 865"/>
                <a:gd name="T8" fmla="*/ 97 w 111"/>
                <a:gd name="T9" fmla="*/ 791 h 865"/>
                <a:gd name="T10" fmla="*/ 16 w 111"/>
                <a:gd name="T11" fmla="*/ 756 h 865"/>
                <a:gd name="T12" fmla="*/ 97 w 111"/>
                <a:gd name="T13" fmla="*/ 719 h 865"/>
                <a:gd name="T14" fmla="*/ 97 w 111"/>
                <a:gd name="T15" fmla="*/ 684 h 865"/>
                <a:gd name="T16" fmla="*/ 16 w 111"/>
                <a:gd name="T17" fmla="*/ 677 h 865"/>
                <a:gd name="T18" fmla="*/ 97 w 111"/>
                <a:gd name="T19" fmla="*/ 684 h 865"/>
                <a:gd name="T20" fmla="*/ 16 w 111"/>
                <a:gd name="T21" fmla="*/ 642 h 865"/>
                <a:gd name="T22" fmla="*/ 97 w 111"/>
                <a:gd name="T23" fmla="*/ 612 h 865"/>
                <a:gd name="T24" fmla="*/ 97 w 111"/>
                <a:gd name="T25" fmla="*/ 577 h 865"/>
                <a:gd name="T26" fmla="*/ 16 w 111"/>
                <a:gd name="T27" fmla="*/ 563 h 865"/>
                <a:gd name="T28" fmla="*/ 97 w 111"/>
                <a:gd name="T29" fmla="*/ 577 h 865"/>
                <a:gd name="T30" fmla="*/ 16 w 111"/>
                <a:gd name="T31" fmla="*/ 528 h 865"/>
                <a:gd name="T32" fmla="*/ 97 w 111"/>
                <a:gd name="T33" fmla="*/ 505 h 865"/>
                <a:gd name="T34" fmla="*/ 97 w 111"/>
                <a:gd name="T35" fmla="*/ 470 h 865"/>
                <a:gd name="T36" fmla="*/ 16 w 111"/>
                <a:gd name="T37" fmla="*/ 449 h 865"/>
                <a:gd name="T38" fmla="*/ 97 w 111"/>
                <a:gd name="T39" fmla="*/ 470 h 865"/>
                <a:gd name="T40" fmla="*/ 16 w 111"/>
                <a:gd name="T41" fmla="*/ 414 h 865"/>
                <a:gd name="T42" fmla="*/ 97 w 111"/>
                <a:gd name="T43" fmla="*/ 397 h 865"/>
                <a:gd name="T44" fmla="*/ 97 w 111"/>
                <a:gd name="T45" fmla="*/ 363 h 865"/>
                <a:gd name="T46" fmla="*/ 16 w 111"/>
                <a:gd name="T47" fmla="*/ 335 h 865"/>
                <a:gd name="T48" fmla="*/ 97 w 111"/>
                <a:gd name="T49" fmla="*/ 363 h 865"/>
                <a:gd name="T50" fmla="*/ 16 w 111"/>
                <a:gd name="T51" fmla="*/ 300 h 865"/>
                <a:gd name="T52" fmla="*/ 97 w 111"/>
                <a:gd name="T53" fmla="*/ 290 h 865"/>
                <a:gd name="T54" fmla="*/ 97 w 111"/>
                <a:gd name="T55" fmla="*/ 256 h 865"/>
                <a:gd name="T56" fmla="*/ 16 w 111"/>
                <a:gd name="T57" fmla="*/ 221 h 865"/>
                <a:gd name="T58" fmla="*/ 97 w 111"/>
                <a:gd name="T59" fmla="*/ 256 h 865"/>
                <a:gd name="T60" fmla="*/ 16 w 111"/>
                <a:gd name="T61" fmla="*/ 186 h 865"/>
                <a:gd name="T62" fmla="*/ 97 w 111"/>
                <a:gd name="T63" fmla="*/ 183 h 865"/>
                <a:gd name="T64" fmla="*/ 97 w 111"/>
                <a:gd name="T65" fmla="*/ 149 h 865"/>
                <a:gd name="T66" fmla="*/ 16 w 111"/>
                <a:gd name="T67" fmla="*/ 107 h 865"/>
                <a:gd name="T68" fmla="*/ 97 w 111"/>
                <a:gd name="T69" fmla="*/ 149 h 865"/>
                <a:gd name="T70" fmla="*/ 16 w 111"/>
                <a:gd name="T71" fmla="*/ 73 h 865"/>
                <a:gd name="T72" fmla="*/ 97 w 111"/>
                <a:gd name="T73" fmla="*/ 7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865">
                  <a:moveTo>
                    <a:pt x="0" y="0"/>
                  </a:moveTo>
                  <a:cubicBezTo>
                    <a:pt x="0" y="865"/>
                    <a:pt x="0" y="865"/>
                    <a:pt x="0" y="865"/>
                  </a:cubicBezTo>
                  <a:cubicBezTo>
                    <a:pt x="111" y="839"/>
                    <a:pt x="111" y="839"/>
                    <a:pt x="111" y="839"/>
                  </a:cubicBezTo>
                  <a:cubicBezTo>
                    <a:pt x="111" y="36"/>
                    <a:pt x="111" y="36"/>
                    <a:pt x="111" y="36"/>
                  </a:cubicBezTo>
                  <a:lnTo>
                    <a:pt x="0" y="0"/>
                  </a:lnTo>
                  <a:close/>
                  <a:moveTo>
                    <a:pt x="97" y="791"/>
                  </a:moveTo>
                  <a:cubicBezTo>
                    <a:pt x="16" y="813"/>
                    <a:pt x="16" y="813"/>
                    <a:pt x="16" y="813"/>
                  </a:cubicBezTo>
                  <a:cubicBezTo>
                    <a:pt x="16" y="791"/>
                    <a:pt x="16" y="791"/>
                    <a:pt x="16" y="791"/>
                  </a:cubicBezTo>
                  <a:cubicBezTo>
                    <a:pt x="97" y="773"/>
                    <a:pt x="97" y="773"/>
                    <a:pt x="97" y="773"/>
                  </a:cubicBezTo>
                  <a:lnTo>
                    <a:pt x="97" y="791"/>
                  </a:lnTo>
                  <a:close/>
                  <a:moveTo>
                    <a:pt x="97" y="737"/>
                  </a:moveTo>
                  <a:cubicBezTo>
                    <a:pt x="70" y="743"/>
                    <a:pt x="43" y="750"/>
                    <a:pt x="16" y="756"/>
                  </a:cubicBezTo>
                  <a:cubicBezTo>
                    <a:pt x="16" y="748"/>
                    <a:pt x="16" y="741"/>
                    <a:pt x="16" y="734"/>
                  </a:cubicBezTo>
                  <a:cubicBezTo>
                    <a:pt x="43" y="729"/>
                    <a:pt x="70" y="724"/>
                    <a:pt x="97" y="719"/>
                  </a:cubicBezTo>
                  <a:cubicBezTo>
                    <a:pt x="97" y="725"/>
                    <a:pt x="97" y="731"/>
                    <a:pt x="97" y="737"/>
                  </a:cubicBezTo>
                  <a:close/>
                  <a:moveTo>
                    <a:pt x="97" y="684"/>
                  </a:moveTo>
                  <a:cubicBezTo>
                    <a:pt x="70" y="689"/>
                    <a:pt x="43" y="694"/>
                    <a:pt x="16" y="699"/>
                  </a:cubicBezTo>
                  <a:cubicBezTo>
                    <a:pt x="16" y="691"/>
                    <a:pt x="16" y="684"/>
                    <a:pt x="16" y="677"/>
                  </a:cubicBezTo>
                  <a:cubicBezTo>
                    <a:pt x="43" y="673"/>
                    <a:pt x="70" y="669"/>
                    <a:pt x="97" y="666"/>
                  </a:cubicBezTo>
                  <a:cubicBezTo>
                    <a:pt x="97" y="672"/>
                    <a:pt x="97" y="678"/>
                    <a:pt x="97" y="684"/>
                  </a:cubicBezTo>
                  <a:close/>
                  <a:moveTo>
                    <a:pt x="97" y="630"/>
                  </a:moveTo>
                  <a:cubicBezTo>
                    <a:pt x="70" y="634"/>
                    <a:pt x="43" y="638"/>
                    <a:pt x="16" y="642"/>
                  </a:cubicBezTo>
                  <a:cubicBezTo>
                    <a:pt x="16" y="635"/>
                    <a:pt x="16" y="627"/>
                    <a:pt x="16" y="620"/>
                  </a:cubicBezTo>
                  <a:cubicBezTo>
                    <a:pt x="43" y="617"/>
                    <a:pt x="70" y="615"/>
                    <a:pt x="97" y="612"/>
                  </a:cubicBezTo>
                  <a:cubicBezTo>
                    <a:pt x="97" y="618"/>
                    <a:pt x="97" y="624"/>
                    <a:pt x="97" y="630"/>
                  </a:cubicBezTo>
                  <a:close/>
                  <a:moveTo>
                    <a:pt x="97" y="577"/>
                  </a:moveTo>
                  <a:cubicBezTo>
                    <a:pt x="70" y="580"/>
                    <a:pt x="43" y="582"/>
                    <a:pt x="16" y="585"/>
                  </a:cubicBezTo>
                  <a:cubicBezTo>
                    <a:pt x="16" y="578"/>
                    <a:pt x="16" y="570"/>
                    <a:pt x="16" y="563"/>
                  </a:cubicBezTo>
                  <a:cubicBezTo>
                    <a:pt x="43" y="561"/>
                    <a:pt x="70" y="560"/>
                    <a:pt x="97" y="558"/>
                  </a:cubicBezTo>
                  <a:cubicBezTo>
                    <a:pt x="97" y="564"/>
                    <a:pt x="97" y="571"/>
                    <a:pt x="97" y="577"/>
                  </a:cubicBezTo>
                  <a:close/>
                  <a:moveTo>
                    <a:pt x="97" y="523"/>
                  </a:moveTo>
                  <a:cubicBezTo>
                    <a:pt x="70" y="525"/>
                    <a:pt x="43" y="526"/>
                    <a:pt x="16" y="528"/>
                  </a:cubicBezTo>
                  <a:cubicBezTo>
                    <a:pt x="16" y="521"/>
                    <a:pt x="16" y="513"/>
                    <a:pt x="16" y="506"/>
                  </a:cubicBezTo>
                  <a:cubicBezTo>
                    <a:pt x="43" y="505"/>
                    <a:pt x="70" y="505"/>
                    <a:pt x="97" y="505"/>
                  </a:cubicBezTo>
                  <a:cubicBezTo>
                    <a:pt x="97" y="511"/>
                    <a:pt x="97" y="517"/>
                    <a:pt x="97" y="523"/>
                  </a:cubicBezTo>
                  <a:close/>
                  <a:moveTo>
                    <a:pt x="97" y="470"/>
                  </a:moveTo>
                  <a:cubicBezTo>
                    <a:pt x="70" y="470"/>
                    <a:pt x="43" y="471"/>
                    <a:pt x="16" y="471"/>
                  </a:cubicBezTo>
                  <a:cubicBezTo>
                    <a:pt x="16" y="464"/>
                    <a:pt x="16" y="456"/>
                    <a:pt x="16" y="449"/>
                  </a:cubicBezTo>
                  <a:cubicBezTo>
                    <a:pt x="43" y="450"/>
                    <a:pt x="70" y="450"/>
                    <a:pt x="97" y="451"/>
                  </a:cubicBezTo>
                  <a:cubicBezTo>
                    <a:pt x="97" y="457"/>
                    <a:pt x="97" y="464"/>
                    <a:pt x="97" y="470"/>
                  </a:cubicBezTo>
                  <a:close/>
                  <a:moveTo>
                    <a:pt x="97" y="417"/>
                  </a:moveTo>
                  <a:cubicBezTo>
                    <a:pt x="70" y="416"/>
                    <a:pt x="43" y="415"/>
                    <a:pt x="16" y="414"/>
                  </a:cubicBezTo>
                  <a:cubicBezTo>
                    <a:pt x="16" y="407"/>
                    <a:pt x="16" y="399"/>
                    <a:pt x="16" y="392"/>
                  </a:cubicBezTo>
                  <a:cubicBezTo>
                    <a:pt x="43" y="394"/>
                    <a:pt x="70" y="396"/>
                    <a:pt x="97" y="397"/>
                  </a:cubicBezTo>
                  <a:cubicBezTo>
                    <a:pt x="97" y="404"/>
                    <a:pt x="97" y="410"/>
                    <a:pt x="97" y="417"/>
                  </a:cubicBezTo>
                  <a:close/>
                  <a:moveTo>
                    <a:pt x="97" y="363"/>
                  </a:moveTo>
                  <a:cubicBezTo>
                    <a:pt x="70" y="361"/>
                    <a:pt x="43" y="359"/>
                    <a:pt x="16" y="357"/>
                  </a:cubicBezTo>
                  <a:cubicBezTo>
                    <a:pt x="16" y="350"/>
                    <a:pt x="16" y="342"/>
                    <a:pt x="16" y="335"/>
                  </a:cubicBezTo>
                  <a:cubicBezTo>
                    <a:pt x="43" y="338"/>
                    <a:pt x="70" y="341"/>
                    <a:pt x="97" y="344"/>
                  </a:cubicBezTo>
                  <a:cubicBezTo>
                    <a:pt x="97" y="350"/>
                    <a:pt x="97" y="357"/>
                    <a:pt x="97" y="363"/>
                  </a:cubicBezTo>
                  <a:close/>
                  <a:moveTo>
                    <a:pt x="97" y="310"/>
                  </a:moveTo>
                  <a:cubicBezTo>
                    <a:pt x="70" y="307"/>
                    <a:pt x="43" y="303"/>
                    <a:pt x="16" y="300"/>
                  </a:cubicBezTo>
                  <a:cubicBezTo>
                    <a:pt x="16" y="293"/>
                    <a:pt x="16" y="286"/>
                    <a:pt x="16" y="278"/>
                  </a:cubicBezTo>
                  <a:cubicBezTo>
                    <a:pt x="43" y="282"/>
                    <a:pt x="70" y="286"/>
                    <a:pt x="97" y="290"/>
                  </a:cubicBezTo>
                  <a:cubicBezTo>
                    <a:pt x="97" y="297"/>
                    <a:pt x="97" y="303"/>
                    <a:pt x="97" y="310"/>
                  </a:cubicBezTo>
                  <a:close/>
                  <a:moveTo>
                    <a:pt x="97" y="256"/>
                  </a:moveTo>
                  <a:cubicBezTo>
                    <a:pt x="70" y="252"/>
                    <a:pt x="43" y="248"/>
                    <a:pt x="16" y="243"/>
                  </a:cubicBezTo>
                  <a:cubicBezTo>
                    <a:pt x="16" y="236"/>
                    <a:pt x="16" y="229"/>
                    <a:pt x="16" y="221"/>
                  </a:cubicBezTo>
                  <a:cubicBezTo>
                    <a:pt x="43" y="226"/>
                    <a:pt x="70" y="231"/>
                    <a:pt x="97" y="237"/>
                  </a:cubicBezTo>
                  <a:cubicBezTo>
                    <a:pt x="97" y="243"/>
                    <a:pt x="97" y="250"/>
                    <a:pt x="97" y="256"/>
                  </a:cubicBezTo>
                  <a:close/>
                  <a:moveTo>
                    <a:pt x="97" y="203"/>
                  </a:moveTo>
                  <a:cubicBezTo>
                    <a:pt x="70" y="197"/>
                    <a:pt x="43" y="192"/>
                    <a:pt x="16" y="186"/>
                  </a:cubicBezTo>
                  <a:cubicBezTo>
                    <a:pt x="16" y="179"/>
                    <a:pt x="16" y="172"/>
                    <a:pt x="16" y="164"/>
                  </a:cubicBezTo>
                  <a:cubicBezTo>
                    <a:pt x="43" y="171"/>
                    <a:pt x="70" y="177"/>
                    <a:pt x="97" y="183"/>
                  </a:cubicBezTo>
                  <a:cubicBezTo>
                    <a:pt x="97" y="190"/>
                    <a:pt x="97" y="196"/>
                    <a:pt x="97" y="203"/>
                  </a:cubicBezTo>
                  <a:close/>
                  <a:moveTo>
                    <a:pt x="97" y="149"/>
                  </a:moveTo>
                  <a:cubicBezTo>
                    <a:pt x="70" y="143"/>
                    <a:pt x="43" y="136"/>
                    <a:pt x="16" y="129"/>
                  </a:cubicBezTo>
                  <a:cubicBezTo>
                    <a:pt x="16" y="122"/>
                    <a:pt x="16" y="115"/>
                    <a:pt x="16" y="107"/>
                  </a:cubicBezTo>
                  <a:cubicBezTo>
                    <a:pt x="43" y="115"/>
                    <a:pt x="70" y="122"/>
                    <a:pt x="97" y="129"/>
                  </a:cubicBezTo>
                  <a:cubicBezTo>
                    <a:pt x="97" y="136"/>
                    <a:pt x="97" y="143"/>
                    <a:pt x="97" y="149"/>
                  </a:cubicBezTo>
                  <a:close/>
                  <a:moveTo>
                    <a:pt x="97" y="96"/>
                  </a:moveTo>
                  <a:cubicBezTo>
                    <a:pt x="16" y="73"/>
                    <a:pt x="16" y="73"/>
                    <a:pt x="16" y="73"/>
                  </a:cubicBezTo>
                  <a:cubicBezTo>
                    <a:pt x="16" y="50"/>
                    <a:pt x="16" y="50"/>
                    <a:pt x="16" y="50"/>
                  </a:cubicBezTo>
                  <a:cubicBezTo>
                    <a:pt x="97" y="76"/>
                    <a:pt x="97" y="76"/>
                    <a:pt x="97" y="76"/>
                  </a:cubicBezTo>
                  <a:lnTo>
                    <a:pt x="97" y="96"/>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2" name="Freeform 24"/>
            <p:cNvSpPr>
              <a:spLocks noEditPoints="1"/>
            </p:cNvSpPr>
            <p:nvPr/>
          </p:nvSpPr>
          <p:spPr bwMode="auto">
            <a:xfrm>
              <a:off x="7774937" y="3358172"/>
              <a:ext cx="219942" cy="857910"/>
            </a:xfrm>
            <a:custGeom>
              <a:avLst/>
              <a:gdLst>
                <a:gd name="T0" fmla="*/ 176 w 213"/>
                <a:gd name="T1" fmla="*/ 810 h 866"/>
                <a:gd name="T2" fmla="*/ 141 w 213"/>
                <a:gd name="T3" fmla="*/ 763 h 866"/>
                <a:gd name="T4" fmla="*/ 141 w 213"/>
                <a:gd name="T5" fmla="*/ 697 h 866"/>
                <a:gd name="T6" fmla="*/ 176 w 213"/>
                <a:gd name="T7" fmla="*/ 655 h 866"/>
                <a:gd name="T8" fmla="*/ 176 w 213"/>
                <a:gd name="T9" fmla="*/ 638 h 866"/>
                <a:gd name="T10" fmla="*/ 176 w 213"/>
                <a:gd name="T11" fmla="*/ 552 h 866"/>
                <a:gd name="T12" fmla="*/ 141 w 213"/>
                <a:gd name="T13" fmla="*/ 510 h 866"/>
                <a:gd name="T14" fmla="*/ 141 w 213"/>
                <a:gd name="T15" fmla="*/ 444 h 866"/>
                <a:gd name="T16" fmla="*/ 176 w 213"/>
                <a:gd name="T17" fmla="*/ 397 h 866"/>
                <a:gd name="T18" fmla="*/ 176 w 213"/>
                <a:gd name="T19" fmla="*/ 379 h 866"/>
                <a:gd name="T20" fmla="*/ 176 w 213"/>
                <a:gd name="T21" fmla="*/ 336 h 866"/>
                <a:gd name="T22" fmla="*/ 141 w 213"/>
                <a:gd name="T23" fmla="*/ 256 h 866"/>
                <a:gd name="T24" fmla="*/ 141 w 213"/>
                <a:gd name="T25" fmla="*/ 190 h 866"/>
                <a:gd name="T26" fmla="*/ 176 w 213"/>
                <a:gd name="T27" fmla="*/ 138 h 866"/>
                <a:gd name="T28" fmla="*/ 176 w 213"/>
                <a:gd name="T29" fmla="*/ 121 h 866"/>
                <a:gd name="T30" fmla="*/ 94 w 213"/>
                <a:gd name="T31" fmla="*/ 78 h 866"/>
                <a:gd name="T32" fmla="*/ 117 w 213"/>
                <a:gd name="T33" fmla="*/ 112 h 866"/>
                <a:gd name="T34" fmla="*/ 117 w 213"/>
                <a:gd name="T35" fmla="*/ 177 h 866"/>
                <a:gd name="T36" fmla="*/ 94 w 213"/>
                <a:gd name="T37" fmla="*/ 223 h 866"/>
                <a:gd name="T38" fmla="*/ 94 w 213"/>
                <a:gd name="T39" fmla="*/ 242 h 866"/>
                <a:gd name="T40" fmla="*/ 94 w 213"/>
                <a:gd name="T41" fmla="*/ 324 h 866"/>
                <a:gd name="T42" fmla="*/ 116 w 213"/>
                <a:gd name="T43" fmla="*/ 362 h 866"/>
                <a:gd name="T44" fmla="*/ 116 w 213"/>
                <a:gd name="T45" fmla="*/ 427 h 866"/>
                <a:gd name="T46" fmla="*/ 94 w 213"/>
                <a:gd name="T47" fmla="*/ 469 h 866"/>
                <a:gd name="T48" fmla="*/ 94 w 213"/>
                <a:gd name="T49" fmla="*/ 489 h 866"/>
                <a:gd name="T50" fmla="*/ 93 w 213"/>
                <a:gd name="T51" fmla="*/ 571 h 866"/>
                <a:gd name="T52" fmla="*/ 116 w 213"/>
                <a:gd name="T53" fmla="*/ 612 h 866"/>
                <a:gd name="T54" fmla="*/ 116 w 213"/>
                <a:gd name="T55" fmla="*/ 676 h 866"/>
                <a:gd name="T56" fmla="*/ 93 w 213"/>
                <a:gd name="T57" fmla="*/ 716 h 866"/>
                <a:gd name="T58" fmla="*/ 93 w 213"/>
                <a:gd name="T59" fmla="*/ 735 h 866"/>
                <a:gd name="T60" fmla="*/ 74 w 213"/>
                <a:gd name="T61" fmla="*/ 796 h 866"/>
                <a:gd name="T62" fmla="*/ 58 w 213"/>
                <a:gd name="T63" fmla="*/ 754 h 866"/>
                <a:gd name="T64" fmla="*/ 74 w 213"/>
                <a:gd name="T65" fmla="*/ 694 h 866"/>
                <a:gd name="T66" fmla="*/ 74 w 213"/>
                <a:gd name="T67" fmla="*/ 653 h 866"/>
                <a:gd name="T68" fmla="*/ 58 w 213"/>
                <a:gd name="T69" fmla="*/ 633 h 866"/>
                <a:gd name="T70" fmla="*/ 58 w 213"/>
                <a:gd name="T71" fmla="*/ 552 h 866"/>
                <a:gd name="T72" fmla="*/ 58 w 213"/>
                <a:gd name="T73" fmla="*/ 512 h 866"/>
                <a:gd name="T74" fmla="*/ 58 w 213"/>
                <a:gd name="T75" fmla="*/ 452 h 866"/>
                <a:gd name="T76" fmla="*/ 74 w 213"/>
                <a:gd name="T77" fmla="*/ 409 h 866"/>
                <a:gd name="T78" fmla="*/ 74 w 213"/>
                <a:gd name="T79" fmla="*/ 390 h 866"/>
                <a:gd name="T80" fmla="*/ 74 w 213"/>
                <a:gd name="T81" fmla="*/ 308 h 866"/>
                <a:gd name="T82" fmla="*/ 58 w 213"/>
                <a:gd name="T83" fmla="*/ 271 h 866"/>
                <a:gd name="T84" fmla="*/ 58 w 213"/>
                <a:gd name="T85" fmla="*/ 210 h 866"/>
                <a:gd name="T86" fmla="*/ 74 w 213"/>
                <a:gd name="T87" fmla="*/ 186 h 866"/>
                <a:gd name="T88" fmla="*/ 74 w 213"/>
                <a:gd name="T89" fmla="*/ 146 h 866"/>
                <a:gd name="T90" fmla="*/ 43 w 213"/>
                <a:gd name="T91" fmla="*/ 793 h 866"/>
                <a:gd name="T92" fmla="*/ 28 w 213"/>
                <a:gd name="T93" fmla="*/ 751 h 866"/>
                <a:gd name="T94" fmla="*/ 28 w 213"/>
                <a:gd name="T95" fmla="*/ 692 h 866"/>
                <a:gd name="T96" fmla="*/ 43 w 213"/>
                <a:gd name="T97" fmla="*/ 653 h 866"/>
                <a:gd name="T98" fmla="*/ 42 w 213"/>
                <a:gd name="T99" fmla="*/ 633 h 866"/>
                <a:gd name="T100" fmla="*/ 42 w 213"/>
                <a:gd name="T101" fmla="*/ 553 h 866"/>
                <a:gd name="T102" fmla="*/ 28 w 213"/>
                <a:gd name="T103" fmla="*/ 514 h 866"/>
                <a:gd name="T104" fmla="*/ 28 w 213"/>
                <a:gd name="T105" fmla="*/ 455 h 866"/>
                <a:gd name="T106" fmla="*/ 42 w 213"/>
                <a:gd name="T107" fmla="*/ 414 h 866"/>
                <a:gd name="T108" fmla="*/ 42 w 213"/>
                <a:gd name="T109" fmla="*/ 393 h 866"/>
                <a:gd name="T110" fmla="*/ 42 w 213"/>
                <a:gd name="T111" fmla="*/ 314 h 866"/>
                <a:gd name="T112" fmla="*/ 27 w 213"/>
                <a:gd name="T113" fmla="*/ 276 h 866"/>
                <a:gd name="T114" fmla="*/ 27 w 213"/>
                <a:gd name="T115" fmla="*/ 218 h 866"/>
                <a:gd name="T116" fmla="*/ 41 w 213"/>
                <a:gd name="T117" fmla="*/ 174 h 866"/>
                <a:gd name="T118" fmla="*/ 41 w 213"/>
                <a:gd name="T119" fmla="*/ 15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866">
                  <a:moveTo>
                    <a:pt x="0" y="833"/>
                  </a:moveTo>
                  <a:cubicBezTo>
                    <a:pt x="213" y="866"/>
                    <a:pt x="213" y="866"/>
                    <a:pt x="213" y="866"/>
                  </a:cubicBezTo>
                  <a:cubicBezTo>
                    <a:pt x="213" y="0"/>
                    <a:pt x="213" y="0"/>
                    <a:pt x="213" y="0"/>
                  </a:cubicBezTo>
                  <a:cubicBezTo>
                    <a:pt x="0" y="73"/>
                    <a:pt x="0" y="73"/>
                    <a:pt x="0" y="73"/>
                  </a:cubicBezTo>
                  <a:lnTo>
                    <a:pt x="0" y="833"/>
                  </a:lnTo>
                  <a:close/>
                  <a:moveTo>
                    <a:pt x="176" y="810"/>
                  </a:moveTo>
                  <a:cubicBezTo>
                    <a:pt x="141" y="805"/>
                    <a:pt x="141" y="805"/>
                    <a:pt x="141" y="805"/>
                  </a:cubicBezTo>
                  <a:cubicBezTo>
                    <a:pt x="141" y="781"/>
                    <a:pt x="141" y="781"/>
                    <a:pt x="141" y="781"/>
                  </a:cubicBezTo>
                  <a:cubicBezTo>
                    <a:pt x="176" y="785"/>
                    <a:pt x="176" y="785"/>
                    <a:pt x="176" y="785"/>
                  </a:cubicBezTo>
                  <a:lnTo>
                    <a:pt x="176" y="810"/>
                  </a:lnTo>
                  <a:close/>
                  <a:moveTo>
                    <a:pt x="176" y="767"/>
                  </a:moveTo>
                  <a:cubicBezTo>
                    <a:pt x="164" y="766"/>
                    <a:pt x="152" y="764"/>
                    <a:pt x="141" y="763"/>
                  </a:cubicBezTo>
                  <a:cubicBezTo>
                    <a:pt x="141" y="755"/>
                    <a:pt x="141" y="747"/>
                    <a:pt x="141" y="739"/>
                  </a:cubicBezTo>
                  <a:cubicBezTo>
                    <a:pt x="152" y="740"/>
                    <a:pt x="164" y="741"/>
                    <a:pt x="176" y="741"/>
                  </a:cubicBezTo>
                  <a:cubicBezTo>
                    <a:pt x="176" y="750"/>
                    <a:pt x="176" y="759"/>
                    <a:pt x="176" y="767"/>
                  </a:cubicBezTo>
                  <a:close/>
                  <a:moveTo>
                    <a:pt x="176" y="724"/>
                  </a:moveTo>
                  <a:cubicBezTo>
                    <a:pt x="164" y="723"/>
                    <a:pt x="152" y="722"/>
                    <a:pt x="141" y="721"/>
                  </a:cubicBezTo>
                  <a:cubicBezTo>
                    <a:pt x="141" y="713"/>
                    <a:pt x="141" y="705"/>
                    <a:pt x="141" y="697"/>
                  </a:cubicBezTo>
                  <a:cubicBezTo>
                    <a:pt x="152" y="697"/>
                    <a:pt x="164" y="698"/>
                    <a:pt x="176" y="698"/>
                  </a:cubicBezTo>
                  <a:cubicBezTo>
                    <a:pt x="176" y="707"/>
                    <a:pt x="176" y="715"/>
                    <a:pt x="176" y="724"/>
                  </a:cubicBezTo>
                  <a:close/>
                  <a:moveTo>
                    <a:pt x="176" y="681"/>
                  </a:moveTo>
                  <a:cubicBezTo>
                    <a:pt x="164" y="680"/>
                    <a:pt x="152" y="679"/>
                    <a:pt x="141" y="679"/>
                  </a:cubicBezTo>
                  <a:cubicBezTo>
                    <a:pt x="141" y="671"/>
                    <a:pt x="141" y="663"/>
                    <a:pt x="141" y="655"/>
                  </a:cubicBezTo>
                  <a:cubicBezTo>
                    <a:pt x="152" y="655"/>
                    <a:pt x="164" y="655"/>
                    <a:pt x="176" y="655"/>
                  </a:cubicBezTo>
                  <a:cubicBezTo>
                    <a:pt x="176" y="664"/>
                    <a:pt x="176" y="672"/>
                    <a:pt x="176" y="681"/>
                  </a:cubicBezTo>
                  <a:close/>
                  <a:moveTo>
                    <a:pt x="176" y="638"/>
                  </a:moveTo>
                  <a:cubicBezTo>
                    <a:pt x="164" y="637"/>
                    <a:pt x="152" y="637"/>
                    <a:pt x="141" y="636"/>
                  </a:cubicBezTo>
                  <a:cubicBezTo>
                    <a:pt x="141" y="628"/>
                    <a:pt x="141" y="620"/>
                    <a:pt x="141" y="613"/>
                  </a:cubicBezTo>
                  <a:cubicBezTo>
                    <a:pt x="152" y="612"/>
                    <a:pt x="164" y="612"/>
                    <a:pt x="176" y="612"/>
                  </a:cubicBezTo>
                  <a:cubicBezTo>
                    <a:pt x="176" y="621"/>
                    <a:pt x="176" y="629"/>
                    <a:pt x="176" y="638"/>
                  </a:cubicBezTo>
                  <a:close/>
                  <a:moveTo>
                    <a:pt x="176" y="595"/>
                  </a:moveTo>
                  <a:cubicBezTo>
                    <a:pt x="164" y="595"/>
                    <a:pt x="152" y="594"/>
                    <a:pt x="141" y="594"/>
                  </a:cubicBezTo>
                  <a:cubicBezTo>
                    <a:pt x="141" y="586"/>
                    <a:pt x="141" y="578"/>
                    <a:pt x="141" y="570"/>
                  </a:cubicBezTo>
                  <a:cubicBezTo>
                    <a:pt x="152" y="570"/>
                    <a:pt x="164" y="570"/>
                    <a:pt x="176" y="569"/>
                  </a:cubicBezTo>
                  <a:cubicBezTo>
                    <a:pt x="176" y="578"/>
                    <a:pt x="176" y="586"/>
                    <a:pt x="176" y="595"/>
                  </a:cubicBezTo>
                  <a:close/>
                  <a:moveTo>
                    <a:pt x="176" y="552"/>
                  </a:moveTo>
                  <a:cubicBezTo>
                    <a:pt x="164" y="552"/>
                    <a:pt x="152" y="552"/>
                    <a:pt x="141" y="552"/>
                  </a:cubicBezTo>
                  <a:cubicBezTo>
                    <a:pt x="141" y="544"/>
                    <a:pt x="141" y="536"/>
                    <a:pt x="141" y="528"/>
                  </a:cubicBezTo>
                  <a:cubicBezTo>
                    <a:pt x="152" y="527"/>
                    <a:pt x="164" y="527"/>
                    <a:pt x="176" y="526"/>
                  </a:cubicBezTo>
                  <a:cubicBezTo>
                    <a:pt x="176" y="535"/>
                    <a:pt x="176" y="543"/>
                    <a:pt x="176" y="552"/>
                  </a:cubicBezTo>
                  <a:close/>
                  <a:moveTo>
                    <a:pt x="176" y="509"/>
                  </a:moveTo>
                  <a:cubicBezTo>
                    <a:pt x="164" y="509"/>
                    <a:pt x="152" y="509"/>
                    <a:pt x="141" y="510"/>
                  </a:cubicBezTo>
                  <a:cubicBezTo>
                    <a:pt x="141" y="502"/>
                    <a:pt x="141" y="494"/>
                    <a:pt x="141" y="486"/>
                  </a:cubicBezTo>
                  <a:cubicBezTo>
                    <a:pt x="152" y="485"/>
                    <a:pt x="164" y="484"/>
                    <a:pt x="176" y="483"/>
                  </a:cubicBezTo>
                  <a:cubicBezTo>
                    <a:pt x="176" y="492"/>
                    <a:pt x="176" y="500"/>
                    <a:pt x="176" y="509"/>
                  </a:cubicBezTo>
                  <a:close/>
                  <a:moveTo>
                    <a:pt x="176" y="466"/>
                  </a:moveTo>
                  <a:cubicBezTo>
                    <a:pt x="164" y="466"/>
                    <a:pt x="152" y="467"/>
                    <a:pt x="141" y="467"/>
                  </a:cubicBezTo>
                  <a:cubicBezTo>
                    <a:pt x="141" y="460"/>
                    <a:pt x="141" y="452"/>
                    <a:pt x="141" y="444"/>
                  </a:cubicBezTo>
                  <a:cubicBezTo>
                    <a:pt x="152" y="442"/>
                    <a:pt x="164" y="441"/>
                    <a:pt x="176" y="440"/>
                  </a:cubicBezTo>
                  <a:cubicBezTo>
                    <a:pt x="176" y="448"/>
                    <a:pt x="176" y="457"/>
                    <a:pt x="176" y="466"/>
                  </a:cubicBezTo>
                  <a:close/>
                  <a:moveTo>
                    <a:pt x="176" y="422"/>
                  </a:moveTo>
                  <a:cubicBezTo>
                    <a:pt x="164" y="423"/>
                    <a:pt x="152" y="424"/>
                    <a:pt x="141" y="425"/>
                  </a:cubicBezTo>
                  <a:cubicBezTo>
                    <a:pt x="141" y="417"/>
                    <a:pt x="141" y="409"/>
                    <a:pt x="141" y="401"/>
                  </a:cubicBezTo>
                  <a:cubicBezTo>
                    <a:pt x="152" y="400"/>
                    <a:pt x="164" y="398"/>
                    <a:pt x="176" y="397"/>
                  </a:cubicBezTo>
                  <a:cubicBezTo>
                    <a:pt x="176" y="405"/>
                    <a:pt x="176" y="414"/>
                    <a:pt x="176" y="422"/>
                  </a:cubicBezTo>
                  <a:close/>
                  <a:moveTo>
                    <a:pt x="176" y="379"/>
                  </a:moveTo>
                  <a:cubicBezTo>
                    <a:pt x="164" y="381"/>
                    <a:pt x="152" y="382"/>
                    <a:pt x="141" y="383"/>
                  </a:cubicBezTo>
                  <a:cubicBezTo>
                    <a:pt x="141" y="375"/>
                    <a:pt x="141" y="367"/>
                    <a:pt x="141" y="359"/>
                  </a:cubicBezTo>
                  <a:cubicBezTo>
                    <a:pt x="152" y="357"/>
                    <a:pt x="164" y="356"/>
                    <a:pt x="176" y="354"/>
                  </a:cubicBezTo>
                  <a:cubicBezTo>
                    <a:pt x="176" y="362"/>
                    <a:pt x="176" y="371"/>
                    <a:pt x="176" y="379"/>
                  </a:cubicBezTo>
                  <a:close/>
                  <a:moveTo>
                    <a:pt x="141" y="299"/>
                  </a:moveTo>
                  <a:cubicBezTo>
                    <a:pt x="141" y="291"/>
                    <a:pt x="141" y="283"/>
                    <a:pt x="141" y="275"/>
                  </a:cubicBezTo>
                  <a:cubicBezTo>
                    <a:pt x="152" y="272"/>
                    <a:pt x="164" y="270"/>
                    <a:pt x="176" y="268"/>
                  </a:cubicBezTo>
                  <a:cubicBezTo>
                    <a:pt x="176" y="276"/>
                    <a:pt x="176" y="285"/>
                    <a:pt x="176" y="293"/>
                  </a:cubicBezTo>
                  <a:cubicBezTo>
                    <a:pt x="164" y="295"/>
                    <a:pt x="152" y="297"/>
                    <a:pt x="141" y="299"/>
                  </a:cubicBezTo>
                  <a:close/>
                  <a:moveTo>
                    <a:pt x="176" y="336"/>
                  </a:moveTo>
                  <a:cubicBezTo>
                    <a:pt x="164" y="338"/>
                    <a:pt x="152" y="339"/>
                    <a:pt x="141" y="341"/>
                  </a:cubicBezTo>
                  <a:cubicBezTo>
                    <a:pt x="141" y="333"/>
                    <a:pt x="141" y="325"/>
                    <a:pt x="141" y="317"/>
                  </a:cubicBezTo>
                  <a:cubicBezTo>
                    <a:pt x="152" y="315"/>
                    <a:pt x="164" y="313"/>
                    <a:pt x="176" y="311"/>
                  </a:cubicBezTo>
                  <a:cubicBezTo>
                    <a:pt x="176" y="319"/>
                    <a:pt x="176" y="328"/>
                    <a:pt x="176" y="336"/>
                  </a:cubicBezTo>
                  <a:close/>
                  <a:moveTo>
                    <a:pt x="176" y="250"/>
                  </a:moveTo>
                  <a:cubicBezTo>
                    <a:pt x="164" y="252"/>
                    <a:pt x="152" y="254"/>
                    <a:pt x="141" y="256"/>
                  </a:cubicBezTo>
                  <a:cubicBezTo>
                    <a:pt x="141" y="248"/>
                    <a:pt x="141" y="240"/>
                    <a:pt x="141" y="232"/>
                  </a:cubicBezTo>
                  <a:cubicBezTo>
                    <a:pt x="152" y="230"/>
                    <a:pt x="164" y="227"/>
                    <a:pt x="176" y="224"/>
                  </a:cubicBezTo>
                  <a:cubicBezTo>
                    <a:pt x="176" y="233"/>
                    <a:pt x="176" y="242"/>
                    <a:pt x="176" y="250"/>
                  </a:cubicBezTo>
                  <a:close/>
                  <a:moveTo>
                    <a:pt x="176" y="207"/>
                  </a:moveTo>
                  <a:cubicBezTo>
                    <a:pt x="164" y="209"/>
                    <a:pt x="152" y="212"/>
                    <a:pt x="141" y="214"/>
                  </a:cubicBezTo>
                  <a:cubicBezTo>
                    <a:pt x="141" y="206"/>
                    <a:pt x="141" y="198"/>
                    <a:pt x="141" y="190"/>
                  </a:cubicBezTo>
                  <a:cubicBezTo>
                    <a:pt x="152" y="187"/>
                    <a:pt x="164" y="184"/>
                    <a:pt x="176" y="181"/>
                  </a:cubicBezTo>
                  <a:cubicBezTo>
                    <a:pt x="176" y="190"/>
                    <a:pt x="176" y="198"/>
                    <a:pt x="176" y="207"/>
                  </a:cubicBezTo>
                  <a:close/>
                  <a:moveTo>
                    <a:pt x="176" y="164"/>
                  </a:moveTo>
                  <a:cubicBezTo>
                    <a:pt x="164" y="167"/>
                    <a:pt x="152" y="169"/>
                    <a:pt x="141" y="172"/>
                  </a:cubicBezTo>
                  <a:cubicBezTo>
                    <a:pt x="141" y="164"/>
                    <a:pt x="141" y="156"/>
                    <a:pt x="141" y="148"/>
                  </a:cubicBezTo>
                  <a:cubicBezTo>
                    <a:pt x="152" y="145"/>
                    <a:pt x="164" y="142"/>
                    <a:pt x="176" y="138"/>
                  </a:cubicBezTo>
                  <a:cubicBezTo>
                    <a:pt x="176" y="147"/>
                    <a:pt x="176" y="155"/>
                    <a:pt x="176" y="164"/>
                  </a:cubicBezTo>
                  <a:close/>
                  <a:moveTo>
                    <a:pt x="176" y="121"/>
                  </a:moveTo>
                  <a:cubicBezTo>
                    <a:pt x="164" y="124"/>
                    <a:pt x="152" y="127"/>
                    <a:pt x="141" y="130"/>
                  </a:cubicBezTo>
                  <a:cubicBezTo>
                    <a:pt x="141" y="122"/>
                    <a:pt x="141" y="114"/>
                    <a:pt x="141" y="106"/>
                  </a:cubicBezTo>
                  <a:cubicBezTo>
                    <a:pt x="152" y="102"/>
                    <a:pt x="164" y="99"/>
                    <a:pt x="176" y="95"/>
                  </a:cubicBezTo>
                  <a:cubicBezTo>
                    <a:pt x="176" y="104"/>
                    <a:pt x="176" y="112"/>
                    <a:pt x="176" y="121"/>
                  </a:cubicBezTo>
                  <a:close/>
                  <a:moveTo>
                    <a:pt x="141" y="64"/>
                  </a:moveTo>
                  <a:cubicBezTo>
                    <a:pt x="176" y="52"/>
                    <a:pt x="176" y="52"/>
                    <a:pt x="176" y="52"/>
                  </a:cubicBezTo>
                  <a:cubicBezTo>
                    <a:pt x="176" y="78"/>
                    <a:pt x="176" y="78"/>
                    <a:pt x="176" y="78"/>
                  </a:cubicBezTo>
                  <a:cubicBezTo>
                    <a:pt x="141" y="87"/>
                    <a:pt x="141" y="87"/>
                    <a:pt x="141" y="87"/>
                  </a:cubicBezTo>
                  <a:lnTo>
                    <a:pt x="141" y="64"/>
                  </a:lnTo>
                  <a:close/>
                  <a:moveTo>
                    <a:pt x="94" y="78"/>
                  </a:moveTo>
                  <a:cubicBezTo>
                    <a:pt x="117" y="71"/>
                    <a:pt x="117" y="71"/>
                    <a:pt x="117" y="71"/>
                  </a:cubicBezTo>
                  <a:cubicBezTo>
                    <a:pt x="117" y="94"/>
                    <a:pt x="117" y="94"/>
                    <a:pt x="117" y="94"/>
                  </a:cubicBezTo>
                  <a:cubicBezTo>
                    <a:pt x="94" y="100"/>
                    <a:pt x="94" y="100"/>
                    <a:pt x="94" y="100"/>
                  </a:cubicBezTo>
                  <a:lnTo>
                    <a:pt x="94" y="78"/>
                  </a:lnTo>
                  <a:close/>
                  <a:moveTo>
                    <a:pt x="94" y="119"/>
                  </a:moveTo>
                  <a:cubicBezTo>
                    <a:pt x="102" y="117"/>
                    <a:pt x="109" y="114"/>
                    <a:pt x="117" y="112"/>
                  </a:cubicBezTo>
                  <a:cubicBezTo>
                    <a:pt x="117" y="120"/>
                    <a:pt x="117" y="127"/>
                    <a:pt x="117" y="135"/>
                  </a:cubicBezTo>
                  <a:cubicBezTo>
                    <a:pt x="109" y="137"/>
                    <a:pt x="102" y="139"/>
                    <a:pt x="94" y="141"/>
                  </a:cubicBezTo>
                  <a:cubicBezTo>
                    <a:pt x="94" y="133"/>
                    <a:pt x="94" y="126"/>
                    <a:pt x="94" y="119"/>
                  </a:cubicBezTo>
                  <a:close/>
                  <a:moveTo>
                    <a:pt x="94" y="160"/>
                  </a:moveTo>
                  <a:cubicBezTo>
                    <a:pt x="102" y="158"/>
                    <a:pt x="109" y="156"/>
                    <a:pt x="117" y="154"/>
                  </a:cubicBezTo>
                  <a:cubicBezTo>
                    <a:pt x="117" y="161"/>
                    <a:pt x="117" y="169"/>
                    <a:pt x="117" y="177"/>
                  </a:cubicBezTo>
                  <a:cubicBezTo>
                    <a:pt x="109" y="178"/>
                    <a:pt x="102" y="180"/>
                    <a:pt x="94" y="182"/>
                  </a:cubicBezTo>
                  <a:cubicBezTo>
                    <a:pt x="94" y="175"/>
                    <a:pt x="94" y="167"/>
                    <a:pt x="94" y="160"/>
                  </a:cubicBezTo>
                  <a:close/>
                  <a:moveTo>
                    <a:pt x="94" y="201"/>
                  </a:moveTo>
                  <a:cubicBezTo>
                    <a:pt x="102" y="199"/>
                    <a:pt x="109" y="197"/>
                    <a:pt x="117" y="195"/>
                  </a:cubicBezTo>
                  <a:cubicBezTo>
                    <a:pt x="117" y="203"/>
                    <a:pt x="117" y="211"/>
                    <a:pt x="117" y="218"/>
                  </a:cubicBezTo>
                  <a:cubicBezTo>
                    <a:pt x="109" y="220"/>
                    <a:pt x="102" y="221"/>
                    <a:pt x="94" y="223"/>
                  </a:cubicBezTo>
                  <a:cubicBezTo>
                    <a:pt x="94" y="216"/>
                    <a:pt x="94" y="208"/>
                    <a:pt x="94" y="201"/>
                  </a:cubicBezTo>
                  <a:close/>
                  <a:moveTo>
                    <a:pt x="94" y="242"/>
                  </a:moveTo>
                  <a:cubicBezTo>
                    <a:pt x="102" y="241"/>
                    <a:pt x="109" y="239"/>
                    <a:pt x="117" y="237"/>
                  </a:cubicBezTo>
                  <a:cubicBezTo>
                    <a:pt x="117" y="245"/>
                    <a:pt x="117" y="252"/>
                    <a:pt x="117" y="260"/>
                  </a:cubicBezTo>
                  <a:cubicBezTo>
                    <a:pt x="109" y="261"/>
                    <a:pt x="102" y="263"/>
                    <a:pt x="94" y="264"/>
                  </a:cubicBezTo>
                  <a:cubicBezTo>
                    <a:pt x="94" y="257"/>
                    <a:pt x="94" y="249"/>
                    <a:pt x="94" y="242"/>
                  </a:cubicBezTo>
                  <a:close/>
                  <a:moveTo>
                    <a:pt x="94" y="283"/>
                  </a:moveTo>
                  <a:cubicBezTo>
                    <a:pt x="101" y="282"/>
                    <a:pt x="109" y="280"/>
                    <a:pt x="117" y="279"/>
                  </a:cubicBezTo>
                  <a:cubicBezTo>
                    <a:pt x="117" y="286"/>
                    <a:pt x="117" y="294"/>
                    <a:pt x="117" y="302"/>
                  </a:cubicBezTo>
                  <a:cubicBezTo>
                    <a:pt x="109" y="303"/>
                    <a:pt x="101" y="304"/>
                    <a:pt x="94" y="305"/>
                  </a:cubicBezTo>
                  <a:cubicBezTo>
                    <a:pt x="94" y="298"/>
                    <a:pt x="94" y="291"/>
                    <a:pt x="94" y="283"/>
                  </a:cubicBezTo>
                  <a:close/>
                  <a:moveTo>
                    <a:pt x="94" y="324"/>
                  </a:moveTo>
                  <a:cubicBezTo>
                    <a:pt x="101" y="323"/>
                    <a:pt x="109" y="322"/>
                    <a:pt x="117" y="320"/>
                  </a:cubicBezTo>
                  <a:cubicBezTo>
                    <a:pt x="117" y="328"/>
                    <a:pt x="117" y="336"/>
                    <a:pt x="117" y="343"/>
                  </a:cubicBezTo>
                  <a:cubicBezTo>
                    <a:pt x="109" y="344"/>
                    <a:pt x="101" y="345"/>
                    <a:pt x="94" y="346"/>
                  </a:cubicBezTo>
                  <a:cubicBezTo>
                    <a:pt x="94" y="339"/>
                    <a:pt x="94" y="332"/>
                    <a:pt x="94" y="324"/>
                  </a:cubicBezTo>
                  <a:close/>
                  <a:moveTo>
                    <a:pt x="94" y="365"/>
                  </a:moveTo>
                  <a:cubicBezTo>
                    <a:pt x="101" y="364"/>
                    <a:pt x="109" y="363"/>
                    <a:pt x="116" y="362"/>
                  </a:cubicBezTo>
                  <a:cubicBezTo>
                    <a:pt x="116" y="370"/>
                    <a:pt x="116" y="377"/>
                    <a:pt x="116" y="385"/>
                  </a:cubicBezTo>
                  <a:cubicBezTo>
                    <a:pt x="109" y="386"/>
                    <a:pt x="101" y="387"/>
                    <a:pt x="94" y="387"/>
                  </a:cubicBezTo>
                  <a:cubicBezTo>
                    <a:pt x="94" y="380"/>
                    <a:pt x="94" y="373"/>
                    <a:pt x="94" y="365"/>
                  </a:cubicBezTo>
                  <a:close/>
                  <a:moveTo>
                    <a:pt x="94" y="407"/>
                  </a:moveTo>
                  <a:cubicBezTo>
                    <a:pt x="101" y="406"/>
                    <a:pt x="109" y="405"/>
                    <a:pt x="116" y="404"/>
                  </a:cubicBezTo>
                  <a:cubicBezTo>
                    <a:pt x="116" y="411"/>
                    <a:pt x="116" y="419"/>
                    <a:pt x="116" y="427"/>
                  </a:cubicBezTo>
                  <a:cubicBezTo>
                    <a:pt x="109" y="427"/>
                    <a:pt x="101" y="428"/>
                    <a:pt x="94" y="428"/>
                  </a:cubicBezTo>
                  <a:cubicBezTo>
                    <a:pt x="94" y="421"/>
                    <a:pt x="94" y="414"/>
                    <a:pt x="94" y="407"/>
                  </a:cubicBezTo>
                  <a:close/>
                  <a:moveTo>
                    <a:pt x="94" y="448"/>
                  </a:moveTo>
                  <a:cubicBezTo>
                    <a:pt x="101" y="447"/>
                    <a:pt x="109" y="446"/>
                    <a:pt x="116" y="445"/>
                  </a:cubicBezTo>
                  <a:cubicBezTo>
                    <a:pt x="116" y="453"/>
                    <a:pt x="116" y="461"/>
                    <a:pt x="116" y="468"/>
                  </a:cubicBezTo>
                  <a:cubicBezTo>
                    <a:pt x="109" y="469"/>
                    <a:pt x="101" y="469"/>
                    <a:pt x="94" y="469"/>
                  </a:cubicBezTo>
                  <a:cubicBezTo>
                    <a:pt x="94" y="462"/>
                    <a:pt x="94" y="455"/>
                    <a:pt x="94" y="448"/>
                  </a:cubicBezTo>
                  <a:close/>
                  <a:moveTo>
                    <a:pt x="94" y="489"/>
                  </a:moveTo>
                  <a:cubicBezTo>
                    <a:pt x="101" y="488"/>
                    <a:pt x="109" y="488"/>
                    <a:pt x="116" y="487"/>
                  </a:cubicBezTo>
                  <a:cubicBezTo>
                    <a:pt x="116" y="495"/>
                    <a:pt x="116" y="502"/>
                    <a:pt x="116" y="510"/>
                  </a:cubicBezTo>
                  <a:cubicBezTo>
                    <a:pt x="109" y="510"/>
                    <a:pt x="101" y="510"/>
                    <a:pt x="94" y="511"/>
                  </a:cubicBezTo>
                  <a:cubicBezTo>
                    <a:pt x="94" y="503"/>
                    <a:pt x="94" y="496"/>
                    <a:pt x="94" y="489"/>
                  </a:cubicBezTo>
                  <a:close/>
                  <a:moveTo>
                    <a:pt x="93" y="530"/>
                  </a:moveTo>
                  <a:cubicBezTo>
                    <a:pt x="101" y="529"/>
                    <a:pt x="109" y="529"/>
                    <a:pt x="116" y="529"/>
                  </a:cubicBezTo>
                  <a:cubicBezTo>
                    <a:pt x="116" y="536"/>
                    <a:pt x="116" y="544"/>
                    <a:pt x="116" y="552"/>
                  </a:cubicBezTo>
                  <a:cubicBezTo>
                    <a:pt x="109" y="552"/>
                    <a:pt x="101" y="552"/>
                    <a:pt x="93" y="552"/>
                  </a:cubicBezTo>
                  <a:cubicBezTo>
                    <a:pt x="93" y="544"/>
                    <a:pt x="93" y="537"/>
                    <a:pt x="93" y="530"/>
                  </a:cubicBezTo>
                  <a:close/>
                  <a:moveTo>
                    <a:pt x="93" y="571"/>
                  </a:moveTo>
                  <a:cubicBezTo>
                    <a:pt x="101" y="571"/>
                    <a:pt x="109" y="570"/>
                    <a:pt x="116" y="570"/>
                  </a:cubicBezTo>
                  <a:cubicBezTo>
                    <a:pt x="116" y="578"/>
                    <a:pt x="116" y="586"/>
                    <a:pt x="116" y="593"/>
                  </a:cubicBezTo>
                  <a:cubicBezTo>
                    <a:pt x="109" y="593"/>
                    <a:pt x="101" y="593"/>
                    <a:pt x="93" y="593"/>
                  </a:cubicBezTo>
                  <a:cubicBezTo>
                    <a:pt x="93" y="585"/>
                    <a:pt x="93" y="578"/>
                    <a:pt x="93" y="571"/>
                  </a:cubicBezTo>
                  <a:close/>
                  <a:moveTo>
                    <a:pt x="93" y="612"/>
                  </a:moveTo>
                  <a:cubicBezTo>
                    <a:pt x="101" y="612"/>
                    <a:pt x="108" y="612"/>
                    <a:pt x="116" y="612"/>
                  </a:cubicBezTo>
                  <a:cubicBezTo>
                    <a:pt x="116" y="620"/>
                    <a:pt x="116" y="627"/>
                    <a:pt x="116" y="635"/>
                  </a:cubicBezTo>
                  <a:cubicBezTo>
                    <a:pt x="108" y="635"/>
                    <a:pt x="101" y="634"/>
                    <a:pt x="93" y="634"/>
                  </a:cubicBezTo>
                  <a:cubicBezTo>
                    <a:pt x="93" y="627"/>
                    <a:pt x="93" y="619"/>
                    <a:pt x="93" y="612"/>
                  </a:cubicBezTo>
                  <a:close/>
                  <a:moveTo>
                    <a:pt x="93" y="653"/>
                  </a:moveTo>
                  <a:cubicBezTo>
                    <a:pt x="101" y="653"/>
                    <a:pt x="108" y="653"/>
                    <a:pt x="116" y="654"/>
                  </a:cubicBezTo>
                  <a:cubicBezTo>
                    <a:pt x="116" y="661"/>
                    <a:pt x="116" y="669"/>
                    <a:pt x="116" y="676"/>
                  </a:cubicBezTo>
                  <a:cubicBezTo>
                    <a:pt x="108" y="676"/>
                    <a:pt x="101" y="675"/>
                    <a:pt x="93" y="675"/>
                  </a:cubicBezTo>
                  <a:cubicBezTo>
                    <a:pt x="93" y="668"/>
                    <a:pt x="93" y="660"/>
                    <a:pt x="93" y="653"/>
                  </a:cubicBezTo>
                  <a:close/>
                  <a:moveTo>
                    <a:pt x="93" y="694"/>
                  </a:moveTo>
                  <a:cubicBezTo>
                    <a:pt x="101" y="695"/>
                    <a:pt x="108" y="695"/>
                    <a:pt x="116" y="695"/>
                  </a:cubicBezTo>
                  <a:cubicBezTo>
                    <a:pt x="116" y="703"/>
                    <a:pt x="116" y="710"/>
                    <a:pt x="116" y="718"/>
                  </a:cubicBezTo>
                  <a:cubicBezTo>
                    <a:pt x="108" y="717"/>
                    <a:pt x="101" y="717"/>
                    <a:pt x="93" y="716"/>
                  </a:cubicBezTo>
                  <a:cubicBezTo>
                    <a:pt x="93" y="709"/>
                    <a:pt x="93" y="702"/>
                    <a:pt x="93" y="694"/>
                  </a:cubicBezTo>
                  <a:close/>
                  <a:moveTo>
                    <a:pt x="93" y="735"/>
                  </a:moveTo>
                  <a:cubicBezTo>
                    <a:pt x="101" y="736"/>
                    <a:pt x="108" y="736"/>
                    <a:pt x="116" y="737"/>
                  </a:cubicBezTo>
                  <a:cubicBezTo>
                    <a:pt x="116" y="744"/>
                    <a:pt x="116" y="752"/>
                    <a:pt x="116" y="760"/>
                  </a:cubicBezTo>
                  <a:cubicBezTo>
                    <a:pt x="108" y="759"/>
                    <a:pt x="101" y="758"/>
                    <a:pt x="93" y="757"/>
                  </a:cubicBezTo>
                  <a:cubicBezTo>
                    <a:pt x="93" y="750"/>
                    <a:pt x="93" y="743"/>
                    <a:pt x="93" y="735"/>
                  </a:cubicBezTo>
                  <a:close/>
                  <a:moveTo>
                    <a:pt x="93" y="776"/>
                  </a:moveTo>
                  <a:cubicBezTo>
                    <a:pt x="116" y="778"/>
                    <a:pt x="116" y="778"/>
                    <a:pt x="116" y="778"/>
                  </a:cubicBezTo>
                  <a:cubicBezTo>
                    <a:pt x="116" y="801"/>
                    <a:pt x="116" y="801"/>
                    <a:pt x="116" y="801"/>
                  </a:cubicBezTo>
                  <a:cubicBezTo>
                    <a:pt x="93" y="798"/>
                    <a:pt x="93" y="798"/>
                    <a:pt x="93" y="798"/>
                  </a:cubicBezTo>
                  <a:lnTo>
                    <a:pt x="93" y="776"/>
                  </a:lnTo>
                  <a:close/>
                  <a:moveTo>
                    <a:pt x="74" y="796"/>
                  </a:moveTo>
                  <a:cubicBezTo>
                    <a:pt x="58" y="794"/>
                    <a:pt x="58" y="794"/>
                    <a:pt x="58" y="794"/>
                  </a:cubicBezTo>
                  <a:cubicBezTo>
                    <a:pt x="58" y="774"/>
                    <a:pt x="58" y="774"/>
                    <a:pt x="58" y="774"/>
                  </a:cubicBezTo>
                  <a:cubicBezTo>
                    <a:pt x="74" y="775"/>
                    <a:pt x="74" y="775"/>
                    <a:pt x="74" y="775"/>
                  </a:cubicBezTo>
                  <a:lnTo>
                    <a:pt x="74" y="796"/>
                  </a:lnTo>
                  <a:close/>
                  <a:moveTo>
                    <a:pt x="74" y="756"/>
                  </a:moveTo>
                  <a:cubicBezTo>
                    <a:pt x="69" y="755"/>
                    <a:pt x="63" y="754"/>
                    <a:pt x="58" y="754"/>
                  </a:cubicBezTo>
                  <a:cubicBezTo>
                    <a:pt x="58" y="747"/>
                    <a:pt x="58" y="740"/>
                    <a:pt x="58" y="733"/>
                  </a:cubicBezTo>
                  <a:cubicBezTo>
                    <a:pt x="63" y="734"/>
                    <a:pt x="69" y="734"/>
                    <a:pt x="74" y="735"/>
                  </a:cubicBezTo>
                  <a:cubicBezTo>
                    <a:pt x="74" y="742"/>
                    <a:pt x="74" y="749"/>
                    <a:pt x="74" y="756"/>
                  </a:cubicBezTo>
                  <a:close/>
                  <a:moveTo>
                    <a:pt x="58" y="713"/>
                  </a:moveTo>
                  <a:cubicBezTo>
                    <a:pt x="58" y="707"/>
                    <a:pt x="58" y="700"/>
                    <a:pt x="58" y="693"/>
                  </a:cubicBezTo>
                  <a:cubicBezTo>
                    <a:pt x="63" y="693"/>
                    <a:pt x="69" y="694"/>
                    <a:pt x="74" y="694"/>
                  </a:cubicBezTo>
                  <a:cubicBezTo>
                    <a:pt x="74" y="701"/>
                    <a:pt x="74" y="708"/>
                    <a:pt x="74" y="715"/>
                  </a:cubicBezTo>
                  <a:cubicBezTo>
                    <a:pt x="69" y="714"/>
                    <a:pt x="63" y="714"/>
                    <a:pt x="58" y="713"/>
                  </a:cubicBezTo>
                  <a:close/>
                  <a:moveTo>
                    <a:pt x="74" y="674"/>
                  </a:moveTo>
                  <a:cubicBezTo>
                    <a:pt x="69" y="674"/>
                    <a:pt x="63" y="674"/>
                    <a:pt x="58" y="673"/>
                  </a:cubicBezTo>
                  <a:cubicBezTo>
                    <a:pt x="58" y="666"/>
                    <a:pt x="58" y="660"/>
                    <a:pt x="58" y="653"/>
                  </a:cubicBezTo>
                  <a:cubicBezTo>
                    <a:pt x="63" y="653"/>
                    <a:pt x="69" y="653"/>
                    <a:pt x="74" y="653"/>
                  </a:cubicBezTo>
                  <a:cubicBezTo>
                    <a:pt x="74" y="660"/>
                    <a:pt x="74" y="667"/>
                    <a:pt x="74" y="674"/>
                  </a:cubicBezTo>
                  <a:close/>
                  <a:moveTo>
                    <a:pt x="58" y="633"/>
                  </a:moveTo>
                  <a:cubicBezTo>
                    <a:pt x="58" y="626"/>
                    <a:pt x="58" y="619"/>
                    <a:pt x="58" y="613"/>
                  </a:cubicBezTo>
                  <a:cubicBezTo>
                    <a:pt x="63" y="613"/>
                    <a:pt x="69" y="613"/>
                    <a:pt x="74" y="613"/>
                  </a:cubicBezTo>
                  <a:cubicBezTo>
                    <a:pt x="74" y="620"/>
                    <a:pt x="74" y="627"/>
                    <a:pt x="74" y="634"/>
                  </a:cubicBezTo>
                  <a:cubicBezTo>
                    <a:pt x="69" y="633"/>
                    <a:pt x="63" y="633"/>
                    <a:pt x="58" y="633"/>
                  </a:cubicBezTo>
                  <a:close/>
                  <a:moveTo>
                    <a:pt x="74" y="593"/>
                  </a:moveTo>
                  <a:cubicBezTo>
                    <a:pt x="69" y="593"/>
                    <a:pt x="63" y="593"/>
                    <a:pt x="58" y="593"/>
                  </a:cubicBezTo>
                  <a:cubicBezTo>
                    <a:pt x="58" y="586"/>
                    <a:pt x="58" y="579"/>
                    <a:pt x="58" y="572"/>
                  </a:cubicBezTo>
                  <a:cubicBezTo>
                    <a:pt x="63" y="572"/>
                    <a:pt x="69" y="572"/>
                    <a:pt x="74" y="572"/>
                  </a:cubicBezTo>
                  <a:cubicBezTo>
                    <a:pt x="74" y="579"/>
                    <a:pt x="74" y="586"/>
                    <a:pt x="74" y="593"/>
                  </a:cubicBezTo>
                  <a:close/>
                  <a:moveTo>
                    <a:pt x="58" y="552"/>
                  </a:moveTo>
                  <a:cubicBezTo>
                    <a:pt x="58" y="546"/>
                    <a:pt x="58" y="539"/>
                    <a:pt x="58" y="532"/>
                  </a:cubicBezTo>
                  <a:cubicBezTo>
                    <a:pt x="63" y="532"/>
                    <a:pt x="69" y="532"/>
                    <a:pt x="74" y="531"/>
                  </a:cubicBezTo>
                  <a:cubicBezTo>
                    <a:pt x="74" y="538"/>
                    <a:pt x="74" y="545"/>
                    <a:pt x="74" y="552"/>
                  </a:cubicBezTo>
                  <a:cubicBezTo>
                    <a:pt x="69" y="552"/>
                    <a:pt x="63" y="552"/>
                    <a:pt x="58" y="552"/>
                  </a:cubicBezTo>
                  <a:close/>
                  <a:moveTo>
                    <a:pt x="74" y="512"/>
                  </a:moveTo>
                  <a:cubicBezTo>
                    <a:pt x="69" y="512"/>
                    <a:pt x="63" y="512"/>
                    <a:pt x="58" y="512"/>
                  </a:cubicBezTo>
                  <a:cubicBezTo>
                    <a:pt x="58" y="505"/>
                    <a:pt x="58" y="499"/>
                    <a:pt x="58" y="492"/>
                  </a:cubicBezTo>
                  <a:cubicBezTo>
                    <a:pt x="63" y="491"/>
                    <a:pt x="69" y="491"/>
                    <a:pt x="74" y="491"/>
                  </a:cubicBezTo>
                  <a:cubicBezTo>
                    <a:pt x="74" y="498"/>
                    <a:pt x="74" y="505"/>
                    <a:pt x="74" y="512"/>
                  </a:cubicBezTo>
                  <a:close/>
                  <a:moveTo>
                    <a:pt x="74" y="471"/>
                  </a:moveTo>
                  <a:cubicBezTo>
                    <a:pt x="69" y="471"/>
                    <a:pt x="63" y="472"/>
                    <a:pt x="58" y="472"/>
                  </a:cubicBezTo>
                  <a:cubicBezTo>
                    <a:pt x="58" y="465"/>
                    <a:pt x="58" y="458"/>
                    <a:pt x="58" y="452"/>
                  </a:cubicBezTo>
                  <a:cubicBezTo>
                    <a:pt x="63" y="451"/>
                    <a:pt x="69" y="450"/>
                    <a:pt x="74" y="450"/>
                  </a:cubicBezTo>
                  <a:cubicBezTo>
                    <a:pt x="74" y="457"/>
                    <a:pt x="74" y="464"/>
                    <a:pt x="74" y="471"/>
                  </a:cubicBezTo>
                  <a:close/>
                  <a:moveTo>
                    <a:pt x="74" y="430"/>
                  </a:moveTo>
                  <a:cubicBezTo>
                    <a:pt x="69" y="431"/>
                    <a:pt x="63" y="431"/>
                    <a:pt x="58" y="432"/>
                  </a:cubicBezTo>
                  <a:cubicBezTo>
                    <a:pt x="58" y="425"/>
                    <a:pt x="58" y="418"/>
                    <a:pt x="58" y="411"/>
                  </a:cubicBezTo>
                  <a:cubicBezTo>
                    <a:pt x="63" y="411"/>
                    <a:pt x="69" y="410"/>
                    <a:pt x="74" y="409"/>
                  </a:cubicBezTo>
                  <a:cubicBezTo>
                    <a:pt x="74" y="416"/>
                    <a:pt x="74" y="423"/>
                    <a:pt x="74" y="430"/>
                  </a:cubicBezTo>
                  <a:close/>
                  <a:moveTo>
                    <a:pt x="74" y="390"/>
                  </a:moveTo>
                  <a:cubicBezTo>
                    <a:pt x="69" y="390"/>
                    <a:pt x="63" y="391"/>
                    <a:pt x="58" y="391"/>
                  </a:cubicBezTo>
                  <a:cubicBezTo>
                    <a:pt x="58" y="385"/>
                    <a:pt x="58" y="378"/>
                    <a:pt x="58" y="371"/>
                  </a:cubicBezTo>
                  <a:cubicBezTo>
                    <a:pt x="63" y="370"/>
                    <a:pt x="69" y="369"/>
                    <a:pt x="74" y="369"/>
                  </a:cubicBezTo>
                  <a:cubicBezTo>
                    <a:pt x="74" y="376"/>
                    <a:pt x="74" y="383"/>
                    <a:pt x="74" y="390"/>
                  </a:cubicBezTo>
                  <a:close/>
                  <a:moveTo>
                    <a:pt x="74" y="349"/>
                  </a:moveTo>
                  <a:cubicBezTo>
                    <a:pt x="69" y="350"/>
                    <a:pt x="63" y="350"/>
                    <a:pt x="58" y="351"/>
                  </a:cubicBezTo>
                  <a:cubicBezTo>
                    <a:pt x="58" y="344"/>
                    <a:pt x="58" y="338"/>
                    <a:pt x="58" y="331"/>
                  </a:cubicBezTo>
                  <a:cubicBezTo>
                    <a:pt x="63" y="330"/>
                    <a:pt x="69" y="329"/>
                    <a:pt x="74" y="328"/>
                  </a:cubicBezTo>
                  <a:cubicBezTo>
                    <a:pt x="74" y="335"/>
                    <a:pt x="74" y="342"/>
                    <a:pt x="74" y="349"/>
                  </a:cubicBezTo>
                  <a:close/>
                  <a:moveTo>
                    <a:pt x="74" y="308"/>
                  </a:moveTo>
                  <a:cubicBezTo>
                    <a:pt x="69" y="309"/>
                    <a:pt x="63" y="310"/>
                    <a:pt x="58" y="311"/>
                  </a:cubicBezTo>
                  <a:cubicBezTo>
                    <a:pt x="58" y="304"/>
                    <a:pt x="58" y="297"/>
                    <a:pt x="58" y="291"/>
                  </a:cubicBezTo>
                  <a:cubicBezTo>
                    <a:pt x="63" y="289"/>
                    <a:pt x="69" y="288"/>
                    <a:pt x="74" y="287"/>
                  </a:cubicBezTo>
                  <a:cubicBezTo>
                    <a:pt x="74" y="294"/>
                    <a:pt x="74" y="301"/>
                    <a:pt x="74" y="308"/>
                  </a:cubicBezTo>
                  <a:close/>
                  <a:moveTo>
                    <a:pt x="74" y="268"/>
                  </a:moveTo>
                  <a:cubicBezTo>
                    <a:pt x="69" y="269"/>
                    <a:pt x="63" y="270"/>
                    <a:pt x="58" y="271"/>
                  </a:cubicBezTo>
                  <a:cubicBezTo>
                    <a:pt x="58" y="264"/>
                    <a:pt x="58" y="257"/>
                    <a:pt x="58" y="250"/>
                  </a:cubicBezTo>
                  <a:cubicBezTo>
                    <a:pt x="63" y="249"/>
                    <a:pt x="69" y="248"/>
                    <a:pt x="74" y="247"/>
                  </a:cubicBezTo>
                  <a:cubicBezTo>
                    <a:pt x="74" y="254"/>
                    <a:pt x="74" y="261"/>
                    <a:pt x="74" y="268"/>
                  </a:cubicBezTo>
                  <a:close/>
                  <a:moveTo>
                    <a:pt x="74" y="227"/>
                  </a:moveTo>
                  <a:cubicBezTo>
                    <a:pt x="69" y="228"/>
                    <a:pt x="63" y="229"/>
                    <a:pt x="58" y="230"/>
                  </a:cubicBezTo>
                  <a:cubicBezTo>
                    <a:pt x="58" y="224"/>
                    <a:pt x="58" y="217"/>
                    <a:pt x="58" y="210"/>
                  </a:cubicBezTo>
                  <a:cubicBezTo>
                    <a:pt x="63" y="209"/>
                    <a:pt x="69" y="207"/>
                    <a:pt x="74" y="206"/>
                  </a:cubicBezTo>
                  <a:cubicBezTo>
                    <a:pt x="74" y="213"/>
                    <a:pt x="74" y="220"/>
                    <a:pt x="74" y="227"/>
                  </a:cubicBezTo>
                  <a:close/>
                  <a:moveTo>
                    <a:pt x="58" y="190"/>
                  </a:moveTo>
                  <a:cubicBezTo>
                    <a:pt x="58" y="183"/>
                    <a:pt x="58" y="177"/>
                    <a:pt x="58" y="170"/>
                  </a:cubicBezTo>
                  <a:cubicBezTo>
                    <a:pt x="63" y="168"/>
                    <a:pt x="69" y="167"/>
                    <a:pt x="74" y="165"/>
                  </a:cubicBezTo>
                  <a:cubicBezTo>
                    <a:pt x="74" y="172"/>
                    <a:pt x="74" y="179"/>
                    <a:pt x="74" y="186"/>
                  </a:cubicBezTo>
                  <a:cubicBezTo>
                    <a:pt x="69" y="188"/>
                    <a:pt x="63" y="189"/>
                    <a:pt x="58" y="190"/>
                  </a:cubicBezTo>
                  <a:close/>
                  <a:moveTo>
                    <a:pt x="74" y="146"/>
                  </a:moveTo>
                  <a:cubicBezTo>
                    <a:pt x="69" y="147"/>
                    <a:pt x="63" y="148"/>
                    <a:pt x="58" y="150"/>
                  </a:cubicBezTo>
                  <a:cubicBezTo>
                    <a:pt x="58" y="143"/>
                    <a:pt x="58" y="136"/>
                    <a:pt x="58" y="130"/>
                  </a:cubicBezTo>
                  <a:cubicBezTo>
                    <a:pt x="63" y="128"/>
                    <a:pt x="69" y="126"/>
                    <a:pt x="74" y="125"/>
                  </a:cubicBezTo>
                  <a:cubicBezTo>
                    <a:pt x="74" y="132"/>
                    <a:pt x="74" y="139"/>
                    <a:pt x="74" y="146"/>
                  </a:cubicBezTo>
                  <a:close/>
                  <a:moveTo>
                    <a:pt x="58" y="89"/>
                  </a:moveTo>
                  <a:cubicBezTo>
                    <a:pt x="74" y="84"/>
                    <a:pt x="74" y="84"/>
                    <a:pt x="74" y="84"/>
                  </a:cubicBezTo>
                  <a:cubicBezTo>
                    <a:pt x="74" y="105"/>
                    <a:pt x="74" y="105"/>
                    <a:pt x="74" y="105"/>
                  </a:cubicBezTo>
                  <a:cubicBezTo>
                    <a:pt x="58" y="110"/>
                    <a:pt x="58" y="110"/>
                    <a:pt x="58" y="110"/>
                  </a:cubicBezTo>
                  <a:lnTo>
                    <a:pt x="58" y="89"/>
                  </a:lnTo>
                  <a:close/>
                  <a:moveTo>
                    <a:pt x="43" y="793"/>
                  </a:moveTo>
                  <a:cubicBezTo>
                    <a:pt x="29" y="791"/>
                    <a:pt x="29" y="791"/>
                    <a:pt x="29" y="791"/>
                  </a:cubicBezTo>
                  <a:cubicBezTo>
                    <a:pt x="29" y="772"/>
                    <a:pt x="29" y="772"/>
                    <a:pt x="29" y="772"/>
                  </a:cubicBezTo>
                  <a:cubicBezTo>
                    <a:pt x="43" y="773"/>
                    <a:pt x="43" y="773"/>
                    <a:pt x="43" y="773"/>
                  </a:cubicBezTo>
                  <a:lnTo>
                    <a:pt x="43" y="793"/>
                  </a:lnTo>
                  <a:close/>
                  <a:moveTo>
                    <a:pt x="43" y="753"/>
                  </a:moveTo>
                  <a:cubicBezTo>
                    <a:pt x="38" y="752"/>
                    <a:pt x="33" y="752"/>
                    <a:pt x="28" y="751"/>
                  </a:cubicBezTo>
                  <a:cubicBezTo>
                    <a:pt x="28" y="745"/>
                    <a:pt x="28" y="738"/>
                    <a:pt x="28" y="732"/>
                  </a:cubicBezTo>
                  <a:cubicBezTo>
                    <a:pt x="33" y="732"/>
                    <a:pt x="38" y="733"/>
                    <a:pt x="43" y="733"/>
                  </a:cubicBezTo>
                  <a:cubicBezTo>
                    <a:pt x="43" y="739"/>
                    <a:pt x="43" y="746"/>
                    <a:pt x="43" y="753"/>
                  </a:cubicBezTo>
                  <a:close/>
                  <a:moveTo>
                    <a:pt x="43" y="713"/>
                  </a:moveTo>
                  <a:cubicBezTo>
                    <a:pt x="38" y="712"/>
                    <a:pt x="33" y="712"/>
                    <a:pt x="28" y="711"/>
                  </a:cubicBezTo>
                  <a:cubicBezTo>
                    <a:pt x="28" y="705"/>
                    <a:pt x="28" y="699"/>
                    <a:pt x="28" y="692"/>
                  </a:cubicBezTo>
                  <a:cubicBezTo>
                    <a:pt x="33" y="693"/>
                    <a:pt x="38" y="693"/>
                    <a:pt x="43" y="693"/>
                  </a:cubicBezTo>
                  <a:cubicBezTo>
                    <a:pt x="43" y="700"/>
                    <a:pt x="43" y="706"/>
                    <a:pt x="43" y="713"/>
                  </a:cubicBezTo>
                  <a:close/>
                  <a:moveTo>
                    <a:pt x="43" y="673"/>
                  </a:moveTo>
                  <a:cubicBezTo>
                    <a:pt x="38" y="673"/>
                    <a:pt x="33" y="672"/>
                    <a:pt x="28" y="672"/>
                  </a:cubicBezTo>
                  <a:cubicBezTo>
                    <a:pt x="28" y="666"/>
                    <a:pt x="28" y="659"/>
                    <a:pt x="28" y="653"/>
                  </a:cubicBezTo>
                  <a:cubicBezTo>
                    <a:pt x="33" y="653"/>
                    <a:pt x="38" y="653"/>
                    <a:pt x="43" y="653"/>
                  </a:cubicBezTo>
                  <a:cubicBezTo>
                    <a:pt x="43" y="660"/>
                    <a:pt x="43" y="666"/>
                    <a:pt x="43" y="673"/>
                  </a:cubicBezTo>
                  <a:close/>
                  <a:moveTo>
                    <a:pt x="42" y="633"/>
                  </a:moveTo>
                  <a:cubicBezTo>
                    <a:pt x="38" y="633"/>
                    <a:pt x="33" y="633"/>
                    <a:pt x="28" y="632"/>
                  </a:cubicBezTo>
                  <a:cubicBezTo>
                    <a:pt x="28" y="626"/>
                    <a:pt x="28" y="620"/>
                    <a:pt x="28" y="613"/>
                  </a:cubicBezTo>
                  <a:cubicBezTo>
                    <a:pt x="33" y="613"/>
                    <a:pt x="38" y="613"/>
                    <a:pt x="42" y="613"/>
                  </a:cubicBezTo>
                  <a:cubicBezTo>
                    <a:pt x="42" y="620"/>
                    <a:pt x="42" y="626"/>
                    <a:pt x="42" y="633"/>
                  </a:cubicBezTo>
                  <a:close/>
                  <a:moveTo>
                    <a:pt x="42" y="593"/>
                  </a:moveTo>
                  <a:cubicBezTo>
                    <a:pt x="38" y="593"/>
                    <a:pt x="33" y="593"/>
                    <a:pt x="28" y="593"/>
                  </a:cubicBezTo>
                  <a:cubicBezTo>
                    <a:pt x="28" y="586"/>
                    <a:pt x="28" y="580"/>
                    <a:pt x="28" y="574"/>
                  </a:cubicBezTo>
                  <a:cubicBezTo>
                    <a:pt x="33" y="574"/>
                    <a:pt x="38" y="573"/>
                    <a:pt x="42" y="573"/>
                  </a:cubicBezTo>
                  <a:cubicBezTo>
                    <a:pt x="42" y="580"/>
                    <a:pt x="42" y="586"/>
                    <a:pt x="42" y="593"/>
                  </a:cubicBezTo>
                  <a:close/>
                  <a:moveTo>
                    <a:pt x="42" y="553"/>
                  </a:moveTo>
                  <a:cubicBezTo>
                    <a:pt x="37" y="553"/>
                    <a:pt x="33" y="553"/>
                    <a:pt x="28" y="553"/>
                  </a:cubicBezTo>
                  <a:cubicBezTo>
                    <a:pt x="28" y="547"/>
                    <a:pt x="28" y="540"/>
                    <a:pt x="28" y="534"/>
                  </a:cubicBezTo>
                  <a:cubicBezTo>
                    <a:pt x="33" y="534"/>
                    <a:pt x="37" y="534"/>
                    <a:pt x="42" y="533"/>
                  </a:cubicBezTo>
                  <a:cubicBezTo>
                    <a:pt x="42" y="540"/>
                    <a:pt x="42" y="546"/>
                    <a:pt x="42" y="553"/>
                  </a:cubicBezTo>
                  <a:close/>
                  <a:moveTo>
                    <a:pt x="42" y="513"/>
                  </a:moveTo>
                  <a:cubicBezTo>
                    <a:pt x="37" y="513"/>
                    <a:pt x="33" y="513"/>
                    <a:pt x="28" y="514"/>
                  </a:cubicBezTo>
                  <a:cubicBezTo>
                    <a:pt x="28" y="507"/>
                    <a:pt x="28" y="501"/>
                    <a:pt x="28" y="495"/>
                  </a:cubicBezTo>
                  <a:cubicBezTo>
                    <a:pt x="33" y="494"/>
                    <a:pt x="37" y="494"/>
                    <a:pt x="42" y="493"/>
                  </a:cubicBezTo>
                  <a:cubicBezTo>
                    <a:pt x="42" y="500"/>
                    <a:pt x="42" y="507"/>
                    <a:pt x="42" y="513"/>
                  </a:cubicBezTo>
                  <a:close/>
                  <a:moveTo>
                    <a:pt x="42" y="473"/>
                  </a:moveTo>
                  <a:cubicBezTo>
                    <a:pt x="37" y="474"/>
                    <a:pt x="32" y="474"/>
                    <a:pt x="28" y="474"/>
                  </a:cubicBezTo>
                  <a:cubicBezTo>
                    <a:pt x="28" y="468"/>
                    <a:pt x="28" y="461"/>
                    <a:pt x="28" y="455"/>
                  </a:cubicBezTo>
                  <a:cubicBezTo>
                    <a:pt x="32" y="454"/>
                    <a:pt x="37" y="454"/>
                    <a:pt x="42" y="454"/>
                  </a:cubicBezTo>
                  <a:cubicBezTo>
                    <a:pt x="42" y="460"/>
                    <a:pt x="42" y="467"/>
                    <a:pt x="42" y="473"/>
                  </a:cubicBezTo>
                  <a:close/>
                  <a:moveTo>
                    <a:pt x="42" y="433"/>
                  </a:moveTo>
                  <a:cubicBezTo>
                    <a:pt x="37" y="434"/>
                    <a:pt x="32" y="434"/>
                    <a:pt x="28" y="434"/>
                  </a:cubicBezTo>
                  <a:cubicBezTo>
                    <a:pt x="28" y="428"/>
                    <a:pt x="28" y="422"/>
                    <a:pt x="28" y="415"/>
                  </a:cubicBezTo>
                  <a:cubicBezTo>
                    <a:pt x="32" y="415"/>
                    <a:pt x="37" y="414"/>
                    <a:pt x="42" y="414"/>
                  </a:cubicBezTo>
                  <a:cubicBezTo>
                    <a:pt x="42" y="420"/>
                    <a:pt x="42" y="427"/>
                    <a:pt x="42" y="433"/>
                  </a:cubicBezTo>
                  <a:close/>
                  <a:moveTo>
                    <a:pt x="42" y="393"/>
                  </a:moveTo>
                  <a:cubicBezTo>
                    <a:pt x="37" y="394"/>
                    <a:pt x="32" y="394"/>
                    <a:pt x="28" y="395"/>
                  </a:cubicBezTo>
                  <a:cubicBezTo>
                    <a:pt x="28" y="389"/>
                    <a:pt x="28" y="382"/>
                    <a:pt x="28" y="376"/>
                  </a:cubicBezTo>
                  <a:cubicBezTo>
                    <a:pt x="32" y="375"/>
                    <a:pt x="37" y="374"/>
                    <a:pt x="42" y="374"/>
                  </a:cubicBezTo>
                  <a:cubicBezTo>
                    <a:pt x="42" y="380"/>
                    <a:pt x="42" y="387"/>
                    <a:pt x="42" y="393"/>
                  </a:cubicBezTo>
                  <a:close/>
                  <a:moveTo>
                    <a:pt x="42" y="354"/>
                  </a:moveTo>
                  <a:cubicBezTo>
                    <a:pt x="37" y="354"/>
                    <a:pt x="32" y="355"/>
                    <a:pt x="27" y="355"/>
                  </a:cubicBezTo>
                  <a:cubicBezTo>
                    <a:pt x="27" y="349"/>
                    <a:pt x="27" y="343"/>
                    <a:pt x="27" y="336"/>
                  </a:cubicBezTo>
                  <a:cubicBezTo>
                    <a:pt x="32" y="335"/>
                    <a:pt x="37" y="335"/>
                    <a:pt x="42" y="334"/>
                  </a:cubicBezTo>
                  <a:cubicBezTo>
                    <a:pt x="42" y="340"/>
                    <a:pt x="42" y="347"/>
                    <a:pt x="42" y="354"/>
                  </a:cubicBezTo>
                  <a:close/>
                  <a:moveTo>
                    <a:pt x="42" y="314"/>
                  </a:moveTo>
                  <a:cubicBezTo>
                    <a:pt x="37" y="314"/>
                    <a:pt x="32" y="315"/>
                    <a:pt x="27" y="316"/>
                  </a:cubicBezTo>
                  <a:cubicBezTo>
                    <a:pt x="27" y="309"/>
                    <a:pt x="27" y="303"/>
                    <a:pt x="27" y="297"/>
                  </a:cubicBezTo>
                  <a:cubicBezTo>
                    <a:pt x="32" y="296"/>
                    <a:pt x="37" y="295"/>
                    <a:pt x="42" y="294"/>
                  </a:cubicBezTo>
                  <a:cubicBezTo>
                    <a:pt x="42" y="300"/>
                    <a:pt x="42" y="307"/>
                    <a:pt x="42" y="314"/>
                  </a:cubicBezTo>
                  <a:close/>
                  <a:moveTo>
                    <a:pt x="41" y="274"/>
                  </a:moveTo>
                  <a:cubicBezTo>
                    <a:pt x="37" y="275"/>
                    <a:pt x="32" y="275"/>
                    <a:pt x="27" y="276"/>
                  </a:cubicBezTo>
                  <a:cubicBezTo>
                    <a:pt x="27" y="270"/>
                    <a:pt x="27" y="263"/>
                    <a:pt x="27" y="257"/>
                  </a:cubicBezTo>
                  <a:cubicBezTo>
                    <a:pt x="32" y="256"/>
                    <a:pt x="37" y="255"/>
                    <a:pt x="41" y="254"/>
                  </a:cubicBezTo>
                  <a:cubicBezTo>
                    <a:pt x="41" y="261"/>
                    <a:pt x="41" y="267"/>
                    <a:pt x="41" y="274"/>
                  </a:cubicBezTo>
                  <a:close/>
                  <a:moveTo>
                    <a:pt x="41" y="234"/>
                  </a:moveTo>
                  <a:cubicBezTo>
                    <a:pt x="37" y="235"/>
                    <a:pt x="32" y="236"/>
                    <a:pt x="27" y="237"/>
                  </a:cubicBezTo>
                  <a:cubicBezTo>
                    <a:pt x="27" y="230"/>
                    <a:pt x="27" y="224"/>
                    <a:pt x="27" y="218"/>
                  </a:cubicBezTo>
                  <a:cubicBezTo>
                    <a:pt x="32" y="216"/>
                    <a:pt x="37" y="215"/>
                    <a:pt x="41" y="214"/>
                  </a:cubicBezTo>
                  <a:cubicBezTo>
                    <a:pt x="41" y="221"/>
                    <a:pt x="41" y="227"/>
                    <a:pt x="41" y="234"/>
                  </a:cubicBezTo>
                  <a:close/>
                  <a:moveTo>
                    <a:pt x="41" y="194"/>
                  </a:moveTo>
                  <a:cubicBezTo>
                    <a:pt x="36" y="195"/>
                    <a:pt x="32" y="196"/>
                    <a:pt x="27" y="197"/>
                  </a:cubicBezTo>
                  <a:cubicBezTo>
                    <a:pt x="27" y="191"/>
                    <a:pt x="27" y="184"/>
                    <a:pt x="27" y="178"/>
                  </a:cubicBezTo>
                  <a:cubicBezTo>
                    <a:pt x="32" y="177"/>
                    <a:pt x="36" y="175"/>
                    <a:pt x="41" y="174"/>
                  </a:cubicBezTo>
                  <a:cubicBezTo>
                    <a:pt x="41" y="181"/>
                    <a:pt x="41" y="187"/>
                    <a:pt x="41" y="194"/>
                  </a:cubicBezTo>
                  <a:close/>
                  <a:moveTo>
                    <a:pt x="41" y="154"/>
                  </a:moveTo>
                  <a:cubicBezTo>
                    <a:pt x="36" y="155"/>
                    <a:pt x="32" y="156"/>
                    <a:pt x="27" y="157"/>
                  </a:cubicBezTo>
                  <a:cubicBezTo>
                    <a:pt x="27" y="151"/>
                    <a:pt x="27" y="145"/>
                    <a:pt x="27" y="138"/>
                  </a:cubicBezTo>
                  <a:cubicBezTo>
                    <a:pt x="32" y="137"/>
                    <a:pt x="36" y="136"/>
                    <a:pt x="41" y="134"/>
                  </a:cubicBezTo>
                  <a:cubicBezTo>
                    <a:pt x="41" y="141"/>
                    <a:pt x="41" y="147"/>
                    <a:pt x="41" y="154"/>
                  </a:cubicBezTo>
                  <a:close/>
                  <a:moveTo>
                    <a:pt x="27" y="99"/>
                  </a:moveTo>
                  <a:cubicBezTo>
                    <a:pt x="41" y="94"/>
                    <a:pt x="41" y="94"/>
                    <a:pt x="41" y="94"/>
                  </a:cubicBezTo>
                  <a:cubicBezTo>
                    <a:pt x="41" y="114"/>
                    <a:pt x="41" y="114"/>
                    <a:pt x="41" y="114"/>
                  </a:cubicBezTo>
                  <a:cubicBezTo>
                    <a:pt x="27" y="118"/>
                    <a:pt x="27" y="118"/>
                    <a:pt x="27" y="118"/>
                  </a:cubicBezTo>
                  <a:lnTo>
                    <a:pt x="27" y="99"/>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sp>
        <p:nvSpPr>
          <p:cNvPr id="43" name="TextBox 59"/>
          <p:cNvSpPr>
            <a:spLocks noChangeArrowheads="1"/>
          </p:cNvSpPr>
          <p:nvPr/>
        </p:nvSpPr>
        <p:spPr bwMode="auto">
          <a:xfrm flipH="1">
            <a:off x="1846734" y="3401124"/>
            <a:ext cx="855116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6600" b="1" dirty="0">
                <a:solidFill>
                  <a:srgbClr val="0973DD"/>
                </a:solidFill>
                <a:latin typeface="微软雅黑" panose="020B0503020204020204" pitchFamily="34" charset="-122"/>
                <a:ea typeface="微软雅黑" panose="020B0503020204020204" pitchFamily="34" charset="-122"/>
                <a:sym typeface="方正兰亭黑_GBK" pitchFamily="2" charset="-122"/>
              </a:rPr>
              <a:t>社区网络</a:t>
            </a:r>
            <a:r>
              <a:rPr lang="en-US" altLang="zh-CN" sz="6600" b="1" dirty="0">
                <a:solidFill>
                  <a:srgbClr val="0973DD"/>
                </a:solidFill>
                <a:latin typeface="微软雅黑" panose="020B0503020204020204" pitchFamily="34" charset="-122"/>
                <a:ea typeface="微软雅黑" panose="020B0503020204020204" pitchFamily="34" charset="-122"/>
                <a:sym typeface="方正兰亭黑_GBK" pitchFamily="2" charset="-122"/>
              </a:rPr>
              <a:t>+</a:t>
            </a:r>
            <a:r>
              <a:rPr lang="zh-CN" altLang="en-US" sz="6600" b="1" dirty="0">
                <a:solidFill>
                  <a:srgbClr val="00B0F0"/>
                </a:solidFill>
                <a:latin typeface="微软雅黑" panose="020B0503020204020204" pitchFamily="34" charset="-122"/>
                <a:ea typeface="微软雅黑" panose="020B0503020204020204" pitchFamily="34" charset="-122"/>
                <a:sym typeface="方正兰亭黑_GBK" pitchFamily="2" charset="-122"/>
              </a:rPr>
              <a:t>互联网营销</a:t>
            </a:r>
            <a:endParaRPr lang="en-US" altLang="zh-CN" sz="6600" b="1" dirty="0">
              <a:solidFill>
                <a:srgbClr val="00B0F0"/>
              </a:solidFill>
              <a:latin typeface="微软雅黑" panose="020B0503020204020204" pitchFamily="34" charset="-122"/>
              <a:ea typeface="微软雅黑" panose="020B0503020204020204" pitchFamily="34" charset="-122"/>
              <a:sym typeface="方正兰亭黑_GBK" pitchFamily="2" charset="-122"/>
            </a:endParaRPr>
          </a:p>
        </p:txBody>
      </p:sp>
      <p:sp>
        <p:nvSpPr>
          <p:cNvPr id="44" name="TextBox 43"/>
          <p:cNvSpPr txBox="1"/>
          <p:nvPr/>
        </p:nvSpPr>
        <p:spPr>
          <a:xfrm>
            <a:off x="2657034" y="4427820"/>
            <a:ext cx="6876764" cy="369332"/>
          </a:xfrm>
          <a:prstGeom prst="rect">
            <a:avLst/>
          </a:prstGeom>
          <a:noFill/>
        </p:spPr>
        <p:txBody>
          <a:bodyPr wrap="square" rtlCol="0">
            <a:spAutoFit/>
          </a:bodyPr>
          <a:lstStyle/>
          <a:p>
            <a:pPr algn="ctr"/>
            <a:r>
              <a:rPr lang="zh-CN" altLang="en-US" dirty="0">
                <a:solidFill>
                  <a:srgbClr val="0973DD"/>
                </a:solidFill>
                <a:latin typeface="微软雅黑" pitchFamily="34" charset="-122"/>
                <a:ea typeface="微软雅黑" pitchFamily="34" charset="-122"/>
              </a:rPr>
              <a:t>互联网 ● 营销策划 ● 招商引资 ● 工作汇报 ● 创业计划书 ● 案例</a:t>
            </a:r>
            <a:endParaRPr lang="en-US" altLang="zh-CN" dirty="0">
              <a:solidFill>
                <a:srgbClr val="0973DD"/>
              </a:solidFill>
              <a:latin typeface="微软雅黑" pitchFamily="34" charset="-122"/>
              <a:ea typeface="微软雅黑" pitchFamily="34" charset="-122"/>
            </a:endParaRPr>
          </a:p>
        </p:txBody>
      </p:sp>
      <p:sp>
        <p:nvSpPr>
          <p:cNvPr id="45" name="圆角矩形 44"/>
          <p:cNvSpPr/>
          <p:nvPr/>
        </p:nvSpPr>
        <p:spPr>
          <a:xfrm>
            <a:off x="2819052" y="4869160"/>
            <a:ext cx="6552728" cy="648072"/>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Box 45"/>
          <p:cNvSpPr txBox="1"/>
          <p:nvPr/>
        </p:nvSpPr>
        <p:spPr>
          <a:xfrm>
            <a:off x="3332162" y="5013176"/>
            <a:ext cx="5526509" cy="400110"/>
          </a:xfrm>
          <a:prstGeom prst="rect">
            <a:avLst/>
          </a:prstGeom>
          <a:noFill/>
        </p:spPr>
        <p:txBody>
          <a:bodyPr wrap="square" rtlCol="0">
            <a:spAutoFit/>
          </a:bodyPr>
          <a:lstStyle/>
          <a:p>
            <a:pPr algn="ctr"/>
            <a:r>
              <a:rPr lang="zh-CN" altLang="en-US" sz="2000" dirty="0">
                <a:solidFill>
                  <a:schemeClr val="bg1"/>
                </a:solidFill>
                <a:latin typeface="微软雅黑" pitchFamily="34" charset="-122"/>
                <a:ea typeface="微软雅黑" pitchFamily="34" charset="-122"/>
              </a:rPr>
              <a:t>恒好美佳网络科技有限公司</a:t>
            </a:r>
            <a:endParaRPr lang="en-US" altLang="zh-CN" sz="2000" dirty="0">
              <a:solidFill>
                <a:schemeClr val="bg1"/>
              </a:solidFill>
              <a:latin typeface="微软雅黑" pitchFamily="34" charset="-122"/>
              <a:ea typeface="微软雅黑" pitchFamily="34" charset="-122"/>
            </a:endParaRPr>
          </a:p>
        </p:txBody>
      </p:sp>
      <p:grpSp>
        <p:nvGrpSpPr>
          <p:cNvPr id="55" name="组合 54"/>
          <p:cNvGrpSpPr/>
          <p:nvPr/>
        </p:nvGrpSpPr>
        <p:grpSpPr>
          <a:xfrm>
            <a:off x="3361283" y="5280282"/>
            <a:ext cx="8833893" cy="1577718"/>
            <a:chOff x="4058271" y="4545833"/>
            <a:chExt cx="8136905" cy="2312167"/>
          </a:xfrm>
        </p:grpSpPr>
        <p:sp>
          <p:nvSpPr>
            <p:cNvPr id="56" name="等腰三角形 55"/>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等腰三角形 56"/>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等腰三角形 57"/>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flipH="1">
            <a:off x="-23093" y="5280281"/>
            <a:ext cx="8797124" cy="1577718"/>
            <a:chOff x="4058271" y="4545833"/>
            <a:chExt cx="8136905" cy="2312167"/>
          </a:xfrm>
        </p:grpSpPr>
        <p:sp>
          <p:nvSpPr>
            <p:cNvPr id="60" name="等腰三角形 59"/>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等腰三角形 60"/>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等腰三角形 61"/>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3416565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2" presetClass="entr" presetSubtype="4" fill="hold" nodeType="after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
                                        <p:tgtEl>
                                          <p:spTgt spid="34"/>
                                        </p:tgtEl>
                                        <p:attrNameLst>
                                          <p:attrName>ppt_y</p:attrName>
                                        </p:attrNameLst>
                                      </p:cBhvr>
                                      <p:tavLst>
                                        <p:tav tm="0">
                                          <p:val>
                                            <p:strVal val="#ppt_y+#ppt_h*1.125000"/>
                                          </p:val>
                                        </p:tav>
                                        <p:tav tm="100000">
                                          <p:val>
                                            <p:strVal val="#ppt_y"/>
                                          </p:val>
                                        </p:tav>
                                      </p:tavLst>
                                    </p:anim>
                                    <p:animEffect transition="in" filter="wipe(up)">
                                      <p:cBhvr>
                                        <p:cTn id="11" dur="1000"/>
                                        <p:tgtEl>
                                          <p:spTgt spid="34"/>
                                        </p:tgtEl>
                                      </p:cBhvr>
                                    </p:animEffect>
                                  </p:childTnLst>
                                </p:cTn>
                              </p:par>
                              <p:par>
                                <p:cTn id="12" presetID="12" presetClass="entr" presetSubtype="4" fill="hold" grpId="0" nodeType="withEffect">
                                  <p:stCondLst>
                                    <p:cond delay="100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500"/>
                                        <p:tgtEl>
                                          <p:spTgt spid="43"/>
                                        </p:tgtEl>
                                        <p:attrNameLst>
                                          <p:attrName>ppt_y</p:attrName>
                                        </p:attrNameLst>
                                      </p:cBhvr>
                                      <p:tavLst>
                                        <p:tav tm="0">
                                          <p:val>
                                            <p:strVal val="#ppt_y+#ppt_h*1.125000"/>
                                          </p:val>
                                        </p:tav>
                                        <p:tav tm="100000">
                                          <p:val>
                                            <p:strVal val="#ppt_y"/>
                                          </p:val>
                                        </p:tav>
                                      </p:tavLst>
                                    </p:anim>
                                    <p:animEffect transition="in" filter="wipe(up)">
                                      <p:cBhvr>
                                        <p:cTn id="15" dur="500"/>
                                        <p:tgtEl>
                                          <p:spTgt spid="43"/>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1000"/>
                                        <p:tgtEl>
                                          <p:spTgt spid="45"/>
                                        </p:tgtEl>
                                      </p:cBhvr>
                                    </p:animEffect>
                                    <p:anim calcmode="lin" valueType="num">
                                      <p:cBhvr>
                                        <p:cTn id="26" dur="1000" fill="hold"/>
                                        <p:tgtEl>
                                          <p:spTgt spid="45"/>
                                        </p:tgtEl>
                                        <p:attrNameLst>
                                          <p:attrName>ppt_x</p:attrName>
                                        </p:attrNameLst>
                                      </p:cBhvr>
                                      <p:tavLst>
                                        <p:tav tm="0">
                                          <p:val>
                                            <p:strVal val="#ppt_x"/>
                                          </p:val>
                                        </p:tav>
                                        <p:tav tm="100000">
                                          <p:val>
                                            <p:strVal val="#ppt_x"/>
                                          </p:val>
                                        </p:tav>
                                      </p:tavLst>
                                    </p:anim>
                                    <p:anim calcmode="lin" valueType="num">
                                      <p:cBhvr>
                                        <p:cTn id="27" dur="1000" fill="hold"/>
                                        <p:tgtEl>
                                          <p:spTgt spid="45"/>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59"/>
                                        </p:tgtEl>
                                        <p:attrNameLst>
                                          <p:attrName>style.visibility</p:attrName>
                                        </p:attrNameLst>
                                      </p:cBhvr>
                                      <p:to>
                                        <p:strVal val="visible"/>
                                      </p:to>
                                    </p:set>
                                    <p:anim calcmode="lin" valueType="num">
                                      <p:cBhvr additive="base">
                                        <p:cTn id="36" dur="1000" fill="hold"/>
                                        <p:tgtEl>
                                          <p:spTgt spid="59"/>
                                        </p:tgtEl>
                                        <p:attrNameLst>
                                          <p:attrName>ppt_x</p:attrName>
                                        </p:attrNameLst>
                                      </p:cBhvr>
                                      <p:tavLst>
                                        <p:tav tm="0">
                                          <p:val>
                                            <p:strVal val="0-#ppt_w/2"/>
                                          </p:val>
                                        </p:tav>
                                        <p:tav tm="100000">
                                          <p:val>
                                            <p:strVal val="#ppt_x"/>
                                          </p:val>
                                        </p:tav>
                                      </p:tavLst>
                                    </p:anim>
                                    <p:anim calcmode="lin" valueType="num">
                                      <p:cBhvr additive="base">
                                        <p:cTn id="37" dur="1000" fill="hold"/>
                                        <p:tgtEl>
                                          <p:spTgt spid="5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55"/>
                                        </p:tgtEl>
                                        <p:attrNameLst>
                                          <p:attrName>style.visibility</p:attrName>
                                        </p:attrNameLst>
                                      </p:cBhvr>
                                      <p:to>
                                        <p:strVal val="visible"/>
                                      </p:to>
                                    </p:set>
                                    <p:anim calcmode="lin" valueType="num">
                                      <p:cBhvr additive="base">
                                        <p:cTn id="40" dur="1000" fill="hold"/>
                                        <p:tgtEl>
                                          <p:spTgt spid="55"/>
                                        </p:tgtEl>
                                        <p:attrNameLst>
                                          <p:attrName>ppt_x</p:attrName>
                                        </p:attrNameLst>
                                      </p:cBhvr>
                                      <p:tavLst>
                                        <p:tav tm="0">
                                          <p:val>
                                            <p:strVal val="1+#ppt_w/2"/>
                                          </p:val>
                                        </p:tav>
                                        <p:tav tm="100000">
                                          <p:val>
                                            <p:strVal val="#ppt_x"/>
                                          </p:val>
                                        </p:tav>
                                      </p:tavLst>
                                    </p:anim>
                                    <p:anim calcmode="lin" valueType="num">
                                      <p:cBhvr additive="base">
                                        <p:cTn id="41" dur="10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hold" display="0">
                  <p:stCondLst>
                    <p:cond delay="indefinite"/>
                  </p:stCondLst>
                  <p:endCondLst>
                    <p:cond evt="onStopAudio" delay="0">
                      <p:tgtEl>
                        <p:sldTgt/>
                      </p:tgtEl>
                    </p:cond>
                  </p:endCondLst>
                </p:cTn>
                <p:tgtEl>
                  <p:spTgt spid="4"/>
                </p:tgtEl>
              </p:cMediaNode>
            </p:audio>
          </p:childTnLst>
        </p:cTn>
      </p:par>
    </p:tnLst>
    <p:bldLst>
      <p:bldP spid="43" grpId="0"/>
      <p:bldP spid="44" grpId="0"/>
      <p:bldP spid="45" grpId="0" animBg="1"/>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sp>
        <p:nvSpPr>
          <p:cNvPr id="14" name="Text Box 7"/>
          <p:cNvSpPr txBox="1">
            <a:spLocks noChangeArrowheads="1"/>
          </p:cNvSpPr>
          <p:nvPr/>
        </p:nvSpPr>
        <p:spPr bwMode="gray">
          <a:xfrm>
            <a:off x="1414686" y="1196752"/>
            <a:ext cx="3023586" cy="4001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sz="14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15" name="Rectangle 5"/>
          <p:cNvSpPr>
            <a:spLocks/>
          </p:cNvSpPr>
          <p:nvPr/>
        </p:nvSpPr>
        <p:spPr bwMode="auto">
          <a:xfrm>
            <a:off x="1488193" y="1628800"/>
            <a:ext cx="9503557" cy="114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此处添加详细文本描述，建议与标题相关并符合整体语言风格，语言描述尽量简洁生动。尽量将每页幻灯片的字数控制在  </a:t>
            </a:r>
            <a:r>
              <a:rPr lang="en-US" altLang="zh-CN" sz="1200" dirty="0">
                <a:solidFill>
                  <a:schemeClr val="bg1">
                    <a:lumMod val="65000"/>
                  </a:schemeClr>
                </a:solidFill>
                <a:latin typeface="微软雅黑"/>
                <a:ea typeface="微软雅黑"/>
                <a:sym typeface="Gill Sans" charset="0"/>
              </a:rPr>
              <a:t>200</a:t>
            </a:r>
            <a:r>
              <a:rPr lang="zh-CN" altLang="en-US" sz="1200" dirty="0">
                <a:solidFill>
                  <a:schemeClr val="bg1">
                    <a:lumMod val="65000"/>
                  </a:schemeClr>
                </a:solidFill>
                <a:latin typeface="微软雅黑"/>
                <a:ea typeface="微软雅黑"/>
                <a:sym typeface="Gill Sans" charset="0"/>
              </a:rPr>
              <a:t>字以内，据统计每页幻灯片的最好控制在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分钟之内。此处添加详细文本描述，建议与标题相关并符合整体语言风格，语言描述尽量简洁生动。尽量将每页幻灯片的每页幻灯片的最好控制在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a:t>
            </a:r>
            <a:endParaRPr lang="en-US" altLang="zh-CN" sz="1200" dirty="0">
              <a:solidFill>
                <a:schemeClr val="bg1">
                  <a:lumMod val="65000"/>
                </a:schemeClr>
              </a:solidFill>
              <a:latin typeface="微软雅黑"/>
              <a:ea typeface="微软雅黑"/>
              <a:sym typeface="Gill Sans" charset="0"/>
            </a:endParaRPr>
          </a:p>
          <a:p>
            <a:pPr fontAlgn="base">
              <a:lnSpc>
                <a:spcPct val="150000"/>
              </a:lnSpc>
              <a:spcBef>
                <a:spcPct val="0"/>
              </a:spcBef>
              <a:spcAft>
                <a:spcPct val="0"/>
              </a:spcAft>
            </a:pPr>
            <a:endParaRPr lang="en-US" altLang="zh-CN" sz="1200" dirty="0">
              <a:solidFill>
                <a:schemeClr val="bg1">
                  <a:lumMod val="65000"/>
                </a:schemeClr>
              </a:solidFill>
              <a:latin typeface="微软雅黑"/>
              <a:ea typeface="微软雅黑"/>
              <a:sym typeface="Gill Sans" charset="0"/>
            </a:endParaRPr>
          </a:p>
        </p:txBody>
      </p:sp>
      <p:grpSp>
        <p:nvGrpSpPr>
          <p:cNvPr id="16" name="组合 15"/>
          <p:cNvGrpSpPr/>
          <p:nvPr/>
        </p:nvGrpSpPr>
        <p:grpSpPr>
          <a:xfrm>
            <a:off x="1414686" y="2714541"/>
            <a:ext cx="4531426" cy="1618842"/>
            <a:chOff x="972044" y="3035757"/>
            <a:chExt cx="3538678" cy="1264185"/>
          </a:xfrm>
        </p:grpSpPr>
        <p:sp>
          <p:nvSpPr>
            <p:cNvPr id="17" name="矩形 16"/>
            <p:cNvSpPr/>
            <p:nvPr/>
          </p:nvSpPr>
          <p:spPr>
            <a:xfrm>
              <a:off x="972044" y="3035757"/>
              <a:ext cx="3538678" cy="1264185"/>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1187624" y="3287757"/>
              <a:ext cx="756084" cy="756084"/>
            </a:xfrm>
            <a:prstGeom prst="roundRect">
              <a:avLst>
                <a:gd name="adj" fmla="val 231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973DD"/>
                  </a:solidFill>
                  <a:latin typeface="微软雅黑" panose="020B0503020204020204" pitchFamily="34" charset="-122"/>
                  <a:ea typeface="微软雅黑" panose="020B0503020204020204" pitchFamily="34" charset="-122"/>
                </a:rPr>
                <a:t>01</a:t>
              </a:r>
              <a:endParaRPr lang="zh-CN" altLang="en-US" sz="2400" dirty="0">
                <a:solidFill>
                  <a:srgbClr val="0973DD"/>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6277765" y="2714541"/>
            <a:ext cx="4531426" cy="1618840"/>
            <a:chOff x="4788024" y="3035758"/>
            <a:chExt cx="3538678" cy="1264184"/>
          </a:xfrm>
          <a:solidFill>
            <a:schemeClr val="bg2"/>
          </a:solidFill>
        </p:grpSpPr>
        <p:sp>
          <p:nvSpPr>
            <p:cNvPr id="20" name="矩形 19"/>
            <p:cNvSpPr/>
            <p:nvPr/>
          </p:nvSpPr>
          <p:spPr>
            <a:xfrm>
              <a:off x="4788024" y="3035758"/>
              <a:ext cx="3538678" cy="126418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5004048" y="3287758"/>
              <a:ext cx="756084" cy="756084"/>
            </a:xfrm>
            <a:prstGeom prst="roundRect">
              <a:avLst>
                <a:gd name="adj" fmla="val 231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973DD"/>
                  </a:solidFill>
                  <a:latin typeface="微软雅黑" panose="020B0503020204020204" pitchFamily="34" charset="-122"/>
                  <a:ea typeface="微软雅黑" panose="020B0503020204020204" pitchFamily="34" charset="-122"/>
                </a:rPr>
                <a:t>02</a:t>
              </a:r>
              <a:endParaRPr lang="zh-CN" altLang="en-US" sz="2400" dirty="0">
                <a:solidFill>
                  <a:srgbClr val="0973DD"/>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2816303" y="3053094"/>
            <a:ext cx="2883380" cy="920248"/>
            <a:chOff x="5292080" y="1188040"/>
            <a:chExt cx="2119828" cy="743015"/>
          </a:xfrm>
        </p:grpSpPr>
        <p:sp>
          <p:nvSpPr>
            <p:cNvPr id="23" name="TextBox 22"/>
            <p:cNvSpPr txBox="1"/>
            <p:nvPr/>
          </p:nvSpPr>
          <p:spPr>
            <a:xfrm>
              <a:off x="5292080" y="1452690"/>
              <a:ext cx="2119828" cy="478365"/>
            </a:xfrm>
            <a:prstGeom prst="rect">
              <a:avLst/>
            </a:prstGeom>
            <a:noFill/>
          </p:spPr>
          <p:txBody>
            <a:bodyPr wrap="square" rtlCol="0">
              <a:spAutoFit/>
            </a:bodyPr>
            <a:lstStyle/>
            <a:p>
              <a:pPr algn="just">
                <a:lnSpc>
                  <a:spcPts val="1300"/>
                </a:lnSpc>
              </a:pPr>
              <a:r>
                <a:rPr lang="zh-CN" altLang="en-US" sz="1000" dirty="0">
                  <a:solidFill>
                    <a:schemeClr val="bg1"/>
                  </a:solidFill>
                  <a:latin typeface="微软雅黑" panose="020B0503020204020204" pitchFamily="34" charset="-122"/>
                  <a:ea typeface="微软雅黑" panose="020B0503020204020204" pitchFamily="34" charset="-122"/>
                </a:rPr>
                <a:t>点击输入简要文字内容，文修饰，言简意赅的说明字内容需概括精炼，不用多余的文字修饰，言简意赅的说明分项内容。</a:t>
              </a:r>
            </a:p>
          </p:txBody>
        </p:sp>
        <p:sp>
          <p:nvSpPr>
            <p:cNvPr id="24" name="TextBox 23"/>
            <p:cNvSpPr txBox="1"/>
            <p:nvPr/>
          </p:nvSpPr>
          <p:spPr>
            <a:xfrm>
              <a:off x="5292080" y="1188040"/>
              <a:ext cx="1153996" cy="298201"/>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添加标题内容</a:t>
              </a:r>
            </a:p>
          </p:txBody>
        </p:sp>
      </p:grpSp>
      <p:grpSp>
        <p:nvGrpSpPr>
          <p:cNvPr id="25" name="组合 24"/>
          <p:cNvGrpSpPr/>
          <p:nvPr/>
        </p:nvGrpSpPr>
        <p:grpSpPr>
          <a:xfrm>
            <a:off x="7709787" y="3053094"/>
            <a:ext cx="2883380" cy="920248"/>
            <a:chOff x="5292080" y="1188040"/>
            <a:chExt cx="2119828" cy="743015"/>
          </a:xfrm>
        </p:grpSpPr>
        <p:sp>
          <p:nvSpPr>
            <p:cNvPr id="26" name="TextBox 25"/>
            <p:cNvSpPr txBox="1"/>
            <p:nvPr/>
          </p:nvSpPr>
          <p:spPr>
            <a:xfrm>
              <a:off x="5292080" y="1452690"/>
              <a:ext cx="2119828" cy="478365"/>
            </a:xfrm>
            <a:prstGeom prst="rect">
              <a:avLst/>
            </a:prstGeom>
            <a:noFill/>
          </p:spPr>
          <p:txBody>
            <a:bodyPr wrap="square" rtlCol="0">
              <a:spAutoFit/>
            </a:bodyPr>
            <a:lstStyle/>
            <a:p>
              <a:pPr algn="just">
                <a:lnSpc>
                  <a:spcPts val="1300"/>
                </a:lnSpc>
              </a:pPr>
              <a:r>
                <a:rPr lang="zh-CN" altLang="en-US" sz="1000" dirty="0">
                  <a:solidFill>
                    <a:schemeClr val="bg1"/>
                  </a:solidFill>
                  <a:latin typeface="微软雅黑" panose="020B0503020204020204" pitchFamily="34" charset="-122"/>
                  <a:ea typeface="微软雅黑" panose="020B0503020204020204" pitchFamily="34" charset="-122"/>
                </a:rPr>
                <a:t>点击输入简要文字内容，文字内容需修饰，言简意赅的说明概括精炼，不用多余的文字修饰，言简意赅的说明分项内容。</a:t>
              </a:r>
            </a:p>
          </p:txBody>
        </p:sp>
        <p:sp>
          <p:nvSpPr>
            <p:cNvPr id="27" name="TextBox 26"/>
            <p:cNvSpPr txBox="1"/>
            <p:nvPr/>
          </p:nvSpPr>
          <p:spPr>
            <a:xfrm>
              <a:off x="5292080" y="1188040"/>
              <a:ext cx="1153996" cy="298201"/>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添加标题内容</a:t>
              </a:r>
            </a:p>
          </p:txBody>
        </p:sp>
      </p:grpSp>
      <p:grpSp>
        <p:nvGrpSpPr>
          <p:cNvPr id="28" name="组合 27"/>
          <p:cNvGrpSpPr/>
          <p:nvPr/>
        </p:nvGrpSpPr>
        <p:grpSpPr>
          <a:xfrm>
            <a:off x="1414686" y="4474454"/>
            <a:ext cx="4531426" cy="1618842"/>
            <a:chOff x="972044" y="3035757"/>
            <a:chExt cx="3538678" cy="1264185"/>
          </a:xfrm>
        </p:grpSpPr>
        <p:sp>
          <p:nvSpPr>
            <p:cNvPr id="29" name="矩形 28"/>
            <p:cNvSpPr/>
            <p:nvPr/>
          </p:nvSpPr>
          <p:spPr>
            <a:xfrm>
              <a:off x="972044" y="3035757"/>
              <a:ext cx="3538678" cy="126418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a:off x="1187624" y="3287757"/>
              <a:ext cx="756084" cy="756084"/>
            </a:xfrm>
            <a:prstGeom prst="roundRect">
              <a:avLst>
                <a:gd name="adj" fmla="val 231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973DD"/>
                  </a:solidFill>
                  <a:latin typeface="微软雅黑" panose="020B0503020204020204" pitchFamily="34" charset="-122"/>
                  <a:ea typeface="微软雅黑" panose="020B0503020204020204" pitchFamily="34" charset="-122"/>
                </a:rPr>
                <a:t>03</a:t>
              </a:r>
              <a:endParaRPr lang="zh-CN" altLang="en-US" sz="2400" dirty="0">
                <a:solidFill>
                  <a:srgbClr val="0973DD"/>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6277765" y="4474454"/>
            <a:ext cx="4531426" cy="1618840"/>
            <a:chOff x="4788024" y="3035758"/>
            <a:chExt cx="3538678" cy="1264184"/>
          </a:xfrm>
          <a:solidFill>
            <a:schemeClr val="bg2"/>
          </a:solidFill>
        </p:grpSpPr>
        <p:sp>
          <p:nvSpPr>
            <p:cNvPr id="32" name="矩形 31"/>
            <p:cNvSpPr/>
            <p:nvPr/>
          </p:nvSpPr>
          <p:spPr>
            <a:xfrm>
              <a:off x="4788024" y="3035758"/>
              <a:ext cx="3538678" cy="1264184"/>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5004048" y="3287758"/>
              <a:ext cx="756084" cy="756084"/>
            </a:xfrm>
            <a:prstGeom prst="roundRect">
              <a:avLst>
                <a:gd name="adj" fmla="val 231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973DD"/>
                  </a:solidFill>
                  <a:latin typeface="微软雅黑" panose="020B0503020204020204" pitchFamily="34" charset="-122"/>
                  <a:ea typeface="微软雅黑" panose="020B0503020204020204" pitchFamily="34" charset="-122"/>
                </a:rPr>
                <a:t>04</a:t>
              </a:r>
              <a:endParaRPr lang="zh-CN" altLang="en-US" sz="2400" dirty="0">
                <a:solidFill>
                  <a:srgbClr val="0973DD"/>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2816303" y="4813007"/>
            <a:ext cx="2883380" cy="920248"/>
            <a:chOff x="5292080" y="1188040"/>
            <a:chExt cx="2119828" cy="743015"/>
          </a:xfrm>
        </p:grpSpPr>
        <p:sp>
          <p:nvSpPr>
            <p:cNvPr id="35" name="TextBox 34"/>
            <p:cNvSpPr txBox="1"/>
            <p:nvPr/>
          </p:nvSpPr>
          <p:spPr>
            <a:xfrm>
              <a:off x="5292080" y="1452690"/>
              <a:ext cx="2119828" cy="478365"/>
            </a:xfrm>
            <a:prstGeom prst="rect">
              <a:avLst/>
            </a:prstGeom>
            <a:noFill/>
          </p:spPr>
          <p:txBody>
            <a:bodyPr wrap="square" rtlCol="0">
              <a:spAutoFit/>
            </a:bodyPr>
            <a:lstStyle/>
            <a:p>
              <a:pPr algn="just">
                <a:lnSpc>
                  <a:spcPts val="1300"/>
                </a:lnSpc>
              </a:pPr>
              <a:r>
                <a:rPr lang="zh-CN" altLang="en-US" sz="1000" dirty="0">
                  <a:solidFill>
                    <a:schemeClr val="bg1"/>
                  </a:solidFill>
                  <a:latin typeface="微软雅黑" panose="020B0503020204020204" pitchFamily="34" charset="-122"/>
                  <a:ea typeface="微软雅黑" panose="020B0503020204020204" pitchFamily="34" charset="-122"/>
                </a:rPr>
                <a:t>点击输入简要文字内容，文修饰，言简意赅的说明字内容需概括精炼，不用多余的文字修饰，言简意赅的说明分项内容。</a:t>
              </a:r>
            </a:p>
          </p:txBody>
        </p:sp>
        <p:sp>
          <p:nvSpPr>
            <p:cNvPr id="36" name="TextBox 35"/>
            <p:cNvSpPr txBox="1"/>
            <p:nvPr/>
          </p:nvSpPr>
          <p:spPr>
            <a:xfrm>
              <a:off x="5292080" y="1188040"/>
              <a:ext cx="1153996" cy="298201"/>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添加标题内容</a:t>
              </a:r>
            </a:p>
          </p:txBody>
        </p:sp>
      </p:grpSp>
      <p:grpSp>
        <p:nvGrpSpPr>
          <p:cNvPr id="37" name="组合 36"/>
          <p:cNvGrpSpPr/>
          <p:nvPr/>
        </p:nvGrpSpPr>
        <p:grpSpPr>
          <a:xfrm>
            <a:off x="7709787" y="4813007"/>
            <a:ext cx="2883380" cy="920248"/>
            <a:chOff x="5292080" y="1188040"/>
            <a:chExt cx="2119828" cy="743015"/>
          </a:xfrm>
        </p:grpSpPr>
        <p:sp>
          <p:nvSpPr>
            <p:cNvPr id="38" name="TextBox 37"/>
            <p:cNvSpPr txBox="1"/>
            <p:nvPr/>
          </p:nvSpPr>
          <p:spPr>
            <a:xfrm>
              <a:off x="5292080" y="1452690"/>
              <a:ext cx="2119828" cy="478365"/>
            </a:xfrm>
            <a:prstGeom prst="rect">
              <a:avLst/>
            </a:prstGeom>
            <a:noFill/>
          </p:spPr>
          <p:txBody>
            <a:bodyPr wrap="square" rtlCol="0">
              <a:spAutoFit/>
            </a:bodyPr>
            <a:lstStyle/>
            <a:p>
              <a:pPr algn="just">
                <a:lnSpc>
                  <a:spcPts val="1300"/>
                </a:lnSpc>
              </a:pPr>
              <a:r>
                <a:rPr lang="zh-CN" altLang="en-US" sz="1000" dirty="0">
                  <a:solidFill>
                    <a:schemeClr val="bg1"/>
                  </a:solidFill>
                  <a:latin typeface="微软雅黑" panose="020B0503020204020204" pitchFamily="34" charset="-122"/>
                  <a:ea typeface="微软雅黑" panose="020B0503020204020204" pitchFamily="34" charset="-122"/>
                </a:rPr>
                <a:t>点击输入简要文字内容，文字内容需修饰，言简意赅的说明概括精炼，不用多余的文字修饰，言简意赅的说明分项内容。</a:t>
              </a:r>
            </a:p>
          </p:txBody>
        </p:sp>
        <p:sp>
          <p:nvSpPr>
            <p:cNvPr id="39" name="TextBox 38"/>
            <p:cNvSpPr txBox="1"/>
            <p:nvPr/>
          </p:nvSpPr>
          <p:spPr>
            <a:xfrm>
              <a:off x="5292080" y="1188040"/>
              <a:ext cx="1153996" cy="298201"/>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添加标题内容</a:t>
              </a:r>
            </a:p>
          </p:txBody>
        </p:sp>
      </p:grpSp>
      <p:sp>
        <p:nvSpPr>
          <p:cNvPr id="40" name="椭圆 39"/>
          <p:cNvSpPr/>
          <p:nvPr/>
        </p:nvSpPr>
        <p:spPr>
          <a:xfrm>
            <a:off x="5582247" y="3918422"/>
            <a:ext cx="1024331" cy="1024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973DD"/>
                </a:solidFill>
                <a:latin typeface="微软雅黑" panose="020B0503020204020204" pitchFamily="34" charset="-122"/>
                <a:ea typeface="微软雅黑" panose="020B0503020204020204" pitchFamily="34" charset="-122"/>
              </a:rPr>
              <a:t>关键字</a:t>
            </a:r>
          </a:p>
        </p:txBody>
      </p:sp>
    </p:spTree>
    <p:extLst>
      <p:ext uri="{BB962C8B-B14F-4D97-AF65-F5344CB8AC3E}">
        <p14:creationId xmlns:p14="http://schemas.microsoft.com/office/powerpoint/2010/main" val="23703715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 presetClass="entr" presetSubtype="8"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1+#ppt_w/2"/>
                                          </p:val>
                                        </p:tav>
                                        <p:tav tm="100000">
                                          <p:val>
                                            <p:strVal val="#ppt_x"/>
                                          </p:val>
                                        </p:tav>
                                      </p:tavLst>
                                    </p:anim>
                                    <p:anim calcmode="lin" valueType="num">
                                      <p:cBhvr additive="base">
                                        <p:cTn id="27" dur="500" fill="hold"/>
                                        <p:tgtEl>
                                          <p:spTgt spid="19"/>
                                        </p:tgtEl>
                                        <p:attrNameLst>
                                          <p:attrName>ppt_y</p:attrName>
                                        </p:attrNameLst>
                                      </p:cBhvr>
                                      <p:tavLst>
                                        <p:tav tm="0">
                                          <p:val>
                                            <p:strVal val="#ppt_y"/>
                                          </p:val>
                                        </p:tav>
                                        <p:tav tm="100000">
                                          <p:val>
                                            <p:strVal val="#ppt_y"/>
                                          </p:val>
                                        </p:tav>
                                      </p:tavLst>
                                    </p:anim>
                                  </p:childTnLst>
                                </p:cTn>
                              </p:par>
                              <p:par>
                                <p:cTn id="28" presetID="42" presetClass="entr" presetSubtype="0" fill="hold" nodeType="withEffect">
                                  <p:stCondLst>
                                    <p:cond delay="50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50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par>
                                <p:cTn id="38" presetID="2" presetClass="entr" presetSubtype="8" fill="hold" nodeType="withEffect">
                                  <p:stCondLst>
                                    <p:cond delay="5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0-#ppt_w/2"/>
                                          </p:val>
                                        </p:tav>
                                        <p:tav tm="100000">
                                          <p:val>
                                            <p:strVal val="#ppt_x"/>
                                          </p:val>
                                        </p:tav>
                                      </p:tavLst>
                                    </p:anim>
                                    <p:anim calcmode="lin" valueType="num">
                                      <p:cBhvr additive="base">
                                        <p:cTn id="41" dur="500" fill="hold"/>
                                        <p:tgtEl>
                                          <p:spTgt spid="28"/>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50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1+#ppt_w/2"/>
                                          </p:val>
                                        </p:tav>
                                        <p:tav tm="100000">
                                          <p:val>
                                            <p:strVal val="#ppt_x"/>
                                          </p:val>
                                        </p:tav>
                                      </p:tavLst>
                                    </p:anim>
                                    <p:anim calcmode="lin" valueType="num">
                                      <p:cBhvr additive="base">
                                        <p:cTn id="45" dur="500" fill="hold"/>
                                        <p:tgtEl>
                                          <p:spTgt spid="31"/>
                                        </p:tgtEl>
                                        <p:attrNameLst>
                                          <p:attrName>ppt_y</p:attrName>
                                        </p:attrNameLst>
                                      </p:cBhvr>
                                      <p:tavLst>
                                        <p:tav tm="0">
                                          <p:val>
                                            <p:strVal val="#ppt_y"/>
                                          </p:val>
                                        </p:tav>
                                        <p:tav tm="100000">
                                          <p:val>
                                            <p:strVal val="#ppt_y"/>
                                          </p:val>
                                        </p:tav>
                                      </p:tavLst>
                                    </p:anim>
                                  </p:childTnLst>
                                </p:cTn>
                              </p:par>
                              <p:par>
                                <p:cTn id="46" presetID="42" presetClass="entr" presetSubtype="0" fill="hold" nodeType="withEffect">
                                  <p:stCondLst>
                                    <p:cond delay="5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anim calcmode="lin" valueType="num">
                                      <p:cBhvr>
                                        <p:cTn id="49" dur="1000" fill="hold"/>
                                        <p:tgtEl>
                                          <p:spTgt spid="34"/>
                                        </p:tgtEl>
                                        <p:attrNameLst>
                                          <p:attrName>ppt_x</p:attrName>
                                        </p:attrNameLst>
                                      </p:cBhvr>
                                      <p:tavLst>
                                        <p:tav tm="0">
                                          <p:val>
                                            <p:strVal val="#ppt_x"/>
                                          </p:val>
                                        </p:tav>
                                        <p:tav tm="100000">
                                          <p:val>
                                            <p:strVal val="#ppt_x"/>
                                          </p:val>
                                        </p:tav>
                                      </p:tavLst>
                                    </p:anim>
                                    <p:anim calcmode="lin" valueType="num">
                                      <p:cBhvr>
                                        <p:cTn id="50" dur="1000" fill="hold"/>
                                        <p:tgtEl>
                                          <p:spTgt spid="3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50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anim calcmode="lin" valueType="num">
                                      <p:cBhvr>
                                        <p:cTn id="54" dur="1000" fill="hold"/>
                                        <p:tgtEl>
                                          <p:spTgt spid="37"/>
                                        </p:tgtEl>
                                        <p:attrNameLst>
                                          <p:attrName>ppt_x</p:attrName>
                                        </p:attrNameLst>
                                      </p:cBhvr>
                                      <p:tavLst>
                                        <p:tav tm="0">
                                          <p:val>
                                            <p:strVal val="#ppt_x"/>
                                          </p:val>
                                        </p:tav>
                                        <p:tav tm="100000">
                                          <p:val>
                                            <p:strVal val="#ppt_x"/>
                                          </p:val>
                                        </p:tav>
                                      </p:tavLst>
                                    </p:anim>
                                    <p:anim calcmode="lin" valueType="num">
                                      <p:cBhvr>
                                        <p:cTn id="55" dur="1000" fill="hold"/>
                                        <p:tgtEl>
                                          <p:spTgt spid="37"/>
                                        </p:tgtEl>
                                        <p:attrNameLst>
                                          <p:attrName>ppt_y</p:attrName>
                                        </p:attrNameLst>
                                      </p:cBhvr>
                                      <p:tavLst>
                                        <p:tav tm="0">
                                          <p:val>
                                            <p:strVal val="#ppt_y+.1"/>
                                          </p:val>
                                        </p:tav>
                                        <p:tav tm="100000">
                                          <p:val>
                                            <p:strVal val="#ppt_y"/>
                                          </p:val>
                                        </p:tav>
                                      </p:tavLst>
                                    </p:anim>
                                  </p:childTnLst>
                                </p:cTn>
                              </p:par>
                            </p:childTnLst>
                          </p:cTn>
                        </p:par>
                        <p:par>
                          <p:cTn id="56" fill="hold">
                            <p:stCondLst>
                              <p:cond delay="2750"/>
                            </p:stCondLst>
                            <p:childTnLst>
                              <p:par>
                                <p:cTn id="57" presetID="53" presetClass="entr" presetSubtype="16"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750" fill="hold"/>
                                        <p:tgtEl>
                                          <p:spTgt spid="40"/>
                                        </p:tgtEl>
                                        <p:attrNameLst>
                                          <p:attrName>ppt_w</p:attrName>
                                        </p:attrNameLst>
                                      </p:cBhvr>
                                      <p:tavLst>
                                        <p:tav tm="0">
                                          <p:val>
                                            <p:fltVal val="0"/>
                                          </p:val>
                                        </p:tav>
                                        <p:tav tm="100000">
                                          <p:val>
                                            <p:strVal val="#ppt_w"/>
                                          </p:val>
                                        </p:tav>
                                      </p:tavLst>
                                    </p:anim>
                                    <p:anim calcmode="lin" valueType="num">
                                      <p:cBhvr>
                                        <p:cTn id="60" dur="750" fill="hold"/>
                                        <p:tgtEl>
                                          <p:spTgt spid="40"/>
                                        </p:tgtEl>
                                        <p:attrNameLst>
                                          <p:attrName>ppt_h</p:attrName>
                                        </p:attrNameLst>
                                      </p:cBhvr>
                                      <p:tavLst>
                                        <p:tav tm="0">
                                          <p:val>
                                            <p:fltVal val="0"/>
                                          </p:val>
                                        </p:tav>
                                        <p:tav tm="100000">
                                          <p:val>
                                            <p:strVal val="#ppt_h"/>
                                          </p:val>
                                        </p:tav>
                                      </p:tavLst>
                                    </p:anim>
                                    <p:animEffect transition="in" filter="fade">
                                      <p:cBhvr>
                                        <p:cTn id="61"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sp>
        <p:nvSpPr>
          <p:cNvPr id="37" name="矩形 36"/>
          <p:cNvSpPr/>
          <p:nvPr/>
        </p:nvSpPr>
        <p:spPr>
          <a:xfrm>
            <a:off x="0" y="1844824"/>
            <a:ext cx="3017812" cy="504056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576000" rIns="360000" rtlCol="0" anchor="t"/>
          <a:lstStyle/>
          <a:p>
            <a:pPr>
              <a:lnSpc>
                <a:spcPct val="150000"/>
              </a:lnSpc>
            </a:pPr>
            <a:r>
              <a:rPr lang="zh-CN" altLang="en-US" sz="105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050" dirty="0">
              <a:solidFill>
                <a:schemeClr val="bg1"/>
              </a:solidFill>
              <a:latin typeface="微软雅黑" pitchFamily="34" charset="-122"/>
              <a:ea typeface="微软雅黑" pitchFamily="34" charset="-122"/>
            </a:endParaRPr>
          </a:p>
          <a:p>
            <a:pPr>
              <a:lnSpc>
                <a:spcPct val="150000"/>
              </a:lnSpc>
            </a:pPr>
            <a:endParaRPr lang="en-US" altLang="zh-CN" sz="1050" dirty="0">
              <a:solidFill>
                <a:schemeClr val="bg1"/>
              </a:solidFill>
              <a:latin typeface="微软雅黑" pitchFamily="34" charset="-122"/>
              <a:ea typeface="微软雅黑" pitchFamily="34" charset="-122"/>
            </a:endParaRPr>
          </a:p>
          <a:p>
            <a:pPr>
              <a:lnSpc>
                <a:spcPct val="150000"/>
              </a:lnSpc>
            </a:pPr>
            <a:r>
              <a:rPr lang="zh-CN" altLang="en-US" sz="1050" dirty="0">
                <a:solidFill>
                  <a:schemeClr val="bg1"/>
                </a:solidFill>
                <a:latin typeface="微软雅黑" pitchFamily="34" charset="-122"/>
                <a:ea typeface="微软雅黑" pitchFamily="34" charset="-122"/>
              </a:rPr>
              <a:t>您的内容打在这里，或者通过复制您的文本后，在此框中选择粘贴，并选择只保留文字。</a:t>
            </a:r>
            <a:endParaRPr lang="en-US" altLang="zh-CN" sz="1050" dirty="0">
              <a:solidFill>
                <a:schemeClr val="bg1"/>
              </a:solidFill>
              <a:latin typeface="微软雅黑" pitchFamily="34" charset="-122"/>
              <a:ea typeface="微软雅黑" pitchFamily="34" charset="-122"/>
            </a:endParaRPr>
          </a:p>
          <a:p>
            <a:pPr>
              <a:lnSpc>
                <a:spcPct val="150000"/>
              </a:lnSpc>
            </a:pPr>
            <a:r>
              <a:rPr lang="zh-CN" altLang="en-US" sz="105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050" dirty="0">
              <a:solidFill>
                <a:schemeClr val="bg1"/>
              </a:solidFill>
              <a:latin typeface="微软雅黑" pitchFamily="34" charset="-122"/>
              <a:ea typeface="微软雅黑" pitchFamily="34" charset="-122"/>
            </a:endParaRPr>
          </a:p>
        </p:txBody>
      </p:sp>
      <p:pic>
        <p:nvPicPr>
          <p:cNvPr id="38" name="Picture 3" descr="F:\出售\PPT\______________图片素材\464351c0cc45ea729c9f62ad4dbe65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0605" y="2204865"/>
            <a:ext cx="1679808" cy="20170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72650" y="2204865"/>
            <a:ext cx="2537955" cy="20170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F:\出售\PPT\______________图片素材\a54bea6d0eb299ce674f4574074966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1615" y="2204865"/>
            <a:ext cx="2861035" cy="20170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017812" y="2190389"/>
            <a:ext cx="2093803" cy="2045982"/>
          </a:xfrm>
          <a:prstGeom prst="rect">
            <a:avLst/>
          </a:prstGeom>
          <a:noFill/>
          <a:extLst>
            <a:ext uri="{909E8E84-426E-40DD-AFC4-6F175D3DCCD1}">
              <a14:hiddenFill xmlns:a14="http://schemas.microsoft.com/office/drawing/2010/main">
                <a:solidFill>
                  <a:srgbClr val="FFFFFF"/>
                </a:solidFill>
              </a14:hiddenFill>
            </a:ext>
          </a:extLst>
        </p:spPr>
      </p:pic>
      <p:sp>
        <p:nvSpPr>
          <p:cNvPr id="42" name="矩形 41"/>
          <p:cNvSpPr/>
          <p:nvPr/>
        </p:nvSpPr>
        <p:spPr>
          <a:xfrm>
            <a:off x="3718942" y="4869160"/>
            <a:ext cx="45719" cy="576064"/>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vant GardeBook" pitchFamily="50" charset="0"/>
            </a:endParaRPr>
          </a:p>
        </p:txBody>
      </p:sp>
      <p:sp>
        <p:nvSpPr>
          <p:cNvPr id="43" name="TextBox 42"/>
          <p:cNvSpPr txBox="1"/>
          <p:nvPr/>
        </p:nvSpPr>
        <p:spPr>
          <a:xfrm>
            <a:off x="3883073" y="4807598"/>
            <a:ext cx="3417930" cy="692497"/>
          </a:xfrm>
          <a:prstGeom prst="rect">
            <a:avLst/>
          </a:prstGeom>
          <a:noFill/>
        </p:spPr>
        <p:txBody>
          <a:bodyPr wrap="square" rtlCol="0">
            <a:spAutoFit/>
          </a:bodyPr>
          <a:lstStyle/>
          <a:p>
            <a:pPr lvl="0">
              <a:lnSpc>
                <a:spcPct val="130000"/>
              </a:lnSpc>
            </a:pPr>
            <a:r>
              <a:rPr lang="zh-CN" altLang="en-US" sz="1000" dirty="0">
                <a:solidFill>
                  <a:schemeClr val="bg1">
                    <a:lumMod val="65000"/>
                  </a:schemeClr>
                </a:solidFill>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p>
        </p:txBody>
      </p:sp>
      <p:sp>
        <p:nvSpPr>
          <p:cNvPr id="44" name="矩形 43"/>
          <p:cNvSpPr/>
          <p:nvPr/>
        </p:nvSpPr>
        <p:spPr>
          <a:xfrm>
            <a:off x="7731275" y="4869160"/>
            <a:ext cx="45719" cy="5760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vant GardeBook" pitchFamily="50" charset="0"/>
            </a:endParaRPr>
          </a:p>
        </p:txBody>
      </p:sp>
      <p:sp>
        <p:nvSpPr>
          <p:cNvPr id="45" name="TextBox 44"/>
          <p:cNvSpPr txBox="1"/>
          <p:nvPr/>
        </p:nvSpPr>
        <p:spPr>
          <a:xfrm>
            <a:off x="7895406" y="4807598"/>
            <a:ext cx="3417930" cy="692497"/>
          </a:xfrm>
          <a:prstGeom prst="rect">
            <a:avLst/>
          </a:prstGeom>
          <a:noFill/>
        </p:spPr>
        <p:txBody>
          <a:bodyPr wrap="square" rtlCol="0">
            <a:spAutoFit/>
          </a:bodyPr>
          <a:lstStyle/>
          <a:p>
            <a:pPr lvl="0">
              <a:lnSpc>
                <a:spcPct val="130000"/>
              </a:lnSpc>
            </a:pPr>
            <a:r>
              <a:rPr lang="zh-CN" altLang="en-US" sz="1000" dirty="0">
                <a:solidFill>
                  <a:schemeClr val="bg1">
                    <a:lumMod val="65000"/>
                  </a:schemeClr>
                </a:solidFill>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p>
        </p:txBody>
      </p:sp>
    </p:spTree>
    <p:extLst>
      <p:ext uri="{BB962C8B-B14F-4D97-AF65-F5344CB8AC3E}">
        <p14:creationId xmlns:p14="http://schemas.microsoft.com/office/powerpoint/2010/main" val="21865051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14" presetClass="entr" presetSubtype="1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par>
                                <p:cTn id="17" presetID="14" presetClass="entr" presetSubtype="10" fill="hold" nodeType="withEffect">
                                  <p:stCondLst>
                                    <p:cond delay="200"/>
                                  </p:stCondLst>
                                  <p:childTnLst>
                                    <p:set>
                                      <p:cBhvr>
                                        <p:cTn id="18" dur="1" fill="hold">
                                          <p:stCondLst>
                                            <p:cond delay="0"/>
                                          </p:stCondLst>
                                        </p:cTn>
                                        <p:tgtEl>
                                          <p:spTgt spid="39"/>
                                        </p:tgtEl>
                                        <p:attrNameLst>
                                          <p:attrName>style.visibility</p:attrName>
                                        </p:attrNameLst>
                                      </p:cBhvr>
                                      <p:to>
                                        <p:strVal val="visible"/>
                                      </p:to>
                                    </p:set>
                                    <p:animEffect transition="in" filter="randombar(horizontal)">
                                      <p:cBhvr>
                                        <p:cTn id="19" dur="500"/>
                                        <p:tgtEl>
                                          <p:spTgt spid="39"/>
                                        </p:tgtEl>
                                      </p:cBhvr>
                                    </p:animEffect>
                                  </p:childTnLst>
                                </p:cTn>
                              </p:par>
                              <p:par>
                                <p:cTn id="20" presetID="14" presetClass="entr" presetSubtype="10" fill="hold" nodeType="withEffect">
                                  <p:stCondLst>
                                    <p:cond delay="40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par>
                                <p:cTn id="23" presetID="14" presetClass="entr" presetSubtype="10" fill="hold" nodeType="withEffect">
                                  <p:stCondLst>
                                    <p:cond delay="600"/>
                                  </p:stCondLst>
                                  <p:childTnLst>
                                    <p:set>
                                      <p:cBhvr>
                                        <p:cTn id="24" dur="1" fill="hold">
                                          <p:stCondLst>
                                            <p:cond delay="0"/>
                                          </p:stCondLst>
                                        </p:cTn>
                                        <p:tgtEl>
                                          <p:spTgt spid="38"/>
                                        </p:tgtEl>
                                        <p:attrNameLst>
                                          <p:attrName>style.visibility</p:attrName>
                                        </p:attrNameLst>
                                      </p:cBhvr>
                                      <p:to>
                                        <p:strVal val="visible"/>
                                      </p:to>
                                    </p:set>
                                    <p:animEffect transition="in" filter="randombar(horizontal)">
                                      <p:cBhvr>
                                        <p:cTn id="25" dur="500"/>
                                        <p:tgtEl>
                                          <p:spTgt spid="38"/>
                                        </p:tgtEl>
                                      </p:cBhvr>
                                    </p:animEffect>
                                  </p:childTnLst>
                                </p:cTn>
                              </p:par>
                            </p:childTnLst>
                          </p:cTn>
                        </p:par>
                        <p:par>
                          <p:cTn id="26" fill="hold">
                            <p:stCondLst>
                              <p:cond delay="2350"/>
                            </p:stCondLst>
                            <p:childTnLst>
                              <p:par>
                                <p:cTn id="27" presetID="2" presetClass="entr" presetSubtype="8" decel="10000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0-#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par>
                          <p:cTn id="31" fill="hold">
                            <p:stCondLst>
                              <p:cond delay="2850"/>
                            </p:stCondLst>
                            <p:childTnLst>
                              <p:par>
                                <p:cTn id="32" presetID="2" presetClass="entr" presetSubtype="8" decel="100000"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0-#ppt_w/2"/>
                                          </p:val>
                                        </p:tav>
                                        <p:tav tm="100000">
                                          <p:val>
                                            <p:strVal val="#ppt_x"/>
                                          </p:val>
                                        </p:tav>
                                      </p:tavLst>
                                    </p:anim>
                                    <p:anim calcmode="lin" valueType="num">
                                      <p:cBhvr additive="base">
                                        <p:cTn id="35" dur="500" fill="hold"/>
                                        <p:tgtEl>
                                          <p:spTgt spid="42"/>
                                        </p:tgtEl>
                                        <p:attrNameLst>
                                          <p:attrName>ppt_y</p:attrName>
                                        </p:attrNameLst>
                                      </p:cBhvr>
                                      <p:tavLst>
                                        <p:tav tm="0">
                                          <p:val>
                                            <p:strVal val="#ppt_y"/>
                                          </p:val>
                                        </p:tav>
                                        <p:tav tm="100000">
                                          <p:val>
                                            <p:strVal val="#ppt_y"/>
                                          </p:val>
                                        </p:tav>
                                      </p:tavLst>
                                    </p:anim>
                                  </p:childTnLst>
                                </p:cTn>
                              </p:par>
                            </p:childTnLst>
                          </p:cTn>
                        </p:par>
                        <p:par>
                          <p:cTn id="36" fill="hold">
                            <p:stCondLst>
                              <p:cond delay="3350"/>
                            </p:stCondLst>
                            <p:childTnLst>
                              <p:par>
                                <p:cTn id="37" presetID="12" presetClass="entr" presetSubtype="8"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p:tgtEl>
                                          <p:spTgt spid="43"/>
                                        </p:tgtEl>
                                        <p:attrNameLst>
                                          <p:attrName>ppt_x</p:attrName>
                                        </p:attrNameLst>
                                      </p:cBhvr>
                                      <p:tavLst>
                                        <p:tav tm="0">
                                          <p:val>
                                            <p:strVal val="#ppt_x-#ppt_w*1.125000"/>
                                          </p:val>
                                        </p:tav>
                                        <p:tav tm="100000">
                                          <p:val>
                                            <p:strVal val="#ppt_x"/>
                                          </p:val>
                                        </p:tav>
                                      </p:tavLst>
                                    </p:anim>
                                    <p:animEffect transition="in" filter="wipe(right)">
                                      <p:cBhvr>
                                        <p:cTn id="40" dur="500"/>
                                        <p:tgtEl>
                                          <p:spTgt spid="43"/>
                                        </p:tgtEl>
                                      </p:cBhvr>
                                    </p:animEffect>
                                  </p:childTnLst>
                                </p:cTn>
                              </p:par>
                            </p:childTnLst>
                          </p:cTn>
                        </p:par>
                        <p:par>
                          <p:cTn id="41" fill="hold">
                            <p:stCondLst>
                              <p:cond delay="3850"/>
                            </p:stCondLst>
                            <p:childTnLst>
                              <p:par>
                                <p:cTn id="42" presetID="2" presetClass="entr" presetSubtype="8" decel="100000"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0-#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childTnLst>
                          </p:cTn>
                        </p:par>
                        <p:par>
                          <p:cTn id="46" fill="hold">
                            <p:stCondLst>
                              <p:cond delay="4350"/>
                            </p:stCondLst>
                            <p:childTnLst>
                              <p:par>
                                <p:cTn id="47" presetID="12" presetClass="entr" presetSubtype="8" fill="hold" grpId="0" nodeType="after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p:tgtEl>
                                          <p:spTgt spid="45"/>
                                        </p:tgtEl>
                                        <p:attrNameLst>
                                          <p:attrName>ppt_x</p:attrName>
                                        </p:attrNameLst>
                                      </p:cBhvr>
                                      <p:tavLst>
                                        <p:tav tm="0">
                                          <p:val>
                                            <p:strVal val="#ppt_x-#ppt_w*1.125000"/>
                                          </p:val>
                                        </p:tav>
                                        <p:tav tm="100000">
                                          <p:val>
                                            <p:strVal val="#ppt_x"/>
                                          </p:val>
                                        </p:tav>
                                      </p:tavLst>
                                    </p:anim>
                                    <p:animEffect transition="in" filter="wipe(right)">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7" grpId="0" animBg="1"/>
      <p:bldP spid="42" grpId="0" animBg="1"/>
      <p:bldP spid="43" grpId="0"/>
      <p:bldP spid="44" grpId="0" animBg="1"/>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sp>
        <p:nvSpPr>
          <p:cNvPr id="7" name="AutoShape 3"/>
          <p:cNvSpPr>
            <a:spLocks noChangeAspect="1" noChangeArrowheads="1" noTextEdit="1"/>
          </p:cNvSpPr>
          <p:nvPr/>
        </p:nvSpPr>
        <p:spPr bwMode="auto">
          <a:xfrm>
            <a:off x="696194" y="1447130"/>
            <a:ext cx="4441825" cy="4502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Oval 5"/>
          <p:cNvSpPr>
            <a:spLocks noChangeArrowheads="1"/>
          </p:cNvSpPr>
          <p:nvPr/>
        </p:nvSpPr>
        <p:spPr bwMode="auto">
          <a:xfrm>
            <a:off x="1883644" y="5793705"/>
            <a:ext cx="2214563" cy="155575"/>
          </a:xfrm>
          <a:prstGeom prst="ellipse">
            <a:avLst/>
          </a:pr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p:nvSpPr>
        <p:spPr bwMode="auto">
          <a:xfrm>
            <a:off x="1762994" y="3267993"/>
            <a:ext cx="2184400" cy="2600325"/>
          </a:xfrm>
          <a:custGeom>
            <a:avLst/>
            <a:gdLst/>
            <a:ahLst/>
            <a:cxnLst>
              <a:cxn ang="0">
                <a:pos x="534" y="1813"/>
              </a:cxn>
              <a:cxn ang="0">
                <a:pos x="439" y="1553"/>
              </a:cxn>
              <a:cxn ang="0">
                <a:pos x="148" y="1532"/>
              </a:cxn>
              <a:cxn ang="0">
                <a:pos x="135" y="1370"/>
              </a:cxn>
              <a:cxn ang="0">
                <a:pos x="109" y="1290"/>
              </a:cxn>
              <a:cxn ang="0">
                <a:pos x="109" y="1154"/>
              </a:cxn>
              <a:cxn ang="0">
                <a:pos x="5" y="1059"/>
              </a:cxn>
              <a:cxn ang="0">
                <a:pos x="136" y="870"/>
              </a:cxn>
              <a:cxn ang="0">
                <a:pos x="343" y="190"/>
              </a:cxn>
              <a:cxn ang="0">
                <a:pos x="1150" y="116"/>
              </a:cxn>
              <a:cxn ang="0">
                <a:pos x="1461" y="453"/>
              </a:cxn>
              <a:cxn ang="0">
                <a:pos x="1451" y="937"/>
              </a:cxn>
              <a:cxn ang="0">
                <a:pos x="1173" y="1321"/>
              </a:cxn>
              <a:cxn ang="0">
                <a:pos x="1301" y="1807"/>
              </a:cxn>
              <a:cxn ang="0">
                <a:pos x="534" y="1813"/>
              </a:cxn>
            </a:cxnLst>
            <a:rect l="0" t="0" r="r" b="b"/>
            <a:pathLst>
              <a:path w="1522" h="1813">
                <a:moveTo>
                  <a:pt x="534" y="1813"/>
                </a:moveTo>
                <a:cubicBezTo>
                  <a:pt x="534" y="1813"/>
                  <a:pt x="464" y="1592"/>
                  <a:pt x="439" y="1553"/>
                </a:cubicBezTo>
                <a:cubicBezTo>
                  <a:pt x="413" y="1514"/>
                  <a:pt x="212" y="1576"/>
                  <a:pt x="148" y="1532"/>
                </a:cubicBezTo>
                <a:cubicBezTo>
                  <a:pt x="83" y="1489"/>
                  <a:pt x="135" y="1370"/>
                  <a:pt x="135" y="1370"/>
                </a:cubicBezTo>
                <a:cubicBezTo>
                  <a:pt x="135" y="1370"/>
                  <a:pt x="32" y="1362"/>
                  <a:pt x="109" y="1290"/>
                </a:cubicBezTo>
                <a:cubicBezTo>
                  <a:pt x="32" y="1272"/>
                  <a:pt x="117" y="1182"/>
                  <a:pt x="109" y="1154"/>
                </a:cubicBezTo>
                <a:cubicBezTo>
                  <a:pt x="47" y="1144"/>
                  <a:pt x="0" y="1100"/>
                  <a:pt x="5" y="1059"/>
                </a:cubicBezTo>
                <a:cubicBezTo>
                  <a:pt x="11" y="1018"/>
                  <a:pt x="154" y="906"/>
                  <a:pt x="136" y="870"/>
                </a:cubicBezTo>
                <a:cubicBezTo>
                  <a:pt x="118" y="834"/>
                  <a:pt x="8" y="466"/>
                  <a:pt x="343" y="190"/>
                </a:cubicBezTo>
                <a:cubicBezTo>
                  <a:pt x="553" y="18"/>
                  <a:pt x="897" y="0"/>
                  <a:pt x="1150" y="116"/>
                </a:cubicBezTo>
                <a:cubicBezTo>
                  <a:pt x="1301" y="185"/>
                  <a:pt x="1415" y="320"/>
                  <a:pt x="1461" y="453"/>
                </a:cubicBezTo>
                <a:cubicBezTo>
                  <a:pt x="1517" y="612"/>
                  <a:pt x="1522" y="801"/>
                  <a:pt x="1451" y="937"/>
                </a:cubicBezTo>
                <a:cubicBezTo>
                  <a:pt x="1363" y="1106"/>
                  <a:pt x="1187" y="1215"/>
                  <a:pt x="1173" y="1321"/>
                </a:cubicBezTo>
                <a:cubicBezTo>
                  <a:pt x="1147" y="1514"/>
                  <a:pt x="1301" y="1807"/>
                  <a:pt x="1301" y="1807"/>
                </a:cubicBezTo>
                <a:lnTo>
                  <a:pt x="534" y="1813"/>
                </a:ln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KSO_Shape"/>
          <p:cNvSpPr>
            <a:spLocks/>
          </p:cNvSpPr>
          <p:nvPr/>
        </p:nvSpPr>
        <p:spPr bwMode="auto">
          <a:xfrm>
            <a:off x="2400000" y="3689841"/>
            <a:ext cx="1034212" cy="1093316"/>
          </a:xfrm>
          <a:custGeom>
            <a:avLst/>
            <a:gdLst>
              <a:gd name="T0" fmla="*/ 448 w 1119349"/>
              <a:gd name="T1" fmla="*/ 2660 h 1157433"/>
              <a:gd name="T2" fmla="*/ 358 w 1119349"/>
              <a:gd name="T3" fmla="*/ 3587 h 1157433"/>
              <a:gd name="T4" fmla="*/ 1443 w 1119349"/>
              <a:gd name="T5" fmla="*/ 3382 h 1157433"/>
              <a:gd name="T6" fmla="*/ 448 w 1119349"/>
              <a:gd name="T7" fmla="*/ 2660 h 1157433"/>
              <a:gd name="T8" fmla="*/ 1922 w 1119349"/>
              <a:gd name="T9" fmla="*/ 1124 h 1157433"/>
              <a:gd name="T10" fmla="*/ 1366 w 1119349"/>
              <a:gd name="T11" fmla="*/ 1610 h 1157433"/>
              <a:gd name="T12" fmla="*/ 2478 w 1119349"/>
              <a:gd name="T13" fmla="*/ 1610 h 1157433"/>
              <a:gd name="T14" fmla="*/ 1922 w 1119349"/>
              <a:gd name="T15" fmla="*/ 1124 h 1157433"/>
              <a:gd name="T16" fmla="*/ 3152 w 1119349"/>
              <a:gd name="T17" fmla="*/ 0 h 1157433"/>
              <a:gd name="T18" fmla="*/ 3572 w 1119349"/>
              <a:gd name="T19" fmla="*/ 134 h 1157433"/>
              <a:gd name="T20" fmla="*/ 3696 w 1119349"/>
              <a:gd name="T21" fmla="*/ 377 h 1157433"/>
              <a:gd name="T22" fmla="*/ 3611 w 1119349"/>
              <a:gd name="T23" fmla="*/ 265 h 1157433"/>
              <a:gd name="T24" fmla="*/ 2435 w 1119349"/>
              <a:gd name="T25" fmla="*/ 425 h 1157433"/>
              <a:gd name="T26" fmla="*/ 3605 w 1119349"/>
              <a:gd name="T27" fmla="*/ 1894 h 1157433"/>
              <a:gd name="T28" fmla="*/ 3584 w 1119349"/>
              <a:gd name="T29" fmla="*/ 2083 h 1157433"/>
              <a:gd name="T30" fmla="*/ 2496 w 1119349"/>
              <a:gd name="T31" fmla="*/ 2083 h 1157433"/>
              <a:gd name="T32" fmla="*/ 2375 w 1119349"/>
              <a:gd name="T33" fmla="*/ 2083 h 1157433"/>
              <a:gd name="T34" fmla="*/ 1348 w 1119349"/>
              <a:gd name="T35" fmla="*/ 2083 h 1157433"/>
              <a:gd name="T36" fmla="*/ 1922 w 1119349"/>
              <a:gd name="T37" fmla="*/ 2663 h 1157433"/>
              <a:gd name="T38" fmla="*/ 2396 w 1119349"/>
              <a:gd name="T39" fmla="*/ 2366 h 1157433"/>
              <a:gd name="T40" fmla="*/ 3516 w 1119349"/>
              <a:gd name="T41" fmla="*/ 2366 h 1157433"/>
              <a:gd name="T42" fmla="*/ 1910 w 1119349"/>
              <a:gd name="T43" fmla="*/ 3446 h 1157433"/>
              <a:gd name="T44" fmla="*/ 1554 w 1119349"/>
              <a:gd name="T45" fmla="*/ 3408 h 1157433"/>
              <a:gd name="T46" fmla="*/ 151 w 1119349"/>
              <a:gd name="T47" fmla="*/ 3628 h 1157433"/>
              <a:gd name="T48" fmla="*/ 410 w 1119349"/>
              <a:gd name="T49" fmla="*/ 2097 h 1157433"/>
              <a:gd name="T50" fmla="*/ 432 w 1119349"/>
              <a:gd name="T51" fmla="*/ 2062 h 1157433"/>
              <a:gd name="T52" fmla="*/ 539 w 1119349"/>
              <a:gd name="T53" fmla="*/ 1895 h 1157433"/>
              <a:gd name="T54" fmla="*/ 626 w 1119349"/>
              <a:gd name="T55" fmla="*/ 1779 h 1157433"/>
              <a:gd name="T56" fmla="*/ 823 w 1119349"/>
              <a:gd name="T57" fmla="*/ 1524 h 1157433"/>
              <a:gd name="T58" fmla="*/ 952 w 1119349"/>
              <a:gd name="T59" fmla="*/ 1380 h 1157433"/>
              <a:gd name="T60" fmla="*/ 1128 w 1119349"/>
              <a:gd name="T61" fmla="*/ 1185 h 1157433"/>
              <a:gd name="T62" fmla="*/ 1645 w 1119349"/>
              <a:gd name="T63" fmla="*/ 718 h 1157433"/>
              <a:gd name="T64" fmla="*/ 217 w 1119349"/>
              <a:gd name="T65" fmla="*/ 1884 h 1157433"/>
              <a:gd name="T66" fmla="*/ 1910 w 1119349"/>
              <a:gd name="T67" fmla="*/ 341 h 1157433"/>
              <a:gd name="T68" fmla="*/ 2153 w 1119349"/>
              <a:gd name="T69" fmla="*/ 363 h 1157433"/>
              <a:gd name="T70" fmla="*/ 3152 w 1119349"/>
              <a:gd name="T71" fmla="*/ 0 h 11574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bg1"/>
          </a:solidFill>
          <a:ln>
            <a:noFill/>
          </a:ln>
        </p:spPr>
        <p:txBody>
          <a:bodyPr anchor="ctr"/>
          <a:lstStyle/>
          <a:p>
            <a:pPr algn="r"/>
            <a:endParaRPr lang="zh-CN" altLang="en-US">
              <a:solidFill>
                <a:schemeClr val="bg1">
                  <a:lumMod val="65000"/>
                </a:schemeClr>
              </a:solidFill>
              <a:latin typeface="微软雅黑" panose="020B0503020204020204" pitchFamily="34" charset="-122"/>
              <a:ea typeface="微软雅黑" panose="020B0503020204020204" pitchFamily="34" charset="-122"/>
            </a:endParaRPr>
          </a:p>
        </p:txBody>
      </p:sp>
      <p:sp>
        <p:nvSpPr>
          <p:cNvPr id="16" name="AutoShape 3"/>
          <p:cNvSpPr>
            <a:spLocks noChangeAspect="1" noChangeArrowheads="1" noTextEdit="1"/>
          </p:cNvSpPr>
          <p:nvPr/>
        </p:nvSpPr>
        <p:spPr bwMode="auto">
          <a:xfrm>
            <a:off x="696194" y="1447130"/>
            <a:ext cx="4441825" cy="4502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Oval 15"/>
          <p:cNvSpPr>
            <a:spLocks noChangeArrowheads="1"/>
          </p:cNvSpPr>
          <p:nvPr/>
        </p:nvSpPr>
        <p:spPr bwMode="auto">
          <a:xfrm>
            <a:off x="3583856" y="2182143"/>
            <a:ext cx="504825" cy="503238"/>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Oval 16"/>
          <p:cNvSpPr>
            <a:spLocks noChangeArrowheads="1"/>
          </p:cNvSpPr>
          <p:nvPr/>
        </p:nvSpPr>
        <p:spPr bwMode="auto">
          <a:xfrm>
            <a:off x="2102719" y="2879055"/>
            <a:ext cx="438150" cy="439738"/>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17"/>
          <p:cNvSpPr>
            <a:spLocks noChangeArrowheads="1"/>
          </p:cNvSpPr>
          <p:nvPr/>
        </p:nvSpPr>
        <p:spPr bwMode="auto">
          <a:xfrm>
            <a:off x="3137769" y="1448718"/>
            <a:ext cx="293688" cy="295275"/>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18"/>
          <p:cNvSpPr>
            <a:spLocks noChangeArrowheads="1"/>
          </p:cNvSpPr>
          <p:nvPr/>
        </p:nvSpPr>
        <p:spPr bwMode="auto">
          <a:xfrm>
            <a:off x="1528044" y="5114255"/>
            <a:ext cx="265113" cy="263525"/>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19"/>
          <p:cNvSpPr>
            <a:spLocks noChangeArrowheads="1"/>
          </p:cNvSpPr>
          <p:nvPr/>
        </p:nvSpPr>
        <p:spPr bwMode="auto">
          <a:xfrm>
            <a:off x="3139356" y="2788568"/>
            <a:ext cx="501650" cy="503238"/>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Oval 20"/>
          <p:cNvSpPr>
            <a:spLocks noChangeArrowheads="1"/>
          </p:cNvSpPr>
          <p:nvPr/>
        </p:nvSpPr>
        <p:spPr bwMode="auto">
          <a:xfrm>
            <a:off x="3933106" y="4485605"/>
            <a:ext cx="282575" cy="284163"/>
          </a:xfrm>
          <a:prstGeom prst="ellipse">
            <a:avLst/>
          </a:pr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Oval 21"/>
          <p:cNvSpPr>
            <a:spLocks noChangeArrowheads="1"/>
          </p:cNvSpPr>
          <p:nvPr/>
        </p:nvSpPr>
        <p:spPr bwMode="auto">
          <a:xfrm>
            <a:off x="2645644" y="1583655"/>
            <a:ext cx="392113" cy="392113"/>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Oval 22"/>
          <p:cNvSpPr>
            <a:spLocks noChangeArrowheads="1"/>
          </p:cNvSpPr>
          <p:nvPr/>
        </p:nvSpPr>
        <p:spPr bwMode="auto">
          <a:xfrm>
            <a:off x="1797919" y="2120230"/>
            <a:ext cx="350838" cy="349250"/>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Oval 23"/>
          <p:cNvSpPr>
            <a:spLocks noChangeArrowheads="1"/>
          </p:cNvSpPr>
          <p:nvPr/>
        </p:nvSpPr>
        <p:spPr bwMode="auto">
          <a:xfrm>
            <a:off x="3593381" y="5279355"/>
            <a:ext cx="390525" cy="392113"/>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Oval 25"/>
          <p:cNvSpPr>
            <a:spLocks noChangeArrowheads="1"/>
          </p:cNvSpPr>
          <p:nvPr/>
        </p:nvSpPr>
        <p:spPr bwMode="auto">
          <a:xfrm>
            <a:off x="815256" y="4122068"/>
            <a:ext cx="406400" cy="404813"/>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26"/>
          <p:cNvSpPr>
            <a:spLocks noChangeArrowheads="1"/>
          </p:cNvSpPr>
          <p:nvPr/>
        </p:nvSpPr>
        <p:spPr bwMode="auto">
          <a:xfrm>
            <a:off x="4063281" y="4960268"/>
            <a:ext cx="392113" cy="392113"/>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27"/>
          <p:cNvSpPr>
            <a:spLocks noChangeArrowheads="1"/>
          </p:cNvSpPr>
          <p:nvPr/>
        </p:nvSpPr>
        <p:spPr bwMode="auto">
          <a:xfrm>
            <a:off x="913681" y="2483768"/>
            <a:ext cx="312738" cy="312738"/>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28"/>
          <p:cNvSpPr>
            <a:spLocks noChangeArrowheads="1"/>
          </p:cNvSpPr>
          <p:nvPr/>
        </p:nvSpPr>
        <p:spPr bwMode="auto">
          <a:xfrm>
            <a:off x="694606" y="2918743"/>
            <a:ext cx="488950" cy="490538"/>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Oval 29"/>
          <p:cNvSpPr>
            <a:spLocks noChangeArrowheads="1"/>
          </p:cNvSpPr>
          <p:nvPr/>
        </p:nvSpPr>
        <p:spPr bwMode="auto">
          <a:xfrm>
            <a:off x="4175994" y="2558380"/>
            <a:ext cx="390525" cy="390525"/>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30"/>
          <p:cNvSpPr>
            <a:spLocks noChangeArrowheads="1"/>
          </p:cNvSpPr>
          <p:nvPr/>
        </p:nvSpPr>
        <p:spPr bwMode="auto">
          <a:xfrm>
            <a:off x="4212506" y="3094955"/>
            <a:ext cx="293688" cy="295275"/>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1181969" y="1969418"/>
            <a:ext cx="446088" cy="447675"/>
          </a:xfrm>
          <a:custGeom>
            <a:avLst/>
            <a:gdLst/>
            <a:ahLst/>
            <a:cxnLst>
              <a:cxn ang="0">
                <a:pos x="276" y="221"/>
              </a:cxn>
              <a:cxn ang="0">
                <a:pos x="92" y="277"/>
              </a:cxn>
              <a:cxn ang="0">
                <a:pos x="36" y="92"/>
              </a:cxn>
              <a:cxn ang="0">
                <a:pos x="220" y="36"/>
              </a:cxn>
              <a:cxn ang="0">
                <a:pos x="276" y="221"/>
              </a:cxn>
            </a:cxnLst>
            <a:rect l="0" t="0" r="r" b="b"/>
            <a:pathLst>
              <a:path w="312" h="312">
                <a:moveTo>
                  <a:pt x="276" y="221"/>
                </a:moveTo>
                <a:cubicBezTo>
                  <a:pt x="241" y="287"/>
                  <a:pt x="158" y="312"/>
                  <a:pt x="92" y="277"/>
                </a:cubicBezTo>
                <a:cubicBezTo>
                  <a:pt x="25" y="241"/>
                  <a:pt x="0" y="159"/>
                  <a:pt x="36" y="92"/>
                </a:cubicBezTo>
                <a:cubicBezTo>
                  <a:pt x="71" y="26"/>
                  <a:pt x="154" y="0"/>
                  <a:pt x="220" y="36"/>
                </a:cubicBezTo>
                <a:cubicBezTo>
                  <a:pt x="287" y="71"/>
                  <a:pt x="312" y="154"/>
                  <a:pt x="276" y="221"/>
                </a:cubicBezTo>
                <a:close/>
              </a:path>
            </a:pathLst>
          </a:cu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1002581" y="4504655"/>
            <a:ext cx="641350" cy="638175"/>
          </a:xfrm>
          <a:custGeom>
            <a:avLst/>
            <a:gdLst/>
            <a:ahLst/>
            <a:cxnLst>
              <a:cxn ang="0">
                <a:pos x="395" y="314"/>
              </a:cxn>
              <a:cxn ang="0">
                <a:pos x="131" y="394"/>
              </a:cxn>
              <a:cxn ang="0">
                <a:pos x="51" y="131"/>
              </a:cxn>
              <a:cxn ang="0">
                <a:pos x="315" y="50"/>
              </a:cxn>
              <a:cxn ang="0">
                <a:pos x="395" y="314"/>
              </a:cxn>
            </a:cxnLst>
            <a:rect l="0" t="0" r="r" b="b"/>
            <a:pathLst>
              <a:path w="446" h="445">
                <a:moveTo>
                  <a:pt x="395" y="314"/>
                </a:moveTo>
                <a:cubicBezTo>
                  <a:pt x="344" y="409"/>
                  <a:pt x="226" y="445"/>
                  <a:pt x="131" y="394"/>
                </a:cubicBezTo>
                <a:cubicBezTo>
                  <a:pt x="36" y="344"/>
                  <a:pt x="0" y="226"/>
                  <a:pt x="51" y="131"/>
                </a:cubicBezTo>
                <a:cubicBezTo>
                  <a:pt x="102" y="36"/>
                  <a:pt x="220" y="0"/>
                  <a:pt x="315" y="50"/>
                </a:cubicBezTo>
                <a:cubicBezTo>
                  <a:pt x="410" y="101"/>
                  <a:pt x="446" y="219"/>
                  <a:pt x="395" y="314"/>
                </a:cubicBezTo>
                <a:close/>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4537944" y="3350543"/>
            <a:ext cx="639763" cy="639763"/>
          </a:xfrm>
          <a:custGeom>
            <a:avLst/>
            <a:gdLst/>
            <a:ahLst/>
            <a:cxnLst>
              <a:cxn ang="0">
                <a:pos x="395" y="315"/>
              </a:cxn>
              <a:cxn ang="0">
                <a:pos x="131" y="395"/>
              </a:cxn>
              <a:cxn ang="0">
                <a:pos x="51" y="131"/>
              </a:cxn>
              <a:cxn ang="0">
                <a:pos x="315" y="51"/>
              </a:cxn>
              <a:cxn ang="0">
                <a:pos x="395" y="315"/>
              </a:cxn>
            </a:cxnLst>
            <a:rect l="0" t="0" r="r" b="b"/>
            <a:pathLst>
              <a:path w="446" h="446">
                <a:moveTo>
                  <a:pt x="395" y="315"/>
                </a:moveTo>
                <a:cubicBezTo>
                  <a:pt x="344" y="410"/>
                  <a:pt x="226" y="446"/>
                  <a:pt x="131" y="395"/>
                </a:cubicBezTo>
                <a:cubicBezTo>
                  <a:pt x="36" y="344"/>
                  <a:pt x="0" y="226"/>
                  <a:pt x="51" y="131"/>
                </a:cubicBezTo>
                <a:cubicBezTo>
                  <a:pt x="102" y="36"/>
                  <a:pt x="220" y="0"/>
                  <a:pt x="315" y="51"/>
                </a:cubicBezTo>
                <a:cubicBezTo>
                  <a:pt x="410" y="102"/>
                  <a:pt x="446" y="220"/>
                  <a:pt x="395" y="315"/>
                </a:cubicBezTo>
                <a:close/>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3929931" y="3631530"/>
            <a:ext cx="638175" cy="638175"/>
          </a:xfrm>
          <a:custGeom>
            <a:avLst/>
            <a:gdLst/>
            <a:ahLst/>
            <a:cxnLst>
              <a:cxn ang="0">
                <a:pos x="394" y="315"/>
              </a:cxn>
              <a:cxn ang="0">
                <a:pos x="130" y="395"/>
              </a:cxn>
              <a:cxn ang="0">
                <a:pos x="50" y="131"/>
              </a:cxn>
              <a:cxn ang="0">
                <a:pos x="314" y="51"/>
              </a:cxn>
              <a:cxn ang="0">
                <a:pos x="394" y="315"/>
              </a:cxn>
            </a:cxnLst>
            <a:rect l="0" t="0" r="r" b="b"/>
            <a:pathLst>
              <a:path w="445" h="445">
                <a:moveTo>
                  <a:pt x="394" y="315"/>
                </a:moveTo>
                <a:cubicBezTo>
                  <a:pt x="343" y="410"/>
                  <a:pt x="225" y="445"/>
                  <a:pt x="130" y="395"/>
                </a:cubicBezTo>
                <a:cubicBezTo>
                  <a:pt x="35" y="344"/>
                  <a:pt x="0" y="226"/>
                  <a:pt x="50" y="131"/>
                </a:cubicBezTo>
                <a:cubicBezTo>
                  <a:pt x="101" y="36"/>
                  <a:pt x="219" y="0"/>
                  <a:pt x="314" y="51"/>
                </a:cubicBezTo>
                <a:cubicBezTo>
                  <a:pt x="409" y="102"/>
                  <a:pt x="445" y="220"/>
                  <a:pt x="394" y="315"/>
                </a:cubicBezTo>
                <a:close/>
              </a:path>
            </a:pathLst>
          </a:cu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805731" y="3533105"/>
            <a:ext cx="476250" cy="476250"/>
          </a:xfrm>
          <a:custGeom>
            <a:avLst/>
            <a:gdLst/>
            <a:ahLst/>
            <a:cxnLst>
              <a:cxn ang="0">
                <a:pos x="294" y="235"/>
              </a:cxn>
              <a:cxn ang="0">
                <a:pos x="97" y="295"/>
              </a:cxn>
              <a:cxn ang="0">
                <a:pos x="37" y="97"/>
              </a:cxn>
              <a:cxn ang="0">
                <a:pos x="235" y="38"/>
              </a:cxn>
              <a:cxn ang="0">
                <a:pos x="294" y="235"/>
              </a:cxn>
            </a:cxnLst>
            <a:rect l="0" t="0" r="r" b="b"/>
            <a:pathLst>
              <a:path w="332" h="332">
                <a:moveTo>
                  <a:pt x="294" y="235"/>
                </a:moveTo>
                <a:cubicBezTo>
                  <a:pt x="257" y="306"/>
                  <a:pt x="168" y="332"/>
                  <a:pt x="97" y="295"/>
                </a:cubicBezTo>
                <a:cubicBezTo>
                  <a:pt x="26" y="257"/>
                  <a:pt x="0" y="168"/>
                  <a:pt x="37" y="97"/>
                </a:cubicBezTo>
                <a:cubicBezTo>
                  <a:pt x="75" y="26"/>
                  <a:pt x="164" y="0"/>
                  <a:pt x="235" y="38"/>
                </a:cubicBezTo>
                <a:cubicBezTo>
                  <a:pt x="306" y="76"/>
                  <a:pt x="332" y="164"/>
                  <a:pt x="294" y="235"/>
                </a:cubicBezTo>
                <a:close/>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2231306" y="2205955"/>
            <a:ext cx="488950" cy="487363"/>
          </a:xfrm>
          <a:custGeom>
            <a:avLst/>
            <a:gdLst/>
            <a:ahLst/>
            <a:cxnLst>
              <a:cxn ang="0">
                <a:pos x="302" y="240"/>
              </a:cxn>
              <a:cxn ang="0">
                <a:pos x="100" y="301"/>
              </a:cxn>
              <a:cxn ang="0">
                <a:pos x="39" y="100"/>
              </a:cxn>
              <a:cxn ang="0">
                <a:pos x="241" y="38"/>
              </a:cxn>
              <a:cxn ang="0">
                <a:pos x="302" y="240"/>
              </a:cxn>
            </a:cxnLst>
            <a:rect l="0" t="0" r="r" b="b"/>
            <a:pathLst>
              <a:path w="341" h="340">
                <a:moveTo>
                  <a:pt x="302" y="240"/>
                </a:moveTo>
                <a:cubicBezTo>
                  <a:pt x="263" y="313"/>
                  <a:pt x="173" y="340"/>
                  <a:pt x="100" y="301"/>
                </a:cubicBezTo>
                <a:cubicBezTo>
                  <a:pt x="27" y="263"/>
                  <a:pt x="0" y="172"/>
                  <a:pt x="39" y="100"/>
                </a:cubicBezTo>
                <a:cubicBezTo>
                  <a:pt x="78" y="27"/>
                  <a:pt x="168" y="0"/>
                  <a:pt x="241" y="38"/>
                </a:cubicBezTo>
                <a:cubicBezTo>
                  <a:pt x="313" y="77"/>
                  <a:pt x="341" y="168"/>
                  <a:pt x="302" y="240"/>
                </a:cubicBezTo>
                <a:close/>
              </a:path>
            </a:pathLst>
          </a:cu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2640881" y="2833018"/>
            <a:ext cx="395288" cy="395288"/>
          </a:xfrm>
          <a:custGeom>
            <a:avLst/>
            <a:gdLst/>
            <a:ahLst/>
            <a:cxnLst>
              <a:cxn ang="0">
                <a:pos x="245" y="195"/>
              </a:cxn>
              <a:cxn ang="0">
                <a:pos x="81" y="245"/>
              </a:cxn>
              <a:cxn ang="0">
                <a:pos x="31" y="81"/>
              </a:cxn>
              <a:cxn ang="0">
                <a:pos x="195" y="31"/>
              </a:cxn>
              <a:cxn ang="0">
                <a:pos x="245" y="195"/>
              </a:cxn>
            </a:cxnLst>
            <a:rect l="0" t="0" r="r" b="b"/>
            <a:pathLst>
              <a:path w="276" h="276">
                <a:moveTo>
                  <a:pt x="245" y="195"/>
                </a:moveTo>
                <a:cubicBezTo>
                  <a:pt x="213" y="254"/>
                  <a:pt x="140" y="276"/>
                  <a:pt x="81" y="245"/>
                </a:cubicBezTo>
                <a:cubicBezTo>
                  <a:pt x="22" y="213"/>
                  <a:pt x="0" y="140"/>
                  <a:pt x="31" y="81"/>
                </a:cubicBezTo>
                <a:cubicBezTo>
                  <a:pt x="63" y="22"/>
                  <a:pt x="136" y="0"/>
                  <a:pt x="195" y="31"/>
                </a:cubicBezTo>
                <a:cubicBezTo>
                  <a:pt x="254" y="63"/>
                  <a:pt x="276" y="136"/>
                  <a:pt x="245" y="195"/>
                </a:cubicBezTo>
                <a:close/>
              </a:path>
            </a:pathLst>
          </a:cu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2845669" y="2005930"/>
            <a:ext cx="550863" cy="549275"/>
          </a:xfrm>
          <a:custGeom>
            <a:avLst/>
            <a:gdLst/>
            <a:ahLst/>
            <a:cxnLst>
              <a:cxn ang="0">
                <a:pos x="340" y="271"/>
              </a:cxn>
              <a:cxn ang="0">
                <a:pos x="113" y="340"/>
              </a:cxn>
              <a:cxn ang="0">
                <a:pos x="44" y="113"/>
              </a:cxn>
              <a:cxn ang="0">
                <a:pos x="271" y="44"/>
              </a:cxn>
              <a:cxn ang="0">
                <a:pos x="340" y="271"/>
              </a:cxn>
            </a:cxnLst>
            <a:rect l="0" t="0" r="r" b="b"/>
            <a:pathLst>
              <a:path w="384" h="383">
                <a:moveTo>
                  <a:pt x="340" y="271"/>
                </a:moveTo>
                <a:cubicBezTo>
                  <a:pt x="296" y="352"/>
                  <a:pt x="195" y="383"/>
                  <a:pt x="113" y="340"/>
                </a:cubicBezTo>
                <a:cubicBezTo>
                  <a:pt x="31" y="296"/>
                  <a:pt x="0" y="194"/>
                  <a:pt x="44" y="113"/>
                </a:cubicBezTo>
                <a:cubicBezTo>
                  <a:pt x="87" y="31"/>
                  <a:pt x="189" y="0"/>
                  <a:pt x="271" y="44"/>
                </a:cubicBezTo>
                <a:cubicBezTo>
                  <a:pt x="353" y="87"/>
                  <a:pt x="384" y="189"/>
                  <a:pt x="340" y="271"/>
                </a:cubicBezTo>
                <a:close/>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1369294" y="3363243"/>
            <a:ext cx="552450" cy="550863"/>
          </a:xfrm>
          <a:custGeom>
            <a:avLst/>
            <a:gdLst/>
            <a:ahLst/>
            <a:cxnLst>
              <a:cxn ang="0">
                <a:pos x="341" y="272"/>
              </a:cxn>
              <a:cxn ang="0">
                <a:pos x="113" y="341"/>
              </a:cxn>
              <a:cxn ang="0">
                <a:pos x="44" y="113"/>
              </a:cxn>
              <a:cxn ang="0">
                <a:pos x="272" y="44"/>
              </a:cxn>
              <a:cxn ang="0">
                <a:pos x="341" y="272"/>
              </a:cxn>
            </a:cxnLst>
            <a:rect l="0" t="0" r="r" b="b"/>
            <a:pathLst>
              <a:path w="385" h="385">
                <a:moveTo>
                  <a:pt x="341" y="272"/>
                </a:moveTo>
                <a:cubicBezTo>
                  <a:pt x="297" y="354"/>
                  <a:pt x="195" y="385"/>
                  <a:pt x="113" y="341"/>
                </a:cubicBezTo>
                <a:cubicBezTo>
                  <a:pt x="31" y="297"/>
                  <a:pt x="0" y="195"/>
                  <a:pt x="44" y="113"/>
                </a:cubicBezTo>
                <a:cubicBezTo>
                  <a:pt x="88" y="31"/>
                  <a:pt x="190" y="0"/>
                  <a:pt x="272" y="44"/>
                </a:cubicBezTo>
                <a:cubicBezTo>
                  <a:pt x="354" y="87"/>
                  <a:pt x="385" y="190"/>
                  <a:pt x="341" y="272"/>
                </a:cubicBezTo>
                <a:close/>
              </a:path>
            </a:pathLst>
          </a:cu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1304206" y="2620293"/>
            <a:ext cx="582613" cy="584200"/>
          </a:xfrm>
          <a:custGeom>
            <a:avLst/>
            <a:gdLst/>
            <a:ahLst/>
            <a:cxnLst>
              <a:cxn ang="0">
                <a:pos x="360" y="287"/>
              </a:cxn>
              <a:cxn ang="0">
                <a:pos x="119" y="361"/>
              </a:cxn>
              <a:cxn ang="0">
                <a:pos x="46" y="120"/>
              </a:cxn>
              <a:cxn ang="0">
                <a:pos x="287" y="47"/>
              </a:cxn>
              <a:cxn ang="0">
                <a:pos x="360" y="287"/>
              </a:cxn>
            </a:cxnLst>
            <a:rect l="0" t="0" r="r" b="b"/>
            <a:pathLst>
              <a:path w="406" h="407">
                <a:moveTo>
                  <a:pt x="360" y="287"/>
                </a:moveTo>
                <a:cubicBezTo>
                  <a:pt x="314" y="374"/>
                  <a:pt x="206" y="407"/>
                  <a:pt x="119" y="361"/>
                </a:cubicBezTo>
                <a:cubicBezTo>
                  <a:pt x="32" y="314"/>
                  <a:pt x="0" y="206"/>
                  <a:pt x="46" y="120"/>
                </a:cubicBezTo>
                <a:cubicBezTo>
                  <a:pt x="92" y="33"/>
                  <a:pt x="200" y="0"/>
                  <a:pt x="287" y="47"/>
                </a:cubicBezTo>
                <a:cubicBezTo>
                  <a:pt x="374" y="93"/>
                  <a:pt x="406" y="201"/>
                  <a:pt x="360" y="287"/>
                </a:cubicBezTo>
                <a:close/>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1991594" y="1443955"/>
            <a:ext cx="531813" cy="531813"/>
          </a:xfrm>
          <a:custGeom>
            <a:avLst/>
            <a:gdLst/>
            <a:ahLst/>
            <a:cxnLst>
              <a:cxn ang="0">
                <a:pos x="307" y="299"/>
              </a:cxn>
              <a:cxn ang="0">
                <a:pos x="71" y="307"/>
              </a:cxn>
              <a:cxn ang="0">
                <a:pos x="63" y="71"/>
              </a:cxn>
              <a:cxn ang="0">
                <a:pos x="299" y="63"/>
              </a:cxn>
              <a:cxn ang="0">
                <a:pos x="307" y="299"/>
              </a:cxn>
            </a:cxnLst>
            <a:rect l="0" t="0" r="r" b="b"/>
            <a:pathLst>
              <a:path w="370" h="370">
                <a:moveTo>
                  <a:pt x="307" y="299"/>
                </a:moveTo>
                <a:cubicBezTo>
                  <a:pt x="244" y="366"/>
                  <a:pt x="138" y="370"/>
                  <a:pt x="71" y="307"/>
                </a:cubicBezTo>
                <a:cubicBezTo>
                  <a:pt x="4" y="244"/>
                  <a:pt x="0" y="138"/>
                  <a:pt x="63" y="71"/>
                </a:cubicBezTo>
                <a:cubicBezTo>
                  <a:pt x="126" y="4"/>
                  <a:pt x="232" y="0"/>
                  <a:pt x="299" y="63"/>
                </a:cubicBezTo>
                <a:cubicBezTo>
                  <a:pt x="366" y="126"/>
                  <a:pt x="370" y="231"/>
                  <a:pt x="307" y="299"/>
                </a:cubicBezTo>
                <a:close/>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a:off x="4528419" y="2759993"/>
            <a:ext cx="546100" cy="544513"/>
          </a:xfrm>
          <a:custGeom>
            <a:avLst/>
            <a:gdLst/>
            <a:ahLst/>
            <a:cxnLst>
              <a:cxn ang="0">
                <a:pos x="337" y="268"/>
              </a:cxn>
              <a:cxn ang="0">
                <a:pos x="112" y="337"/>
              </a:cxn>
              <a:cxn ang="0">
                <a:pos x="43" y="111"/>
              </a:cxn>
              <a:cxn ang="0">
                <a:pos x="269" y="43"/>
              </a:cxn>
              <a:cxn ang="0">
                <a:pos x="337" y="268"/>
              </a:cxn>
            </a:cxnLst>
            <a:rect l="0" t="0" r="r" b="b"/>
            <a:pathLst>
              <a:path w="381" h="380">
                <a:moveTo>
                  <a:pt x="337" y="268"/>
                </a:moveTo>
                <a:cubicBezTo>
                  <a:pt x="294" y="350"/>
                  <a:pt x="193" y="380"/>
                  <a:pt x="112" y="337"/>
                </a:cubicBezTo>
                <a:cubicBezTo>
                  <a:pt x="31" y="294"/>
                  <a:pt x="0" y="193"/>
                  <a:pt x="43" y="111"/>
                </a:cubicBezTo>
                <a:cubicBezTo>
                  <a:pt x="87" y="30"/>
                  <a:pt x="188" y="0"/>
                  <a:pt x="269" y="43"/>
                </a:cubicBezTo>
                <a:cubicBezTo>
                  <a:pt x="350" y="86"/>
                  <a:pt x="381" y="187"/>
                  <a:pt x="337" y="268"/>
                </a:cubicBezTo>
                <a:close/>
              </a:path>
            </a:pathLst>
          </a:cu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4399831" y="4258593"/>
            <a:ext cx="544513" cy="547688"/>
          </a:xfrm>
          <a:custGeom>
            <a:avLst/>
            <a:gdLst/>
            <a:ahLst/>
            <a:cxnLst>
              <a:cxn ang="0">
                <a:pos x="337" y="269"/>
              </a:cxn>
              <a:cxn ang="0">
                <a:pos x="112" y="338"/>
              </a:cxn>
              <a:cxn ang="0">
                <a:pos x="43" y="112"/>
              </a:cxn>
              <a:cxn ang="0">
                <a:pos x="269" y="44"/>
              </a:cxn>
              <a:cxn ang="0">
                <a:pos x="337" y="269"/>
              </a:cxn>
            </a:cxnLst>
            <a:rect l="0" t="0" r="r" b="b"/>
            <a:pathLst>
              <a:path w="380" h="381">
                <a:moveTo>
                  <a:pt x="337" y="269"/>
                </a:moveTo>
                <a:cubicBezTo>
                  <a:pt x="294" y="350"/>
                  <a:pt x="193" y="381"/>
                  <a:pt x="112" y="338"/>
                </a:cubicBezTo>
                <a:cubicBezTo>
                  <a:pt x="30" y="294"/>
                  <a:pt x="0" y="193"/>
                  <a:pt x="43" y="112"/>
                </a:cubicBezTo>
                <a:cubicBezTo>
                  <a:pt x="86" y="31"/>
                  <a:pt x="187" y="0"/>
                  <a:pt x="269" y="44"/>
                </a:cubicBezTo>
                <a:cubicBezTo>
                  <a:pt x="350" y="87"/>
                  <a:pt x="380" y="188"/>
                  <a:pt x="337" y="269"/>
                </a:cubicBezTo>
                <a:close/>
              </a:path>
            </a:pathLst>
          </a:cu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3618781" y="3091780"/>
            <a:ext cx="546100" cy="544513"/>
          </a:xfrm>
          <a:custGeom>
            <a:avLst/>
            <a:gdLst/>
            <a:ahLst/>
            <a:cxnLst>
              <a:cxn ang="0">
                <a:pos x="338" y="268"/>
              </a:cxn>
              <a:cxn ang="0">
                <a:pos x="112" y="337"/>
              </a:cxn>
              <a:cxn ang="0">
                <a:pos x="44" y="111"/>
              </a:cxn>
              <a:cxn ang="0">
                <a:pos x="269" y="43"/>
              </a:cxn>
              <a:cxn ang="0">
                <a:pos x="338" y="268"/>
              </a:cxn>
            </a:cxnLst>
            <a:rect l="0" t="0" r="r" b="b"/>
            <a:pathLst>
              <a:path w="381" h="380">
                <a:moveTo>
                  <a:pt x="338" y="268"/>
                </a:moveTo>
                <a:cubicBezTo>
                  <a:pt x="294" y="350"/>
                  <a:pt x="193" y="380"/>
                  <a:pt x="112" y="337"/>
                </a:cubicBezTo>
                <a:cubicBezTo>
                  <a:pt x="31" y="294"/>
                  <a:pt x="0" y="193"/>
                  <a:pt x="44" y="111"/>
                </a:cubicBezTo>
                <a:cubicBezTo>
                  <a:pt x="87" y="30"/>
                  <a:pt x="188" y="0"/>
                  <a:pt x="269" y="43"/>
                </a:cubicBezTo>
                <a:cubicBezTo>
                  <a:pt x="350" y="86"/>
                  <a:pt x="381" y="187"/>
                  <a:pt x="338" y="268"/>
                </a:cubicBezTo>
                <a:close/>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4029944" y="1904330"/>
            <a:ext cx="460375" cy="460375"/>
          </a:xfrm>
          <a:custGeom>
            <a:avLst/>
            <a:gdLst/>
            <a:ahLst/>
            <a:cxnLst>
              <a:cxn ang="0">
                <a:pos x="284" y="226"/>
              </a:cxn>
              <a:cxn ang="0">
                <a:pos x="94" y="283"/>
              </a:cxn>
              <a:cxn ang="0">
                <a:pos x="37" y="94"/>
              </a:cxn>
              <a:cxn ang="0">
                <a:pos x="226" y="36"/>
              </a:cxn>
              <a:cxn ang="0">
                <a:pos x="284" y="226"/>
              </a:cxn>
            </a:cxnLst>
            <a:rect l="0" t="0" r="r" b="b"/>
            <a:pathLst>
              <a:path w="320" h="320">
                <a:moveTo>
                  <a:pt x="284" y="226"/>
                </a:moveTo>
                <a:cubicBezTo>
                  <a:pt x="247" y="294"/>
                  <a:pt x="162" y="320"/>
                  <a:pt x="94" y="283"/>
                </a:cubicBezTo>
                <a:cubicBezTo>
                  <a:pt x="26" y="247"/>
                  <a:pt x="0" y="162"/>
                  <a:pt x="37" y="94"/>
                </a:cubicBezTo>
                <a:cubicBezTo>
                  <a:pt x="73" y="25"/>
                  <a:pt x="158" y="0"/>
                  <a:pt x="226" y="36"/>
                </a:cubicBezTo>
                <a:cubicBezTo>
                  <a:pt x="295" y="73"/>
                  <a:pt x="320" y="157"/>
                  <a:pt x="284" y="226"/>
                </a:cubicBezTo>
                <a:close/>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a:off x="3428281" y="1578893"/>
            <a:ext cx="546100" cy="546100"/>
          </a:xfrm>
          <a:custGeom>
            <a:avLst/>
            <a:gdLst/>
            <a:ahLst/>
            <a:cxnLst>
              <a:cxn ang="0">
                <a:pos x="338" y="269"/>
              </a:cxn>
              <a:cxn ang="0">
                <a:pos x="112" y="337"/>
              </a:cxn>
              <a:cxn ang="0">
                <a:pos x="44" y="112"/>
              </a:cxn>
              <a:cxn ang="0">
                <a:pos x="269" y="43"/>
              </a:cxn>
              <a:cxn ang="0">
                <a:pos x="338" y="269"/>
              </a:cxn>
            </a:cxnLst>
            <a:rect l="0" t="0" r="r" b="b"/>
            <a:pathLst>
              <a:path w="381" h="381">
                <a:moveTo>
                  <a:pt x="338" y="269"/>
                </a:moveTo>
                <a:cubicBezTo>
                  <a:pt x="294" y="350"/>
                  <a:pt x="193" y="381"/>
                  <a:pt x="112" y="337"/>
                </a:cubicBezTo>
                <a:cubicBezTo>
                  <a:pt x="31" y="294"/>
                  <a:pt x="0" y="193"/>
                  <a:pt x="44" y="112"/>
                </a:cubicBezTo>
                <a:cubicBezTo>
                  <a:pt x="87" y="31"/>
                  <a:pt x="188" y="0"/>
                  <a:pt x="269" y="43"/>
                </a:cubicBezTo>
                <a:cubicBezTo>
                  <a:pt x="350" y="87"/>
                  <a:pt x="381" y="188"/>
                  <a:pt x="338" y="269"/>
                </a:cubicBezTo>
                <a:close/>
              </a:path>
            </a:pathLst>
          </a:cu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3685456" y="2277393"/>
            <a:ext cx="141288" cy="244475"/>
          </a:xfrm>
          <a:custGeom>
            <a:avLst/>
            <a:gdLst/>
            <a:ahLst/>
            <a:cxnLst>
              <a:cxn ang="0">
                <a:pos x="99" y="100"/>
              </a:cxn>
              <a:cxn ang="0">
                <a:pos x="99" y="0"/>
              </a:cxn>
              <a:cxn ang="0">
                <a:pos x="99" y="0"/>
              </a:cxn>
              <a:cxn ang="0">
                <a:pos x="0" y="100"/>
              </a:cxn>
              <a:cxn ang="0">
                <a:pos x="29" y="170"/>
              </a:cxn>
              <a:cxn ang="0">
                <a:pos x="99" y="100"/>
              </a:cxn>
            </a:cxnLst>
            <a:rect l="0" t="0" r="r" b="b"/>
            <a:pathLst>
              <a:path w="99" h="170">
                <a:moveTo>
                  <a:pt x="99" y="100"/>
                </a:moveTo>
                <a:cubicBezTo>
                  <a:pt x="99" y="0"/>
                  <a:pt x="99" y="0"/>
                  <a:pt x="99" y="0"/>
                </a:cubicBezTo>
                <a:cubicBezTo>
                  <a:pt x="99" y="0"/>
                  <a:pt x="99" y="0"/>
                  <a:pt x="99" y="0"/>
                </a:cubicBezTo>
                <a:cubicBezTo>
                  <a:pt x="44" y="0"/>
                  <a:pt x="0" y="45"/>
                  <a:pt x="0" y="100"/>
                </a:cubicBezTo>
                <a:cubicBezTo>
                  <a:pt x="0" y="127"/>
                  <a:pt x="11" y="152"/>
                  <a:pt x="29" y="170"/>
                </a:cubicBezTo>
                <a:cubicBezTo>
                  <a:pt x="99" y="100"/>
                  <a:pt x="99" y="100"/>
                  <a:pt x="99" y="10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3737844" y="2437730"/>
            <a:ext cx="242888" cy="141288"/>
          </a:xfrm>
          <a:custGeom>
            <a:avLst/>
            <a:gdLst/>
            <a:ahLst/>
            <a:cxnLst>
              <a:cxn ang="0">
                <a:pos x="0" y="70"/>
              </a:cxn>
              <a:cxn ang="0">
                <a:pos x="70" y="99"/>
              </a:cxn>
              <a:cxn ang="0">
                <a:pos x="169" y="0"/>
              </a:cxn>
              <a:cxn ang="0">
                <a:pos x="70" y="0"/>
              </a:cxn>
              <a:cxn ang="0">
                <a:pos x="0" y="70"/>
              </a:cxn>
            </a:cxnLst>
            <a:rect l="0" t="0" r="r" b="b"/>
            <a:pathLst>
              <a:path w="169" h="99">
                <a:moveTo>
                  <a:pt x="0" y="70"/>
                </a:moveTo>
                <a:cubicBezTo>
                  <a:pt x="18" y="88"/>
                  <a:pt x="43" y="99"/>
                  <a:pt x="70" y="99"/>
                </a:cubicBezTo>
                <a:cubicBezTo>
                  <a:pt x="125" y="99"/>
                  <a:pt x="169" y="55"/>
                  <a:pt x="169" y="0"/>
                </a:cubicBezTo>
                <a:cubicBezTo>
                  <a:pt x="70" y="0"/>
                  <a:pt x="70" y="0"/>
                  <a:pt x="70" y="0"/>
                </a:cubicBezTo>
                <a:lnTo>
                  <a:pt x="0" y="7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3845794" y="2277393"/>
            <a:ext cx="141288" cy="144463"/>
          </a:xfrm>
          <a:custGeom>
            <a:avLst/>
            <a:gdLst/>
            <a:ahLst/>
            <a:cxnLst>
              <a:cxn ang="0">
                <a:pos x="0" y="0"/>
              </a:cxn>
              <a:cxn ang="0">
                <a:pos x="0" y="100"/>
              </a:cxn>
              <a:cxn ang="0">
                <a:pos x="99" y="100"/>
              </a:cxn>
              <a:cxn ang="0">
                <a:pos x="99" y="100"/>
              </a:cxn>
              <a:cxn ang="0">
                <a:pos x="0" y="0"/>
              </a:cxn>
            </a:cxnLst>
            <a:rect l="0" t="0" r="r" b="b"/>
            <a:pathLst>
              <a:path w="99" h="100">
                <a:moveTo>
                  <a:pt x="0" y="0"/>
                </a:moveTo>
                <a:cubicBezTo>
                  <a:pt x="0" y="100"/>
                  <a:pt x="0" y="100"/>
                  <a:pt x="0" y="100"/>
                </a:cubicBezTo>
                <a:cubicBezTo>
                  <a:pt x="99" y="100"/>
                  <a:pt x="99" y="100"/>
                  <a:pt x="99" y="100"/>
                </a:cubicBezTo>
                <a:cubicBezTo>
                  <a:pt x="99" y="100"/>
                  <a:pt x="99" y="100"/>
                  <a:pt x="99" y="100"/>
                </a:cubicBezTo>
                <a:cubicBezTo>
                  <a:pt x="99" y="45"/>
                  <a:pt x="55" y="1"/>
                  <a:pt x="0"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noEditPoints="1"/>
          </p:cNvSpPr>
          <p:nvPr/>
        </p:nvSpPr>
        <p:spPr bwMode="auto">
          <a:xfrm>
            <a:off x="4042644" y="4590380"/>
            <a:ext cx="74613" cy="74613"/>
          </a:xfrm>
          <a:custGeom>
            <a:avLst/>
            <a:gdLst/>
            <a:ahLst/>
            <a:cxnLst>
              <a:cxn ang="0">
                <a:pos x="26" y="0"/>
              </a:cxn>
              <a:cxn ang="0">
                <a:pos x="0" y="26"/>
              </a:cxn>
              <a:cxn ang="0">
                <a:pos x="26" y="52"/>
              </a:cxn>
              <a:cxn ang="0">
                <a:pos x="52" y="26"/>
              </a:cxn>
              <a:cxn ang="0">
                <a:pos x="26" y="0"/>
              </a:cxn>
              <a:cxn ang="0">
                <a:pos x="26" y="45"/>
              </a:cxn>
              <a:cxn ang="0">
                <a:pos x="7" y="26"/>
              </a:cxn>
              <a:cxn ang="0">
                <a:pos x="26" y="7"/>
              </a:cxn>
              <a:cxn ang="0">
                <a:pos x="45" y="26"/>
              </a:cxn>
              <a:cxn ang="0">
                <a:pos x="26" y="45"/>
              </a:cxn>
            </a:cxnLst>
            <a:rect l="0" t="0" r="r" b="b"/>
            <a:pathLst>
              <a:path w="52" h="52">
                <a:moveTo>
                  <a:pt x="26" y="0"/>
                </a:moveTo>
                <a:cubicBezTo>
                  <a:pt x="12" y="0"/>
                  <a:pt x="0" y="12"/>
                  <a:pt x="0" y="26"/>
                </a:cubicBezTo>
                <a:cubicBezTo>
                  <a:pt x="0" y="40"/>
                  <a:pt x="12" y="52"/>
                  <a:pt x="26" y="52"/>
                </a:cubicBezTo>
                <a:cubicBezTo>
                  <a:pt x="41" y="52"/>
                  <a:pt x="52" y="40"/>
                  <a:pt x="52" y="26"/>
                </a:cubicBezTo>
                <a:cubicBezTo>
                  <a:pt x="52" y="12"/>
                  <a:pt x="41" y="0"/>
                  <a:pt x="26" y="0"/>
                </a:cubicBezTo>
                <a:close/>
                <a:moveTo>
                  <a:pt x="26" y="45"/>
                </a:moveTo>
                <a:cubicBezTo>
                  <a:pt x="16" y="45"/>
                  <a:pt x="7" y="37"/>
                  <a:pt x="7" y="26"/>
                </a:cubicBezTo>
                <a:cubicBezTo>
                  <a:pt x="7" y="16"/>
                  <a:pt x="16" y="7"/>
                  <a:pt x="26" y="7"/>
                </a:cubicBezTo>
                <a:cubicBezTo>
                  <a:pt x="37" y="7"/>
                  <a:pt x="45" y="16"/>
                  <a:pt x="45" y="26"/>
                </a:cubicBezTo>
                <a:cubicBezTo>
                  <a:pt x="45" y="37"/>
                  <a:pt x="37" y="45"/>
                  <a:pt x="26"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noEditPoints="1"/>
          </p:cNvSpPr>
          <p:nvPr/>
        </p:nvSpPr>
        <p:spPr bwMode="auto">
          <a:xfrm>
            <a:off x="3990256" y="4539580"/>
            <a:ext cx="174625" cy="174625"/>
          </a:xfrm>
          <a:custGeom>
            <a:avLst/>
            <a:gdLst/>
            <a:ahLst/>
            <a:cxnLst>
              <a:cxn ang="0">
                <a:pos x="61" y="0"/>
              </a:cxn>
              <a:cxn ang="0">
                <a:pos x="0" y="61"/>
              </a:cxn>
              <a:cxn ang="0">
                <a:pos x="61" y="122"/>
              </a:cxn>
              <a:cxn ang="0">
                <a:pos x="122" y="61"/>
              </a:cxn>
              <a:cxn ang="0">
                <a:pos x="61" y="0"/>
              </a:cxn>
              <a:cxn ang="0">
                <a:pos x="62" y="91"/>
              </a:cxn>
              <a:cxn ang="0">
                <a:pos x="33" y="62"/>
              </a:cxn>
              <a:cxn ang="0">
                <a:pos x="62" y="33"/>
              </a:cxn>
              <a:cxn ang="0">
                <a:pos x="91" y="62"/>
              </a:cxn>
              <a:cxn ang="0">
                <a:pos x="62" y="91"/>
              </a:cxn>
            </a:cxnLst>
            <a:rect l="0" t="0" r="r" b="b"/>
            <a:pathLst>
              <a:path w="122" h="122">
                <a:moveTo>
                  <a:pt x="61" y="0"/>
                </a:moveTo>
                <a:cubicBezTo>
                  <a:pt x="28" y="0"/>
                  <a:pt x="0" y="27"/>
                  <a:pt x="0" y="61"/>
                </a:cubicBezTo>
                <a:cubicBezTo>
                  <a:pt x="0" y="95"/>
                  <a:pt x="28" y="122"/>
                  <a:pt x="61" y="122"/>
                </a:cubicBezTo>
                <a:cubicBezTo>
                  <a:pt x="95" y="122"/>
                  <a:pt x="122" y="95"/>
                  <a:pt x="122" y="61"/>
                </a:cubicBezTo>
                <a:cubicBezTo>
                  <a:pt x="122" y="27"/>
                  <a:pt x="95" y="0"/>
                  <a:pt x="61" y="0"/>
                </a:cubicBezTo>
                <a:close/>
                <a:moveTo>
                  <a:pt x="62" y="91"/>
                </a:moveTo>
                <a:cubicBezTo>
                  <a:pt x="46" y="91"/>
                  <a:pt x="33" y="78"/>
                  <a:pt x="33" y="62"/>
                </a:cubicBezTo>
                <a:cubicBezTo>
                  <a:pt x="33" y="46"/>
                  <a:pt x="46" y="33"/>
                  <a:pt x="62" y="33"/>
                </a:cubicBezTo>
                <a:cubicBezTo>
                  <a:pt x="78" y="33"/>
                  <a:pt x="91" y="46"/>
                  <a:pt x="91" y="62"/>
                </a:cubicBezTo>
                <a:cubicBezTo>
                  <a:pt x="91" y="78"/>
                  <a:pt x="78" y="91"/>
                  <a:pt x="6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a:off x="2782169" y="1785268"/>
            <a:ext cx="7938" cy="6350"/>
          </a:xfrm>
          <a:custGeom>
            <a:avLst/>
            <a:gdLst/>
            <a:ahLst/>
            <a:cxnLst>
              <a:cxn ang="0">
                <a:pos x="0" y="0"/>
              </a:cxn>
              <a:cxn ang="0">
                <a:pos x="0" y="4"/>
              </a:cxn>
              <a:cxn ang="0">
                <a:pos x="5" y="4"/>
              </a:cxn>
              <a:cxn ang="0">
                <a:pos x="5" y="2"/>
              </a:cxn>
              <a:cxn ang="0">
                <a:pos x="5" y="0"/>
              </a:cxn>
              <a:cxn ang="0">
                <a:pos x="0" y="0"/>
              </a:cxn>
            </a:cxnLst>
            <a:rect l="0" t="0" r="r" b="b"/>
            <a:pathLst>
              <a:path w="5" h="4">
                <a:moveTo>
                  <a:pt x="0" y="0"/>
                </a:moveTo>
                <a:cubicBezTo>
                  <a:pt x="0" y="4"/>
                  <a:pt x="0" y="4"/>
                  <a:pt x="0" y="4"/>
                </a:cubicBezTo>
                <a:cubicBezTo>
                  <a:pt x="5" y="4"/>
                  <a:pt x="5" y="4"/>
                  <a:pt x="5" y="4"/>
                </a:cubicBezTo>
                <a:cubicBezTo>
                  <a:pt x="5" y="3"/>
                  <a:pt x="5" y="3"/>
                  <a:pt x="5" y="2"/>
                </a:cubicBezTo>
                <a:cubicBezTo>
                  <a:pt x="5" y="1"/>
                  <a:pt x="5" y="0"/>
                  <a:pt x="5" y="0"/>
                </a:cubicBez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a:off x="2842494" y="1724943"/>
            <a:ext cx="7938" cy="7938"/>
          </a:xfrm>
          <a:custGeom>
            <a:avLst/>
            <a:gdLst/>
            <a:ahLst/>
            <a:cxnLst>
              <a:cxn ang="0">
                <a:pos x="5" y="5"/>
              </a:cxn>
              <a:cxn ang="0">
                <a:pos x="5" y="0"/>
              </a:cxn>
              <a:cxn ang="0">
                <a:pos x="0" y="0"/>
              </a:cxn>
              <a:cxn ang="0">
                <a:pos x="0" y="5"/>
              </a:cxn>
              <a:cxn ang="0">
                <a:pos x="2" y="5"/>
              </a:cxn>
              <a:cxn ang="0">
                <a:pos x="5" y="5"/>
              </a:cxn>
            </a:cxnLst>
            <a:rect l="0" t="0" r="r" b="b"/>
            <a:pathLst>
              <a:path w="5" h="5">
                <a:moveTo>
                  <a:pt x="5" y="5"/>
                </a:moveTo>
                <a:cubicBezTo>
                  <a:pt x="5" y="0"/>
                  <a:pt x="5" y="0"/>
                  <a:pt x="5" y="0"/>
                </a:cubicBezTo>
                <a:cubicBezTo>
                  <a:pt x="0" y="0"/>
                  <a:pt x="0" y="0"/>
                  <a:pt x="0" y="0"/>
                </a:cubicBezTo>
                <a:cubicBezTo>
                  <a:pt x="0" y="5"/>
                  <a:pt x="0" y="5"/>
                  <a:pt x="0" y="5"/>
                </a:cubicBezTo>
                <a:cubicBezTo>
                  <a:pt x="1" y="5"/>
                  <a:pt x="2" y="5"/>
                  <a:pt x="2" y="5"/>
                </a:cubicBezTo>
                <a:cubicBezTo>
                  <a:pt x="3" y="5"/>
                  <a:pt x="4" y="5"/>
                  <a:pt x="5"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a:off x="2901231" y="1785268"/>
            <a:ext cx="9525" cy="6350"/>
          </a:xfrm>
          <a:custGeom>
            <a:avLst/>
            <a:gdLst/>
            <a:ahLst/>
            <a:cxnLst>
              <a:cxn ang="0">
                <a:pos x="6" y="4"/>
              </a:cxn>
              <a:cxn ang="0">
                <a:pos x="6" y="0"/>
              </a:cxn>
              <a:cxn ang="0">
                <a:pos x="0" y="0"/>
              </a:cxn>
              <a:cxn ang="0">
                <a:pos x="0" y="2"/>
              </a:cxn>
              <a:cxn ang="0">
                <a:pos x="0" y="4"/>
              </a:cxn>
              <a:cxn ang="0">
                <a:pos x="6" y="4"/>
              </a:cxn>
            </a:cxnLst>
            <a:rect l="0" t="0" r="r" b="b"/>
            <a:pathLst>
              <a:path w="6" h="4">
                <a:moveTo>
                  <a:pt x="6" y="4"/>
                </a:moveTo>
                <a:cubicBezTo>
                  <a:pt x="6" y="0"/>
                  <a:pt x="6" y="0"/>
                  <a:pt x="6" y="0"/>
                </a:cubicBezTo>
                <a:cubicBezTo>
                  <a:pt x="0" y="0"/>
                  <a:pt x="0" y="0"/>
                  <a:pt x="0" y="0"/>
                </a:cubicBezTo>
                <a:cubicBezTo>
                  <a:pt x="0" y="0"/>
                  <a:pt x="0" y="1"/>
                  <a:pt x="0" y="2"/>
                </a:cubicBezTo>
                <a:cubicBezTo>
                  <a:pt x="0" y="3"/>
                  <a:pt x="0" y="3"/>
                  <a:pt x="0" y="4"/>
                </a:cubicBezTo>
                <a:lnTo>
                  <a:pt x="6"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a:off x="2842494" y="1844005"/>
            <a:ext cx="7938" cy="7938"/>
          </a:xfrm>
          <a:custGeom>
            <a:avLst/>
            <a:gdLst/>
            <a:ahLst/>
            <a:cxnLst>
              <a:cxn ang="0">
                <a:pos x="5" y="0"/>
              </a:cxn>
              <a:cxn ang="0">
                <a:pos x="2" y="0"/>
              </a:cxn>
              <a:cxn ang="0">
                <a:pos x="0" y="0"/>
              </a:cxn>
              <a:cxn ang="0">
                <a:pos x="0" y="5"/>
              </a:cxn>
              <a:cxn ang="0">
                <a:pos x="5" y="5"/>
              </a:cxn>
              <a:cxn ang="0">
                <a:pos x="5" y="0"/>
              </a:cxn>
            </a:cxnLst>
            <a:rect l="0" t="0" r="r" b="b"/>
            <a:pathLst>
              <a:path w="5" h="5">
                <a:moveTo>
                  <a:pt x="5" y="0"/>
                </a:moveTo>
                <a:cubicBezTo>
                  <a:pt x="4" y="0"/>
                  <a:pt x="3" y="0"/>
                  <a:pt x="2" y="0"/>
                </a:cubicBezTo>
                <a:cubicBezTo>
                  <a:pt x="2" y="0"/>
                  <a:pt x="1" y="0"/>
                  <a:pt x="0" y="0"/>
                </a:cubicBezTo>
                <a:cubicBezTo>
                  <a:pt x="0" y="5"/>
                  <a:pt x="0" y="5"/>
                  <a:pt x="0" y="5"/>
                </a:cubicBezTo>
                <a:cubicBezTo>
                  <a:pt x="5" y="5"/>
                  <a:pt x="5" y="5"/>
                  <a:pt x="5" y="5"/>
                </a:cubicBezTo>
                <a:lnTo>
                  <a:pt x="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2844081" y="1737643"/>
            <a:ext cx="36513" cy="53975"/>
          </a:xfrm>
          <a:custGeom>
            <a:avLst/>
            <a:gdLst/>
            <a:ahLst/>
            <a:cxnLst>
              <a:cxn ang="0">
                <a:pos x="3" y="0"/>
              </a:cxn>
              <a:cxn ang="0">
                <a:pos x="0" y="0"/>
              </a:cxn>
              <a:cxn ang="0">
                <a:pos x="0" y="34"/>
              </a:cxn>
              <a:cxn ang="0">
                <a:pos x="23" y="34"/>
              </a:cxn>
              <a:cxn ang="0">
                <a:pos x="23" y="30"/>
              </a:cxn>
              <a:cxn ang="0">
                <a:pos x="3" y="30"/>
              </a:cxn>
              <a:cxn ang="0">
                <a:pos x="3" y="0"/>
              </a:cxn>
            </a:cxnLst>
            <a:rect l="0" t="0" r="r" b="b"/>
            <a:pathLst>
              <a:path w="23" h="34">
                <a:moveTo>
                  <a:pt x="3" y="0"/>
                </a:moveTo>
                <a:lnTo>
                  <a:pt x="0" y="0"/>
                </a:lnTo>
                <a:lnTo>
                  <a:pt x="0" y="34"/>
                </a:lnTo>
                <a:lnTo>
                  <a:pt x="23" y="34"/>
                </a:lnTo>
                <a:lnTo>
                  <a:pt x="23" y="30"/>
                </a:lnTo>
                <a:lnTo>
                  <a:pt x="3" y="30"/>
                </a:ln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2867894" y="1664618"/>
            <a:ext cx="90488" cy="87313"/>
          </a:xfrm>
          <a:custGeom>
            <a:avLst/>
            <a:gdLst/>
            <a:ahLst/>
            <a:cxnLst>
              <a:cxn ang="0">
                <a:pos x="30" y="0"/>
              </a:cxn>
              <a:cxn ang="0">
                <a:pos x="0" y="20"/>
              </a:cxn>
              <a:cxn ang="0">
                <a:pos x="47" y="60"/>
              </a:cxn>
              <a:cxn ang="0">
                <a:pos x="63" y="32"/>
              </a:cxn>
              <a:cxn ang="0">
                <a:pos x="30" y="0"/>
              </a:cxn>
            </a:cxnLst>
            <a:rect l="0" t="0" r="r" b="b"/>
            <a:pathLst>
              <a:path w="63" h="60">
                <a:moveTo>
                  <a:pt x="30" y="0"/>
                </a:moveTo>
                <a:cubicBezTo>
                  <a:pt x="16" y="0"/>
                  <a:pt x="5" y="8"/>
                  <a:pt x="0" y="20"/>
                </a:cubicBezTo>
                <a:cubicBezTo>
                  <a:pt x="21" y="24"/>
                  <a:pt x="39" y="40"/>
                  <a:pt x="47" y="60"/>
                </a:cubicBezTo>
                <a:cubicBezTo>
                  <a:pt x="56" y="54"/>
                  <a:pt x="63" y="44"/>
                  <a:pt x="63" y="32"/>
                </a:cubicBezTo>
                <a:cubicBezTo>
                  <a:pt x="63" y="14"/>
                  <a:pt x="48" y="0"/>
                  <a:pt x="30"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a:off x="2732956" y="1664618"/>
            <a:ext cx="90488" cy="87313"/>
          </a:xfrm>
          <a:custGeom>
            <a:avLst/>
            <a:gdLst/>
            <a:ahLst/>
            <a:cxnLst>
              <a:cxn ang="0">
                <a:pos x="63" y="20"/>
              </a:cxn>
              <a:cxn ang="0">
                <a:pos x="33" y="0"/>
              </a:cxn>
              <a:cxn ang="0">
                <a:pos x="0" y="32"/>
              </a:cxn>
              <a:cxn ang="0">
                <a:pos x="15" y="60"/>
              </a:cxn>
              <a:cxn ang="0">
                <a:pos x="63" y="20"/>
              </a:cxn>
            </a:cxnLst>
            <a:rect l="0" t="0" r="r" b="b"/>
            <a:pathLst>
              <a:path w="63" h="60">
                <a:moveTo>
                  <a:pt x="63" y="20"/>
                </a:moveTo>
                <a:cubicBezTo>
                  <a:pt x="58" y="8"/>
                  <a:pt x="46" y="0"/>
                  <a:pt x="33" y="0"/>
                </a:cubicBezTo>
                <a:cubicBezTo>
                  <a:pt x="15" y="0"/>
                  <a:pt x="0" y="14"/>
                  <a:pt x="0" y="32"/>
                </a:cubicBezTo>
                <a:cubicBezTo>
                  <a:pt x="0" y="44"/>
                  <a:pt x="6" y="54"/>
                  <a:pt x="15" y="60"/>
                </a:cubicBezTo>
                <a:cubicBezTo>
                  <a:pt x="23" y="40"/>
                  <a:pt x="41" y="24"/>
                  <a:pt x="63"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noEditPoints="1"/>
          </p:cNvSpPr>
          <p:nvPr/>
        </p:nvSpPr>
        <p:spPr bwMode="auto">
          <a:xfrm>
            <a:off x="2753594" y="1694780"/>
            <a:ext cx="185738" cy="200025"/>
          </a:xfrm>
          <a:custGeom>
            <a:avLst/>
            <a:gdLst/>
            <a:ahLst/>
            <a:cxnLst>
              <a:cxn ang="0">
                <a:pos x="129" y="65"/>
              </a:cxn>
              <a:cxn ang="0">
                <a:pos x="64" y="0"/>
              </a:cxn>
              <a:cxn ang="0">
                <a:pos x="0" y="65"/>
              </a:cxn>
              <a:cxn ang="0">
                <a:pos x="26" y="117"/>
              </a:cxn>
              <a:cxn ang="0">
                <a:pos x="16" y="139"/>
              </a:cxn>
              <a:cxn ang="0">
                <a:pos x="25" y="139"/>
              </a:cxn>
              <a:cxn ang="0">
                <a:pos x="33" y="121"/>
              </a:cxn>
              <a:cxn ang="0">
                <a:pos x="64" y="129"/>
              </a:cxn>
              <a:cxn ang="0">
                <a:pos x="94" y="122"/>
              </a:cxn>
              <a:cxn ang="0">
                <a:pos x="101" y="139"/>
              </a:cxn>
              <a:cxn ang="0">
                <a:pos x="111" y="139"/>
              </a:cxn>
              <a:cxn ang="0">
                <a:pos x="101" y="118"/>
              </a:cxn>
              <a:cxn ang="0">
                <a:pos x="129" y="65"/>
              </a:cxn>
              <a:cxn ang="0">
                <a:pos x="17" y="65"/>
              </a:cxn>
              <a:cxn ang="0">
                <a:pos x="64" y="18"/>
              </a:cxn>
              <a:cxn ang="0">
                <a:pos x="106" y="42"/>
              </a:cxn>
              <a:cxn ang="0">
                <a:pos x="111" y="64"/>
              </a:cxn>
              <a:cxn ang="0">
                <a:pos x="63" y="112"/>
              </a:cxn>
              <a:cxn ang="0">
                <a:pos x="50" y="110"/>
              </a:cxn>
              <a:cxn ang="0">
                <a:pos x="17" y="65"/>
              </a:cxn>
            </a:cxnLst>
            <a:rect l="0" t="0" r="r" b="b"/>
            <a:pathLst>
              <a:path w="129" h="139">
                <a:moveTo>
                  <a:pt x="129" y="65"/>
                </a:moveTo>
                <a:cubicBezTo>
                  <a:pt x="129" y="29"/>
                  <a:pt x="100" y="0"/>
                  <a:pt x="64" y="0"/>
                </a:cubicBezTo>
                <a:cubicBezTo>
                  <a:pt x="29" y="0"/>
                  <a:pt x="0" y="29"/>
                  <a:pt x="0" y="65"/>
                </a:cubicBezTo>
                <a:cubicBezTo>
                  <a:pt x="0" y="86"/>
                  <a:pt x="10" y="105"/>
                  <a:pt x="26" y="117"/>
                </a:cubicBezTo>
                <a:cubicBezTo>
                  <a:pt x="16" y="139"/>
                  <a:pt x="16" y="139"/>
                  <a:pt x="16" y="139"/>
                </a:cubicBezTo>
                <a:cubicBezTo>
                  <a:pt x="25" y="139"/>
                  <a:pt x="25" y="139"/>
                  <a:pt x="25" y="139"/>
                </a:cubicBezTo>
                <a:cubicBezTo>
                  <a:pt x="33" y="121"/>
                  <a:pt x="33" y="121"/>
                  <a:pt x="33" y="121"/>
                </a:cubicBezTo>
                <a:cubicBezTo>
                  <a:pt x="42" y="126"/>
                  <a:pt x="53" y="129"/>
                  <a:pt x="64" y="129"/>
                </a:cubicBezTo>
                <a:cubicBezTo>
                  <a:pt x="75" y="129"/>
                  <a:pt x="85" y="127"/>
                  <a:pt x="94" y="122"/>
                </a:cubicBezTo>
                <a:cubicBezTo>
                  <a:pt x="101" y="139"/>
                  <a:pt x="101" y="139"/>
                  <a:pt x="101" y="139"/>
                </a:cubicBezTo>
                <a:cubicBezTo>
                  <a:pt x="111" y="139"/>
                  <a:pt x="111" y="139"/>
                  <a:pt x="111" y="139"/>
                </a:cubicBezTo>
                <a:cubicBezTo>
                  <a:pt x="101" y="118"/>
                  <a:pt x="101" y="118"/>
                  <a:pt x="101" y="118"/>
                </a:cubicBezTo>
                <a:cubicBezTo>
                  <a:pt x="118" y="106"/>
                  <a:pt x="129" y="87"/>
                  <a:pt x="129" y="65"/>
                </a:cubicBezTo>
                <a:close/>
                <a:moveTo>
                  <a:pt x="17" y="65"/>
                </a:moveTo>
                <a:cubicBezTo>
                  <a:pt x="17" y="39"/>
                  <a:pt x="38" y="18"/>
                  <a:pt x="64" y="18"/>
                </a:cubicBezTo>
                <a:cubicBezTo>
                  <a:pt x="82" y="18"/>
                  <a:pt x="98" y="28"/>
                  <a:pt x="106" y="42"/>
                </a:cubicBezTo>
                <a:cubicBezTo>
                  <a:pt x="109" y="49"/>
                  <a:pt x="111" y="56"/>
                  <a:pt x="111" y="64"/>
                </a:cubicBezTo>
                <a:cubicBezTo>
                  <a:pt x="111" y="90"/>
                  <a:pt x="89" y="112"/>
                  <a:pt x="63" y="112"/>
                </a:cubicBezTo>
                <a:cubicBezTo>
                  <a:pt x="59" y="112"/>
                  <a:pt x="54" y="111"/>
                  <a:pt x="50" y="110"/>
                </a:cubicBezTo>
                <a:cubicBezTo>
                  <a:pt x="31" y="104"/>
                  <a:pt x="17" y="86"/>
                  <a:pt x="17"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noEditPoints="1"/>
          </p:cNvSpPr>
          <p:nvPr/>
        </p:nvSpPr>
        <p:spPr bwMode="auto">
          <a:xfrm>
            <a:off x="4255369" y="2628230"/>
            <a:ext cx="230188" cy="230188"/>
          </a:xfrm>
          <a:custGeom>
            <a:avLst/>
            <a:gdLst/>
            <a:ahLst/>
            <a:cxnLst>
              <a:cxn ang="0">
                <a:pos x="131" y="70"/>
              </a:cxn>
              <a:cxn ang="0">
                <a:pos x="120" y="59"/>
              </a:cxn>
              <a:cxn ang="0">
                <a:pos x="145" y="32"/>
              </a:cxn>
              <a:cxn ang="0">
                <a:pos x="111" y="0"/>
              </a:cxn>
              <a:cxn ang="0">
                <a:pos x="86" y="26"/>
              </a:cxn>
              <a:cxn ang="0">
                <a:pos x="73" y="12"/>
              </a:cxn>
              <a:cxn ang="0">
                <a:pos x="57" y="29"/>
              </a:cxn>
              <a:cxn ang="0">
                <a:pos x="70" y="41"/>
              </a:cxn>
              <a:cxn ang="0">
                <a:pos x="18" y="94"/>
              </a:cxn>
              <a:cxn ang="0">
                <a:pos x="17" y="110"/>
              </a:cxn>
              <a:cxn ang="0">
                <a:pos x="0" y="125"/>
              </a:cxn>
              <a:cxn ang="0">
                <a:pos x="20" y="145"/>
              </a:cxn>
              <a:cxn ang="0">
                <a:pos x="36" y="130"/>
              </a:cxn>
              <a:cxn ang="0">
                <a:pos x="52" y="127"/>
              </a:cxn>
              <a:cxn ang="0">
                <a:pos x="104" y="75"/>
              </a:cxn>
              <a:cxn ang="0">
                <a:pos x="116" y="87"/>
              </a:cxn>
              <a:cxn ang="0">
                <a:pos x="131" y="70"/>
              </a:cxn>
              <a:cxn ang="0">
                <a:pos x="49" y="122"/>
              </a:cxn>
              <a:cxn ang="0">
                <a:pos x="33" y="124"/>
              </a:cxn>
              <a:cxn ang="0">
                <a:pos x="20" y="136"/>
              </a:cxn>
              <a:cxn ang="0">
                <a:pos x="10" y="125"/>
              </a:cxn>
              <a:cxn ang="0">
                <a:pos x="22" y="113"/>
              </a:cxn>
              <a:cxn ang="0">
                <a:pos x="24" y="97"/>
              </a:cxn>
              <a:cxn ang="0">
                <a:pos x="74" y="46"/>
              </a:cxn>
              <a:cxn ang="0">
                <a:pos x="100" y="70"/>
              </a:cxn>
              <a:cxn ang="0">
                <a:pos x="49" y="122"/>
              </a:cxn>
            </a:cxnLst>
            <a:rect l="0" t="0" r="r" b="b"/>
            <a:pathLst>
              <a:path w="145" h="145">
                <a:moveTo>
                  <a:pt x="131" y="70"/>
                </a:moveTo>
                <a:lnTo>
                  <a:pt x="120" y="59"/>
                </a:lnTo>
                <a:lnTo>
                  <a:pt x="145" y="32"/>
                </a:lnTo>
                <a:lnTo>
                  <a:pt x="111" y="0"/>
                </a:lnTo>
                <a:lnTo>
                  <a:pt x="86" y="26"/>
                </a:lnTo>
                <a:lnTo>
                  <a:pt x="73" y="12"/>
                </a:lnTo>
                <a:lnTo>
                  <a:pt x="57" y="29"/>
                </a:lnTo>
                <a:lnTo>
                  <a:pt x="70" y="41"/>
                </a:lnTo>
                <a:lnTo>
                  <a:pt x="18" y="94"/>
                </a:lnTo>
                <a:lnTo>
                  <a:pt x="17" y="110"/>
                </a:lnTo>
                <a:lnTo>
                  <a:pt x="0" y="125"/>
                </a:lnTo>
                <a:lnTo>
                  <a:pt x="20" y="145"/>
                </a:lnTo>
                <a:lnTo>
                  <a:pt x="36" y="130"/>
                </a:lnTo>
                <a:lnTo>
                  <a:pt x="52" y="127"/>
                </a:lnTo>
                <a:lnTo>
                  <a:pt x="104" y="75"/>
                </a:lnTo>
                <a:lnTo>
                  <a:pt x="116" y="87"/>
                </a:lnTo>
                <a:lnTo>
                  <a:pt x="131" y="70"/>
                </a:lnTo>
                <a:close/>
                <a:moveTo>
                  <a:pt x="49" y="122"/>
                </a:moveTo>
                <a:lnTo>
                  <a:pt x="33" y="124"/>
                </a:lnTo>
                <a:lnTo>
                  <a:pt x="20" y="136"/>
                </a:lnTo>
                <a:lnTo>
                  <a:pt x="10" y="125"/>
                </a:lnTo>
                <a:lnTo>
                  <a:pt x="22" y="113"/>
                </a:lnTo>
                <a:lnTo>
                  <a:pt x="24" y="97"/>
                </a:lnTo>
                <a:lnTo>
                  <a:pt x="74" y="46"/>
                </a:lnTo>
                <a:lnTo>
                  <a:pt x="100" y="70"/>
                </a:lnTo>
                <a:lnTo>
                  <a:pt x="49" y="1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p:cNvSpPr>
          <p:nvPr/>
        </p:nvSpPr>
        <p:spPr bwMode="auto">
          <a:xfrm>
            <a:off x="4726856" y="3483893"/>
            <a:ext cx="273050" cy="309563"/>
          </a:xfrm>
          <a:custGeom>
            <a:avLst/>
            <a:gdLst/>
            <a:ahLst/>
            <a:cxnLst>
              <a:cxn ang="0">
                <a:pos x="130" y="135"/>
              </a:cxn>
              <a:cxn ang="0">
                <a:pos x="128" y="87"/>
              </a:cxn>
              <a:cxn ang="0">
                <a:pos x="145" y="50"/>
              </a:cxn>
              <a:cxn ang="0">
                <a:pos x="96" y="0"/>
              </a:cxn>
              <a:cxn ang="0">
                <a:pos x="46" y="50"/>
              </a:cxn>
              <a:cxn ang="0">
                <a:pos x="66" y="90"/>
              </a:cxn>
              <a:cxn ang="0">
                <a:pos x="60" y="133"/>
              </a:cxn>
              <a:cxn ang="0">
                <a:pos x="18" y="187"/>
              </a:cxn>
              <a:cxn ang="0">
                <a:pos x="0" y="187"/>
              </a:cxn>
              <a:cxn ang="0">
                <a:pos x="0" y="215"/>
              </a:cxn>
              <a:cxn ang="0">
                <a:pos x="191" y="215"/>
              </a:cxn>
              <a:cxn ang="0">
                <a:pos x="191" y="187"/>
              </a:cxn>
              <a:cxn ang="0">
                <a:pos x="173" y="187"/>
              </a:cxn>
              <a:cxn ang="0">
                <a:pos x="130" y="135"/>
              </a:cxn>
            </a:cxnLst>
            <a:rect l="0" t="0" r="r" b="b"/>
            <a:pathLst>
              <a:path w="191" h="215">
                <a:moveTo>
                  <a:pt x="130" y="135"/>
                </a:moveTo>
                <a:cubicBezTo>
                  <a:pt x="125" y="120"/>
                  <a:pt x="126" y="100"/>
                  <a:pt x="128" y="87"/>
                </a:cubicBezTo>
                <a:cubicBezTo>
                  <a:pt x="139" y="78"/>
                  <a:pt x="145" y="65"/>
                  <a:pt x="145" y="50"/>
                </a:cubicBezTo>
                <a:cubicBezTo>
                  <a:pt x="145" y="22"/>
                  <a:pt x="123" y="0"/>
                  <a:pt x="96" y="0"/>
                </a:cubicBezTo>
                <a:cubicBezTo>
                  <a:pt x="68" y="0"/>
                  <a:pt x="46" y="22"/>
                  <a:pt x="46" y="50"/>
                </a:cubicBezTo>
                <a:cubicBezTo>
                  <a:pt x="46" y="66"/>
                  <a:pt x="54" y="81"/>
                  <a:pt x="66" y="90"/>
                </a:cubicBezTo>
                <a:cubicBezTo>
                  <a:pt x="67" y="102"/>
                  <a:pt x="66" y="118"/>
                  <a:pt x="60" y="133"/>
                </a:cubicBezTo>
                <a:cubicBezTo>
                  <a:pt x="51" y="158"/>
                  <a:pt x="24" y="182"/>
                  <a:pt x="18" y="187"/>
                </a:cubicBezTo>
                <a:cubicBezTo>
                  <a:pt x="0" y="187"/>
                  <a:pt x="0" y="187"/>
                  <a:pt x="0" y="187"/>
                </a:cubicBezTo>
                <a:cubicBezTo>
                  <a:pt x="0" y="215"/>
                  <a:pt x="0" y="215"/>
                  <a:pt x="0" y="215"/>
                </a:cubicBezTo>
                <a:cubicBezTo>
                  <a:pt x="191" y="215"/>
                  <a:pt x="191" y="215"/>
                  <a:pt x="191" y="215"/>
                </a:cubicBezTo>
                <a:cubicBezTo>
                  <a:pt x="191" y="187"/>
                  <a:pt x="191" y="187"/>
                  <a:pt x="191" y="187"/>
                </a:cubicBezTo>
                <a:cubicBezTo>
                  <a:pt x="173" y="187"/>
                  <a:pt x="173" y="187"/>
                  <a:pt x="173" y="187"/>
                </a:cubicBezTo>
                <a:cubicBezTo>
                  <a:pt x="167" y="182"/>
                  <a:pt x="137" y="156"/>
                  <a:pt x="130" y="1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2"/>
          <p:cNvSpPr>
            <a:spLocks noEditPoints="1"/>
          </p:cNvSpPr>
          <p:nvPr/>
        </p:nvSpPr>
        <p:spPr bwMode="auto">
          <a:xfrm>
            <a:off x="2136056" y="1594768"/>
            <a:ext cx="112713" cy="111125"/>
          </a:xfrm>
          <a:custGeom>
            <a:avLst/>
            <a:gdLst/>
            <a:ahLst/>
            <a:cxnLst>
              <a:cxn ang="0">
                <a:pos x="0" y="70"/>
              </a:cxn>
              <a:cxn ang="0">
                <a:pos x="71" y="70"/>
              </a:cxn>
              <a:cxn ang="0">
                <a:pos x="71" y="0"/>
              </a:cxn>
              <a:cxn ang="0">
                <a:pos x="0" y="0"/>
              </a:cxn>
              <a:cxn ang="0">
                <a:pos x="0" y="70"/>
              </a:cxn>
              <a:cxn ang="0">
                <a:pos x="20" y="32"/>
              </a:cxn>
              <a:cxn ang="0">
                <a:pos x="32" y="32"/>
              </a:cxn>
              <a:cxn ang="0">
                <a:pos x="32" y="19"/>
              </a:cxn>
              <a:cxn ang="0">
                <a:pos x="39" y="19"/>
              </a:cxn>
              <a:cxn ang="0">
                <a:pos x="39" y="32"/>
              </a:cxn>
              <a:cxn ang="0">
                <a:pos x="51" y="32"/>
              </a:cxn>
              <a:cxn ang="0">
                <a:pos x="51" y="39"/>
              </a:cxn>
              <a:cxn ang="0">
                <a:pos x="39" y="39"/>
              </a:cxn>
              <a:cxn ang="0">
                <a:pos x="39" y="51"/>
              </a:cxn>
              <a:cxn ang="0">
                <a:pos x="32" y="51"/>
              </a:cxn>
              <a:cxn ang="0">
                <a:pos x="32" y="39"/>
              </a:cxn>
              <a:cxn ang="0">
                <a:pos x="20" y="39"/>
              </a:cxn>
              <a:cxn ang="0">
                <a:pos x="20" y="32"/>
              </a:cxn>
            </a:cxnLst>
            <a:rect l="0" t="0" r="r" b="b"/>
            <a:pathLst>
              <a:path w="71" h="70">
                <a:moveTo>
                  <a:pt x="0" y="70"/>
                </a:moveTo>
                <a:lnTo>
                  <a:pt x="71" y="70"/>
                </a:lnTo>
                <a:lnTo>
                  <a:pt x="71" y="0"/>
                </a:lnTo>
                <a:lnTo>
                  <a:pt x="0" y="0"/>
                </a:lnTo>
                <a:lnTo>
                  <a:pt x="0" y="70"/>
                </a:lnTo>
                <a:close/>
                <a:moveTo>
                  <a:pt x="20" y="32"/>
                </a:moveTo>
                <a:lnTo>
                  <a:pt x="32" y="32"/>
                </a:lnTo>
                <a:lnTo>
                  <a:pt x="32" y="19"/>
                </a:lnTo>
                <a:lnTo>
                  <a:pt x="39" y="19"/>
                </a:lnTo>
                <a:lnTo>
                  <a:pt x="39" y="32"/>
                </a:lnTo>
                <a:lnTo>
                  <a:pt x="51" y="32"/>
                </a:lnTo>
                <a:lnTo>
                  <a:pt x="51" y="39"/>
                </a:lnTo>
                <a:lnTo>
                  <a:pt x="39" y="39"/>
                </a:lnTo>
                <a:lnTo>
                  <a:pt x="39" y="51"/>
                </a:lnTo>
                <a:lnTo>
                  <a:pt x="32" y="51"/>
                </a:lnTo>
                <a:lnTo>
                  <a:pt x="32" y="39"/>
                </a:lnTo>
                <a:lnTo>
                  <a:pt x="20" y="39"/>
                </a:lnTo>
                <a:lnTo>
                  <a:pt x="20"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3"/>
          <p:cNvSpPr>
            <a:spLocks noEditPoints="1"/>
          </p:cNvSpPr>
          <p:nvPr/>
        </p:nvSpPr>
        <p:spPr bwMode="auto">
          <a:xfrm>
            <a:off x="2136056" y="1718593"/>
            <a:ext cx="112713" cy="109538"/>
          </a:xfrm>
          <a:custGeom>
            <a:avLst/>
            <a:gdLst/>
            <a:ahLst/>
            <a:cxnLst>
              <a:cxn ang="0">
                <a:pos x="0" y="69"/>
              </a:cxn>
              <a:cxn ang="0">
                <a:pos x="71" y="69"/>
              </a:cxn>
              <a:cxn ang="0">
                <a:pos x="71" y="0"/>
              </a:cxn>
              <a:cxn ang="0">
                <a:pos x="0" y="0"/>
              </a:cxn>
              <a:cxn ang="0">
                <a:pos x="0" y="69"/>
              </a:cxn>
              <a:cxn ang="0">
                <a:pos x="20" y="31"/>
              </a:cxn>
              <a:cxn ang="0">
                <a:pos x="51" y="31"/>
              </a:cxn>
              <a:cxn ang="0">
                <a:pos x="51" y="38"/>
              </a:cxn>
              <a:cxn ang="0">
                <a:pos x="20" y="38"/>
              </a:cxn>
              <a:cxn ang="0">
                <a:pos x="20" y="31"/>
              </a:cxn>
            </a:cxnLst>
            <a:rect l="0" t="0" r="r" b="b"/>
            <a:pathLst>
              <a:path w="71" h="69">
                <a:moveTo>
                  <a:pt x="0" y="69"/>
                </a:moveTo>
                <a:lnTo>
                  <a:pt x="71" y="69"/>
                </a:lnTo>
                <a:lnTo>
                  <a:pt x="71" y="0"/>
                </a:lnTo>
                <a:lnTo>
                  <a:pt x="0" y="0"/>
                </a:lnTo>
                <a:lnTo>
                  <a:pt x="0" y="69"/>
                </a:lnTo>
                <a:close/>
                <a:moveTo>
                  <a:pt x="20" y="31"/>
                </a:moveTo>
                <a:lnTo>
                  <a:pt x="51" y="31"/>
                </a:lnTo>
                <a:lnTo>
                  <a:pt x="51" y="38"/>
                </a:lnTo>
                <a:lnTo>
                  <a:pt x="20" y="38"/>
                </a:lnTo>
                <a:lnTo>
                  <a:pt x="20" y="3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4"/>
          <p:cNvSpPr>
            <a:spLocks noEditPoints="1"/>
          </p:cNvSpPr>
          <p:nvPr/>
        </p:nvSpPr>
        <p:spPr bwMode="auto">
          <a:xfrm>
            <a:off x="2266231" y="1594768"/>
            <a:ext cx="111125" cy="111125"/>
          </a:xfrm>
          <a:custGeom>
            <a:avLst/>
            <a:gdLst/>
            <a:ahLst/>
            <a:cxnLst>
              <a:cxn ang="0">
                <a:pos x="0" y="0"/>
              </a:cxn>
              <a:cxn ang="0">
                <a:pos x="0" y="70"/>
              </a:cxn>
              <a:cxn ang="0">
                <a:pos x="70" y="70"/>
              </a:cxn>
              <a:cxn ang="0">
                <a:pos x="70" y="0"/>
              </a:cxn>
              <a:cxn ang="0">
                <a:pos x="0" y="0"/>
              </a:cxn>
              <a:cxn ang="0">
                <a:pos x="51" y="43"/>
              </a:cxn>
              <a:cxn ang="0">
                <a:pos x="46" y="49"/>
              </a:cxn>
              <a:cxn ang="0">
                <a:pos x="38" y="40"/>
              </a:cxn>
              <a:cxn ang="0">
                <a:pos x="29" y="49"/>
              </a:cxn>
              <a:cxn ang="0">
                <a:pos x="24" y="43"/>
              </a:cxn>
              <a:cxn ang="0">
                <a:pos x="32" y="35"/>
              </a:cxn>
              <a:cxn ang="0">
                <a:pos x="24" y="26"/>
              </a:cxn>
              <a:cxn ang="0">
                <a:pos x="29" y="22"/>
              </a:cxn>
              <a:cxn ang="0">
                <a:pos x="38" y="30"/>
              </a:cxn>
              <a:cxn ang="0">
                <a:pos x="46" y="22"/>
              </a:cxn>
              <a:cxn ang="0">
                <a:pos x="51" y="26"/>
              </a:cxn>
              <a:cxn ang="0">
                <a:pos x="42" y="35"/>
              </a:cxn>
              <a:cxn ang="0">
                <a:pos x="51" y="43"/>
              </a:cxn>
            </a:cxnLst>
            <a:rect l="0" t="0" r="r" b="b"/>
            <a:pathLst>
              <a:path w="70" h="70">
                <a:moveTo>
                  <a:pt x="0" y="0"/>
                </a:moveTo>
                <a:lnTo>
                  <a:pt x="0" y="70"/>
                </a:lnTo>
                <a:lnTo>
                  <a:pt x="70" y="70"/>
                </a:lnTo>
                <a:lnTo>
                  <a:pt x="70" y="0"/>
                </a:lnTo>
                <a:lnTo>
                  <a:pt x="0" y="0"/>
                </a:lnTo>
                <a:close/>
                <a:moveTo>
                  <a:pt x="51" y="43"/>
                </a:moveTo>
                <a:lnTo>
                  <a:pt x="46" y="49"/>
                </a:lnTo>
                <a:lnTo>
                  <a:pt x="38" y="40"/>
                </a:lnTo>
                <a:lnTo>
                  <a:pt x="29" y="49"/>
                </a:lnTo>
                <a:lnTo>
                  <a:pt x="24" y="43"/>
                </a:lnTo>
                <a:lnTo>
                  <a:pt x="32" y="35"/>
                </a:lnTo>
                <a:lnTo>
                  <a:pt x="24" y="26"/>
                </a:lnTo>
                <a:lnTo>
                  <a:pt x="29" y="22"/>
                </a:lnTo>
                <a:lnTo>
                  <a:pt x="38" y="30"/>
                </a:lnTo>
                <a:lnTo>
                  <a:pt x="46" y="22"/>
                </a:lnTo>
                <a:lnTo>
                  <a:pt x="51" y="26"/>
                </a:lnTo>
                <a:lnTo>
                  <a:pt x="42" y="35"/>
                </a:lnTo>
                <a:lnTo>
                  <a:pt x="51" y="4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noEditPoints="1"/>
          </p:cNvSpPr>
          <p:nvPr/>
        </p:nvSpPr>
        <p:spPr bwMode="auto">
          <a:xfrm>
            <a:off x="2266231" y="1718593"/>
            <a:ext cx="111125" cy="109538"/>
          </a:xfrm>
          <a:custGeom>
            <a:avLst/>
            <a:gdLst/>
            <a:ahLst/>
            <a:cxnLst>
              <a:cxn ang="0">
                <a:pos x="0" y="77"/>
              </a:cxn>
              <a:cxn ang="0">
                <a:pos x="78" y="77"/>
              </a:cxn>
              <a:cxn ang="0">
                <a:pos x="78" y="0"/>
              </a:cxn>
              <a:cxn ang="0">
                <a:pos x="0" y="0"/>
              </a:cxn>
              <a:cxn ang="0">
                <a:pos x="0" y="77"/>
              </a:cxn>
              <a:cxn ang="0">
                <a:pos x="47" y="56"/>
              </a:cxn>
              <a:cxn ang="0">
                <a:pos x="46" y="58"/>
              </a:cxn>
              <a:cxn ang="0">
                <a:pos x="44" y="60"/>
              </a:cxn>
              <a:cxn ang="0">
                <a:pos x="41" y="60"/>
              </a:cxn>
              <a:cxn ang="0">
                <a:pos x="39" y="60"/>
              </a:cxn>
              <a:cxn ang="0">
                <a:pos x="37" y="58"/>
              </a:cxn>
              <a:cxn ang="0">
                <a:pos x="35" y="56"/>
              </a:cxn>
              <a:cxn ang="0">
                <a:pos x="35" y="54"/>
              </a:cxn>
              <a:cxn ang="0">
                <a:pos x="35" y="51"/>
              </a:cxn>
              <a:cxn ang="0">
                <a:pos x="37" y="49"/>
              </a:cxn>
              <a:cxn ang="0">
                <a:pos x="39" y="48"/>
              </a:cxn>
              <a:cxn ang="0">
                <a:pos x="41" y="47"/>
              </a:cxn>
              <a:cxn ang="0">
                <a:pos x="44" y="48"/>
              </a:cxn>
              <a:cxn ang="0">
                <a:pos x="46" y="49"/>
              </a:cxn>
              <a:cxn ang="0">
                <a:pos x="47" y="51"/>
              </a:cxn>
              <a:cxn ang="0">
                <a:pos x="47" y="54"/>
              </a:cxn>
              <a:cxn ang="0">
                <a:pos x="47" y="56"/>
              </a:cxn>
              <a:cxn ang="0">
                <a:pos x="35" y="20"/>
              </a:cxn>
              <a:cxn ang="0">
                <a:pos x="37" y="18"/>
              </a:cxn>
              <a:cxn ang="0">
                <a:pos x="39" y="17"/>
              </a:cxn>
              <a:cxn ang="0">
                <a:pos x="41" y="16"/>
              </a:cxn>
              <a:cxn ang="0">
                <a:pos x="44" y="17"/>
              </a:cxn>
              <a:cxn ang="0">
                <a:pos x="46" y="18"/>
              </a:cxn>
              <a:cxn ang="0">
                <a:pos x="47" y="20"/>
              </a:cxn>
              <a:cxn ang="0">
                <a:pos x="47" y="23"/>
              </a:cxn>
              <a:cxn ang="0">
                <a:pos x="47" y="25"/>
              </a:cxn>
              <a:cxn ang="0">
                <a:pos x="46" y="27"/>
              </a:cxn>
              <a:cxn ang="0">
                <a:pos x="44" y="29"/>
              </a:cxn>
              <a:cxn ang="0">
                <a:pos x="41" y="29"/>
              </a:cxn>
              <a:cxn ang="0">
                <a:pos x="39" y="29"/>
              </a:cxn>
              <a:cxn ang="0">
                <a:pos x="37" y="27"/>
              </a:cxn>
              <a:cxn ang="0">
                <a:pos x="35" y="25"/>
              </a:cxn>
              <a:cxn ang="0">
                <a:pos x="35" y="23"/>
              </a:cxn>
              <a:cxn ang="0">
                <a:pos x="35" y="20"/>
              </a:cxn>
              <a:cxn ang="0">
                <a:pos x="24" y="34"/>
              </a:cxn>
              <a:cxn ang="0">
                <a:pos x="59" y="34"/>
              </a:cxn>
              <a:cxn ang="0">
                <a:pos x="59" y="43"/>
              </a:cxn>
              <a:cxn ang="0">
                <a:pos x="24" y="43"/>
              </a:cxn>
              <a:cxn ang="0">
                <a:pos x="24" y="34"/>
              </a:cxn>
            </a:cxnLst>
            <a:rect l="0" t="0" r="r" b="b"/>
            <a:pathLst>
              <a:path w="78" h="77">
                <a:moveTo>
                  <a:pt x="0" y="77"/>
                </a:moveTo>
                <a:cubicBezTo>
                  <a:pt x="78" y="77"/>
                  <a:pt x="78" y="77"/>
                  <a:pt x="78" y="77"/>
                </a:cubicBezTo>
                <a:cubicBezTo>
                  <a:pt x="78" y="0"/>
                  <a:pt x="78" y="0"/>
                  <a:pt x="78" y="0"/>
                </a:cubicBezTo>
                <a:cubicBezTo>
                  <a:pt x="0" y="0"/>
                  <a:pt x="0" y="0"/>
                  <a:pt x="0" y="0"/>
                </a:cubicBezTo>
                <a:lnTo>
                  <a:pt x="0" y="77"/>
                </a:lnTo>
                <a:close/>
                <a:moveTo>
                  <a:pt x="47" y="56"/>
                </a:moveTo>
                <a:cubicBezTo>
                  <a:pt x="47" y="57"/>
                  <a:pt x="46" y="58"/>
                  <a:pt x="46" y="58"/>
                </a:cubicBezTo>
                <a:cubicBezTo>
                  <a:pt x="45" y="59"/>
                  <a:pt x="44" y="59"/>
                  <a:pt x="44" y="60"/>
                </a:cubicBezTo>
                <a:cubicBezTo>
                  <a:pt x="43" y="60"/>
                  <a:pt x="42" y="60"/>
                  <a:pt x="41" y="60"/>
                </a:cubicBezTo>
                <a:cubicBezTo>
                  <a:pt x="40" y="60"/>
                  <a:pt x="39" y="60"/>
                  <a:pt x="39" y="60"/>
                </a:cubicBezTo>
                <a:cubicBezTo>
                  <a:pt x="38" y="59"/>
                  <a:pt x="37" y="59"/>
                  <a:pt x="37" y="58"/>
                </a:cubicBezTo>
                <a:cubicBezTo>
                  <a:pt x="36" y="58"/>
                  <a:pt x="35" y="57"/>
                  <a:pt x="35" y="56"/>
                </a:cubicBezTo>
                <a:cubicBezTo>
                  <a:pt x="35" y="56"/>
                  <a:pt x="35" y="55"/>
                  <a:pt x="35" y="54"/>
                </a:cubicBezTo>
                <a:cubicBezTo>
                  <a:pt x="35" y="53"/>
                  <a:pt x="35" y="52"/>
                  <a:pt x="35" y="51"/>
                </a:cubicBezTo>
                <a:cubicBezTo>
                  <a:pt x="35" y="51"/>
                  <a:pt x="36" y="50"/>
                  <a:pt x="37" y="49"/>
                </a:cubicBezTo>
                <a:cubicBezTo>
                  <a:pt x="37" y="49"/>
                  <a:pt x="38" y="48"/>
                  <a:pt x="39" y="48"/>
                </a:cubicBezTo>
                <a:cubicBezTo>
                  <a:pt x="39" y="48"/>
                  <a:pt x="40" y="47"/>
                  <a:pt x="41" y="47"/>
                </a:cubicBezTo>
                <a:cubicBezTo>
                  <a:pt x="42" y="47"/>
                  <a:pt x="43" y="48"/>
                  <a:pt x="44" y="48"/>
                </a:cubicBezTo>
                <a:cubicBezTo>
                  <a:pt x="44" y="48"/>
                  <a:pt x="45" y="49"/>
                  <a:pt x="46" y="49"/>
                </a:cubicBezTo>
                <a:cubicBezTo>
                  <a:pt x="46" y="50"/>
                  <a:pt x="47" y="51"/>
                  <a:pt x="47" y="51"/>
                </a:cubicBezTo>
                <a:cubicBezTo>
                  <a:pt x="47" y="52"/>
                  <a:pt x="47" y="53"/>
                  <a:pt x="47" y="54"/>
                </a:cubicBezTo>
                <a:cubicBezTo>
                  <a:pt x="47" y="55"/>
                  <a:pt x="47" y="56"/>
                  <a:pt x="47" y="56"/>
                </a:cubicBezTo>
                <a:close/>
                <a:moveTo>
                  <a:pt x="35" y="20"/>
                </a:moveTo>
                <a:cubicBezTo>
                  <a:pt x="35" y="19"/>
                  <a:pt x="36" y="19"/>
                  <a:pt x="37" y="18"/>
                </a:cubicBezTo>
                <a:cubicBezTo>
                  <a:pt x="37" y="18"/>
                  <a:pt x="38" y="17"/>
                  <a:pt x="39" y="17"/>
                </a:cubicBezTo>
                <a:cubicBezTo>
                  <a:pt x="39" y="16"/>
                  <a:pt x="40" y="16"/>
                  <a:pt x="41" y="16"/>
                </a:cubicBezTo>
                <a:cubicBezTo>
                  <a:pt x="42" y="16"/>
                  <a:pt x="43" y="16"/>
                  <a:pt x="44" y="17"/>
                </a:cubicBezTo>
                <a:cubicBezTo>
                  <a:pt x="44" y="17"/>
                  <a:pt x="45" y="18"/>
                  <a:pt x="46" y="18"/>
                </a:cubicBezTo>
                <a:cubicBezTo>
                  <a:pt x="46" y="19"/>
                  <a:pt x="47" y="19"/>
                  <a:pt x="47" y="20"/>
                </a:cubicBezTo>
                <a:cubicBezTo>
                  <a:pt x="47" y="21"/>
                  <a:pt x="47" y="22"/>
                  <a:pt x="47" y="23"/>
                </a:cubicBezTo>
                <a:cubicBezTo>
                  <a:pt x="47" y="24"/>
                  <a:pt x="47" y="25"/>
                  <a:pt x="47" y="25"/>
                </a:cubicBezTo>
                <a:cubicBezTo>
                  <a:pt x="47" y="26"/>
                  <a:pt x="46" y="27"/>
                  <a:pt x="46" y="27"/>
                </a:cubicBezTo>
                <a:cubicBezTo>
                  <a:pt x="45" y="28"/>
                  <a:pt x="44" y="28"/>
                  <a:pt x="44" y="29"/>
                </a:cubicBezTo>
                <a:cubicBezTo>
                  <a:pt x="43" y="29"/>
                  <a:pt x="42" y="29"/>
                  <a:pt x="41" y="29"/>
                </a:cubicBezTo>
                <a:cubicBezTo>
                  <a:pt x="40" y="29"/>
                  <a:pt x="39" y="29"/>
                  <a:pt x="39" y="29"/>
                </a:cubicBezTo>
                <a:cubicBezTo>
                  <a:pt x="38" y="28"/>
                  <a:pt x="37" y="28"/>
                  <a:pt x="37" y="27"/>
                </a:cubicBezTo>
                <a:cubicBezTo>
                  <a:pt x="36" y="27"/>
                  <a:pt x="35" y="26"/>
                  <a:pt x="35" y="25"/>
                </a:cubicBezTo>
                <a:cubicBezTo>
                  <a:pt x="35" y="25"/>
                  <a:pt x="35" y="24"/>
                  <a:pt x="35" y="23"/>
                </a:cubicBezTo>
                <a:cubicBezTo>
                  <a:pt x="35" y="22"/>
                  <a:pt x="35" y="21"/>
                  <a:pt x="35" y="20"/>
                </a:cubicBezTo>
                <a:close/>
                <a:moveTo>
                  <a:pt x="24" y="34"/>
                </a:moveTo>
                <a:cubicBezTo>
                  <a:pt x="59" y="34"/>
                  <a:pt x="59" y="34"/>
                  <a:pt x="59" y="34"/>
                </a:cubicBezTo>
                <a:cubicBezTo>
                  <a:pt x="59" y="43"/>
                  <a:pt x="59" y="43"/>
                  <a:pt x="59" y="43"/>
                </a:cubicBezTo>
                <a:cubicBezTo>
                  <a:pt x="24" y="43"/>
                  <a:pt x="24" y="43"/>
                  <a:pt x="24" y="43"/>
                </a:cubicBezTo>
                <a:lnTo>
                  <a:pt x="24" y="3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6"/>
          <p:cNvSpPr>
            <a:spLocks/>
          </p:cNvSpPr>
          <p:nvPr/>
        </p:nvSpPr>
        <p:spPr bwMode="auto">
          <a:xfrm>
            <a:off x="932731" y="3622005"/>
            <a:ext cx="223838" cy="266700"/>
          </a:xfrm>
          <a:custGeom>
            <a:avLst/>
            <a:gdLst/>
            <a:ahLst/>
            <a:cxnLst>
              <a:cxn ang="0">
                <a:pos x="10" y="133"/>
              </a:cxn>
              <a:cxn ang="0">
                <a:pos x="26" y="140"/>
              </a:cxn>
              <a:cxn ang="0">
                <a:pos x="48" y="118"/>
              </a:cxn>
              <a:cxn ang="0">
                <a:pos x="26" y="96"/>
              </a:cxn>
              <a:cxn ang="0">
                <a:pos x="10" y="103"/>
              </a:cxn>
              <a:cxn ang="0">
                <a:pos x="1" y="103"/>
              </a:cxn>
              <a:cxn ang="0">
                <a:pos x="1" y="52"/>
              </a:cxn>
              <a:cxn ang="0">
                <a:pos x="64" y="52"/>
              </a:cxn>
              <a:cxn ang="0">
                <a:pos x="64" y="44"/>
              </a:cxn>
              <a:cxn ang="0">
                <a:pos x="56" y="25"/>
              </a:cxn>
              <a:cxn ang="0">
                <a:pos x="82" y="0"/>
              </a:cxn>
              <a:cxn ang="0">
                <a:pos x="107" y="26"/>
              </a:cxn>
              <a:cxn ang="0">
                <a:pos x="100" y="44"/>
              </a:cxn>
              <a:cxn ang="0">
                <a:pos x="99" y="52"/>
              </a:cxn>
              <a:cxn ang="0">
                <a:pos x="156" y="52"/>
              </a:cxn>
              <a:cxn ang="0">
                <a:pos x="156" y="103"/>
              </a:cxn>
              <a:cxn ang="0">
                <a:pos x="148" y="103"/>
              </a:cxn>
              <a:cxn ang="0">
                <a:pos x="133" y="96"/>
              </a:cxn>
              <a:cxn ang="0">
                <a:pos x="111" y="118"/>
              </a:cxn>
              <a:cxn ang="0">
                <a:pos x="133" y="140"/>
              </a:cxn>
              <a:cxn ang="0">
                <a:pos x="148" y="134"/>
              </a:cxn>
              <a:cxn ang="0">
                <a:pos x="156" y="134"/>
              </a:cxn>
              <a:cxn ang="0">
                <a:pos x="156" y="186"/>
              </a:cxn>
              <a:cxn ang="0">
                <a:pos x="96" y="186"/>
              </a:cxn>
              <a:cxn ang="0">
                <a:pos x="96" y="180"/>
              </a:cxn>
              <a:cxn ang="0">
                <a:pos x="103" y="165"/>
              </a:cxn>
              <a:cxn ang="0">
                <a:pos x="81" y="143"/>
              </a:cxn>
              <a:cxn ang="0">
                <a:pos x="59" y="165"/>
              </a:cxn>
              <a:cxn ang="0">
                <a:pos x="66" y="180"/>
              </a:cxn>
              <a:cxn ang="0">
                <a:pos x="66" y="186"/>
              </a:cxn>
              <a:cxn ang="0">
                <a:pos x="0" y="186"/>
              </a:cxn>
              <a:cxn ang="0">
                <a:pos x="1" y="133"/>
              </a:cxn>
              <a:cxn ang="0">
                <a:pos x="10" y="133"/>
              </a:cxn>
            </a:cxnLst>
            <a:rect l="0" t="0" r="r" b="b"/>
            <a:pathLst>
              <a:path w="156" h="186">
                <a:moveTo>
                  <a:pt x="10" y="133"/>
                </a:moveTo>
                <a:cubicBezTo>
                  <a:pt x="14" y="137"/>
                  <a:pt x="20" y="140"/>
                  <a:pt x="26" y="140"/>
                </a:cubicBezTo>
                <a:cubicBezTo>
                  <a:pt x="38" y="140"/>
                  <a:pt x="48" y="130"/>
                  <a:pt x="48" y="118"/>
                </a:cubicBezTo>
                <a:cubicBezTo>
                  <a:pt x="48" y="106"/>
                  <a:pt x="38" y="96"/>
                  <a:pt x="26" y="96"/>
                </a:cubicBezTo>
                <a:cubicBezTo>
                  <a:pt x="20" y="96"/>
                  <a:pt x="14" y="99"/>
                  <a:pt x="10" y="103"/>
                </a:cubicBezTo>
                <a:cubicBezTo>
                  <a:pt x="1" y="103"/>
                  <a:pt x="1" y="103"/>
                  <a:pt x="1" y="103"/>
                </a:cubicBezTo>
                <a:cubicBezTo>
                  <a:pt x="1" y="52"/>
                  <a:pt x="1" y="52"/>
                  <a:pt x="1" y="52"/>
                </a:cubicBezTo>
                <a:cubicBezTo>
                  <a:pt x="64" y="52"/>
                  <a:pt x="64" y="52"/>
                  <a:pt x="64" y="52"/>
                </a:cubicBezTo>
                <a:cubicBezTo>
                  <a:pt x="64" y="44"/>
                  <a:pt x="64" y="44"/>
                  <a:pt x="64" y="44"/>
                </a:cubicBezTo>
                <a:cubicBezTo>
                  <a:pt x="59" y="39"/>
                  <a:pt x="56" y="33"/>
                  <a:pt x="56" y="25"/>
                </a:cubicBezTo>
                <a:cubicBezTo>
                  <a:pt x="56" y="11"/>
                  <a:pt x="68" y="0"/>
                  <a:pt x="82" y="0"/>
                </a:cubicBezTo>
                <a:cubicBezTo>
                  <a:pt x="96" y="0"/>
                  <a:pt x="107" y="11"/>
                  <a:pt x="107" y="26"/>
                </a:cubicBezTo>
                <a:cubicBezTo>
                  <a:pt x="107" y="33"/>
                  <a:pt x="104" y="39"/>
                  <a:pt x="100" y="44"/>
                </a:cubicBezTo>
                <a:cubicBezTo>
                  <a:pt x="99" y="52"/>
                  <a:pt x="99" y="52"/>
                  <a:pt x="99" y="52"/>
                </a:cubicBezTo>
                <a:cubicBezTo>
                  <a:pt x="156" y="52"/>
                  <a:pt x="156" y="52"/>
                  <a:pt x="156" y="52"/>
                </a:cubicBezTo>
                <a:cubicBezTo>
                  <a:pt x="156" y="103"/>
                  <a:pt x="156" y="103"/>
                  <a:pt x="156" y="103"/>
                </a:cubicBezTo>
                <a:cubicBezTo>
                  <a:pt x="148" y="103"/>
                  <a:pt x="148" y="103"/>
                  <a:pt x="148" y="103"/>
                </a:cubicBezTo>
                <a:cubicBezTo>
                  <a:pt x="144" y="99"/>
                  <a:pt x="139" y="96"/>
                  <a:pt x="133" y="96"/>
                </a:cubicBezTo>
                <a:cubicBezTo>
                  <a:pt x="121" y="96"/>
                  <a:pt x="111" y="106"/>
                  <a:pt x="111" y="118"/>
                </a:cubicBezTo>
                <a:cubicBezTo>
                  <a:pt x="111" y="130"/>
                  <a:pt x="120" y="140"/>
                  <a:pt x="133" y="140"/>
                </a:cubicBezTo>
                <a:cubicBezTo>
                  <a:pt x="139" y="140"/>
                  <a:pt x="144" y="138"/>
                  <a:pt x="148" y="134"/>
                </a:cubicBezTo>
                <a:cubicBezTo>
                  <a:pt x="156" y="134"/>
                  <a:pt x="156" y="134"/>
                  <a:pt x="156" y="134"/>
                </a:cubicBezTo>
                <a:cubicBezTo>
                  <a:pt x="156" y="186"/>
                  <a:pt x="156" y="186"/>
                  <a:pt x="156" y="186"/>
                </a:cubicBezTo>
                <a:cubicBezTo>
                  <a:pt x="96" y="186"/>
                  <a:pt x="96" y="186"/>
                  <a:pt x="96" y="186"/>
                </a:cubicBezTo>
                <a:cubicBezTo>
                  <a:pt x="96" y="180"/>
                  <a:pt x="96" y="180"/>
                  <a:pt x="96" y="180"/>
                </a:cubicBezTo>
                <a:cubicBezTo>
                  <a:pt x="100" y="176"/>
                  <a:pt x="103" y="171"/>
                  <a:pt x="103" y="165"/>
                </a:cubicBezTo>
                <a:cubicBezTo>
                  <a:pt x="103" y="153"/>
                  <a:pt x="93" y="143"/>
                  <a:pt x="81" y="143"/>
                </a:cubicBezTo>
                <a:cubicBezTo>
                  <a:pt x="69" y="143"/>
                  <a:pt x="59" y="152"/>
                  <a:pt x="59" y="165"/>
                </a:cubicBezTo>
                <a:cubicBezTo>
                  <a:pt x="59" y="171"/>
                  <a:pt x="62" y="176"/>
                  <a:pt x="66" y="180"/>
                </a:cubicBezTo>
                <a:cubicBezTo>
                  <a:pt x="66" y="186"/>
                  <a:pt x="66" y="186"/>
                  <a:pt x="66" y="186"/>
                </a:cubicBezTo>
                <a:cubicBezTo>
                  <a:pt x="0" y="186"/>
                  <a:pt x="0" y="186"/>
                  <a:pt x="0" y="186"/>
                </a:cubicBezTo>
                <a:cubicBezTo>
                  <a:pt x="1" y="133"/>
                  <a:pt x="1" y="133"/>
                  <a:pt x="1" y="133"/>
                </a:cubicBezTo>
                <a:lnTo>
                  <a:pt x="10" y="13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67"/>
          <p:cNvSpPr>
            <a:spLocks noChangeArrowheads="1"/>
          </p:cNvSpPr>
          <p:nvPr/>
        </p:nvSpPr>
        <p:spPr bwMode="auto">
          <a:xfrm>
            <a:off x="3355256" y="3163218"/>
            <a:ext cx="73025" cy="571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8"/>
          <p:cNvSpPr>
            <a:spLocks/>
          </p:cNvSpPr>
          <p:nvPr/>
        </p:nvSpPr>
        <p:spPr bwMode="auto">
          <a:xfrm>
            <a:off x="3317156" y="2855243"/>
            <a:ext cx="149225" cy="293688"/>
          </a:xfrm>
          <a:custGeom>
            <a:avLst/>
            <a:gdLst/>
            <a:ahLst/>
            <a:cxnLst>
              <a:cxn ang="0">
                <a:pos x="104" y="124"/>
              </a:cxn>
              <a:cxn ang="0">
                <a:pos x="92" y="87"/>
              </a:cxn>
              <a:cxn ang="0">
                <a:pos x="66" y="17"/>
              </a:cxn>
              <a:cxn ang="0">
                <a:pos x="71" y="9"/>
              </a:cxn>
              <a:cxn ang="0">
                <a:pos x="62" y="0"/>
              </a:cxn>
              <a:cxn ang="0">
                <a:pos x="56" y="3"/>
              </a:cxn>
              <a:cxn ang="0">
                <a:pos x="56" y="99"/>
              </a:cxn>
              <a:cxn ang="0">
                <a:pos x="66" y="113"/>
              </a:cxn>
              <a:cxn ang="0">
                <a:pos x="52" y="127"/>
              </a:cxn>
              <a:cxn ang="0">
                <a:pos x="38" y="113"/>
              </a:cxn>
              <a:cxn ang="0">
                <a:pos x="48" y="99"/>
              </a:cxn>
              <a:cxn ang="0">
                <a:pos x="48" y="3"/>
              </a:cxn>
              <a:cxn ang="0">
                <a:pos x="42" y="0"/>
              </a:cxn>
              <a:cxn ang="0">
                <a:pos x="33" y="9"/>
              </a:cxn>
              <a:cxn ang="0">
                <a:pos x="38" y="17"/>
              </a:cxn>
              <a:cxn ang="0">
                <a:pos x="9" y="90"/>
              </a:cxn>
              <a:cxn ang="0">
                <a:pos x="0" y="124"/>
              </a:cxn>
              <a:cxn ang="0">
                <a:pos x="16" y="167"/>
              </a:cxn>
              <a:cxn ang="0">
                <a:pos x="12" y="205"/>
              </a:cxn>
              <a:cxn ang="0">
                <a:pos x="91" y="205"/>
              </a:cxn>
              <a:cxn ang="0">
                <a:pos x="87" y="167"/>
              </a:cxn>
              <a:cxn ang="0">
                <a:pos x="104" y="124"/>
              </a:cxn>
            </a:cxnLst>
            <a:rect l="0" t="0" r="r" b="b"/>
            <a:pathLst>
              <a:path w="104" h="205">
                <a:moveTo>
                  <a:pt x="104" y="124"/>
                </a:moveTo>
                <a:cubicBezTo>
                  <a:pt x="104" y="110"/>
                  <a:pt x="100" y="97"/>
                  <a:pt x="92" y="87"/>
                </a:cubicBezTo>
                <a:cubicBezTo>
                  <a:pt x="85" y="74"/>
                  <a:pt x="72" y="55"/>
                  <a:pt x="66" y="17"/>
                </a:cubicBezTo>
                <a:cubicBezTo>
                  <a:pt x="69" y="15"/>
                  <a:pt x="71" y="13"/>
                  <a:pt x="71" y="9"/>
                </a:cubicBezTo>
                <a:cubicBezTo>
                  <a:pt x="71" y="4"/>
                  <a:pt x="67" y="0"/>
                  <a:pt x="62" y="0"/>
                </a:cubicBezTo>
                <a:cubicBezTo>
                  <a:pt x="60" y="0"/>
                  <a:pt x="58" y="2"/>
                  <a:pt x="56" y="3"/>
                </a:cubicBezTo>
                <a:cubicBezTo>
                  <a:pt x="56" y="99"/>
                  <a:pt x="56" y="99"/>
                  <a:pt x="56" y="99"/>
                </a:cubicBezTo>
                <a:cubicBezTo>
                  <a:pt x="62" y="101"/>
                  <a:pt x="66" y="106"/>
                  <a:pt x="66" y="113"/>
                </a:cubicBezTo>
                <a:cubicBezTo>
                  <a:pt x="66" y="120"/>
                  <a:pt x="59" y="127"/>
                  <a:pt x="52" y="127"/>
                </a:cubicBezTo>
                <a:cubicBezTo>
                  <a:pt x="44" y="127"/>
                  <a:pt x="38" y="120"/>
                  <a:pt x="38" y="113"/>
                </a:cubicBezTo>
                <a:cubicBezTo>
                  <a:pt x="38" y="106"/>
                  <a:pt x="42" y="101"/>
                  <a:pt x="48" y="99"/>
                </a:cubicBezTo>
                <a:cubicBezTo>
                  <a:pt x="48" y="3"/>
                  <a:pt x="48" y="3"/>
                  <a:pt x="48" y="3"/>
                </a:cubicBezTo>
                <a:cubicBezTo>
                  <a:pt x="47" y="2"/>
                  <a:pt x="44" y="0"/>
                  <a:pt x="42" y="0"/>
                </a:cubicBezTo>
                <a:cubicBezTo>
                  <a:pt x="37" y="0"/>
                  <a:pt x="33" y="4"/>
                  <a:pt x="33" y="9"/>
                </a:cubicBezTo>
                <a:cubicBezTo>
                  <a:pt x="33" y="12"/>
                  <a:pt x="35" y="15"/>
                  <a:pt x="38" y="17"/>
                </a:cubicBezTo>
                <a:cubicBezTo>
                  <a:pt x="31" y="59"/>
                  <a:pt x="16" y="77"/>
                  <a:pt x="9" y="90"/>
                </a:cubicBezTo>
                <a:cubicBezTo>
                  <a:pt x="3" y="100"/>
                  <a:pt x="0" y="111"/>
                  <a:pt x="0" y="124"/>
                </a:cubicBezTo>
                <a:cubicBezTo>
                  <a:pt x="0" y="141"/>
                  <a:pt x="6" y="156"/>
                  <a:pt x="16" y="167"/>
                </a:cubicBezTo>
                <a:cubicBezTo>
                  <a:pt x="12" y="205"/>
                  <a:pt x="12" y="205"/>
                  <a:pt x="12" y="205"/>
                </a:cubicBezTo>
                <a:cubicBezTo>
                  <a:pt x="91" y="205"/>
                  <a:pt x="91" y="205"/>
                  <a:pt x="91" y="205"/>
                </a:cubicBezTo>
                <a:cubicBezTo>
                  <a:pt x="87" y="167"/>
                  <a:pt x="87" y="167"/>
                  <a:pt x="87" y="167"/>
                </a:cubicBezTo>
                <a:cubicBezTo>
                  <a:pt x="98" y="156"/>
                  <a:pt x="104" y="141"/>
                  <a:pt x="104" y="1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9"/>
          <p:cNvSpPr>
            <a:spLocks noEditPoints="1"/>
          </p:cNvSpPr>
          <p:nvPr/>
        </p:nvSpPr>
        <p:spPr bwMode="auto">
          <a:xfrm>
            <a:off x="3718794" y="1856705"/>
            <a:ext cx="117475" cy="117475"/>
          </a:xfrm>
          <a:custGeom>
            <a:avLst/>
            <a:gdLst/>
            <a:ahLst/>
            <a:cxnLst>
              <a:cxn ang="0">
                <a:pos x="41" y="0"/>
              </a:cxn>
              <a:cxn ang="0">
                <a:pos x="0" y="41"/>
              </a:cxn>
              <a:cxn ang="0">
                <a:pos x="41" y="82"/>
              </a:cxn>
              <a:cxn ang="0">
                <a:pos x="82" y="41"/>
              </a:cxn>
              <a:cxn ang="0">
                <a:pos x="41" y="0"/>
              </a:cxn>
              <a:cxn ang="0">
                <a:pos x="41" y="61"/>
              </a:cxn>
              <a:cxn ang="0">
                <a:pos x="22" y="41"/>
              </a:cxn>
              <a:cxn ang="0">
                <a:pos x="41" y="21"/>
              </a:cxn>
              <a:cxn ang="0">
                <a:pos x="61" y="41"/>
              </a:cxn>
              <a:cxn ang="0">
                <a:pos x="41" y="61"/>
              </a:cxn>
            </a:cxnLst>
            <a:rect l="0" t="0" r="r" b="b"/>
            <a:pathLst>
              <a:path w="82" h="82">
                <a:moveTo>
                  <a:pt x="41" y="0"/>
                </a:moveTo>
                <a:cubicBezTo>
                  <a:pt x="19" y="0"/>
                  <a:pt x="0" y="18"/>
                  <a:pt x="0" y="41"/>
                </a:cubicBezTo>
                <a:cubicBezTo>
                  <a:pt x="0" y="64"/>
                  <a:pt x="19" y="82"/>
                  <a:pt x="41" y="82"/>
                </a:cubicBezTo>
                <a:cubicBezTo>
                  <a:pt x="64" y="82"/>
                  <a:pt x="82" y="64"/>
                  <a:pt x="82" y="41"/>
                </a:cubicBezTo>
                <a:cubicBezTo>
                  <a:pt x="82" y="18"/>
                  <a:pt x="64" y="0"/>
                  <a:pt x="41" y="0"/>
                </a:cubicBezTo>
                <a:close/>
                <a:moveTo>
                  <a:pt x="41" y="61"/>
                </a:moveTo>
                <a:cubicBezTo>
                  <a:pt x="30" y="61"/>
                  <a:pt x="22" y="52"/>
                  <a:pt x="22" y="41"/>
                </a:cubicBezTo>
                <a:cubicBezTo>
                  <a:pt x="22" y="30"/>
                  <a:pt x="30" y="21"/>
                  <a:pt x="41" y="21"/>
                </a:cubicBezTo>
                <a:cubicBezTo>
                  <a:pt x="52" y="21"/>
                  <a:pt x="61" y="30"/>
                  <a:pt x="61" y="41"/>
                </a:cubicBezTo>
                <a:cubicBezTo>
                  <a:pt x="61" y="52"/>
                  <a:pt x="52" y="61"/>
                  <a:pt x="41"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0"/>
          <p:cNvSpPr>
            <a:spLocks noEditPoints="1"/>
          </p:cNvSpPr>
          <p:nvPr/>
        </p:nvSpPr>
        <p:spPr bwMode="auto">
          <a:xfrm>
            <a:off x="3585444" y="1856705"/>
            <a:ext cx="117475" cy="117475"/>
          </a:xfrm>
          <a:custGeom>
            <a:avLst/>
            <a:gdLst/>
            <a:ahLst/>
            <a:cxnLst>
              <a:cxn ang="0">
                <a:pos x="41" y="0"/>
              </a:cxn>
              <a:cxn ang="0">
                <a:pos x="0" y="41"/>
              </a:cxn>
              <a:cxn ang="0">
                <a:pos x="41" y="82"/>
              </a:cxn>
              <a:cxn ang="0">
                <a:pos x="82" y="41"/>
              </a:cxn>
              <a:cxn ang="0">
                <a:pos x="41" y="0"/>
              </a:cxn>
              <a:cxn ang="0">
                <a:pos x="41" y="61"/>
              </a:cxn>
              <a:cxn ang="0">
                <a:pos x="21" y="41"/>
              </a:cxn>
              <a:cxn ang="0">
                <a:pos x="41" y="21"/>
              </a:cxn>
              <a:cxn ang="0">
                <a:pos x="61" y="41"/>
              </a:cxn>
              <a:cxn ang="0">
                <a:pos x="41" y="61"/>
              </a:cxn>
            </a:cxnLst>
            <a:rect l="0" t="0" r="r" b="b"/>
            <a:pathLst>
              <a:path w="82" h="82">
                <a:moveTo>
                  <a:pt x="41" y="0"/>
                </a:moveTo>
                <a:cubicBezTo>
                  <a:pt x="18" y="0"/>
                  <a:pt x="0" y="18"/>
                  <a:pt x="0" y="41"/>
                </a:cubicBezTo>
                <a:cubicBezTo>
                  <a:pt x="0" y="64"/>
                  <a:pt x="18" y="82"/>
                  <a:pt x="41" y="82"/>
                </a:cubicBezTo>
                <a:cubicBezTo>
                  <a:pt x="63" y="82"/>
                  <a:pt x="82" y="64"/>
                  <a:pt x="82" y="41"/>
                </a:cubicBezTo>
                <a:cubicBezTo>
                  <a:pt x="82" y="18"/>
                  <a:pt x="63" y="0"/>
                  <a:pt x="41" y="0"/>
                </a:cubicBezTo>
                <a:close/>
                <a:moveTo>
                  <a:pt x="41" y="61"/>
                </a:moveTo>
                <a:cubicBezTo>
                  <a:pt x="30" y="61"/>
                  <a:pt x="21" y="52"/>
                  <a:pt x="21" y="41"/>
                </a:cubicBezTo>
                <a:cubicBezTo>
                  <a:pt x="21" y="30"/>
                  <a:pt x="30" y="21"/>
                  <a:pt x="41" y="21"/>
                </a:cubicBezTo>
                <a:cubicBezTo>
                  <a:pt x="52" y="21"/>
                  <a:pt x="61" y="30"/>
                  <a:pt x="61" y="41"/>
                </a:cubicBezTo>
                <a:cubicBezTo>
                  <a:pt x="61" y="52"/>
                  <a:pt x="52" y="61"/>
                  <a:pt x="41"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71"/>
          <p:cNvSpPr>
            <a:spLocks noEditPoints="1"/>
          </p:cNvSpPr>
          <p:nvPr/>
        </p:nvSpPr>
        <p:spPr bwMode="auto">
          <a:xfrm>
            <a:off x="3604494" y="1704305"/>
            <a:ext cx="220663" cy="174625"/>
          </a:xfrm>
          <a:custGeom>
            <a:avLst/>
            <a:gdLst/>
            <a:ahLst/>
            <a:cxnLst>
              <a:cxn ang="0">
                <a:pos x="154" y="0"/>
              </a:cxn>
              <a:cxn ang="0">
                <a:pos x="75" y="74"/>
              </a:cxn>
              <a:cxn ang="0">
                <a:pos x="75" y="73"/>
              </a:cxn>
              <a:cxn ang="0">
                <a:pos x="0" y="1"/>
              </a:cxn>
              <a:cxn ang="0">
                <a:pos x="0" y="49"/>
              </a:cxn>
              <a:cxn ang="0">
                <a:pos x="75" y="122"/>
              </a:cxn>
              <a:cxn ang="0">
                <a:pos x="150" y="49"/>
              </a:cxn>
              <a:cxn ang="0">
                <a:pos x="154" y="0"/>
              </a:cxn>
              <a:cxn ang="0">
                <a:pos x="76" y="104"/>
              </a:cxn>
              <a:cxn ang="0">
                <a:pos x="66" y="94"/>
              </a:cxn>
              <a:cxn ang="0">
                <a:pos x="76" y="83"/>
              </a:cxn>
              <a:cxn ang="0">
                <a:pos x="87" y="94"/>
              </a:cxn>
              <a:cxn ang="0">
                <a:pos x="76" y="104"/>
              </a:cxn>
            </a:cxnLst>
            <a:rect l="0" t="0" r="r" b="b"/>
            <a:pathLst>
              <a:path w="154" h="122">
                <a:moveTo>
                  <a:pt x="154" y="0"/>
                </a:moveTo>
                <a:cubicBezTo>
                  <a:pt x="75" y="74"/>
                  <a:pt x="75" y="74"/>
                  <a:pt x="75" y="74"/>
                </a:cubicBezTo>
                <a:cubicBezTo>
                  <a:pt x="75" y="73"/>
                  <a:pt x="75" y="73"/>
                  <a:pt x="75" y="73"/>
                </a:cubicBezTo>
                <a:cubicBezTo>
                  <a:pt x="0" y="1"/>
                  <a:pt x="0" y="1"/>
                  <a:pt x="0" y="1"/>
                </a:cubicBezTo>
                <a:cubicBezTo>
                  <a:pt x="0" y="49"/>
                  <a:pt x="0" y="49"/>
                  <a:pt x="0" y="49"/>
                </a:cubicBezTo>
                <a:cubicBezTo>
                  <a:pt x="75" y="122"/>
                  <a:pt x="75" y="122"/>
                  <a:pt x="75" y="122"/>
                </a:cubicBezTo>
                <a:cubicBezTo>
                  <a:pt x="150" y="49"/>
                  <a:pt x="150" y="49"/>
                  <a:pt x="150" y="49"/>
                </a:cubicBezTo>
                <a:lnTo>
                  <a:pt x="154" y="0"/>
                </a:lnTo>
                <a:close/>
                <a:moveTo>
                  <a:pt x="76" y="104"/>
                </a:moveTo>
                <a:cubicBezTo>
                  <a:pt x="70" y="104"/>
                  <a:pt x="66" y="99"/>
                  <a:pt x="66" y="94"/>
                </a:cubicBezTo>
                <a:cubicBezTo>
                  <a:pt x="66" y="88"/>
                  <a:pt x="70" y="83"/>
                  <a:pt x="76" y="83"/>
                </a:cubicBezTo>
                <a:cubicBezTo>
                  <a:pt x="82" y="83"/>
                  <a:pt x="87" y="88"/>
                  <a:pt x="87" y="94"/>
                </a:cubicBezTo>
                <a:cubicBezTo>
                  <a:pt x="87" y="99"/>
                  <a:pt x="82" y="104"/>
                  <a:pt x="76" y="10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72"/>
          <p:cNvSpPr>
            <a:spLocks noEditPoints="1"/>
          </p:cNvSpPr>
          <p:nvPr/>
        </p:nvSpPr>
        <p:spPr bwMode="auto">
          <a:xfrm>
            <a:off x="913681" y="4206205"/>
            <a:ext cx="209550" cy="227013"/>
          </a:xfrm>
          <a:custGeom>
            <a:avLst/>
            <a:gdLst/>
            <a:ahLst/>
            <a:cxnLst>
              <a:cxn ang="0">
                <a:pos x="109" y="98"/>
              </a:cxn>
              <a:cxn ang="0">
                <a:pos x="115" y="93"/>
              </a:cxn>
              <a:cxn ang="0">
                <a:pos x="107" y="84"/>
              </a:cxn>
              <a:cxn ang="0">
                <a:pos x="114" y="57"/>
              </a:cxn>
              <a:cxn ang="0">
                <a:pos x="57" y="0"/>
              </a:cxn>
              <a:cxn ang="0">
                <a:pos x="0" y="57"/>
              </a:cxn>
              <a:cxn ang="0">
                <a:pos x="57" y="113"/>
              </a:cxn>
              <a:cxn ang="0">
                <a:pos x="76" y="110"/>
              </a:cxn>
              <a:cxn ang="0">
                <a:pos x="84" y="119"/>
              </a:cxn>
              <a:cxn ang="0">
                <a:pos x="91" y="113"/>
              </a:cxn>
              <a:cxn ang="0">
                <a:pos x="129" y="158"/>
              </a:cxn>
              <a:cxn ang="0">
                <a:pos x="147" y="143"/>
              </a:cxn>
              <a:cxn ang="0">
                <a:pos x="109" y="98"/>
              </a:cxn>
              <a:cxn ang="0">
                <a:pos x="24" y="57"/>
              </a:cxn>
              <a:cxn ang="0">
                <a:pos x="57" y="24"/>
              </a:cxn>
              <a:cxn ang="0">
                <a:pos x="90" y="57"/>
              </a:cxn>
              <a:cxn ang="0">
                <a:pos x="57" y="90"/>
              </a:cxn>
              <a:cxn ang="0">
                <a:pos x="24" y="57"/>
              </a:cxn>
            </a:cxnLst>
            <a:rect l="0" t="0" r="r" b="b"/>
            <a:pathLst>
              <a:path w="147" h="158">
                <a:moveTo>
                  <a:pt x="109" y="98"/>
                </a:moveTo>
                <a:cubicBezTo>
                  <a:pt x="115" y="93"/>
                  <a:pt x="115" y="93"/>
                  <a:pt x="115" y="93"/>
                </a:cubicBezTo>
                <a:cubicBezTo>
                  <a:pt x="107" y="84"/>
                  <a:pt x="107" y="84"/>
                  <a:pt x="107" y="84"/>
                </a:cubicBezTo>
                <a:cubicBezTo>
                  <a:pt x="111" y="76"/>
                  <a:pt x="114" y="67"/>
                  <a:pt x="114" y="57"/>
                </a:cubicBezTo>
                <a:cubicBezTo>
                  <a:pt x="114" y="26"/>
                  <a:pt x="88" y="0"/>
                  <a:pt x="57" y="0"/>
                </a:cubicBezTo>
                <a:cubicBezTo>
                  <a:pt x="26" y="0"/>
                  <a:pt x="0" y="26"/>
                  <a:pt x="0" y="57"/>
                </a:cubicBezTo>
                <a:cubicBezTo>
                  <a:pt x="0" y="88"/>
                  <a:pt x="26" y="113"/>
                  <a:pt x="57" y="113"/>
                </a:cubicBezTo>
                <a:cubicBezTo>
                  <a:pt x="64" y="113"/>
                  <a:pt x="70" y="112"/>
                  <a:pt x="76" y="110"/>
                </a:cubicBezTo>
                <a:cubicBezTo>
                  <a:pt x="84" y="119"/>
                  <a:pt x="84" y="119"/>
                  <a:pt x="84" y="119"/>
                </a:cubicBezTo>
                <a:cubicBezTo>
                  <a:pt x="91" y="113"/>
                  <a:pt x="91" y="113"/>
                  <a:pt x="91" y="113"/>
                </a:cubicBezTo>
                <a:cubicBezTo>
                  <a:pt x="129" y="158"/>
                  <a:pt x="129" y="158"/>
                  <a:pt x="129" y="158"/>
                </a:cubicBezTo>
                <a:cubicBezTo>
                  <a:pt x="147" y="143"/>
                  <a:pt x="147" y="143"/>
                  <a:pt x="147" y="143"/>
                </a:cubicBezTo>
                <a:lnTo>
                  <a:pt x="109" y="98"/>
                </a:lnTo>
                <a:close/>
                <a:moveTo>
                  <a:pt x="24" y="57"/>
                </a:moveTo>
                <a:cubicBezTo>
                  <a:pt x="24" y="39"/>
                  <a:pt x="39" y="24"/>
                  <a:pt x="57" y="24"/>
                </a:cubicBezTo>
                <a:cubicBezTo>
                  <a:pt x="75" y="24"/>
                  <a:pt x="90" y="39"/>
                  <a:pt x="90" y="57"/>
                </a:cubicBezTo>
                <a:cubicBezTo>
                  <a:pt x="90" y="75"/>
                  <a:pt x="75" y="90"/>
                  <a:pt x="57" y="90"/>
                </a:cubicBezTo>
                <a:cubicBezTo>
                  <a:pt x="39" y="90"/>
                  <a:pt x="24" y="75"/>
                  <a:pt x="24" y="5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3"/>
          <p:cNvSpPr>
            <a:spLocks/>
          </p:cNvSpPr>
          <p:nvPr/>
        </p:nvSpPr>
        <p:spPr bwMode="auto">
          <a:xfrm>
            <a:off x="826369" y="3055268"/>
            <a:ext cx="219075" cy="217488"/>
          </a:xfrm>
          <a:custGeom>
            <a:avLst/>
            <a:gdLst/>
            <a:ahLst/>
            <a:cxnLst>
              <a:cxn ang="0">
                <a:pos x="69" y="95"/>
              </a:cxn>
              <a:cxn ang="0">
                <a:pos x="112" y="137"/>
              </a:cxn>
              <a:cxn ang="0">
                <a:pos x="138" y="112"/>
              </a:cxn>
              <a:cxn ang="0">
                <a:pos x="95" y="69"/>
              </a:cxn>
              <a:cxn ang="0">
                <a:pos x="138" y="25"/>
              </a:cxn>
              <a:cxn ang="0">
                <a:pos x="112" y="0"/>
              </a:cxn>
              <a:cxn ang="0">
                <a:pos x="69" y="44"/>
              </a:cxn>
              <a:cxn ang="0">
                <a:pos x="26" y="0"/>
              </a:cxn>
              <a:cxn ang="0">
                <a:pos x="0" y="25"/>
              </a:cxn>
              <a:cxn ang="0">
                <a:pos x="44" y="69"/>
              </a:cxn>
              <a:cxn ang="0">
                <a:pos x="0" y="112"/>
              </a:cxn>
              <a:cxn ang="0">
                <a:pos x="26" y="137"/>
              </a:cxn>
              <a:cxn ang="0">
                <a:pos x="69" y="95"/>
              </a:cxn>
            </a:cxnLst>
            <a:rect l="0" t="0" r="r" b="b"/>
            <a:pathLst>
              <a:path w="138" h="137">
                <a:moveTo>
                  <a:pt x="69" y="95"/>
                </a:moveTo>
                <a:lnTo>
                  <a:pt x="112" y="137"/>
                </a:lnTo>
                <a:lnTo>
                  <a:pt x="138" y="112"/>
                </a:lnTo>
                <a:lnTo>
                  <a:pt x="95" y="69"/>
                </a:lnTo>
                <a:lnTo>
                  <a:pt x="138" y="25"/>
                </a:lnTo>
                <a:lnTo>
                  <a:pt x="112" y="0"/>
                </a:lnTo>
                <a:lnTo>
                  <a:pt x="69" y="44"/>
                </a:lnTo>
                <a:lnTo>
                  <a:pt x="26" y="0"/>
                </a:lnTo>
                <a:lnTo>
                  <a:pt x="0" y="25"/>
                </a:lnTo>
                <a:lnTo>
                  <a:pt x="44" y="69"/>
                </a:lnTo>
                <a:lnTo>
                  <a:pt x="0" y="112"/>
                </a:lnTo>
                <a:lnTo>
                  <a:pt x="26" y="137"/>
                </a:lnTo>
                <a:lnTo>
                  <a:pt x="69" y="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Rectangle 74"/>
          <p:cNvSpPr>
            <a:spLocks noChangeArrowheads="1"/>
          </p:cNvSpPr>
          <p:nvPr/>
        </p:nvSpPr>
        <p:spPr bwMode="auto">
          <a:xfrm>
            <a:off x="1507406" y="4164930"/>
            <a:ext cx="212725" cy="254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5"/>
          <p:cNvSpPr>
            <a:spLocks/>
          </p:cNvSpPr>
          <p:nvPr/>
        </p:nvSpPr>
        <p:spPr bwMode="auto">
          <a:xfrm>
            <a:off x="1537569" y="4056980"/>
            <a:ext cx="46038" cy="88900"/>
          </a:xfrm>
          <a:custGeom>
            <a:avLst/>
            <a:gdLst/>
            <a:ahLst/>
            <a:cxnLst>
              <a:cxn ang="0">
                <a:pos x="14" y="62"/>
              </a:cxn>
              <a:cxn ang="0">
                <a:pos x="33" y="62"/>
              </a:cxn>
              <a:cxn ang="0">
                <a:pos x="33" y="0"/>
              </a:cxn>
              <a:cxn ang="0">
                <a:pos x="18" y="0"/>
              </a:cxn>
              <a:cxn ang="0">
                <a:pos x="16" y="6"/>
              </a:cxn>
              <a:cxn ang="0">
                <a:pos x="12" y="10"/>
              </a:cxn>
              <a:cxn ang="0">
                <a:pos x="6" y="12"/>
              </a:cxn>
              <a:cxn ang="0">
                <a:pos x="0" y="13"/>
              </a:cxn>
              <a:cxn ang="0">
                <a:pos x="0" y="26"/>
              </a:cxn>
              <a:cxn ang="0">
                <a:pos x="14" y="26"/>
              </a:cxn>
              <a:cxn ang="0">
                <a:pos x="14" y="62"/>
              </a:cxn>
            </a:cxnLst>
            <a:rect l="0" t="0" r="r" b="b"/>
            <a:pathLst>
              <a:path w="33" h="62">
                <a:moveTo>
                  <a:pt x="14" y="62"/>
                </a:moveTo>
                <a:cubicBezTo>
                  <a:pt x="33" y="62"/>
                  <a:pt x="33" y="62"/>
                  <a:pt x="33" y="62"/>
                </a:cubicBezTo>
                <a:cubicBezTo>
                  <a:pt x="33" y="0"/>
                  <a:pt x="33" y="0"/>
                  <a:pt x="33" y="0"/>
                </a:cubicBezTo>
                <a:cubicBezTo>
                  <a:pt x="18" y="0"/>
                  <a:pt x="18" y="0"/>
                  <a:pt x="18" y="0"/>
                </a:cubicBezTo>
                <a:cubicBezTo>
                  <a:pt x="18" y="2"/>
                  <a:pt x="17" y="4"/>
                  <a:pt x="16" y="6"/>
                </a:cubicBezTo>
                <a:cubicBezTo>
                  <a:pt x="15" y="8"/>
                  <a:pt x="14" y="9"/>
                  <a:pt x="12" y="10"/>
                </a:cubicBezTo>
                <a:cubicBezTo>
                  <a:pt x="10" y="11"/>
                  <a:pt x="8" y="12"/>
                  <a:pt x="6" y="12"/>
                </a:cubicBezTo>
                <a:cubicBezTo>
                  <a:pt x="4" y="13"/>
                  <a:pt x="2" y="13"/>
                  <a:pt x="0" y="13"/>
                </a:cubicBezTo>
                <a:cubicBezTo>
                  <a:pt x="0" y="26"/>
                  <a:pt x="0" y="26"/>
                  <a:pt x="0" y="26"/>
                </a:cubicBezTo>
                <a:cubicBezTo>
                  <a:pt x="14" y="26"/>
                  <a:pt x="14" y="26"/>
                  <a:pt x="14" y="26"/>
                </a:cubicBezTo>
                <a:lnTo>
                  <a:pt x="14" y="6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6"/>
          <p:cNvSpPr>
            <a:spLocks/>
          </p:cNvSpPr>
          <p:nvPr/>
        </p:nvSpPr>
        <p:spPr bwMode="auto">
          <a:xfrm>
            <a:off x="1612181" y="4055393"/>
            <a:ext cx="76200" cy="90488"/>
          </a:xfrm>
          <a:custGeom>
            <a:avLst/>
            <a:gdLst/>
            <a:ahLst/>
            <a:cxnLst>
              <a:cxn ang="0">
                <a:pos x="54" y="47"/>
              </a:cxn>
              <a:cxn ang="0">
                <a:pos x="26" y="47"/>
              </a:cxn>
              <a:cxn ang="0">
                <a:pos x="26" y="47"/>
              </a:cxn>
              <a:cxn ang="0">
                <a:pos x="35" y="42"/>
              </a:cxn>
              <a:cxn ang="0">
                <a:pos x="44" y="37"/>
              </a:cxn>
              <a:cxn ang="0">
                <a:pos x="50" y="29"/>
              </a:cxn>
              <a:cxn ang="0">
                <a:pos x="53" y="19"/>
              </a:cxn>
              <a:cxn ang="0">
                <a:pos x="51" y="11"/>
              </a:cxn>
              <a:cxn ang="0">
                <a:pos x="46" y="5"/>
              </a:cxn>
              <a:cxn ang="0">
                <a:pos x="38" y="1"/>
              </a:cxn>
              <a:cxn ang="0">
                <a:pos x="28" y="0"/>
              </a:cxn>
              <a:cxn ang="0">
                <a:pos x="16" y="2"/>
              </a:cxn>
              <a:cxn ang="0">
                <a:pos x="8" y="7"/>
              </a:cxn>
              <a:cxn ang="0">
                <a:pos x="3" y="15"/>
              </a:cxn>
              <a:cxn ang="0">
                <a:pos x="1" y="27"/>
              </a:cxn>
              <a:cxn ang="0">
                <a:pos x="18" y="27"/>
              </a:cxn>
              <a:cxn ang="0">
                <a:pos x="20" y="17"/>
              </a:cxn>
              <a:cxn ang="0">
                <a:pos x="27" y="14"/>
              </a:cxn>
              <a:cxn ang="0">
                <a:pos x="33" y="16"/>
              </a:cxn>
              <a:cxn ang="0">
                <a:pos x="35" y="22"/>
              </a:cxn>
              <a:cxn ang="0">
                <a:pos x="34" y="25"/>
              </a:cxn>
              <a:cxn ang="0">
                <a:pos x="32" y="27"/>
              </a:cxn>
              <a:cxn ang="0">
                <a:pos x="29" y="29"/>
              </a:cxn>
              <a:cxn ang="0">
                <a:pos x="26" y="31"/>
              </a:cxn>
              <a:cxn ang="0">
                <a:pos x="20" y="34"/>
              </a:cxn>
              <a:cxn ang="0">
                <a:pos x="14" y="38"/>
              </a:cxn>
              <a:cxn ang="0">
                <a:pos x="9" y="42"/>
              </a:cxn>
              <a:cxn ang="0">
                <a:pos x="4" y="47"/>
              </a:cxn>
              <a:cxn ang="0">
                <a:pos x="1" y="54"/>
              </a:cxn>
              <a:cxn ang="0">
                <a:pos x="0" y="63"/>
              </a:cxn>
              <a:cxn ang="0">
                <a:pos x="54" y="63"/>
              </a:cxn>
              <a:cxn ang="0">
                <a:pos x="54" y="47"/>
              </a:cxn>
            </a:cxnLst>
            <a:rect l="0" t="0" r="r" b="b"/>
            <a:pathLst>
              <a:path w="54" h="63">
                <a:moveTo>
                  <a:pt x="54" y="47"/>
                </a:moveTo>
                <a:cubicBezTo>
                  <a:pt x="26" y="47"/>
                  <a:pt x="26" y="47"/>
                  <a:pt x="26" y="47"/>
                </a:cubicBezTo>
                <a:cubicBezTo>
                  <a:pt x="26" y="47"/>
                  <a:pt x="26" y="47"/>
                  <a:pt x="26" y="47"/>
                </a:cubicBezTo>
                <a:cubicBezTo>
                  <a:pt x="29" y="46"/>
                  <a:pt x="32" y="44"/>
                  <a:pt x="35" y="42"/>
                </a:cubicBezTo>
                <a:cubicBezTo>
                  <a:pt x="38" y="41"/>
                  <a:pt x="41" y="39"/>
                  <a:pt x="44" y="37"/>
                </a:cubicBezTo>
                <a:cubicBezTo>
                  <a:pt x="46" y="35"/>
                  <a:pt x="48" y="32"/>
                  <a:pt x="50" y="29"/>
                </a:cubicBezTo>
                <a:cubicBezTo>
                  <a:pt x="52" y="27"/>
                  <a:pt x="53" y="23"/>
                  <a:pt x="53" y="19"/>
                </a:cubicBezTo>
                <a:cubicBezTo>
                  <a:pt x="53" y="16"/>
                  <a:pt x="52" y="13"/>
                  <a:pt x="51" y="11"/>
                </a:cubicBezTo>
                <a:cubicBezTo>
                  <a:pt x="50" y="8"/>
                  <a:pt x="48" y="6"/>
                  <a:pt x="46" y="5"/>
                </a:cubicBezTo>
                <a:cubicBezTo>
                  <a:pt x="44" y="3"/>
                  <a:pt x="41" y="2"/>
                  <a:pt x="38" y="1"/>
                </a:cubicBezTo>
                <a:cubicBezTo>
                  <a:pt x="35" y="0"/>
                  <a:pt x="31" y="0"/>
                  <a:pt x="28" y="0"/>
                </a:cubicBezTo>
                <a:cubicBezTo>
                  <a:pt x="23" y="0"/>
                  <a:pt x="20" y="0"/>
                  <a:pt x="16" y="2"/>
                </a:cubicBezTo>
                <a:cubicBezTo>
                  <a:pt x="13" y="3"/>
                  <a:pt x="10" y="5"/>
                  <a:pt x="8" y="7"/>
                </a:cubicBezTo>
                <a:cubicBezTo>
                  <a:pt x="5" y="9"/>
                  <a:pt x="4" y="12"/>
                  <a:pt x="3" y="15"/>
                </a:cubicBezTo>
                <a:cubicBezTo>
                  <a:pt x="1" y="19"/>
                  <a:pt x="1" y="22"/>
                  <a:pt x="1" y="27"/>
                </a:cubicBezTo>
                <a:cubicBezTo>
                  <a:pt x="18" y="27"/>
                  <a:pt x="18" y="27"/>
                  <a:pt x="18" y="27"/>
                </a:cubicBezTo>
                <a:cubicBezTo>
                  <a:pt x="18" y="23"/>
                  <a:pt x="19" y="20"/>
                  <a:pt x="20" y="17"/>
                </a:cubicBezTo>
                <a:cubicBezTo>
                  <a:pt x="21" y="15"/>
                  <a:pt x="24" y="14"/>
                  <a:pt x="27" y="14"/>
                </a:cubicBezTo>
                <a:cubicBezTo>
                  <a:pt x="29" y="14"/>
                  <a:pt x="31" y="15"/>
                  <a:pt x="33" y="16"/>
                </a:cubicBezTo>
                <a:cubicBezTo>
                  <a:pt x="34" y="17"/>
                  <a:pt x="35" y="19"/>
                  <a:pt x="35" y="22"/>
                </a:cubicBezTo>
                <a:cubicBezTo>
                  <a:pt x="35" y="23"/>
                  <a:pt x="35" y="24"/>
                  <a:pt x="34" y="25"/>
                </a:cubicBezTo>
                <a:cubicBezTo>
                  <a:pt x="33" y="25"/>
                  <a:pt x="33" y="26"/>
                  <a:pt x="32" y="27"/>
                </a:cubicBezTo>
                <a:cubicBezTo>
                  <a:pt x="31" y="28"/>
                  <a:pt x="30" y="28"/>
                  <a:pt x="29" y="29"/>
                </a:cubicBezTo>
                <a:cubicBezTo>
                  <a:pt x="28" y="30"/>
                  <a:pt x="27" y="30"/>
                  <a:pt x="26" y="31"/>
                </a:cubicBezTo>
                <a:cubicBezTo>
                  <a:pt x="24" y="32"/>
                  <a:pt x="22" y="33"/>
                  <a:pt x="20" y="34"/>
                </a:cubicBezTo>
                <a:cubicBezTo>
                  <a:pt x="18" y="35"/>
                  <a:pt x="16" y="37"/>
                  <a:pt x="14" y="38"/>
                </a:cubicBezTo>
                <a:cubicBezTo>
                  <a:pt x="12" y="39"/>
                  <a:pt x="11" y="41"/>
                  <a:pt x="9" y="42"/>
                </a:cubicBezTo>
                <a:cubicBezTo>
                  <a:pt x="7" y="44"/>
                  <a:pt x="6" y="45"/>
                  <a:pt x="4" y="47"/>
                </a:cubicBezTo>
                <a:cubicBezTo>
                  <a:pt x="3" y="49"/>
                  <a:pt x="2" y="52"/>
                  <a:pt x="1" y="54"/>
                </a:cubicBezTo>
                <a:cubicBezTo>
                  <a:pt x="0" y="57"/>
                  <a:pt x="0" y="60"/>
                  <a:pt x="0" y="63"/>
                </a:cubicBezTo>
                <a:cubicBezTo>
                  <a:pt x="54" y="63"/>
                  <a:pt x="54" y="63"/>
                  <a:pt x="54" y="63"/>
                </a:cubicBezTo>
                <a:lnTo>
                  <a:pt x="54" y="4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noEditPoints="1"/>
          </p:cNvSpPr>
          <p:nvPr/>
        </p:nvSpPr>
        <p:spPr bwMode="auto">
          <a:xfrm>
            <a:off x="1569319" y="4209380"/>
            <a:ext cx="74613" cy="90488"/>
          </a:xfrm>
          <a:custGeom>
            <a:avLst/>
            <a:gdLst/>
            <a:ahLst/>
            <a:cxnLst>
              <a:cxn ang="0">
                <a:pos x="46" y="26"/>
              </a:cxn>
              <a:cxn ang="0">
                <a:pos x="39" y="22"/>
              </a:cxn>
              <a:cxn ang="0">
                <a:pos x="31" y="20"/>
              </a:cxn>
              <a:cxn ang="0">
                <a:pos x="23" y="21"/>
              </a:cxn>
              <a:cxn ang="0">
                <a:pos x="17" y="25"/>
              </a:cxn>
              <a:cxn ang="0">
                <a:pos x="18" y="21"/>
              </a:cxn>
              <a:cxn ang="0">
                <a:pos x="20" y="17"/>
              </a:cxn>
              <a:cxn ang="0">
                <a:pos x="23" y="14"/>
              </a:cxn>
              <a:cxn ang="0">
                <a:pos x="28" y="13"/>
              </a:cxn>
              <a:cxn ang="0">
                <a:pos x="32" y="14"/>
              </a:cxn>
              <a:cxn ang="0">
                <a:pos x="35" y="17"/>
              </a:cxn>
              <a:cxn ang="0">
                <a:pos x="51" y="17"/>
              </a:cxn>
              <a:cxn ang="0">
                <a:pos x="44" y="4"/>
              </a:cxn>
              <a:cxn ang="0">
                <a:pos x="28" y="0"/>
              </a:cxn>
              <a:cxn ang="0">
                <a:pos x="16" y="2"/>
              </a:cxn>
              <a:cxn ang="0">
                <a:pos x="7" y="9"/>
              </a:cxn>
              <a:cxn ang="0">
                <a:pos x="2" y="20"/>
              </a:cxn>
              <a:cxn ang="0">
                <a:pos x="0" y="34"/>
              </a:cxn>
              <a:cxn ang="0">
                <a:pos x="1" y="45"/>
              </a:cxn>
              <a:cxn ang="0">
                <a:pos x="6" y="54"/>
              </a:cxn>
              <a:cxn ang="0">
                <a:pos x="14" y="61"/>
              </a:cxn>
              <a:cxn ang="0">
                <a:pos x="26" y="63"/>
              </a:cxn>
              <a:cxn ang="0">
                <a:pos x="37" y="62"/>
              </a:cxn>
              <a:cxn ang="0">
                <a:pos x="45" y="57"/>
              </a:cxn>
              <a:cxn ang="0">
                <a:pos x="50" y="50"/>
              </a:cxn>
              <a:cxn ang="0">
                <a:pos x="52" y="40"/>
              </a:cxn>
              <a:cxn ang="0">
                <a:pos x="50" y="32"/>
              </a:cxn>
              <a:cxn ang="0">
                <a:pos x="46" y="26"/>
              </a:cxn>
              <a:cxn ang="0">
                <a:pos x="33" y="47"/>
              </a:cxn>
              <a:cxn ang="0">
                <a:pos x="26" y="49"/>
              </a:cxn>
              <a:cxn ang="0">
                <a:pos x="20" y="47"/>
              </a:cxn>
              <a:cxn ang="0">
                <a:pos x="18" y="40"/>
              </a:cxn>
              <a:cxn ang="0">
                <a:pos x="20" y="35"/>
              </a:cxn>
              <a:cxn ang="0">
                <a:pos x="26" y="32"/>
              </a:cxn>
              <a:cxn ang="0">
                <a:pos x="33" y="35"/>
              </a:cxn>
              <a:cxn ang="0">
                <a:pos x="36" y="40"/>
              </a:cxn>
              <a:cxn ang="0">
                <a:pos x="33" y="47"/>
              </a:cxn>
            </a:cxnLst>
            <a:rect l="0" t="0" r="r" b="b"/>
            <a:pathLst>
              <a:path w="52" h="63">
                <a:moveTo>
                  <a:pt x="46" y="26"/>
                </a:moveTo>
                <a:cubicBezTo>
                  <a:pt x="44" y="24"/>
                  <a:pt x="42" y="23"/>
                  <a:pt x="39" y="22"/>
                </a:cubicBezTo>
                <a:cubicBezTo>
                  <a:pt x="37" y="21"/>
                  <a:pt x="34" y="20"/>
                  <a:pt x="31" y="20"/>
                </a:cubicBezTo>
                <a:cubicBezTo>
                  <a:pt x="28" y="20"/>
                  <a:pt x="26" y="21"/>
                  <a:pt x="23" y="21"/>
                </a:cubicBezTo>
                <a:cubicBezTo>
                  <a:pt x="21" y="22"/>
                  <a:pt x="19" y="23"/>
                  <a:pt x="17" y="25"/>
                </a:cubicBezTo>
                <a:cubicBezTo>
                  <a:pt x="17" y="24"/>
                  <a:pt x="17" y="22"/>
                  <a:pt x="18" y="21"/>
                </a:cubicBezTo>
                <a:cubicBezTo>
                  <a:pt x="18" y="19"/>
                  <a:pt x="19" y="18"/>
                  <a:pt x="20" y="17"/>
                </a:cubicBezTo>
                <a:cubicBezTo>
                  <a:pt x="21" y="15"/>
                  <a:pt x="22" y="14"/>
                  <a:pt x="23" y="14"/>
                </a:cubicBezTo>
                <a:cubicBezTo>
                  <a:pt x="24" y="13"/>
                  <a:pt x="26" y="13"/>
                  <a:pt x="28" y="13"/>
                </a:cubicBezTo>
                <a:cubicBezTo>
                  <a:pt x="30" y="13"/>
                  <a:pt x="31" y="13"/>
                  <a:pt x="32" y="14"/>
                </a:cubicBezTo>
                <a:cubicBezTo>
                  <a:pt x="34" y="15"/>
                  <a:pt x="35" y="16"/>
                  <a:pt x="35" y="17"/>
                </a:cubicBezTo>
                <a:cubicBezTo>
                  <a:pt x="51" y="17"/>
                  <a:pt x="51" y="17"/>
                  <a:pt x="51" y="17"/>
                </a:cubicBezTo>
                <a:cubicBezTo>
                  <a:pt x="50" y="11"/>
                  <a:pt x="48" y="6"/>
                  <a:pt x="44" y="4"/>
                </a:cubicBezTo>
                <a:cubicBezTo>
                  <a:pt x="40" y="1"/>
                  <a:pt x="35" y="0"/>
                  <a:pt x="28" y="0"/>
                </a:cubicBezTo>
                <a:cubicBezTo>
                  <a:pt x="23" y="0"/>
                  <a:pt x="19" y="1"/>
                  <a:pt x="16" y="2"/>
                </a:cubicBezTo>
                <a:cubicBezTo>
                  <a:pt x="12" y="4"/>
                  <a:pt x="9" y="6"/>
                  <a:pt x="7" y="9"/>
                </a:cubicBezTo>
                <a:cubicBezTo>
                  <a:pt x="5" y="12"/>
                  <a:pt x="3" y="16"/>
                  <a:pt x="2" y="20"/>
                </a:cubicBezTo>
                <a:cubicBezTo>
                  <a:pt x="1" y="24"/>
                  <a:pt x="0" y="29"/>
                  <a:pt x="0" y="34"/>
                </a:cubicBezTo>
                <a:cubicBezTo>
                  <a:pt x="0" y="37"/>
                  <a:pt x="0" y="41"/>
                  <a:pt x="1" y="45"/>
                </a:cubicBezTo>
                <a:cubicBezTo>
                  <a:pt x="2" y="48"/>
                  <a:pt x="4" y="51"/>
                  <a:pt x="6" y="54"/>
                </a:cubicBezTo>
                <a:cubicBezTo>
                  <a:pt x="8" y="57"/>
                  <a:pt x="11" y="59"/>
                  <a:pt x="14" y="61"/>
                </a:cubicBezTo>
                <a:cubicBezTo>
                  <a:pt x="18" y="62"/>
                  <a:pt x="22" y="63"/>
                  <a:pt x="26" y="63"/>
                </a:cubicBezTo>
                <a:cubicBezTo>
                  <a:pt x="30" y="63"/>
                  <a:pt x="34" y="63"/>
                  <a:pt x="37" y="62"/>
                </a:cubicBezTo>
                <a:cubicBezTo>
                  <a:pt x="40" y="61"/>
                  <a:pt x="42" y="59"/>
                  <a:pt x="45" y="57"/>
                </a:cubicBezTo>
                <a:cubicBezTo>
                  <a:pt x="47" y="55"/>
                  <a:pt x="49" y="53"/>
                  <a:pt x="50" y="50"/>
                </a:cubicBezTo>
                <a:cubicBezTo>
                  <a:pt x="51" y="47"/>
                  <a:pt x="52" y="44"/>
                  <a:pt x="52" y="40"/>
                </a:cubicBezTo>
                <a:cubicBezTo>
                  <a:pt x="52" y="37"/>
                  <a:pt x="51" y="34"/>
                  <a:pt x="50" y="32"/>
                </a:cubicBezTo>
                <a:cubicBezTo>
                  <a:pt x="49" y="30"/>
                  <a:pt x="48" y="28"/>
                  <a:pt x="46" y="26"/>
                </a:cubicBezTo>
                <a:close/>
                <a:moveTo>
                  <a:pt x="33" y="47"/>
                </a:moveTo>
                <a:cubicBezTo>
                  <a:pt x="31" y="48"/>
                  <a:pt x="29" y="49"/>
                  <a:pt x="26" y="49"/>
                </a:cubicBezTo>
                <a:cubicBezTo>
                  <a:pt x="24" y="49"/>
                  <a:pt x="22" y="48"/>
                  <a:pt x="20" y="47"/>
                </a:cubicBezTo>
                <a:cubicBezTo>
                  <a:pt x="19" y="45"/>
                  <a:pt x="18" y="43"/>
                  <a:pt x="18" y="40"/>
                </a:cubicBezTo>
                <a:cubicBezTo>
                  <a:pt x="18" y="38"/>
                  <a:pt x="19" y="36"/>
                  <a:pt x="20" y="35"/>
                </a:cubicBezTo>
                <a:cubicBezTo>
                  <a:pt x="22" y="33"/>
                  <a:pt x="24" y="32"/>
                  <a:pt x="26" y="32"/>
                </a:cubicBezTo>
                <a:cubicBezTo>
                  <a:pt x="29" y="32"/>
                  <a:pt x="31" y="33"/>
                  <a:pt x="33" y="35"/>
                </a:cubicBezTo>
                <a:cubicBezTo>
                  <a:pt x="35" y="36"/>
                  <a:pt x="36" y="38"/>
                  <a:pt x="36" y="40"/>
                </a:cubicBezTo>
                <a:cubicBezTo>
                  <a:pt x="36" y="43"/>
                  <a:pt x="35" y="45"/>
                  <a:pt x="33" y="4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8"/>
          <p:cNvSpPr>
            <a:spLocks noEditPoints="1"/>
          </p:cNvSpPr>
          <p:nvPr/>
        </p:nvSpPr>
        <p:spPr bwMode="auto">
          <a:xfrm>
            <a:off x="3804519" y="3214018"/>
            <a:ext cx="187325" cy="284163"/>
          </a:xfrm>
          <a:custGeom>
            <a:avLst/>
            <a:gdLst/>
            <a:ahLst/>
            <a:cxnLst>
              <a:cxn ang="0">
                <a:pos x="0" y="0"/>
              </a:cxn>
              <a:cxn ang="0">
                <a:pos x="0" y="198"/>
              </a:cxn>
              <a:cxn ang="0">
                <a:pos x="131" y="198"/>
              </a:cxn>
              <a:cxn ang="0">
                <a:pos x="131" y="0"/>
              </a:cxn>
              <a:cxn ang="0">
                <a:pos x="0" y="0"/>
              </a:cxn>
              <a:cxn ang="0">
                <a:pos x="68" y="188"/>
              </a:cxn>
              <a:cxn ang="0">
                <a:pos x="62" y="182"/>
              </a:cxn>
              <a:cxn ang="0">
                <a:pos x="68" y="175"/>
              </a:cxn>
              <a:cxn ang="0">
                <a:pos x="75" y="182"/>
              </a:cxn>
              <a:cxn ang="0">
                <a:pos x="68" y="188"/>
              </a:cxn>
              <a:cxn ang="0">
                <a:pos x="112" y="165"/>
              </a:cxn>
              <a:cxn ang="0">
                <a:pos x="19" y="165"/>
              </a:cxn>
              <a:cxn ang="0">
                <a:pos x="19" y="19"/>
              </a:cxn>
              <a:cxn ang="0">
                <a:pos x="112" y="19"/>
              </a:cxn>
              <a:cxn ang="0">
                <a:pos x="112" y="165"/>
              </a:cxn>
            </a:cxnLst>
            <a:rect l="0" t="0" r="r" b="b"/>
            <a:pathLst>
              <a:path w="131" h="198">
                <a:moveTo>
                  <a:pt x="0" y="0"/>
                </a:moveTo>
                <a:cubicBezTo>
                  <a:pt x="0" y="198"/>
                  <a:pt x="0" y="198"/>
                  <a:pt x="0" y="198"/>
                </a:cubicBezTo>
                <a:cubicBezTo>
                  <a:pt x="131" y="198"/>
                  <a:pt x="131" y="198"/>
                  <a:pt x="131" y="198"/>
                </a:cubicBezTo>
                <a:cubicBezTo>
                  <a:pt x="131" y="0"/>
                  <a:pt x="131" y="0"/>
                  <a:pt x="131" y="0"/>
                </a:cubicBezTo>
                <a:lnTo>
                  <a:pt x="0" y="0"/>
                </a:lnTo>
                <a:close/>
                <a:moveTo>
                  <a:pt x="68" y="188"/>
                </a:moveTo>
                <a:cubicBezTo>
                  <a:pt x="65" y="188"/>
                  <a:pt x="62" y="185"/>
                  <a:pt x="62" y="182"/>
                </a:cubicBezTo>
                <a:cubicBezTo>
                  <a:pt x="62" y="178"/>
                  <a:pt x="65" y="175"/>
                  <a:pt x="68" y="175"/>
                </a:cubicBezTo>
                <a:cubicBezTo>
                  <a:pt x="72" y="175"/>
                  <a:pt x="75" y="178"/>
                  <a:pt x="75" y="182"/>
                </a:cubicBezTo>
                <a:cubicBezTo>
                  <a:pt x="75" y="185"/>
                  <a:pt x="72" y="188"/>
                  <a:pt x="68" y="188"/>
                </a:cubicBezTo>
                <a:close/>
                <a:moveTo>
                  <a:pt x="112" y="165"/>
                </a:moveTo>
                <a:cubicBezTo>
                  <a:pt x="19" y="165"/>
                  <a:pt x="19" y="165"/>
                  <a:pt x="19" y="165"/>
                </a:cubicBezTo>
                <a:cubicBezTo>
                  <a:pt x="19" y="19"/>
                  <a:pt x="19" y="19"/>
                  <a:pt x="19" y="19"/>
                </a:cubicBezTo>
                <a:cubicBezTo>
                  <a:pt x="112" y="19"/>
                  <a:pt x="112" y="19"/>
                  <a:pt x="112" y="19"/>
                </a:cubicBezTo>
                <a:lnTo>
                  <a:pt x="112" y="16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noEditPoints="1"/>
          </p:cNvSpPr>
          <p:nvPr/>
        </p:nvSpPr>
        <p:spPr bwMode="auto">
          <a:xfrm>
            <a:off x="1164506" y="4706268"/>
            <a:ext cx="328613" cy="236538"/>
          </a:xfrm>
          <a:custGeom>
            <a:avLst/>
            <a:gdLst/>
            <a:ahLst/>
            <a:cxnLst>
              <a:cxn ang="0">
                <a:pos x="207" y="132"/>
              </a:cxn>
              <a:cxn ang="0">
                <a:pos x="207" y="0"/>
              </a:cxn>
              <a:cxn ang="0">
                <a:pos x="0" y="0"/>
              </a:cxn>
              <a:cxn ang="0">
                <a:pos x="0" y="132"/>
              </a:cxn>
              <a:cxn ang="0">
                <a:pos x="85" y="132"/>
              </a:cxn>
              <a:cxn ang="0">
                <a:pos x="85" y="141"/>
              </a:cxn>
              <a:cxn ang="0">
                <a:pos x="40" y="141"/>
              </a:cxn>
              <a:cxn ang="0">
                <a:pos x="40" y="149"/>
              </a:cxn>
              <a:cxn ang="0">
                <a:pos x="163" y="149"/>
              </a:cxn>
              <a:cxn ang="0">
                <a:pos x="163" y="141"/>
              </a:cxn>
              <a:cxn ang="0">
                <a:pos x="121" y="141"/>
              </a:cxn>
              <a:cxn ang="0">
                <a:pos x="121" y="132"/>
              </a:cxn>
              <a:cxn ang="0">
                <a:pos x="207" y="132"/>
              </a:cxn>
              <a:cxn ang="0">
                <a:pos x="15" y="15"/>
              </a:cxn>
              <a:cxn ang="0">
                <a:pos x="191" y="15"/>
              </a:cxn>
              <a:cxn ang="0">
                <a:pos x="191" y="113"/>
              </a:cxn>
              <a:cxn ang="0">
                <a:pos x="15" y="113"/>
              </a:cxn>
              <a:cxn ang="0">
                <a:pos x="15" y="15"/>
              </a:cxn>
            </a:cxnLst>
            <a:rect l="0" t="0" r="r" b="b"/>
            <a:pathLst>
              <a:path w="207" h="149">
                <a:moveTo>
                  <a:pt x="207" y="132"/>
                </a:moveTo>
                <a:lnTo>
                  <a:pt x="207" y="0"/>
                </a:lnTo>
                <a:lnTo>
                  <a:pt x="0" y="0"/>
                </a:lnTo>
                <a:lnTo>
                  <a:pt x="0" y="132"/>
                </a:lnTo>
                <a:lnTo>
                  <a:pt x="85" y="132"/>
                </a:lnTo>
                <a:lnTo>
                  <a:pt x="85" y="141"/>
                </a:lnTo>
                <a:lnTo>
                  <a:pt x="40" y="141"/>
                </a:lnTo>
                <a:lnTo>
                  <a:pt x="40" y="149"/>
                </a:lnTo>
                <a:lnTo>
                  <a:pt x="163" y="149"/>
                </a:lnTo>
                <a:lnTo>
                  <a:pt x="163" y="141"/>
                </a:lnTo>
                <a:lnTo>
                  <a:pt x="121" y="141"/>
                </a:lnTo>
                <a:lnTo>
                  <a:pt x="121" y="132"/>
                </a:lnTo>
                <a:lnTo>
                  <a:pt x="207" y="132"/>
                </a:lnTo>
                <a:close/>
                <a:moveTo>
                  <a:pt x="15" y="15"/>
                </a:moveTo>
                <a:lnTo>
                  <a:pt x="191" y="15"/>
                </a:lnTo>
                <a:lnTo>
                  <a:pt x="191" y="113"/>
                </a:lnTo>
                <a:lnTo>
                  <a:pt x="15" y="113"/>
                </a:lnTo>
                <a:lnTo>
                  <a:pt x="15"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noEditPoints="1"/>
          </p:cNvSpPr>
          <p:nvPr/>
        </p:nvSpPr>
        <p:spPr bwMode="auto">
          <a:xfrm>
            <a:off x="2952031" y="2353593"/>
            <a:ext cx="346075" cy="28575"/>
          </a:xfrm>
          <a:custGeom>
            <a:avLst/>
            <a:gdLst/>
            <a:ahLst/>
            <a:cxnLst>
              <a:cxn ang="0">
                <a:pos x="194" y="0"/>
              </a:cxn>
              <a:cxn ang="0">
                <a:pos x="112" y="0"/>
              </a:cxn>
              <a:cxn ang="0">
                <a:pos x="107" y="0"/>
              </a:cxn>
              <a:cxn ang="0">
                <a:pos x="24" y="0"/>
              </a:cxn>
              <a:cxn ang="0">
                <a:pos x="0" y="1"/>
              </a:cxn>
              <a:cxn ang="0">
                <a:pos x="0" y="18"/>
              </a:cxn>
              <a:cxn ang="0">
                <a:pos x="218" y="18"/>
              </a:cxn>
              <a:cxn ang="0">
                <a:pos x="218" y="1"/>
              </a:cxn>
              <a:cxn ang="0">
                <a:pos x="194" y="0"/>
              </a:cxn>
              <a:cxn ang="0">
                <a:pos x="23" y="11"/>
              </a:cxn>
              <a:cxn ang="0">
                <a:pos x="11" y="11"/>
              </a:cxn>
              <a:cxn ang="0">
                <a:pos x="11" y="7"/>
              </a:cxn>
              <a:cxn ang="0">
                <a:pos x="23" y="7"/>
              </a:cxn>
              <a:cxn ang="0">
                <a:pos x="23" y="11"/>
              </a:cxn>
              <a:cxn ang="0">
                <a:pos x="133" y="11"/>
              </a:cxn>
              <a:cxn ang="0">
                <a:pos x="83" y="11"/>
              </a:cxn>
              <a:cxn ang="0">
                <a:pos x="83" y="7"/>
              </a:cxn>
              <a:cxn ang="0">
                <a:pos x="133" y="7"/>
              </a:cxn>
              <a:cxn ang="0">
                <a:pos x="133" y="11"/>
              </a:cxn>
            </a:cxnLst>
            <a:rect l="0" t="0" r="r" b="b"/>
            <a:pathLst>
              <a:path w="218" h="18">
                <a:moveTo>
                  <a:pt x="194" y="0"/>
                </a:moveTo>
                <a:lnTo>
                  <a:pt x="112" y="0"/>
                </a:lnTo>
                <a:lnTo>
                  <a:pt x="107" y="0"/>
                </a:lnTo>
                <a:lnTo>
                  <a:pt x="24" y="0"/>
                </a:lnTo>
                <a:lnTo>
                  <a:pt x="0" y="1"/>
                </a:lnTo>
                <a:lnTo>
                  <a:pt x="0" y="18"/>
                </a:lnTo>
                <a:lnTo>
                  <a:pt x="218" y="18"/>
                </a:lnTo>
                <a:lnTo>
                  <a:pt x="218" y="1"/>
                </a:lnTo>
                <a:lnTo>
                  <a:pt x="194" y="0"/>
                </a:lnTo>
                <a:close/>
                <a:moveTo>
                  <a:pt x="23" y="11"/>
                </a:moveTo>
                <a:lnTo>
                  <a:pt x="11" y="11"/>
                </a:lnTo>
                <a:lnTo>
                  <a:pt x="11" y="7"/>
                </a:lnTo>
                <a:lnTo>
                  <a:pt x="23" y="7"/>
                </a:lnTo>
                <a:lnTo>
                  <a:pt x="23" y="11"/>
                </a:lnTo>
                <a:close/>
                <a:moveTo>
                  <a:pt x="133" y="11"/>
                </a:moveTo>
                <a:lnTo>
                  <a:pt x="83" y="11"/>
                </a:lnTo>
                <a:lnTo>
                  <a:pt x="83" y="7"/>
                </a:lnTo>
                <a:lnTo>
                  <a:pt x="133" y="7"/>
                </a:lnTo>
                <a:lnTo>
                  <a:pt x="13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noEditPoints="1"/>
          </p:cNvSpPr>
          <p:nvPr/>
        </p:nvSpPr>
        <p:spPr bwMode="auto">
          <a:xfrm>
            <a:off x="2990131" y="2167855"/>
            <a:ext cx="269875" cy="177800"/>
          </a:xfrm>
          <a:custGeom>
            <a:avLst/>
            <a:gdLst/>
            <a:ahLst/>
            <a:cxnLst>
              <a:cxn ang="0">
                <a:pos x="170" y="0"/>
              </a:cxn>
              <a:cxn ang="0">
                <a:pos x="0" y="0"/>
              </a:cxn>
              <a:cxn ang="0">
                <a:pos x="0" y="112"/>
              </a:cxn>
              <a:cxn ang="0">
                <a:pos x="170" y="112"/>
              </a:cxn>
              <a:cxn ang="0">
                <a:pos x="170" y="0"/>
              </a:cxn>
              <a:cxn ang="0">
                <a:pos x="8" y="34"/>
              </a:cxn>
              <a:cxn ang="0">
                <a:pos x="5" y="34"/>
              </a:cxn>
              <a:cxn ang="0">
                <a:pos x="5" y="22"/>
              </a:cxn>
              <a:cxn ang="0">
                <a:pos x="8" y="22"/>
              </a:cxn>
              <a:cxn ang="0">
                <a:pos x="8" y="34"/>
              </a:cxn>
              <a:cxn ang="0">
                <a:pos x="157" y="99"/>
              </a:cxn>
              <a:cxn ang="0">
                <a:pos x="13" y="99"/>
              </a:cxn>
              <a:cxn ang="0">
                <a:pos x="13" y="12"/>
              </a:cxn>
              <a:cxn ang="0">
                <a:pos x="157" y="12"/>
              </a:cxn>
              <a:cxn ang="0">
                <a:pos x="157" y="99"/>
              </a:cxn>
              <a:cxn ang="0">
                <a:pos x="166" y="34"/>
              </a:cxn>
              <a:cxn ang="0">
                <a:pos x="163" y="34"/>
              </a:cxn>
              <a:cxn ang="0">
                <a:pos x="163" y="22"/>
              </a:cxn>
              <a:cxn ang="0">
                <a:pos x="166" y="22"/>
              </a:cxn>
              <a:cxn ang="0">
                <a:pos x="166" y="34"/>
              </a:cxn>
            </a:cxnLst>
            <a:rect l="0" t="0" r="r" b="b"/>
            <a:pathLst>
              <a:path w="170" h="112">
                <a:moveTo>
                  <a:pt x="170" y="0"/>
                </a:moveTo>
                <a:lnTo>
                  <a:pt x="0" y="0"/>
                </a:lnTo>
                <a:lnTo>
                  <a:pt x="0" y="112"/>
                </a:lnTo>
                <a:lnTo>
                  <a:pt x="170" y="112"/>
                </a:lnTo>
                <a:lnTo>
                  <a:pt x="170" y="0"/>
                </a:lnTo>
                <a:close/>
                <a:moveTo>
                  <a:pt x="8" y="34"/>
                </a:moveTo>
                <a:lnTo>
                  <a:pt x="5" y="34"/>
                </a:lnTo>
                <a:lnTo>
                  <a:pt x="5" y="22"/>
                </a:lnTo>
                <a:lnTo>
                  <a:pt x="8" y="22"/>
                </a:lnTo>
                <a:lnTo>
                  <a:pt x="8" y="34"/>
                </a:lnTo>
                <a:close/>
                <a:moveTo>
                  <a:pt x="157" y="99"/>
                </a:moveTo>
                <a:lnTo>
                  <a:pt x="13" y="99"/>
                </a:lnTo>
                <a:lnTo>
                  <a:pt x="13" y="12"/>
                </a:lnTo>
                <a:lnTo>
                  <a:pt x="157" y="12"/>
                </a:lnTo>
                <a:lnTo>
                  <a:pt x="157" y="99"/>
                </a:lnTo>
                <a:close/>
                <a:moveTo>
                  <a:pt x="166" y="34"/>
                </a:moveTo>
                <a:lnTo>
                  <a:pt x="163" y="34"/>
                </a:lnTo>
                <a:lnTo>
                  <a:pt x="163" y="22"/>
                </a:lnTo>
                <a:lnTo>
                  <a:pt x="166" y="22"/>
                </a:lnTo>
                <a:lnTo>
                  <a:pt x="166" y="3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2"/>
          <p:cNvSpPr>
            <a:spLocks/>
          </p:cNvSpPr>
          <p:nvPr/>
        </p:nvSpPr>
        <p:spPr bwMode="auto">
          <a:xfrm>
            <a:off x="3294931" y="1615405"/>
            <a:ext cx="74613" cy="65088"/>
          </a:xfrm>
          <a:custGeom>
            <a:avLst/>
            <a:gdLst/>
            <a:ahLst/>
            <a:cxnLst>
              <a:cxn ang="0">
                <a:pos x="11" y="0"/>
              </a:cxn>
              <a:cxn ang="0">
                <a:pos x="0" y="23"/>
              </a:cxn>
              <a:cxn ang="0">
                <a:pos x="11" y="41"/>
              </a:cxn>
              <a:cxn ang="0">
                <a:pos x="11" y="33"/>
              </a:cxn>
              <a:cxn ang="0">
                <a:pos x="32" y="33"/>
              </a:cxn>
              <a:cxn ang="0">
                <a:pos x="47" y="9"/>
              </a:cxn>
              <a:cxn ang="0">
                <a:pos x="11" y="9"/>
              </a:cxn>
              <a:cxn ang="0">
                <a:pos x="11" y="0"/>
              </a:cxn>
            </a:cxnLst>
            <a:rect l="0" t="0" r="r" b="b"/>
            <a:pathLst>
              <a:path w="47" h="41">
                <a:moveTo>
                  <a:pt x="11" y="0"/>
                </a:moveTo>
                <a:lnTo>
                  <a:pt x="0" y="23"/>
                </a:lnTo>
                <a:lnTo>
                  <a:pt x="11" y="41"/>
                </a:lnTo>
                <a:lnTo>
                  <a:pt x="11" y="33"/>
                </a:lnTo>
                <a:lnTo>
                  <a:pt x="32" y="33"/>
                </a:lnTo>
                <a:lnTo>
                  <a:pt x="47" y="9"/>
                </a:lnTo>
                <a:lnTo>
                  <a:pt x="11" y="9"/>
                </a:lnTo>
                <a:lnTo>
                  <a:pt x="1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noEditPoints="1"/>
          </p:cNvSpPr>
          <p:nvPr/>
        </p:nvSpPr>
        <p:spPr bwMode="auto">
          <a:xfrm>
            <a:off x="3223494" y="1628105"/>
            <a:ext cx="79375" cy="50800"/>
          </a:xfrm>
          <a:custGeom>
            <a:avLst/>
            <a:gdLst/>
            <a:ahLst/>
            <a:cxnLst>
              <a:cxn ang="0">
                <a:pos x="54" y="0"/>
              </a:cxn>
              <a:cxn ang="0">
                <a:pos x="10" y="0"/>
              </a:cxn>
              <a:cxn ang="0">
                <a:pos x="10" y="0"/>
              </a:cxn>
              <a:cxn ang="0">
                <a:pos x="0" y="18"/>
              </a:cxn>
              <a:cxn ang="0">
                <a:pos x="9" y="35"/>
              </a:cxn>
              <a:cxn ang="0">
                <a:pos x="20" y="36"/>
              </a:cxn>
              <a:cxn ang="0">
                <a:pos x="20" y="36"/>
              </a:cxn>
              <a:cxn ang="0">
                <a:pos x="50" y="35"/>
              </a:cxn>
              <a:cxn ang="0">
                <a:pos x="55" y="35"/>
              </a:cxn>
              <a:cxn ang="0">
                <a:pos x="45" y="16"/>
              </a:cxn>
              <a:cxn ang="0">
                <a:pos x="54" y="0"/>
              </a:cxn>
              <a:cxn ang="0">
                <a:pos x="45" y="29"/>
              </a:cxn>
              <a:cxn ang="0">
                <a:pos x="20" y="30"/>
              </a:cxn>
              <a:cxn ang="0">
                <a:pos x="12" y="29"/>
              </a:cxn>
              <a:cxn ang="0">
                <a:pos x="11" y="29"/>
              </a:cxn>
              <a:cxn ang="0">
                <a:pos x="6" y="18"/>
              </a:cxn>
              <a:cxn ang="0">
                <a:pos x="10" y="6"/>
              </a:cxn>
              <a:cxn ang="0">
                <a:pos x="44" y="6"/>
              </a:cxn>
              <a:cxn ang="0">
                <a:pos x="38" y="16"/>
              </a:cxn>
              <a:cxn ang="0">
                <a:pos x="45" y="29"/>
              </a:cxn>
            </a:cxnLst>
            <a:rect l="0" t="0" r="r" b="b"/>
            <a:pathLst>
              <a:path w="55" h="36">
                <a:moveTo>
                  <a:pt x="54" y="0"/>
                </a:moveTo>
                <a:cubicBezTo>
                  <a:pt x="10" y="0"/>
                  <a:pt x="10" y="0"/>
                  <a:pt x="10" y="0"/>
                </a:cubicBezTo>
                <a:cubicBezTo>
                  <a:pt x="10" y="0"/>
                  <a:pt x="10" y="0"/>
                  <a:pt x="10" y="0"/>
                </a:cubicBezTo>
                <a:cubicBezTo>
                  <a:pt x="9" y="0"/>
                  <a:pt x="0" y="2"/>
                  <a:pt x="0" y="18"/>
                </a:cubicBezTo>
                <a:cubicBezTo>
                  <a:pt x="0" y="26"/>
                  <a:pt x="3" y="32"/>
                  <a:pt x="9" y="35"/>
                </a:cubicBezTo>
                <a:cubicBezTo>
                  <a:pt x="10" y="36"/>
                  <a:pt x="13" y="36"/>
                  <a:pt x="20" y="36"/>
                </a:cubicBezTo>
                <a:cubicBezTo>
                  <a:pt x="20" y="36"/>
                  <a:pt x="20" y="36"/>
                  <a:pt x="20" y="36"/>
                </a:cubicBezTo>
                <a:cubicBezTo>
                  <a:pt x="31" y="36"/>
                  <a:pt x="50" y="35"/>
                  <a:pt x="50" y="35"/>
                </a:cubicBezTo>
                <a:cubicBezTo>
                  <a:pt x="55" y="35"/>
                  <a:pt x="55" y="35"/>
                  <a:pt x="55" y="35"/>
                </a:cubicBezTo>
                <a:cubicBezTo>
                  <a:pt x="45" y="16"/>
                  <a:pt x="45" y="16"/>
                  <a:pt x="45" y="16"/>
                </a:cubicBezTo>
                <a:lnTo>
                  <a:pt x="54" y="0"/>
                </a:lnTo>
                <a:close/>
                <a:moveTo>
                  <a:pt x="45" y="29"/>
                </a:moveTo>
                <a:cubicBezTo>
                  <a:pt x="39" y="29"/>
                  <a:pt x="28" y="30"/>
                  <a:pt x="20" y="30"/>
                </a:cubicBezTo>
                <a:cubicBezTo>
                  <a:pt x="15" y="30"/>
                  <a:pt x="13" y="30"/>
                  <a:pt x="12" y="29"/>
                </a:cubicBezTo>
                <a:cubicBezTo>
                  <a:pt x="12" y="29"/>
                  <a:pt x="12" y="29"/>
                  <a:pt x="11" y="29"/>
                </a:cubicBezTo>
                <a:cubicBezTo>
                  <a:pt x="10" y="29"/>
                  <a:pt x="6" y="27"/>
                  <a:pt x="6" y="18"/>
                </a:cubicBezTo>
                <a:cubicBezTo>
                  <a:pt x="6" y="8"/>
                  <a:pt x="10" y="6"/>
                  <a:pt x="10" y="6"/>
                </a:cubicBezTo>
                <a:cubicBezTo>
                  <a:pt x="44" y="6"/>
                  <a:pt x="44" y="6"/>
                  <a:pt x="44" y="6"/>
                </a:cubicBezTo>
                <a:cubicBezTo>
                  <a:pt x="38" y="16"/>
                  <a:pt x="38" y="16"/>
                  <a:pt x="38" y="16"/>
                </a:cubicBezTo>
                <a:lnTo>
                  <a:pt x="45" y="2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3198094" y="1569368"/>
            <a:ext cx="63500" cy="76200"/>
          </a:xfrm>
          <a:custGeom>
            <a:avLst/>
            <a:gdLst/>
            <a:ahLst/>
            <a:cxnLst>
              <a:cxn ang="0">
                <a:pos x="40" y="22"/>
              </a:cxn>
              <a:cxn ang="0">
                <a:pos x="25" y="0"/>
              </a:cxn>
              <a:cxn ang="0">
                <a:pos x="5" y="0"/>
              </a:cxn>
              <a:cxn ang="0">
                <a:pos x="11" y="4"/>
              </a:cxn>
              <a:cxn ang="0">
                <a:pos x="0" y="22"/>
              </a:cxn>
              <a:cxn ang="0">
                <a:pos x="14" y="48"/>
              </a:cxn>
              <a:cxn ang="0">
                <a:pos x="32" y="17"/>
              </a:cxn>
              <a:cxn ang="0">
                <a:pos x="40" y="22"/>
              </a:cxn>
            </a:cxnLst>
            <a:rect l="0" t="0" r="r" b="b"/>
            <a:pathLst>
              <a:path w="40" h="48">
                <a:moveTo>
                  <a:pt x="40" y="22"/>
                </a:moveTo>
                <a:lnTo>
                  <a:pt x="25" y="0"/>
                </a:lnTo>
                <a:lnTo>
                  <a:pt x="5" y="0"/>
                </a:lnTo>
                <a:lnTo>
                  <a:pt x="11" y="4"/>
                </a:lnTo>
                <a:lnTo>
                  <a:pt x="0" y="22"/>
                </a:lnTo>
                <a:lnTo>
                  <a:pt x="14" y="48"/>
                </a:lnTo>
                <a:lnTo>
                  <a:pt x="32" y="17"/>
                </a:lnTo>
                <a:lnTo>
                  <a:pt x="40"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noEditPoints="1"/>
          </p:cNvSpPr>
          <p:nvPr/>
        </p:nvSpPr>
        <p:spPr bwMode="auto">
          <a:xfrm>
            <a:off x="3210794" y="1502693"/>
            <a:ext cx="82550" cy="85725"/>
          </a:xfrm>
          <a:custGeom>
            <a:avLst/>
            <a:gdLst/>
            <a:ahLst/>
            <a:cxnLst>
              <a:cxn ang="0">
                <a:pos x="31" y="59"/>
              </a:cxn>
              <a:cxn ang="0">
                <a:pos x="53" y="21"/>
              </a:cxn>
              <a:cxn ang="0">
                <a:pos x="54" y="21"/>
              </a:cxn>
              <a:cxn ang="0">
                <a:pos x="43" y="3"/>
              </a:cxn>
              <a:cxn ang="0">
                <a:pos x="32" y="0"/>
              </a:cxn>
              <a:cxn ang="0">
                <a:pos x="24" y="2"/>
              </a:cxn>
              <a:cxn ang="0">
                <a:pos x="2" y="38"/>
              </a:cxn>
              <a:cxn ang="0">
                <a:pos x="0" y="42"/>
              </a:cxn>
              <a:cxn ang="0">
                <a:pos x="22" y="43"/>
              </a:cxn>
              <a:cxn ang="0">
                <a:pos x="31" y="59"/>
              </a:cxn>
              <a:cxn ang="0">
                <a:pos x="27" y="8"/>
              </a:cxn>
              <a:cxn ang="0">
                <a:pos x="28" y="7"/>
              </a:cxn>
              <a:cxn ang="0">
                <a:pos x="32" y="6"/>
              </a:cxn>
              <a:cxn ang="0">
                <a:pos x="40" y="8"/>
              </a:cxn>
              <a:cxn ang="0">
                <a:pos x="48" y="18"/>
              </a:cxn>
              <a:cxn ang="0">
                <a:pos x="31" y="47"/>
              </a:cxn>
              <a:cxn ang="0">
                <a:pos x="25" y="37"/>
              </a:cxn>
              <a:cxn ang="0">
                <a:pos x="10" y="36"/>
              </a:cxn>
              <a:cxn ang="0">
                <a:pos x="27" y="8"/>
              </a:cxn>
            </a:cxnLst>
            <a:rect l="0" t="0" r="r" b="b"/>
            <a:pathLst>
              <a:path w="57" h="59">
                <a:moveTo>
                  <a:pt x="31" y="59"/>
                </a:moveTo>
                <a:cubicBezTo>
                  <a:pt x="53" y="21"/>
                  <a:pt x="53" y="21"/>
                  <a:pt x="53" y="21"/>
                </a:cubicBezTo>
                <a:cubicBezTo>
                  <a:pt x="54" y="21"/>
                  <a:pt x="54" y="21"/>
                  <a:pt x="54" y="21"/>
                </a:cubicBezTo>
                <a:cubicBezTo>
                  <a:pt x="54" y="20"/>
                  <a:pt x="57" y="11"/>
                  <a:pt x="43" y="3"/>
                </a:cubicBezTo>
                <a:cubicBezTo>
                  <a:pt x="39" y="1"/>
                  <a:pt x="36" y="0"/>
                  <a:pt x="32" y="0"/>
                </a:cubicBezTo>
                <a:cubicBezTo>
                  <a:pt x="28" y="0"/>
                  <a:pt x="25" y="1"/>
                  <a:pt x="24" y="2"/>
                </a:cubicBezTo>
                <a:cubicBezTo>
                  <a:pt x="22" y="3"/>
                  <a:pt x="19" y="9"/>
                  <a:pt x="2" y="38"/>
                </a:cubicBezTo>
                <a:cubicBezTo>
                  <a:pt x="0" y="42"/>
                  <a:pt x="0" y="42"/>
                  <a:pt x="0" y="42"/>
                </a:cubicBezTo>
                <a:cubicBezTo>
                  <a:pt x="22" y="43"/>
                  <a:pt x="22" y="43"/>
                  <a:pt x="22" y="43"/>
                </a:cubicBezTo>
                <a:lnTo>
                  <a:pt x="31" y="59"/>
                </a:lnTo>
                <a:close/>
                <a:moveTo>
                  <a:pt x="27" y="8"/>
                </a:moveTo>
                <a:cubicBezTo>
                  <a:pt x="27" y="8"/>
                  <a:pt x="27" y="7"/>
                  <a:pt x="28" y="7"/>
                </a:cubicBezTo>
                <a:cubicBezTo>
                  <a:pt x="28" y="7"/>
                  <a:pt x="30" y="6"/>
                  <a:pt x="32" y="6"/>
                </a:cubicBezTo>
                <a:cubicBezTo>
                  <a:pt x="34" y="6"/>
                  <a:pt x="37" y="6"/>
                  <a:pt x="40" y="8"/>
                </a:cubicBezTo>
                <a:cubicBezTo>
                  <a:pt x="49" y="13"/>
                  <a:pt x="48" y="18"/>
                  <a:pt x="48" y="18"/>
                </a:cubicBezTo>
                <a:cubicBezTo>
                  <a:pt x="31" y="47"/>
                  <a:pt x="31" y="47"/>
                  <a:pt x="31" y="47"/>
                </a:cubicBezTo>
                <a:cubicBezTo>
                  <a:pt x="25" y="37"/>
                  <a:pt x="25" y="37"/>
                  <a:pt x="25" y="37"/>
                </a:cubicBezTo>
                <a:cubicBezTo>
                  <a:pt x="10" y="36"/>
                  <a:pt x="10" y="36"/>
                  <a:pt x="10" y="36"/>
                </a:cubicBezTo>
                <a:cubicBezTo>
                  <a:pt x="17" y="25"/>
                  <a:pt x="25" y="11"/>
                  <a:pt x="27" y="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3282231" y="1504280"/>
            <a:ext cx="73025" cy="57150"/>
          </a:xfrm>
          <a:custGeom>
            <a:avLst/>
            <a:gdLst/>
            <a:ahLst/>
            <a:cxnLst>
              <a:cxn ang="0">
                <a:pos x="10" y="36"/>
              </a:cxn>
              <a:cxn ang="0">
                <a:pos x="36" y="34"/>
              </a:cxn>
              <a:cxn ang="0">
                <a:pos x="46" y="16"/>
              </a:cxn>
              <a:cxn ang="0">
                <a:pos x="39" y="19"/>
              </a:cxn>
              <a:cxn ang="0">
                <a:pos x="28" y="0"/>
              </a:cxn>
              <a:cxn ang="0">
                <a:pos x="0" y="1"/>
              </a:cxn>
              <a:cxn ang="0">
                <a:pos x="18" y="32"/>
              </a:cxn>
              <a:cxn ang="0">
                <a:pos x="10" y="36"/>
              </a:cxn>
            </a:cxnLst>
            <a:rect l="0" t="0" r="r" b="b"/>
            <a:pathLst>
              <a:path w="46" h="36">
                <a:moveTo>
                  <a:pt x="10" y="36"/>
                </a:moveTo>
                <a:lnTo>
                  <a:pt x="36" y="34"/>
                </a:lnTo>
                <a:lnTo>
                  <a:pt x="46" y="16"/>
                </a:lnTo>
                <a:lnTo>
                  <a:pt x="39" y="19"/>
                </a:lnTo>
                <a:lnTo>
                  <a:pt x="28" y="0"/>
                </a:lnTo>
                <a:lnTo>
                  <a:pt x="0" y="1"/>
                </a:lnTo>
                <a:lnTo>
                  <a:pt x="18" y="32"/>
                </a:lnTo>
                <a:lnTo>
                  <a:pt x="10" y="3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noEditPoints="1"/>
          </p:cNvSpPr>
          <p:nvPr/>
        </p:nvSpPr>
        <p:spPr bwMode="auto">
          <a:xfrm>
            <a:off x="3313981" y="1537618"/>
            <a:ext cx="77788" cy="85725"/>
          </a:xfrm>
          <a:custGeom>
            <a:avLst/>
            <a:gdLst/>
            <a:ahLst/>
            <a:cxnLst>
              <a:cxn ang="0">
                <a:pos x="53" y="40"/>
              </a:cxn>
              <a:cxn ang="0">
                <a:pos x="32" y="4"/>
              </a:cxn>
              <a:cxn ang="0">
                <a:pos x="29" y="0"/>
              </a:cxn>
              <a:cxn ang="0">
                <a:pos x="19" y="18"/>
              </a:cxn>
              <a:cxn ang="0">
                <a:pos x="0" y="19"/>
              </a:cxn>
              <a:cxn ang="0">
                <a:pos x="22" y="56"/>
              </a:cxn>
              <a:cxn ang="0">
                <a:pos x="22" y="57"/>
              </a:cxn>
              <a:cxn ang="0">
                <a:pos x="31" y="60"/>
              </a:cxn>
              <a:cxn ang="0">
                <a:pos x="43" y="56"/>
              </a:cxn>
              <a:cxn ang="0">
                <a:pos x="53" y="40"/>
              </a:cxn>
              <a:cxn ang="0">
                <a:pos x="40" y="51"/>
              </a:cxn>
              <a:cxn ang="0">
                <a:pos x="31" y="54"/>
              </a:cxn>
              <a:cxn ang="0">
                <a:pos x="27" y="53"/>
              </a:cxn>
              <a:cxn ang="0">
                <a:pos x="10" y="25"/>
              </a:cxn>
              <a:cxn ang="0">
                <a:pos x="22" y="24"/>
              </a:cxn>
              <a:cxn ang="0">
                <a:pos x="30" y="11"/>
              </a:cxn>
              <a:cxn ang="0">
                <a:pos x="47" y="40"/>
              </a:cxn>
              <a:cxn ang="0">
                <a:pos x="47" y="41"/>
              </a:cxn>
              <a:cxn ang="0">
                <a:pos x="40" y="51"/>
              </a:cxn>
            </a:cxnLst>
            <a:rect l="0" t="0" r="r" b="b"/>
            <a:pathLst>
              <a:path w="54" h="60">
                <a:moveTo>
                  <a:pt x="53" y="40"/>
                </a:moveTo>
                <a:cubicBezTo>
                  <a:pt x="53" y="38"/>
                  <a:pt x="51" y="34"/>
                  <a:pt x="32" y="4"/>
                </a:cubicBezTo>
                <a:cubicBezTo>
                  <a:pt x="29" y="0"/>
                  <a:pt x="29" y="0"/>
                  <a:pt x="29" y="0"/>
                </a:cubicBezTo>
                <a:cubicBezTo>
                  <a:pt x="19" y="18"/>
                  <a:pt x="19" y="18"/>
                  <a:pt x="19" y="18"/>
                </a:cubicBezTo>
                <a:cubicBezTo>
                  <a:pt x="0" y="19"/>
                  <a:pt x="0" y="19"/>
                  <a:pt x="0" y="19"/>
                </a:cubicBezTo>
                <a:cubicBezTo>
                  <a:pt x="22" y="56"/>
                  <a:pt x="22" y="56"/>
                  <a:pt x="22" y="56"/>
                </a:cubicBezTo>
                <a:cubicBezTo>
                  <a:pt x="22" y="57"/>
                  <a:pt x="22" y="57"/>
                  <a:pt x="22" y="57"/>
                </a:cubicBezTo>
                <a:cubicBezTo>
                  <a:pt x="23" y="57"/>
                  <a:pt x="25" y="60"/>
                  <a:pt x="31" y="60"/>
                </a:cubicBezTo>
                <a:cubicBezTo>
                  <a:pt x="34" y="60"/>
                  <a:pt x="38" y="59"/>
                  <a:pt x="43" y="56"/>
                </a:cubicBezTo>
                <a:cubicBezTo>
                  <a:pt x="50" y="52"/>
                  <a:pt x="54" y="46"/>
                  <a:pt x="53" y="40"/>
                </a:cubicBezTo>
                <a:close/>
                <a:moveTo>
                  <a:pt x="40" y="51"/>
                </a:moveTo>
                <a:cubicBezTo>
                  <a:pt x="36" y="53"/>
                  <a:pt x="33" y="54"/>
                  <a:pt x="31" y="54"/>
                </a:cubicBezTo>
                <a:cubicBezTo>
                  <a:pt x="29" y="54"/>
                  <a:pt x="27" y="53"/>
                  <a:pt x="27" y="53"/>
                </a:cubicBezTo>
                <a:cubicBezTo>
                  <a:pt x="10" y="25"/>
                  <a:pt x="10" y="25"/>
                  <a:pt x="10" y="25"/>
                </a:cubicBezTo>
                <a:cubicBezTo>
                  <a:pt x="22" y="24"/>
                  <a:pt x="22" y="24"/>
                  <a:pt x="22" y="24"/>
                </a:cubicBezTo>
                <a:cubicBezTo>
                  <a:pt x="30" y="11"/>
                  <a:pt x="30" y="11"/>
                  <a:pt x="30" y="11"/>
                </a:cubicBezTo>
                <a:cubicBezTo>
                  <a:pt x="37" y="23"/>
                  <a:pt x="45" y="37"/>
                  <a:pt x="47" y="40"/>
                </a:cubicBezTo>
                <a:cubicBezTo>
                  <a:pt x="47" y="40"/>
                  <a:pt x="47" y="40"/>
                  <a:pt x="47" y="41"/>
                </a:cubicBezTo>
                <a:cubicBezTo>
                  <a:pt x="47" y="42"/>
                  <a:pt x="48" y="46"/>
                  <a:pt x="40"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EditPoints="1"/>
          </p:cNvSpPr>
          <p:nvPr/>
        </p:nvSpPr>
        <p:spPr bwMode="auto">
          <a:xfrm>
            <a:off x="1478831" y="3629943"/>
            <a:ext cx="325438" cy="93663"/>
          </a:xfrm>
          <a:custGeom>
            <a:avLst/>
            <a:gdLst/>
            <a:ahLst/>
            <a:cxnLst>
              <a:cxn ang="0">
                <a:pos x="113" y="0"/>
              </a:cxn>
              <a:cxn ang="0">
                <a:pos x="113" y="17"/>
              </a:cxn>
              <a:cxn ang="0">
                <a:pos x="92" y="17"/>
              </a:cxn>
              <a:cxn ang="0">
                <a:pos x="92" y="0"/>
              </a:cxn>
              <a:cxn ang="0">
                <a:pos x="0" y="0"/>
              </a:cxn>
              <a:cxn ang="0">
                <a:pos x="0" y="59"/>
              </a:cxn>
              <a:cxn ang="0">
                <a:pos x="92" y="59"/>
              </a:cxn>
              <a:cxn ang="0">
                <a:pos x="92" y="42"/>
              </a:cxn>
              <a:cxn ang="0">
                <a:pos x="113" y="42"/>
              </a:cxn>
              <a:cxn ang="0">
                <a:pos x="113" y="59"/>
              </a:cxn>
              <a:cxn ang="0">
                <a:pos x="205" y="59"/>
              </a:cxn>
              <a:cxn ang="0">
                <a:pos x="205" y="0"/>
              </a:cxn>
              <a:cxn ang="0">
                <a:pos x="113" y="0"/>
              </a:cxn>
              <a:cxn ang="0">
                <a:pos x="83" y="50"/>
              </a:cxn>
              <a:cxn ang="0">
                <a:pos x="10" y="50"/>
              </a:cxn>
              <a:cxn ang="0">
                <a:pos x="10" y="10"/>
              </a:cxn>
              <a:cxn ang="0">
                <a:pos x="83" y="10"/>
              </a:cxn>
              <a:cxn ang="0">
                <a:pos x="83" y="50"/>
              </a:cxn>
              <a:cxn ang="0">
                <a:pos x="196" y="50"/>
              </a:cxn>
              <a:cxn ang="0">
                <a:pos x="123" y="50"/>
              </a:cxn>
              <a:cxn ang="0">
                <a:pos x="123" y="10"/>
              </a:cxn>
              <a:cxn ang="0">
                <a:pos x="196" y="10"/>
              </a:cxn>
              <a:cxn ang="0">
                <a:pos x="196" y="50"/>
              </a:cxn>
            </a:cxnLst>
            <a:rect l="0" t="0" r="r" b="b"/>
            <a:pathLst>
              <a:path w="205" h="59">
                <a:moveTo>
                  <a:pt x="113" y="0"/>
                </a:moveTo>
                <a:lnTo>
                  <a:pt x="113" y="17"/>
                </a:lnTo>
                <a:lnTo>
                  <a:pt x="92" y="17"/>
                </a:lnTo>
                <a:lnTo>
                  <a:pt x="92" y="0"/>
                </a:lnTo>
                <a:lnTo>
                  <a:pt x="0" y="0"/>
                </a:lnTo>
                <a:lnTo>
                  <a:pt x="0" y="59"/>
                </a:lnTo>
                <a:lnTo>
                  <a:pt x="92" y="59"/>
                </a:lnTo>
                <a:lnTo>
                  <a:pt x="92" y="42"/>
                </a:lnTo>
                <a:lnTo>
                  <a:pt x="113" y="42"/>
                </a:lnTo>
                <a:lnTo>
                  <a:pt x="113" y="59"/>
                </a:lnTo>
                <a:lnTo>
                  <a:pt x="205" y="59"/>
                </a:lnTo>
                <a:lnTo>
                  <a:pt x="205" y="0"/>
                </a:lnTo>
                <a:lnTo>
                  <a:pt x="113" y="0"/>
                </a:lnTo>
                <a:close/>
                <a:moveTo>
                  <a:pt x="83" y="50"/>
                </a:moveTo>
                <a:lnTo>
                  <a:pt x="10" y="50"/>
                </a:lnTo>
                <a:lnTo>
                  <a:pt x="10" y="10"/>
                </a:lnTo>
                <a:lnTo>
                  <a:pt x="83" y="10"/>
                </a:lnTo>
                <a:lnTo>
                  <a:pt x="83" y="50"/>
                </a:lnTo>
                <a:close/>
                <a:moveTo>
                  <a:pt x="196" y="50"/>
                </a:moveTo>
                <a:lnTo>
                  <a:pt x="123" y="50"/>
                </a:lnTo>
                <a:lnTo>
                  <a:pt x="123" y="10"/>
                </a:lnTo>
                <a:lnTo>
                  <a:pt x="196" y="10"/>
                </a:lnTo>
                <a:lnTo>
                  <a:pt x="196" y="5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89"/>
          <p:cNvSpPr>
            <a:spLocks/>
          </p:cNvSpPr>
          <p:nvPr/>
        </p:nvSpPr>
        <p:spPr bwMode="auto">
          <a:xfrm>
            <a:off x="1478831" y="3525168"/>
            <a:ext cx="74613" cy="98425"/>
          </a:xfrm>
          <a:custGeom>
            <a:avLst/>
            <a:gdLst/>
            <a:ahLst/>
            <a:cxnLst>
              <a:cxn ang="0">
                <a:pos x="24" y="21"/>
              </a:cxn>
              <a:cxn ang="0">
                <a:pos x="42" y="29"/>
              </a:cxn>
              <a:cxn ang="0">
                <a:pos x="47" y="20"/>
              </a:cxn>
              <a:cxn ang="0">
                <a:pos x="14" y="0"/>
              </a:cxn>
              <a:cxn ang="0">
                <a:pos x="0" y="62"/>
              </a:cxn>
              <a:cxn ang="0">
                <a:pos x="24" y="62"/>
              </a:cxn>
              <a:cxn ang="0">
                <a:pos x="24" y="21"/>
              </a:cxn>
            </a:cxnLst>
            <a:rect l="0" t="0" r="r" b="b"/>
            <a:pathLst>
              <a:path w="47" h="62">
                <a:moveTo>
                  <a:pt x="24" y="21"/>
                </a:moveTo>
                <a:lnTo>
                  <a:pt x="42" y="29"/>
                </a:lnTo>
                <a:lnTo>
                  <a:pt x="47" y="20"/>
                </a:lnTo>
                <a:lnTo>
                  <a:pt x="14" y="0"/>
                </a:lnTo>
                <a:lnTo>
                  <a:pt x="0" y="62"/>
                </a:lnTo>
                <a:lnTo>
                  <a:pt x="24" y="62"/>
                </a:lnTo>
                <a:lnTo>
                  <a:pt x="24"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90"/>
          <p:cNvSpPr>
            <a:spLocks/>
          </p:cNvSpPr>
          <p:nvPr/>
        </p:nvSpPr>
        <p:spPr bwMode="auto">
          <a:xfrm>
            <a:off x="1731244" y="3523580"/>
            <a:ext cx="71438" cy="96838"/>
          </a:xfrm>
          <a:custGeom>
            <a:avLst/>
            <a:gdLst/>
            <a:ahLst/>
            <a:cxnLst>
              <a:cxn ang="0">
                <a:pos x="21" y="21"/>
              </a:cxn>
              <a:cxn ang="0">
                <a:pos x="21" y="61"/>
              </a:cxn>
              <a:cxn ang="0">
                <a:pos x="45" y="61"/>
              </a:cxn>
              <a:cxn ang="0">
                <a:pos x="31" y="0"/>
              </a:cxn>
              <a:cxn ang="0">
                <a:pos x="0" y="20"/>
              </a:cxn>
              <a:cxn ang="0">
                <a:pos x="3" y="28"/>
              </a:cxn>
              <a:cxn ang="0">
                <a:pos x="21" y="21"/>
              </a:cxn>
            </a:cxnLst>
            <a:rect l="0" t="0" r="r" b="b"/>
            <a:pathLst>
              <a:path w="45" h="61">
                <a:moveTo>
                  <a:pt x="21" y="21"/>
                </a:moveTo>
                <a:lnTo>
                  <a:pt x="21" y="61"/>
                </a:lnTo>
                <a:lnTo>
                  <a:pt x="45" y="61"/>
                </a:lnTo>
                <a:lnTo>
                  <a:pt x="31" y="0"/>
                </a:lnTo>
                <a:lnTo>
                  <a:pt x="0" y="20"/>
                </a:lnTo>
                <a:lnTo>
                  <a:pt x="3" y="28"/>
                </a:lnTo>
                <a:lnTo>
                  <a:pt x="21"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91"/>
          <p:cNvSpPr>
            <a:spLocks noEditPoints="1"/>
          </p:cNvSpPr>
          <p:nvPr/>
        </p:nvSpPr>
        <p:spPr bwMode="auto">
          <a:xfrm>
            <a:off x="4639544" y="2888580"/>
            <a:ext cx="330200" cy="285750"/>
          </a:xfrm>
          <a:custGeom>
            <a:avLst/>
            <a:gdLst/>
            <a:ahLst/>
            <a:cxnLst>
              <a:cxn ang="0">
                <a:pos x="181" y="100"/>
              </a:cxn>
              <a:cxn ang="0">
                <a:pos x="142" y="92"/>
              </a:cxn>
              <a:cxn ang="0">
                <a:pos x="162" y="52"/>
              </a:cxn>
              <a:cxn ang="0">
                <a:pos x="192" y="19"/>
              </a:cxn>
              <a:cxn ang="0">
                <a:pos x="148" y="39"/>
              </a:cxn>
              <a:cxn ang="0">
                <a:pos x="130" y="79"/>
              </a:cxn>
              <a:cxn ang="0">
                <a:pos x="99" y="47"/>
              </a:cxn>
              <a:cxn ang="0">
                <a:pos x="76" y="5"/>
              </a:cxn>
              <a:cxn ang="0">
                <a:pos x="91" y="51"/>
              </a:cxn>
              <a:cxn ang="0">
                <a:pos x="96" y="95"/>
              </a:cxn>
              <a:cxn ang="0">
                <a:pos x="49" y="82"/>
              </a:cxn>
              <a:cxn ang="0">
                <a:pos x="5" y="102"/>
              </a:cxn>
              <a:cxn ang="0">
                <a:pos x="50" y="100"/>
              </a:cxn>
              <a:cxn ang="0">
                <a:pos x="97" y="113"/>
              </a:cxn>
              <a:cxn ang="0">
                <a:pos x="74" y="148"/>
              </a:cxn>
              <a:cxn ang="0">
                <a:pos x="42" y="180"/>
              </a:cxn>
              <a:cxn ang="0">
                <a:pos x="85" y="160"/>
              </a:cxn>
              <a:cxn ang="0">
                <a:pos x="105" y="123"/>
              </a:cxn>
              <a:cxn ang="0">
                <a:pos x="138" y="151"/>
              </a:cxn>
              <a:cxn ang="0">
                <a:pos x="161" y="193"/>
              </a:cxn>
              <a:cxn ang="0">
                <a:pos x="145" y="148"/>
              </a:cxn>
              <a:cxn ang="0">
                <a:pos x="144" y="106"/>
              </a:cxn>
              <a:cxn ang="0">
                <a:pos x="182" y="118"/>
              </a:cxn>
              <a:cxn ang="0">
                <a:pos x="226" y="98"/>
              </a:cxn>
              <a:cxn ang="0">
                <a:pos x="163" y="15"/>
              </a:cxn>
              <a:cxn ang="0">
                <a:pos x="177" y="44"/>
              </a:cxn>
              <a:cxn ang="0">
                <a:pos x="163" y="15"/>
              </a:cxn>
              <a:cxn ang="0">
                <a:pos x="13" y="99"/>
              </a:cxn>
              <a:cxn ang="0">
                <a:pos x="42" y="85"/>
              </a:cxn>
              <a:cxn ang="0">
                <a:pos x="70" y="184"/>
              </a:cxn>
              <a:cxn ang="0">
                <a:pos x="57" y="156"/>
              </a:cxn>
              <a:cxn ang="0">
                <a:pos x="70" y="184"/>
              </a:cxn>
              <a:cxn ang="0">
                <a:pos x="79" y="13"/>
              </a:cxn>
              <a:cxn ang="0">
                <a:pos x="93" y="41"/>
              </a:cxn>
              <a:cxn ang="0">
                <a:pos x="166" y="164"/>
              </a:cxn>
              <a:cxn ang="0">
                <a:pos x="137" y="178"/>
              </a:cxn>
              <a:cxn ang="0">
                <a:pos x="166" y="164"/>
              </a:cxn>
              <a:cxn ang="0">
                <a:pos x="189" y="114"/>
              </a:cxn>
              <a:cxn ang="0">
                <a:pos x="218" y="101"/>
              </a:cxn>
            </a:cxnLst>
            <a:rect l="0" t="0" r="r" b="b"/>
            <a:pathLst>
              <a:path w="231" h="199">
                <a:moveTo>
                  <a:pt x="194" y="86"/>
                </a:moveTo>
                <a:cubicBezTo>
                  <a:pt x="188" y="89"/>
                  <a:pt x="183" y="94"/>
                  <a:pt x="181" y="100"/>
                </a:cubicBezTo>
                <a:cubicBezTo>
                  <a:pt x="144" y="97"/>
                  <a:pt x="144" y="97"/>
                  <a:pt x="144" y="97"/>
                </a:cubicBezTo>
                <a:cubicBezTo>
                  <a:pt x="144" y="96"/>
                  <a:pt x="143" y="94"/>
                  <a:pt x="142" y="92"/>
                </a:cubicBezTo>
                <a:cubicBezTo>
                  <a:pt x="141" y="89"/>
                  <a:pt x="139" y="86"/>
                  <a:pt x="136" y="84"/>
                </a:cubicBezTo>
                <a:cubicBezTo>
                  <a:pt x="162" y="52"/>
                  <a:pt x="162" y="52"/>
                  <a:pt x="162" y="52"/>
                </a:cubicBezTo>
                <a:cubicBezTo>
                  <a:pt x="168" y="54"/>
                  <a:pt x="174" y="54"/>
                  <a:pt x="180" y="51"/>
                </a:cubicBezTo>
                <a:cubicBezTo>
                  <a:pt x="192" y="46"/>
                  <a:pt x="197" y="31"/>
                  <a:pt x="192" y="19"/>
                </a:cubicBezTo>
                <a:cubicBezTo>
                  <a:pt x="186" y="7"/>
                  <a:pt x="172" y="2"/>
                  <a:pt x="160" y="8"/>
                </a:cubicBezTo>
                <a:cubicBezTo>
                  <a:pt x="148" y="13"/>
                  <a:pt x="143" y="27"/>
                  <a:pt x="148" y="39"/>
                </a:cubicBezTo>
                <a:cubicBezTo>
                  <a:pt x="150" y="43"/>
                  <a:pt x="152" y="46"/>
                  <a:pt x="155" y="48"/>
                </a:cubicBezTo>
                <a:cubicBezTo>
                  <a:pt x="130" y="79"/>
                  <a:pt x="130" y="79"/>
                  <a:pt x="130" y="79"/>
                </a:cubicBezTo>
                <a:cubicBezTo>
                  <a:pt x="124" y="77"/>
                  <a:pt x="119" y="77"/>
                  <a:pt x="113" y="78"/>
                </a:cubicBezTo>
                <a:cubicBezTo>
                  <a:pt x="99" y="47"/>
                  <a:pt x="99" y="47"/>
                  <a:pt x="99" y="47"/>
                </a:cubicBezTo>
                <a:cubicBezTo>
                  <a:pt x="109" y="41"/>
                  <a:pt x="113" y="28"/>
                  <a:pt x="108" y="17"/>
                </a:cubicBezTo>
                <a:cubicBezTo>
                  <a:pt x="102" y="5"/>
                  <a:pt x="88" y="0"/>
                  <a:pt x="76" y="5"/>
                </a:cubicBezTo>
                <a:cubicBezTo>
                  <a:pt x="64" y="11"/>
                  <a:pt x="59" y="25"/>
                  <a:pt x="64" y="37"/>
                </a:cubicBezTo>
                <a:cubicBezTo>
                  <a:pt x="69" y="48"/>
                  <a:pt x="80" y="53"/>
                  <a:pt x="91" y="51"/>
                </a:cubicBezTo>
                <a:cubicBezTo>
                  <a:pt x="105" y="82"/>
                  <a:pt x="105" y="82"/>
                  <a:pt x="105" y="82"/>
                </a:cubicBezTo>
                <a:cubicBezTo>
                  <a:pt x="101" y="85"/>
                  <a:pt x="97" y="89"/>
                  <a:pt x="96" y="95"/>
                </a:cubicBezTo>
                <a:cubicBezTo>
                  <a:pt x="51" y="92"/>
                  <a:pt x="51" y="92"/>
                  <a:pt x="51" y="92"/>
                </a:cubicBezTo>
                <a:cubicBezTo>
                  <a:pt x="51" y="89"/>
                  <a:pt x="51" y="85"/>
                  <a:pt x="49" y="82"/>
                </a:cubicBezTo>
                <a:cubicBezTo>
                  <a:pt x="44" y="70"/>
                  <a:pt x="29" y="65"/>
                  <a:pt x="17" y="70"/>
                </a:cubicBezTo>
                <a:cubicBezTo>
                  <a:pt x="5" y="76"/>
                  <a:pt x="0" y="90"/>
                  <a:pt x="5" y="102"/>
                </a:cubicBezTo>
                <a:cubicBezTo>
                  <a:pt x="11" y="114"/>
                  <a:pt x="25" y="119"/>
                  <a:pt x="37" y="114"/>
                </a:cubicBezTo>
                <a:cubicBezTo>
                  <a:pt x="44" y="111"/>
                  <a:pt x="48" y="106"/>
                  <a:pt x="50" y="100"/>
                </a:cubicBezTo>
                <a:cubicBezTo>
                  <a:pt x="94" y="103"/>
                  <a:pt x="94" y="103"/>
                  <a:pt x="94" y="103"/>
                </a:cubicBezTo>
                <a:cubicBezTo>
                  <a:pt x="95" y="106"/>
                  <a:pt x="95" y="110"/>
                  <a:pt x="97" y="113"/>
                </a:cubicBezTo>
                <a:cubicBezTo>
                  <a:pt x="97" y="114"/>
                  <a:pt x="98" y="116"/>
                  <a:pt x="99" y="117"/>
                </a:cubicBezTo>
                <a:cubicBezTo>
                  <a:pt x="74" y="148"/>
                  <a:pt x="74" y="148"/>
                  <a:pt x="74" y="148"/>
                </a:cubicBezTo>
                <a:cubicBezTo>
                  <a:pt x="68" y="145"/>
                  <a:pt x="60" y="145"/>
                  <a:pt x="53" y="148"/>
                </a:cubicBezTo>
                <a:cubicBezTo>
                  <a:pt x="41" y="154"/>
                  <a:pt x="36" y="168"/>
                  <a:pt x="42" y="180"/>
                </a:cubicBezTo>
                <a:cubicBezTo>
                  <a:pt x="47" y="192"/>
                  <a:pt x="61" y="197"/>
                  <a:pt x="73" y="192"/>
                </a:cubicBezTo>
                <a:cubicBezTo>
                  <a:pt x="86" y="186"/>
                  <a:pt x="91" y="172"/>
                  <a:pt x="85" y="160"/>
                </a:cubicBezTo>
                <a:cubicBezTo>
                  <a:pt x="84" y="157"/>
                  <a:pt x="83" y="155"/>
                  <a:pt x="81" y="153"/>
                </a:cubicBezTo>
                <a:cubicBezTo>
                  <a:pt x="105" y="123"/>
                  <a:pt x="105" y="123"/>
                  <a:pt x="105" y="123"/>
                </a:cubicBezTo>
                <a:cubicBezTo>
                  <a:pt x="111" y="127"/>
                  <a:pt x="119" y="128"/>
                  <a:pt x="126" y="126"/>
                </a:cubicBezTo>
                <a:cubicBezTo>
                  <a:pt x="138" y="151"/>
                  <a:pt x="138" y="151"/>
                  <a:pt x="138" y="151"/>
                </a:cubicBezTo>
                <a:cubicBezTo>
                  <a:pt x="128" y="158"/>
                  <a:pt x="124" y="170"/>
                  <a:pt x="129" y="181"/>
                </a:cubicBezTo>
                <a:cubicBezTo>
                  <a:pt x="135" y="193"/>
                  <a:pt x="149" y="199"/>
                  <a:pt x="161" y="193"/>
                </a:cubicBezTo>
                <a:cubicBezTo>
                  <a:pt x="173" y="187"/>
                  <a:pt x="179" y="173"/>
                  <a:pt x="173" y="161"/>
                </a:cubicBezTo>
                <a:cubicBezTo>
                  <a:pt x="168" y="150"/>
                  <a:pt x="156" y="145"/>
                  <a:pt x="145" y="148"/>
                </a:cubicBezTo>
                <a:cubicBezTo>
                  <a:pt x="134" y="123"/>
                  <a:pt x="134" y="123"/>
                  <a:pt x="134" y="123"/>
                </a:cubicBezTo>
                <a:cubicBezTo>
                  <a:pt x="139" y="119"/>
                  <a:pt x="143" y="113"/>
                  <a:pt x="144" y="106"/>
                </a:cubicBezTo>
                <a:cubicBezTo>
                  <a:pt x="180" y="108"/>
                  <a:pt x="180" y="108"/>
                  <a:pt x="180" y="108"/>
                </a:cubicBezTo>
                <a:cubicBezTo>
                  <a:pt x="180" y="111"/>
                  <a:pt x="180" y="115"/>
                  <a:pt x="182" y="118"/>
                </a:cubicBezTo>
                <a:cubicBezTo>
                  <a:pt x="188" y="130"/>
                  <a:pt x="202" y="135"/>
                  <a:pt x="214" y="130"/>
                </a:cubicBezTo>
                <a:cubicBezTo>
                  <a:pt x="226" y="124"/>
                  <a:pt x="231" y="110"/>
                  <a:pt x="226" y="98"/>
                </a:cubicBezTo>
                <a:cubicBezTo>
                  <a:pt x="220" y="86"/>
                  <a:pt x="206" y="80"/>
                  <a:pt x="194" y="86"/>
                </a:cubicBezTo>
                <a:close/>
                <a:moveTo>
                  <a:pt x="163" y="15"/>
                </a:moveTo>
                <a:cubicBezTo>
                  <a:pt x="171" y="11"/>
                  <a:pt x="181" y="15"/>
                  <a:pt x="184" y="23"/>
                </a:cubicBezTo>
                <a:cubicBezTo>
                  <a:pt x="188" y="31"/>
                  <a:pt x="185" y="40"/>
                  <a:pt x="177" y="44"/>
                </a:cubicBezTo>
                <a:cubicBezTo>
                  <a:pt x="169" y="47"/>
                  <a:pt x="159" y="44"/>
                  <a:pt x="156" y="36"/>
                </a:cubicBezTo>
                <a:cubicBezTo>
                  <a:pt x="152" y="28"/>
                  <a:pt x="156" y="19"/>
                  <a:pt x="163" y="15"/>
                </a:cubicBezTo>
                <a:close/>
                <a:moveTo>
                  <a:pt x="34" y="106"/>
                </a:moveTo>
                <a:cubicBezTo>
                  <a:pt x="26" y="110"/>
                  <a:pt x="17" y="107"/>
                  <a:pt x="13" y="99"/>
                </a:cubicBezTo>
                <a:cubicBezTo>
                  <a:pt x="9" y="91"/>
                  <a:pt x="13" y="81"/>
                  <a:pt x="21" y="78"/>
                </a:cubicBezTo>
                <a:cubicBezTo>
                  <a:pt x="29" y="74"/>
                  <a:pt x="38" y="77"/>
                  <a:pt x="42" y="85"/>
                </a:cubicBezTo>
                <a:cubicBezTo>
                  <a:pt x="45" y="93"/>
                  <a:pt x="42" y="103"/>
                  <a:pt x="34" y="106"/>
                </a:cubicBezTo>
                <a:close/>
                <a:moveTo>
                  <a:pt x="70" y="184"/>
                </a:moveTo>
                <a:cubicBezTo>
                  <a:pt x="62" y="188"/>
                  <a:pt x="53" y="184"/>
                  <a:pt x="49" y="176"/>
                </a:cubicBezTo>
                <a:cubicBezTo>
                  <a:pt x="45" y="169"/>
                  <a:pt x="49" y="159"/>
                  <a:pt x="57" y="156"/>
                </a:cubicBezTo>
                <a:cubicBezTo>
                  <a:pt x="65" y="152"/>
                  <a:pt x="74" y="155"/>
                  <a:pt x="78" y="163"/>
                </a:cubicBezTo>
                <a:cubicBezTo>
                  <a:pt x="81" y="171"/>
                  <a:pt x="78" y="181"/>
                  <a:pt x="70" y="184"/>
                </a:cubicBezTo>
                <a:close/>
                <a:moveTo>
                  <a:pt x="72" y="34"/>
                </a:moveTo>
                <a:cubicBezTo>
                  <a:pt x="68" y="26"/>
                  <a:pt x="71" y="16"/>
                  <a:pt x="79" y="13"/>
                </a:cubicBezTo>
                <a:cubicBezTo>
                  <a:pt x="87" y="9"/>
                  <a:pt x="97" y="13"/>
                  <a:pt x="100" y="20"/>
                </a:cubicBezTo>
                <a:cubicBezTo>
                  <a:pt x="104" y="28"/>
                  <a:pt x="100" y="38"/>
                  <a:pt x="93" y="41"/>
                </a:cubicBezTo>
                <a:cubicBezTo>
                  <a:pt x="85" y="45"/>
                  <a:pt x="75" y="42"/>
                  <a:pt x="72" y="34"/>
                </a:cubicBezTo>
                <a:close/>
                <a:moveTo>
                  <a:pt x="166" y="164"/>
                </a:moveTo>
                <a:cubicBezTo>
                  <a:pt x="169" y="172"/>
                  <a:pt x="166" y="182"/>
                  <a:pt x="158" y="185"/>
                </a:cubicBezTo>
                <a:cubicBezTo>
                  <a:pt x="150" y="189"/>
                  <a:pt x="141" y="186"/>
                  <a:pt x="137" y="178"/>
                </a:cubicBezTo>
                <a:cubicBezTo>
                  <a:pt x="133" y="170"/>
                  <a:pt x="137" y="160"/>
                  <a:pt x="145" y="157"/>
                </a:cubicBezTo>
                <a:cubicBezTo>
                  <a:pt x="153" y="153"/>
                  <a:pt x="162" y="157"/>
                  <a:pt x="166" y="164"/>
                </a:cubicBezTo>
                <a:close/>
                <a:moveTo>
                  <a:pt x="210" y="122"/>
                </a:moveTo>
                <a:cubicBezTo>
                  <a:pt x="203" y="126"/>
                  <a:pt x="193" y="122"/>
                  <a:pt x="189" y="114"/>
                </a:cubicBezTo>
                <a:cubicBezTo>
                  <a:pt x="186" y="107"/>
                  <a:pt x="189" y="97"/>
                  <a:pt x="197" y="94"/>
                </a:cubicBezTo>
                <a:cubicBezTo>
                  <a:pt x="205" y="90"/>
                  <a:pt x="214" y="93"/>
                  <a:pt x="218" y="101"/>
                </a:cubicBezTo>
                <a:cubicBezTo>
                  <a:pt x="222" y="109"/>
                  <a:pt x="218" y="118"/>
                  <a:pt x="210" y="1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92"/>
          <p:cNvSpPr>
            <a:spLocks noEditPoints="1"/>
          </p:cNvSpPr>
          <p:nvPr/>
        </p:nvSpPr>
        <p:spPr bwMode="auto">
          <a:xfrm>
            <a:off x="4136306" y="3764880"/>
            <a:ext cx="234950" cy="258763"/>
          </a:xfrm>
          <a:custGeom>
            <a:avLst/>
            <a:gdLst/>
            <a:ahLst/>
            <a:cxnLst>
              <a:cxn ang="0">
                <a:pos x="120" y="143"/>
              </a:cxn>
              <a:cxn ang="0">
                <a:pos x="120" y="181"/>
              </a:cxn>
              <a:cxn ang="0">
                <a:pos x="163" y="181"/>
              </a:cxn>
              <a:cxn ang="0">
                <a:pos x="163" y="146"/>
              </a:cxn>
              <a:cxn ang="0">
                <a:pos x="163" y="143"/>
              </a:cxn>
              <a:cxn ang="0">
                <a:pos x="163" y="69"/>
              </a:cxn>
              <a:cxn ang="0">
                <a:pos x="82" y="0"/>
              </a:cxn>
              <a:cxn ang="0">
                <a:pos x="0" y="69"/>
              </a:cxn>
              <a:cxn ang="0">
                <a:pos x="0" y="143"/>
              </a:cxn>
              <a:cxn ang="0">
                <a:pos x="0" y="146"/>
              </a:cxn>
              <a:cxn ang="0">
                <a:pos x="0" y="181"/>
              </a:cxn>
              <a:cxn ang="0">
                <a:pos x="44" y="181"/>
              </a:cxn>
              <a:cxn ang="0">
                <a:pos x="44" y="146"/>
              </a:cxn>
              <a:cxn ang="0">
                <a:pos x="44" y="146"/>
              </a:cxn>
              <a:cxn ang="0">
                <a:pos x="44" y="69"/>
              </a:cxn>
              <a:cxn ang="0">
                <a:pos x="82" y="43"/>
              </a:cxn>
              <a:cxn ang="0">
                <a:pos x="120" y="69"/>
              </a:cxn>
              <a:cxn ang="0">
                <a:pos x="120" y="143"/>
              </a:cxn>
              <a:cxn ang="0">
                <a:pos x="36" y="174"/>
              </a:cxn>
              <a:cxn ang="0">
                <a:pos x="8" y="174"/>
              </a:cxn>
              <a:cxn ang="0">
                <a:pos x="8" y="151"/>
              </a:cxn>
              <a:cxn ang="0">
                <a:pos x="36" y="151"/>
              </a:cxn>
              <a:cxn ang="0">
                <a:pos x="36" y="174"/>
              </a:cxn>
              <a:cxn ang="0">
                <a:pos x="127" y="151"/>
              </a:cxn>
              <a:cxn ang="0">
                <a:pos x="156" y="151"/>
              </a:cxn>
              <a:cxn ang="0">
                <a:pos x="156" y="174"/>
              </a:cxn>
              <a:cxn ang="0">
                <a:pos x="127" y="174"/>
              </a:cxn>
              <a:cxn ang="0">
                <a:pos x="127" y="151"/>
              </a:cxn>
            </a:cxnLst>
            <a:rect l="0" t="0" r="r" b="b"/>
            <a:pathLst>
              <a:path w="163" h="181">
                <a:moveTo>
                  <a:pt x="120" y="143"/>
                </a:moveTo>
                <a:cubicBezTo>
                  <a:pt x="120" y="181"/>
                  <a:pt x="120" y="181"/>
                  <a:pt x="120" y="181"/>
                </a:cubicBezTo>
                <a:cubicBezTo>
                  <a:pt x="163" y="181"/>
                  <a:pt x="163" y="181"/>
                  <a:pt x="163" y="181"/>
                </a:cubicBezTo>
                <a:cubicBezTo>
                  <a:pt x="163" y="146"/>
                  <a:pt x="163" y="146"/>
                  <a:pt x="163" y="146"/>
                </a:cubicBezTo>
                <a:cubicBezTo>
                  <a:pt x="163" y="143"/>
                  <a:pt x="163" y="143"/>
                  <a:pt x="163" y="143"/>
                </a:cubicBezTo>
                <a:cubicBezTo>
                  <a:pt x="163" y="69"/>
                  <a:pt x="163" y="69"/>
                  <a:pt x="163" y="69"/>
                </a:cubicBezTo>
                <a:cubicBezTo>
                  <a:pt x="163" y="41"/>
                  <a:pt x="142" y="0"/>
                  <a:pt x="82" y="0"/>
                </a:cubicBezTo>
                <a:cubicBezTo>
                  <a:pt x="20" y="0"/>
                  <a:pt x="0" y="47"/>
                  <a:pt x="0" y="69"/>
                </a:cubicBezTo>
                <a:cubicBezTo>
                  <a:pt x="0" y="143"/>
                  <a:pt x="0" y="143"/>
                  <a:pt x="0" y="143"/>
                </a:cubicBezTo>
                <a:cubicBezTo>
                  <a:pt x="0" y="146"/>
                  <a:pt x="0" y="146"/>
                  <a:pt x="0" y="146"/>
                </a:cubicBezTo>
                <a:cubicBezTo>
                  <a:pt x="0" y="181"/>
                  <a:pt x="0" y="181"/>
                  <a:pt x="0" y="181"/>
                </a:cubicBezTo>
                <a:cubicBezTo>
                  <a:pt x="44" y="181"/>
                  <a:pt x="44" y="181"/>
                  <a:pt x="44" y="181"/>
                </a:cubicBezTo>
                <a:cubicBezTo>
                  <a:pt x="44" y="146"/>
                  <a:pt x="44" y="146"/>
                  <a:pt x="44" y="146"/>
                </a:cubicBezTo>
                <a:cubicBezTo>
                  <a:pt x="44" y="146"/>
                  <a:pt x="44" y="146"/>
                  <a:pt x="44" y="146"/>
                </a:cubicBezTo>
                <a:cubicBezTo>
                  <a:pt x="44" y="69"/>
                  <a:pt x="44" y="69"/>
                  <a:pt x="44" y="69"/>
                </a:cubicBezTo>
                <a:cubicBezTo>
                  <a:pt x="44" y="69"/>
                  <a:pt x="45" y="43"/>
                  <a:pt x="82" y="43"/>
                </a:cubicBezTo>
                <a:cubicBezTo>
                  <a:pt x="120" y="43"/>
                  <a:pt x="120" y="68"/>
                  <a:pt x="120" y="69"/>
                </a:cubicBezTo>
                <a:cubicBezTo>
                  <a:pt x="120" y="143"/>
                  <a:pt x="120" y="143"/>
                  <a:pt x="120" y="143"/>
                </a:cubicBezTo>
                <a:close/>
                <a:moveTo>
                  <a:pt x="36" y="174"/>
                </a:moveTo>
                <a:cubicBezTo>
                  <a:pt x="8" y="174"/>
                  <a:pt x="8" y="174"/>
                  <a:pt x="8" y="174"/>
                </a:cubicBezTo>
                <a:cubicBezTo>
                  <a:pt x="8" y="151"/>
                  <a:pt x="8" y="151"/>
                  <a:pt x="8" y="151"/>
                </a:cubicBezTo>
                <a:cubicBezTo>
                  <a:pt x="36" y="151"/>
                  <a:pt x="36" y="151"/>
                  <a:pt x="36" y="151"/>
                </a:cubicBezTo>
                <a:lnTo>
                  <a:pt x="36" y="174"/>
                </a:lnTo>
                <a:close/>
                <a:moveTo>
                  <a:pt x="127" y="151"/>
                </a:moveTo>
                <a:cubicBezTo>
                  <a:pt x="156" y="151"/>
                  <a:pt x="156" y="151"/>
                  <a:pt x="156" y="151"/>
                </a:cubicBezTo>
                <a:cubicBezTo>
                  <a:pt x="156" y="174"/>
                  <a:pt x="156" y="174"/>
                  <a:pt x="156" y="174"/>
                </a:cubicBezTo>
                <a:cubicBezTo>
                  <a:pt x="127" y="174"/>
                  <a:pt x="127" y="174"/>
                  <a:pt x="127" y="174"/>
                </a:cubicBezTo>
                <a:lnTo>
                  <a:pt x="127" y="15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93"/>
          <p:cNvSpPr>
            <a:spLocks/>
          </p:cNvSpPr>
          <p:nvPr/>
        </p:nvSpPr>
        <p:spPr bwMode="auto">
          <a:xfrm>
            <a:off x="4137894" y="4039518"/>
            <a:ext cx="60325" cy="60325"/>
          </a:xfrm>
          <a:custGeom>
            <a:avLst/>
            <a:gdLst/>
            <a:ahLst/>
            <a:cxnLst>
              <a:cxn ang="0">
                <a:pos x="24" y="0"/>
              </a:cxn>
              <a:cxn ang="0">
                <a:pos x="15" y="0"/>
              </a:cxn>
              <a:cxn ang="0">
                <a:pos x="15" y="15"/>
              </a:cxn>
              <a:cxn ang="0">
                <a:pos x="0" y="15"/>
              </a:cxn>
              <a:cxn ang="0">
                <a:pos x="0" y="23"/>
              </a:cxn>
              <a:cxn ang="0">
                <a:pos x="15" y="23"/>
              </a:cxn>
              <a:cxn ang="0">
                <a:pos x="15" y="38"/>
              </a:cxn>
              <a:cxn ang="0">
                <a:pos x="24" y="38"/>
              </a:cxn>
              <a:cxn ang="0">
                <a:pos x="24" y="23"/>
              </a:cxn>
              <a:cxn ang="0">
                <a:pos x="38" y="23"/>
              </a:cxn>
              <a:cxn ang="0">
                <a:pos x="38" y="15"/>
              </a:cxn>
              <a:cxn ang="0">
                <a:pos x="24" y="15"/>
              </a:cxn>
              <a:cxn ang="0">
                <a:pos x="24" y="0"/>
              </a:cxn>
            </a:cxnLst>
            <a:rect l="0" t="0" r="r" b="b"/>
            <a:pathLst>
              <a:path w="38" h="38">
                <a:moveTo>
                  <a:pt x="24" y="0"/>
                </a:moveTo>
                <a:lnTo>
                  <a:pt x="15" y="0"/>
                </a:lnTo>
                <a:lnTo>
                  <a:pt x="15" y="15"/>
                </a:lnTo>
                <a:lnTo>
                  <a:pt x="0" y="15"/>
                </a:lnTo>
                <a:lnTo>
                  <a:pt x="0" y="23"/>
                </a:lnTo>
                <a:lnTo>
                  <a:pt x="15" y="23"/>
                </a:lnTo>
                <a:lnTo>
                  <a:pt x="15" y="38"/>
                </a:lnTo>
                <a:lnTo>
                  <a:pt x="24" y="38"/>
                </a:lnTo>
                <a:lnTo>
                  <a:pt x="24" y="23"/>
                </a:lnTo>
                <a:lnTo>
                  <a:pt x="38" y="23"/>
                </a:lnTo>
                <a:lnTo>
                  <a:pt x="38" y="15"/>
                </a:lnTo>
                <a:lnTo>
                  <a:pt x="24" y="15"/>
                </a:lnTo>
                <a:lnTo>
                  <a:pt x="2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Rectangle 94"/>
          <p:cNvSpPr>
            <a:spLocks noChangeArrowheads="1"/>
          </p:cNvSpPr>
          <p:nvPr/>
        </p:nvSpPr>
        <p:spPr bwMode="auto">
          <a:xfrm>
            <a:off x="4309344" y="4063330"/>
            <a:ext cx="61913" cy="127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95"/>
          <p:cNvSpPr>
            <a:spLocks/>
          </p:cNvSpPr>
          <p:nvPr/>
        </p:nvSpPr>
        <p:spPr bwMode="auto">
          <a:xfrm>
            <a:off x="2215431" y="3087018"/>
            <a:ext cx="214313" cy="95250"/>
          </a:xfrm>
          <a:custGeom>
            <a:avLst/>
            <a:gdLst/>
            <a:ahLst/>
            <a:cxnLst>
              <a:cxn ang="0">
                <a:pos x="75" y="26"/>
              </a:cxn>
              <a:cxn ang="0">
                <a:pos x="0" y="0"/>
              </a:cxn>
              <a:cxn ang="0">
                <a:pos x="0" y="49"/>
              </a:cxn>
              <a:cxn ang="0">
                <a:pos x="75" y="66"/>
              </a:cxn>
              <a:cxn ang="0">
                <a:pos x="149" y="45"/>
              </a:cxn>
              <a:cxn ang="0">
                <a:pos x="149" y="0"/>
              </a:cxn>
              <a:cxn ang="0">
                <a:pos x="75" y="26"/>
              </a:cxn>
            </a:cxnLst>
            <a:rect l="0" t="0" r="r" b="b"/>
            <a:pathLst>
              <a:path w="149" h="66">
                <a:moveTo>
                  <a:pt x="75" y="26"/>
                </a:moveTo>
                <a:cubicBezTo>
                  <a:pt x="0" y="0"/>
                  <a:pt x="0" y="0"/>
                  <a:pt x="0" y="0"/>
                </a:cubicBezTo>
                <a:cubicBezTo>
                  <a:pt x="0" y="49"/>
                  <a:pt x="0" y="49"/>
                  <a:pt x="0" y="49"/>
                </a:cubicBezTo>
                <a:cubicBezTo>
                  <a:pt x="0" y="49"/>
                  <a:pt x="35" y="66"/>
                  <a:pt x="75" y="66"/>
                </a:cubicBezTo>
                <a:cubicBezTo>
                  <a:pt x="116" y="66"/>
                  <a:pt x="149" y="45"/>
                  <a:pt x="149" y="45"/>
                </a:cubicBezTo>
                <a:cubicBezTo>
                  <a:pt x="149" y="0"/>
                  <a:pt x="149" y="0"/>
                  <a:pt x="149" y="0"/>
                </a:cubicBezTo>
                <a:lnTo>
                  <a:pt x="75"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96"/>
          <p:cNvSpPr>
            <a:spLocks/>
          </p:cNvSpPr>
          <p:nvPr/>
        </p:nvSpPr>
        <p:spPr bwMode="auto">
          <a:xfrm>
            <a:off x="2164631" y="2988593"/>
            <a:ext cx="317500" cy="176213"/>
          </a:xfrm>
          <a:custGeom>
            <a:avLst/>
            <a:gdLst/>
            <a:ahLst/>
            <a:cxnLst>
              <a:cxn ang="0">
                <a:pos x="188" y="45"/>
              </a:cxn>
              <a:cxn ang="0">
                <a:pos x="200" y="40"/>
              </a:cxn>
              <a:cxn ang="0">
                <a:pos x="100" y="0"/>
              </a:cxn>
              <a:cxn ang="0">
                <a:pos x="0" y="40"/>
              </a:cxn>
              <a:cxn ang="0">
                <a:pos x="100" y="77"/>
              </a:cxn>
              <a:cxn ang="0">
                <a:pos x="179" y="48"/>
              </a:cxn>
              <a:cxn ang="0">
                <a:pos x="179" y="90"/>
              </a:cxn>
              <a:cxn ang="0">
                <a:pos x="175" y="90"/>
              </a:cxn>
              <a:cxn ang="0">
                <a:pos x="175" y="111"/>
              </a:cxn>
              <a:cxn ang="0">
                <a:pos x="191" y="111"/>
              </a:cxn>
              <a:cxn ang="0">
                <a:pos x="191" y="90"/>
              </a:cxn>
              <a:cxn ang="0">
                <a:pos x="188" y="90"/>
              </a:cxn>
              <a:cxn ang="0">
                <a:pos x="188" y="45"/>
              </a:cxn>
            </a:cxnLst>
            <a:rect l="0" t="0" r="r" b="b"/>
            <a:pathLst>
              <a:path w="200" h="111">
                <a:moveTo>
                  <a:pt x="188" y="45"/>
                </a:moveTo>
                <a:lnTo>
                  <a:pt x="200" y="40"/>
                </a:lnTo>
                <a:lnTo>
                  <a:pt x="100" y="0"/>
                </a:lnTo>
                <a:lnTo>
                  <a:pt x="0" y="40"/>
                </a:lnTo>
                <a:lnTo>
                  <a:pt x="100" y="77"/>
                </a:lnTo>
                <a:lnTo>
                  <a:pt x="179" y="48"/>
                </a:lnTo>
                <a:lnTo>
                  <a:pt x="179" y="90"/>
                </a:lnTo>
                <a:lnTo>
                  <a:pt x="175" y="90"/>
                </a:lnTo>
                <a:lnTo>
                  <a:pt x="175" y="111"/>
                </a:lnTo>
                <a:lnTo>
                  <a:pt x="191" y="111"/>
                </a:lnTo>
                <a:lnTo>
                  <a:pt x="191" y="90"/>
                </a:lnTo>
                <a:lnTo>
                  <a:pt x="188" y="90"/>
                </a:lnTo>
                <a:lnTo>
                  <a:pt x="188" y="4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97"/>
          <p:cNvSpPr>
            <a:spLocks/>
          </p:cNvSpPr>
          <p:nvPr/>
        </p:nvSpPr>
        <p:spPr bwMode="auto">
          <a:xfrm>
            <a:off x="4315694" y="2023393"/>
            <a:ext cx="34925" cy="228600"/>
          </a:xfrm>
          <a:custGeom>
            <a:avLst/>
            <a:gdLst/>
            <a:ahLst/>
            <a:cxnLst>
              <a:cxn ang="0">
                <a:pos x="16" y="0"/>
              </a:cxn>
              <a:cxn ang="0">
                <a:pos x="0" y="0"/>
              </a:cxn>
              <a:cxn ang="0">
                <a:pos x="0" y="159"/>
              </a:cxn>
              <a:cxn ang="0">
                <a:pos x="16" y="159"/>
              </a:cxn>
              <a:cxn ang="0">
                <a:pos x="24" y="151"/>
              </a:cxn>
              <a:cxn ang="0">
                <a:pos x="24" y="8"/>
              </a:cxn>
              <a:cxn ang="0">
                <a:pos x="16" y="0"/>
              </a:cxn>
            </a:cxnLst>
            <a:rect l="0" t="0" r="r" b="b"/>
            <a:pathLst>
              <a:path w="24" h="159">
                <a:moveTo>
                  <a:pt x="16" y="0"/>
                </a:moveTo>
                <a:cubicBezTo>
                  <a:pt x="0" y="0"/>
                  <a:pt x="0" y="0"/>
                  <a:pt x="0" y="0"/>
                </a:cubicBezTo>
                <a:cubicBezTo>
                  <a:pt x="0" y="159"/>
                  <a:pt x="0" y="159"/>
                  <a:pt x="0" y="159"/>
                </a:cubicBezTo>
                <a:cubicBezTo>
                  <a:pt x="16" y="159"/>
                  <a:pt x="16" y="159"/>
                  <a:pt x="16" y="159"/>
                </a:cubicBezTo>
                <a:cubicBezTo>
                  <a:pt x="21" y="159"/>
                  <a:pt x="24" y="156"/>
                  <a:pt x="24" y="151"/>
                </a:cubicBezTo>
                <a:cubicBezTo>
                  <a:pt x="24" y="8"/>
                  <a:pt x="24" y="8"/>
                  <a:pt x="24" y="8"/>
                </a:cubicBezTo>
                <a:cubicBezTo>
                  <a:pt x="24" y="4"/>
                  <a:pt x="21" y="0"/>
                  <a:pt x="1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98"/>
          <p:cNvSpPr>
            <a:spLocks/>
          </p:cNvSpPr>
          <p:nvPr/>
        </p:nvSpPr>
        <p:spPr bwMode="auto">
          <a:xfrm>
            <a:off x="4179169" y="2023393"/>
            <a:ext cx="117475" cy="242888"/>
          </a:xfrm>
          <a:custGeom>
            <a:avLst/>
            <a:gdLst/>
            <a:ahLst/>
            <a:cxnLst>
              <a:cxn ang="0">
                <a:pos x="74" y="0"/>
              </a:cxn>
              <a:cxn ang="0">
                <a:pos x="0" y="0"/>
              </a:cxn>
              <a:cxn ang="0">
                <a:pos x="0" y="144"/>
              </a:cxn>
              <a:cxn ang="0">
                <a:pos x="8" y="144"/>
              </a:cxn>
              <a:cxn ang="0">
                <a:pos x="8" y="153"/>
              </a:cxn>
              <a:cxn ang="0">
                <a:pos x="17" y="149"/>
              </a:cxn>
              <a:cxn ang="0">
                <a:pos x="26" y="153"/>
              </a:cxn>
              <a:cxn ang="0">
                <a:pos x="26" y="144"/>
              </a:cxn>
              <a:cxn ang="0">
                <a:pos x="74" y="144"/>
              </a:cxn>
              <a:cxn ang="0">
                <a:pos x="74" y="0"/>
              </a:cxn>
            </a:cxnLst>
            <a:rect l="0" t="0" r="r" b="b"/>
            <a:pathLst>
              <a:path w="74" h="153">
                <a:moveTo>
                  <a:pt x="74" y="0"/>
                </a:moveTo>
                <a:lnTo>
                  <a:pt x="0" y="0"/>
                </a:lnTo>
                <a:lnTo>
                  <a:pt x="0" y="144"/>
                </a:lnTo>
                <a:lnTo>
                  <a:pt x="8" y="144"/>
                </a:lnTo>
                <a:lnTo>
                  <a:pt x="8" y="153"/>
                </a:lnTo>
                <a:lnTo>
                  <a:pt x="17" y="149"/>
                </a:lnTo>
                <a:lnTo>
                  <a:pt x="26" y="153"/>
                </a:lnTo>
                <a:lnTo>
                  <a:pt x="26" y="144"/>
                </a:lnTo>
                <a:lnTo>
                  <a:pt x="74" y="144"/>
                </a:lnTo>
                <a:lnTo>
                  <a:pt x="7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99"/>
          <p:cNvSpPr>
            <a:spLocks noEditPoints="1"/>
          </p:cNvSpPr>
          <p:nvPr/>
        </p:nvSpPr>
        <p:spPr bwMode="auto">
          <a:xfrm>
            <a:off x="1331194" y="2086893"/>
            <a:ext cx="209550" cy="219075"/>
          </a:xfrm>
          <a:custGeom>
            <a:avLst/>
            <a:gdLst/>
            <a:ahLst/>
            <a:cxnLst>
              <a:cxn ang="0">
                <a:pos x="141" y="61"/>
              </a:cxn>
              <a:cxn ang="0">
                <a:pos x="123" y="61"/>
              </a:cxn>
              <a:cxn ang="0">
                <a:pos x="124" y="79"/>
              </a:cxn>
              <a:cxn ang="0">
                <a:pos x="129" y="82"/>
              </a:cxn>
              <a:cxn ang="0">
                <a:pos x="72" y="117"/>
              </a:cxn>
              <a:cxn ang="0">
                <a:pos x="72" y="114"/>
              </a:cxn>
              <a:cxn ang="0">
                <a:pos x="116" y="58"/>
              </a:cxn>
              <a:cxn ang="0">
                <a:pos x="58" y="0"/>
              </a:cxn>
              <a:cxn ang="0">
                <a:pos x="0" y="58"/>
              </a:cxn>
              <a:cxn ang="0">
                <a:pos x="48" y="114"/>
              </a:cxn>
              <a:cxn ang="0">
                <a:pos x="48" y="125"/>
              </a:cxn>
              <a:cxn ang="0">
                <a:pos x="29" y="125"/>
              </a:cxn>
              <a:cxn ang="0">
                <a:pos x="29" y="133"/>
              </a:cxn>
              <a:cxn ang="0">
                <a:pos x="12" y="133"/>
              </a:cxn>
              <a:cxn ang="0">
                <a:pos x="12" y="153"/>
              </a:cxn>
              <a:cxn ang="0">
                <a:pos x="102" y="153"/>
              </a:cxn>
              <a:cxn ang="0">
                <a:pos x="102" y="133"/>
              </a:cxn>
              <a:cxn ang="0">
                <a:pos x="90" y="133"/>
              </a:cxn>
              <a:cxn ang="0">
                <a:pos x="90" y="125"/>
              </a:cxn>
              <a:cxn ang="0">
                <a:pos x="72" y="125"/>
              </a:cxn>
              <a:cxn ang="0">
                <a:pos x="72" y="124"/>
              </a:cxn>
              <a:cxn ang="0">
                <a:pos x="135" y="82"/>
              </a:cxn>
              <a:cxn ang="0">
                <a:pos x="142" y="79"/>
              </a:cxn>
              <a:cxn ang="0">
                <a:pos x="141" y="61"/>
              </a:cxn>
              <a:cxn ang="0">
                <a:pos x="43" y="58"/>
              </a:cxn>
              <a:cxn ang="0">
                <a:pos x="59" y="42"/>
              </a:cxn>
              <a:cxn ang="0">
                <a:pos x="75" y="58"/>
              </a:cxn>
              <a:cxn ang="0">
                <a:pos x="59" y="74"/>
              </a:cxn>
              <a:cxn ang="0">
                <a:pos x="43" y="58"/>
              </a:cxn>
            </a:cxnLst>
            <a:rect l="0" t="0" r="r" b="b"/>
            <a:pathLst>
              <a:path w="146" h="153">
                <a:moveTo>
                  <a:pt x="141" y="61"/>
                </a:moveTo>
                <a:cubicBezTo>
                  <a:pt x="136" y="56"/>
                  <a:pt x="128" y="56"/>
                  <a:pt x="123" y="61"/>
                </a:cubicBezTo>
                <a:cubicBezTo>
                  <a:pt x="119" y="66"/>
                  <a:pt x="119" y="74"/>
                  <a:pt x="124" y="79"/>
                </a:cubicBezTo>
                <a:cubicBezTo>
                  <a:pt x="125" y="80"/>
                  <a:pt x="127" y="81"/>
                  <a:pt x="129" y="82"/>
                </a:cubicBezTo>
                <a:cubicBezTo>
                  <a:pt x="126" y="94"/>
                  <a:pt x="114" y="111"/>
                  <a:pt x="72" y="117"/>
                </a:cubicBezTo>
                <a:cubicBezTo>
                  <a:pt x="72" y="114"/>
                  <a:pt x="72" y="114"/>
                  <a:pt x="72" y="114"/>
                </a:cubicBezTo>
                <a:cubicBezTo>
                  <a:pt x="98" y="107"/>
                  <a:pt x="116" y="85"/>
                  <a:pt x="116" y="58"/>
                </a:cubicBezTo>
                <a:cubicBezTo>
                  <a:pt x="116" y="26"/>
                  <a:pt x="90" y="0"/>
                  <a:pt x="58" y="0"/>
                </a:cubicBezTo>
                <a:cubicBezTo>
                  <a:pt x="26" y="0"/>
                  <a:pt x="0" y="26"/>
                  <a:pt x="0" y="58"/>
                </a:cubicBezTo>
                <a:cubicBezTo>
                  <a:pt x="0" y="86"/>
                  <a:pt x="21" y="110"/>
                  <a:pt x="48" y="114"/>
                </a:cubicBezTo>
                <a:cubicBezTo>
                  <a:pt x="48" y="125"/>
                  <a:pt x="48" y="125"/>
                  <a:pt x="48" y="125"/>
                </a:cubicBezTo>
                <a:cubicBezTo>
                  <a:pt x="29" y="125"/>
                  <a:pt x="29" y="125"/>
                  <a:pt x="29" y="125"/>
                </a:cubicBezTo>
                <a:cubicBezTo>
                  <a:pt x="29" y="133"/>
                  <a:pt x="29" y="133"/>
                  <a:pt x="29" y="133"/>
                </a:cubicBezTo>
                <a:cubicBezTo>
                  <a:pt x="12" y="133"/>
                  <a:pt x="12" y="133"/>
                  <a:pt x="12" y="133"/>
                </a:cubicBezTo>
                <a:cubicBezTo>
                  <a:pt x="12" y="153"/>
                  <a:pt x="12" y="153"/>
                  <a:pt x="12" y="153"/>
                </a:cubicBezTo>
                <a:cubicBezTo>
                  <a:pt x="102" y="153"/>
                  <a:pt x="102" y="153"/>
                  <a:pt x="102" y="153"/>
                </a:cubicBezTo>
                <a:cubicBezTo>
                  <a:pt x="102" y="133"/>
                  <a:pt x="102" y="133"/>
                  <a:pt x="102" y="133"/>
                </a:cubicBezTo>
                <a:cubicBezTo>
                  <a:pt x="90" y="133"/>
                  <a:pt x="90" y="133"/>
                  <a:pt x="90" y="133"/>
                </a:cubicBezTo>
                <a:cubicBezTo>
                  <a:pt x="90" y="125"/>
                  <a:pt x="90" y="125"/>
                  <a:pt x="90" y="125"/>
                </a:cubicBezTo>
                <a:cubicBezTo>
                  <a:pt x="72" y="125"/>
                  <a:pt x="72" y="125"/>
                  <a:pt x="72" y="125"/>
                </a:cubicBezTo>
                <a:cubicBezTo>
                  <a:pt x="72" y="124"/>
                  <a:pt x="72" y="124"/>
                  <a:pt x="72" y="124"/>
                </a:cubicBezTo>
                <a:cubicBezTo>
                  <a:pt x="120" y="117"/>
                  <a:pt x="132" y="96"/>
                  <a:pt x="135" y="82"/>
                </a:cubicBezTo>
                <a:cubicBezTo>
                  <a:pt x="137" y="82"/>
                  <a:pt x="140" y="81"/>
                  <a:pt x="142" y="79"/>
                </a:cubicBezTo>
                <a:cubicBezTo>
                  <a:pt x="146" y="74"/>
                  <a:pt x="146" y="66"/>
                  <a:pt x="141" y="61"/>
                </a:cubicBezTo>
                <a:close/>
                <a:moveTo>
                  <a:pt x="43" y="58"/>
                </a:moveTo>
                <a:cubicBezTo>
                  <a:pt x="43" y="49"/>
                  <a:pt x="51" y="42"/>
                  <a:pt x="59" y="42"/>
                </a:cubicBezTo>
                <a:cubicBezTo>
                  <a:pt x="68" y="42"/>
                  <a:pt x="75" y="49"/>
                  <a:pt x="75" y="58"/>
                </a:cubicBezTo>
                <a:cubicBezTo>
                  <a:pt x="75" y="66"/>
                  <a:pt x="68" y="74"/>
                  <a:pt x="59" y="74"/>
                </a:cubicBezTo>
                <a:cubicBezTo>
                  <a:pt x="51" y="74"/>
                  <a:pt x="43" y="66"/>
                  <a:pt x="43" y="5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00"/>
          <p:cNvSpPr>
            <a:spLocks noEditPoints="1"/>
          </p:cNvSpPr>
          <p:nvPr/>
        </p:nvSpPr>
        <p:spPr bwMode="auto">
          <a:xfrm>
            <a:off x="1474069" y="2729830"/>
            <a:ext cx="244475" cy="334963"/>
          </a:xfrm>
          <a:custGeom>
            <a:avLst/>
            <a:gdLst/>
            <a:ahLst/>
            <a:cxnLst>
              <a:cxn ang="0">
                <a:pos x="153" y="50"/>
              </a:cxn>
              <a:cxn ang="0">
                <a:pos x="102" y="0"/>
              </a:cxn>
              <a:cxn ang="0">
                <a:pos x="91" y="5"/>
              </a:cxn>
              <a:cxn ang="0">
                <a:pos x="84" y="188"/>
              </a:cxn>
              <a:cxn ang="0">
                <a:pos x="60" y="211"/>
              </a:cxn>
              <a:cxn ang="0">
                <a:pos x="43" y="220"/>
              </a:cxn>
              <a:cxn ang="0">
                <a:pos x="140" y="233"/>
              </a:cxn>
              <a:cxn ang="0">
                <a:pos x="124" y="220"/>
              </a:cxn>
              <a:cxn ang="0">
                <a:pos x="102" y="211"/>
              </a:cxn>
              <a:cxn ang="0">
                <a:pos x="153" y="142"/>
              </a:cxn>
              <a:cxn ang="0">
                <a:pos x="170" y="96"/>
              </a:cxn>
              <a:cxn ang="0">
                <a:pos x="164" y="95"/>
              </a:cxn>
              <a:cxn ang="0">
                <a:pos x="136" y="66"/>
              </a:cxn>
              <a:cxn ang="0">
                <a:pos x="164" y="95"/>
              </a:cxn>
              <a:cxn ang="0">
                <a:pos x="134" y="60"/>
              </a:cxn>
              <a:cxn ang="0">
                <a:pos x="148" y="53"/>
              </a:cxn>
              <a:cxn ang="0">
                <a:pos x="64" y="68"/>
              </a:cxn>
              <a:cxn ang="0">
                <a:pos x="94" y="95"/>
              </a:cxn>
              <a:cxn ang="0">
                <a:pos x="94" y="101"/>
              </a:cxn>
              <a:cxn ang="0">
                <a:pos x="64" y="124"/>
              </a:cxn>
              <a:cxn ang="0">
                <a:pos x="94" y="101"/>
              </a:cxn>
              <a:cxn ang="0">
                <a:pos x="47" y="53"/>
              </a:cxn>
              <a:cxn ang="0">
                <a:pos x="61" y="60"/>
              </a:cxn>
              <a:cxn ang="0">
                <a:pos x="55" y="95"/>
              </a:cxn>
              <a:cxn ang="0">
                <a:pos x="43" y="58"/>
              </a:cxn>
              <a:cxn ang="0">
                <a:pos x="55" y="101"/>
              </a:cxn>
              <a:cxn ang="0">
                <a:pos x="43" y="134"/>
              </a:cxn>
              <a:cxn ang="0">
                <a:pos x="55" y="101"/>
              </a:cxn>
              <a:cxn ang="0">
                <a:pos x="77" y="159"/>
              </a:cxn>
              <a:cxn ang="0">
                <a:pos x="61" y="132"/>
              </a:cxn>
              <a:cxn ang="0">
                <a:pos x="94" y="126"/>
              </a:cxn>
              <a:cxn ang="0">
                <a:pos x="66" y="130"/>
              </a:cxn>
              <a:cxn ang="0">
                <a:pos x="66" y="62"/>
              </a:cxn>
              <a:cxn ang="0">
                <a:pos x="94" y="66"/>
              </a:cxn>
              <a:cxn ang="0">
                <a:pos x="134" y="101"/>
              </a:cxn>
              <a:cxn ang="0">
                <a:pos x="100" y="120"/>
              </a:cxn>
              <a:cxn ang="0">
                <a:pos x="100" y="95"/>
              </a:cxn>
              <a:cxn ang="0">
                <a:pos x="131" y="67"/>
              </a:cxn>
              <a:cxn ang="0">
                <a:pos x="100" y="95"/>
              </a:cxn>
              <a:cxn ang="0">
                <a:pos x="100" y="66"/>
              </a:cxn>
              <a:cxn ang="0">
                <a:pos x="129" y="62"/>
              </a:cxn>
              <a:cxn ang="0">
                <a:pos x="91" y="17"/>
              </a:cxn>
              <a:cxn ang="0">
                <a:pos x="42" y="50"/>
              </a:cxn>
              <a:cxn ang="0">
                <a:pos x="25" y="96"/>
              </a:cxn>
              <a:cxn ang="0">
                <a:pos x="42" y="142"/>
              </a:cxn>
              <a:cxn ang="0">
                <a:pos x="93" y="176"/>
              </a:cxn>
              <a:cxn ang="0">
                <a:pos x="12" y="97"/>
              </a:cxn>
              <a:cxn ang="0">
                <a:pos x="100" y="126"/>
              </a:cxn>
              <a:cxn ang="0">
                <a:pos x="100" y="162"/>
              </a:cxn>
              <a:cxn ang="0">
                <a:pos x="134" y="132"/>
              </a:cxn>
              <a:cxn ang="0">
                <a:pos x="118" y="159"/>
              </a:cxn>
              <a:cxn ang="0">
                <a:pos x="136" y="126"/>
              </a:cxn>
              <a:cxn ang="0">
                <a:pos x="163" y="101"/>
              </a:cxn>
            </a:cxnLst>
            <a:rect l="0" t="0" r="r" b="b"/>
            <a:pathLst>
              <a:path w="170" h="233">
                <a:moveTo>
                  <a:pt x="156" y="54"/>
                </a:moveTo>
                <a:cubicBezTo>
                  <a:pt x="155" y="53"/>
                  <a:pt x="154" y="51"/>
                  <a:pt x="153" y="50"/>
                </a:cubicBezTo>
                <a:cubicBezTo>
                  <a:pt x="141" y="35"/>
                  <a:pt x="123" y="25"/>
                  <a:pt x="102" y="24"/>
                </a:cubicBezTo>
                <a:cubicBezTo>
                  <a:pt x="102" y="0"/>
                  <a:pt x="102" y="0"/>
                  <a:pt x="102" y="0"/>
                </a:cubicBezTo>
                <a:cubicBezTo>
                  <a:pt x="91" y="0"/>
                  <a:pt x="91" y="0"/>
                  <a:pt x="91" y="0"/>
                </a:cubicBezTo>
                <a:cubicBezTo>
                  <a:pt x="91" y="5"/>
                  <a:pt x="91" y="5"/>
                  <a:pt x="91" y="5"/>
                </a:cubicBezTo>
                <a:cubicBezTo>
                  <a:pt x="41" y="6"/>
                  <a:pt x="0" y="46"/>
                  <a:pt x="0" y="97"/>
                </a:cubicBezTo>
                <a:cubicBezTo>
                  <a:pt x="0" y="144"/>
                  <a:pt x="37" y="184"/>
                  <a:pt x="84" y="188"/>
                </a:cubicBezTo>
                <a:cubicBezTo>
                  <a:pt x="84" y="211"/>
                  <a:pt x="84" y="211"/>
                  <a:pt x="84" y="211"/>
                </a:cubicBezTo>
                <a:cubicBezTo>
                  <a:pt x="60" y="211"/>
                  <a:pt x="60" y="211"/>
                  <a:pt x="60" y="211"/>
                </a:cubicBezTo>
                <a:cubicBezTo>
                  <a:pt x="60" y="220"/>
                  <a:pt x="60" y="220"/>
                  <a:pt x="60" y="220"/>
                </a:cubicBezTo>
                <a:cubicBezTo>
                  <a:pt x="43" y="220"/>
                  <a:pt x="43" y="220"/>
                  <a:pt x="43" y="220"/>
                </a:cubicBezTo>
                <a:cubicBezTo>
                  <a:pt x="43" y="233"/>
                  <a:pt x="43" y="233"/>
                  <a:pt x="43" y="233"/>
                </a:cubicBezTo>
                <a:cubicBezTo>
                  <a:pt x="140" y="233"/>
                  <a:pt x="140" y="233"/>
                  <a:pt x="140" y="233"/>
                </a:cubicBezTo>
                <a:cubicBezTo>
                  <a:pt x="140" y="220"/>
                  <a:pt x="140" y="220"/>
                  <a:pt x="140" y="220"/>
                </a:cubicBezTo>
                <a:cubicBezTo>
                  <a:pt x="124" y="220"/>
                  <a:pt x="124" y="220"/>
                  <a:pt x="124" y="220"/>
                </a:cubicBezTo>
                <a:cubicBezTo>
                  <a:pt x="124" y="211"/>
                  <a:pt x="124" y="211"/>
                  <a:pt x="124" y="211"/>
                </a:cubicBezTo>
                <a:cubicBezTo>
                  <a:pt x="102" y="211"/>
                  <a:pt x="102" y="211"/>
                  <a:pt x="102" y="211"/>
                </a:cubicBezTo>
                <a:cubicBezTo>
                  <a:pt x="102" y="168"/>
                  <a:pt x="102" y="168"/>
                  <a:pt x="102" y="168"/>
                </a:cubicBezTo>
                <a:cubicBezTo>
                  <a:pt x="123" y="166"/>
                  <a:pt x="141" y="157"/>
                  <a:pt x="153" y="142"/>
                </a:cubicBezTo>
                <a:cubicBezTo>
                  <a:pt x="154" y="141"/>
                  <a:pt x="155" y="139"/>
                  <a:pt x="156" y="138"/>
                </a:cubicBezTo>
                <a:cubicBezTo>
                  <a:pt x="165" y="126"/>
                  <a:pt x="170" y="111"/>
                  <a:pt x="170" y="96"/>
                </a:cubicBezTo>
                <a:cubicBezTo>
                  <a:pt x="170" y="80"/>
                  <a:pt x="165" y="66"/>
                  <a:pt x="156" y="54"/>
                </a:cubicBezTo>
                <a:close/>
                <a:moveTo>
                  <a:pt x="164" y="95"/>
                </a:moveTo>
                <a:cubicBezTo>
                  <a:pt x="140" y="95"/>
                  <a:pt x="140" y="95"/>
                  <a:pt x="140" y="95"/>
                </a:cubicBezTo>
                <a:cubicBezTo>
                  <a:pt x="140" y="85"/>
                  <a:pt x="139" y="75"/>
                  <a:pt x="136" y="66"/>
                </a:cubicBezTo>
                <a:cubicBezTo>
                  <a:pt x="142" y="63"/>
                  <a:pt x="147" y="61"/>
                  <a:pt x="152" y="58"/>
                </a:cubicBezTo>
                <a:cubicBezTo>
                  <a:pt x="159" y="68"/>
                  <a:pt x="164" y="81"/>
                  <a:pt x="164" y="95"/>
                </a:cubicBezTo>
                <a:close/>
                <a:moveTo>
                  <a:pt x="148" y="53"/>
                </a:moveTo>
                <a:cubicBezTo>
                  <a:pt x="144" y="56"/>
                  <a:pt x="140" y="58"/>
                  <a:pt x="134" y="60"/>
                </a:cubicBezTo>
                <a:cubicBezTo>
                  <a:pt x="131" y="49"/>
                  <a:pt x="125" y="39"/>
                  <a:pt x="118" y="33"/>
                </a:cubicBezTo>
                <a:cubicBezTo>
                  <a:pt x="130" y="37"/>
                  <a:pt x="140" y="44"/>
                  <a:pt x="148" y="53"/>
                </a:cubicBezTo>
                <a:close/>
                <a:moveTo>
                  <a:pt x="61" y="95"/>
                </a:moveTo>
                <a:cubicBezTo>
                  <a:pt x="61" y="85"/>
                  <a:pt x="62" y="76"/>
                  <a:pt x="64" y="68"/>
                </a:cubicBezTo>
                <a:cubicBezTo>
                  <a:pt x="74" y="70"/>
                  <a:pt x="84" y="72"/>
                  <a:pt x="94" y="72"/>
                </a:cubicBezTo>
                <a:cubicBezTo>
                  <a:pt x="94" y="95"/>
                  <a:pt x="94" y="95"/>
                  <a:pt x="94" y="95"/>
                </a:cubicBezTo>
                <a:lnTo>
                  <a:pt x="61" y="95"/>
                </a:lnTo>
                <a:close/>
                <a:moveTo>
                  <a:pt x="94" y="101"/>
                </a:moveTo>
                <a:cubicBezTo>
                  <a:pt x="94" y="120"/>
                  <a:pt x="94" y="120"/>
                  <a:pt x="94" y="120"/>
                </a:cubicBezTo>
                <a:cubicBezTo>
                  <a:pt x="84" y="120"/>
                  <a:pt x="74" y="121"/>
                  <a:pt x="64" y="124"/>
                </a:cubicBezTo>
                <a:cubicBezTo>
                  <a:pt x="63" y="117"/>
                  <a:pt x="61" y="109"/>
                  <a:pt x="61" y="101"/>
                </a:cubicBezTo>
                <a:lnTo>
                  <a:pt x="94" y="101"/>
                </a:lnTo>
                <a:close/>
                <a:moveTo>
                  <a:pt x="61" y="60"/>
                </a:moveTo>
                <a:cubicBezTo>
                  <a:pt x="55" y="58"/>
                  <a:pt x="51" y="56"/>
                  <a:pt x="47" y="53"/>
                </a:cubicBezTo>
                <a:cubicBezTo>
                  <a:pt x="55" y="44"/>
                  <a:pt x="65" y="37"/>
                  <a:pt x="77" y="33"/>
                </a:cubicBezTo>
                <a:cubicBezTo>
                  <a:pt x="70" y="39"/>
                  <a:pt x="64" y="49"/>
                  <a:pt x="61" y="60"/>
                </a:cubicBezTo>
                <a:close/>
                <a:moveTo>
                  <a:pt x="59" y="66"/>
                </a:moveTo>
                <a:cubicBezTo>
                  <a:pt x="56" y="75"/>
                  <a:pt x="55" y="85"/>
                  <a:pt x="55" y="95"/>
                </a:cubicBezTo>
                <a:cubicBezTo>
                  <a:pt x="31" y="95"/>
                  <a:pt x="31" y="95"/>
                  <a:pt x="31" y="95"/>
                </a:cubicBezTo>
                <a:cubicBezTo>
                  <a:pt x="31" y="81"/>
                  <a:pt x="36" y="68"/>
                  <a:pt x="43" y="58"/>
                </a:cubicBezTo>
                <a:cubicBezTo>
                  <a:pt x="48" y="61"/>
                  <a:pt x="53" y="63"/>
                  <a:pt x="59" y="66"/>
                </a:cubicBezTo>
                <a:close/>
                <a:moveTo>
                  <a:pt x="55" y="101"/>
                </a:moveTo>
                <a:cubicBezTo>
                  <a:pt x="55" y="110"/>
                  <a:pt x="57" y="118"/>
                  <a:pt x="59" y="126"/>
                </a:cubicBezTo>
                <a:cubicBezTo>
                  <a:pt x="53" y="128"/>
                  <a:pt x="48" y="131"/>
                  <a:pt x="43" y="134"/>
                </a:cubicBezTo>
                <a:cubicBezTo>
                  <a:pt x="37" y="125"/>
                  <a:pt x="32" y="113"/>
                  <a:pt x="31" y="101"/>
                </a:cubicBezTo>
                <a:lnTo>
                  <a:pt x="55" y="101"/>
                </a:lnTo>
                <a:close/>
                <a:moveTo>
                  <a:pt x="61" y="132"/>
                </a:moveTo>
                <a:cubicBezTo>
                  <a:pt x="64" y="143"/>
                  <a:pt x="70" y="152"/>
                  <a:pt x="77" y="159"/>
                </a:cubicBezTo>
                <a:cubicBezTo>
                  <a:pt x="65" y="155"/>
                  <a:pt x="55" y="148"/>
                  <a:pt x="47" y="139"/>
                </a:cubicBezTo>
                <a:cubicBezTo>
                  <a:pt x="51" y="136"/>
                  <a:pt x="55" y="134"/>
                  <a:pt x="61" y="132"/>
                </a:cubicBezTo>
                <a:close/>
                <a:moveTo>
                  <a:pt x="66" y="130"/>
                </a:moveTo>
                <a:cubicBezTo>
                  <a:pt x="75" y="127"/>
                  <a:pt x="84" y="126"/>
                  <a:pt x="94" y="126"/>
                </a:cubicBezTo>
                <a:cubicBezTo>
                  <a:pt x="94" y="162"/>
                  <a:pt x="94" y="162"/>
                  <a:pt x="94" y="162"/>
                </a:cubicBezTo>
                <a:cubicBezTo>
                  <a:pt x="82" y="160"/>
                  <a:pt x="72" y="148"/>
                  <a:pt x="66" y="130"/>
                </a:cubicBezTo>
                <a:close/>
                <a:moveTo>
                  <a:pt x="94" y="66"/>
                </a:moveTo>
                <a:cubicBezTo>
                  <a:pt x="84" y="66"/>
                  <a:pt x="75" y="64"/>
                  <a:pt x="66" y="62"/>
                </a:cubicBezTo>
                <a:cubicBezTo>
                  <a:pt x="72" y="44"/>
                  <a:pt x="82" y="32"/>
                  <a:pt x="94" y="30"/>
                </a:cubicBezTo>
                <a:lnTo>
                  <a:pt x="94" y="66"/>
                </a:lnTo>
                <a:close/>
                <a:moveTo>
                  <a:pt x="100" y="101"/>
                </a:moveTo>
                <a:cubicBezTo>
                  <a:pt x="134" y="101"/>
                  <a:pt x="134" y="101"/>
                  <a:pt x="134" y="101"/>
                </a:cubicBezTo>
                <a:cubicBezTo>
                  <a:pt x="134" y="109"/>
                  <a:pt x="132" y="117"/>
                  <a:pt x="131" y="124"/>
                </a:cubicBezTo>
                <a:cubicBezTo>
                  <a:pt x="121" y="122"/>
                  <a:pt x="111" y="120"/>
                  <a:pt x="100" y="120"/>
                </a:cubicBezTo>
                <a:lnTo>
                  <a:pt x="100" y="101"/>
                </a:lnTo>
                <a:close/>
                <a:moveTo>
                  <a:pt x="100" y="95"/>
                </a:moveTo>
                <a:cubicBezTo>
                  <a:pt x="100" y="72"/>
                  <a:pt x="100" y="72"/>
                  <a:pt x="100" y="72"/>
                </a:cubicBezTo>
                <a:cubicBezTo>
                  <a:pt x="111" y="72"/>
                  <a:pt x="121" y="70"/>
                  <a:pt x="131" y="67"/>
                </a:cubicBezTo>
                <a:cubicBezTo>
                  <a:pt x="133" y="76"/>
                  <a:pt x="134" y="85"/>
                  <a:pt x="134" y="95"/>
                </a:cubicBezTo>
                <a:lnTo>
                  <a:pt x="100" y="95"/>
                </a:lnTo>
                <a:close/>
                <a:moveTo>
                  <a:pt x="129" y="62"/>
                </a:moveTo>
                <a:cubicBezTo>
                  <a:pt x="120" y="64"/>
                  <a:pt x="111" y="66"/>
                  <a:pt x="100" y="66"/>
                </a:cubicBezTo>
                <a:cubicBezTo>
                  <a:pt x="100" y="30"/>
                  <a:pt x="100" y="30"/>
                  <a:pt x="100" y="30"/>
                </a:cubicBezTo>
                <a:cubicBezTo>
                  <a:pt x="113" y="31"/>
                  <a:pt x="123" y="44"/>
                  <a:pt x="129" y="62"/>
                </a:cubicBezTo>
                <a:close/>
                <a:moveTo>
                  <a:pt x="12" y="97"/>
                </a:moveTo>
                <a:cubicBezTo>
                  <a:pt x="12" y="53"/>
                  <a:pt x="47" y="17"/>
                  <a:pt x="91" y="17"/>
                </a:cubicBezTo>
                <a:cubicBezTo>
                  <a:pt x="91" y="24"/>
                  <a:pt x="91" y="24"/>
                  <a:pt x="91" y="24"/>
                </a:cubicBezTo>
                <a:cubicBezTo>
                  <a:pt x="71" y="26"/>
                  <a:pt x="54" y="35"/>
                  <a:pt x="42" y="50"/>
                </a:cubicBezTo>
                <a:cubicBezTo>
                  <a:pt x="41" y="51"/>
                  <a:pt x="39" y="53"/>
                  <a:pt x="38" y="54"/>
                </a:cubicBezTo>
                <a:cubicBezTo>
                  <a:pt x="30" y="66"/>
                  <a:pt x="25" y="80"/>
                  <a:pt x="25" y="96"/>
                </a:cubicBezTo>
                <a:cubicBezTo>
                  <a:pt x="25" y="111"/>
                  <a:pt x="30" y="126"/>
                  <a:pt x="38" y="138"/>
                </a:cubicBezTo>
                <a:cubicBezTo>
                  <a:pt x="39" y="139"/>
                  <a:pt x="41" y="141"/>
                  <a:pt x="42" y="142"/>
                </a:cubicBezTo>
                <a:cubicBezTo>
                  <a:pt x="54" y="157"/>
                  <a:pt x="72" y="167"/>
                  <a:pt x="93" y="168"/>
                </a:cubicBezTo>
                <a:cubicBezTo>
                  <a:pt x="93" y="176"/>
                  <a:pt x="93" y="176"/>
                  <a:pt x="93" y="176"/>
                </a:cubicBezTo>
                <a:cubicBezTo>
                  <a:pt x="93" y="177"/>
                  <a:pt x="92" y="177"/>
                  <a:pt x="92" y="177"/>
                </a:cubicBezTo>
                <a:cubicBezTo>
                  <a:pt x="48" y="177"/>
                  <a:pt x="12" y="141"/>
                  <a:pt x="12" y="97"/>
                </a:cubicBezTo>
                <a:close/>
                <a:moveTo>
                  <a:pt x="100" y="162"/>
                </a:moveTo>
                <a:cubicBezTo>
                  <a:pt x="100" y="126"/>
                  <a:pt x="100" y="126"/>
                  <a:pt x="100" y="126"/>
                </a:cubicBezTo>
                <a:cubicBezTo>
                  <a:pt x="111" y="126"/>
                  <a:pt x="120" y="127"/>
                  <a:pt x="129" y="130"/>
                </a:cubicBezTo>
                <a:cubicBezTo>
                  <a:pt x="123" y="148"/>
                  <a:pt x="113" y="160"/>
                  <a:pt x="100" y="162"/>
                </a:cubicBezTo>
                <a:close/>
                <a:moveTo>
                  <a:pt x="118" y="159"/>
                </a:moveTo>
                <a:cubicBezTo>
                  <a:pt x="125" y="152"/>
                  <a:pt x="131" y="143"/>
                  <a:pt x="134" y="132"/>
                </a:cubicBezTo>
                <a:cubicBezTo>
                  <a:pt x="140" y="134"/>
                  <a:pt x="144" y="136"/>
                  <a:pt x="148" y="139"/>
                </a:cubicBezTo>
                <a:cubicBezTo>
                  <a:pt x="140" y="148"/>
                  <a:pt x="130" y="155"/>
                  <a:pt x="118" y="159"/>
                </a:cubicBezTo>
                <a:close/>
                <a:moveTo>
                  <a:pt x="152" y="134"/>
                </a:moveTo>
                <a:cubicBezTo>
                  <a:pt x="147" y="131"/>
                  <a:pt x="142" y="128"/>
                  <a:pt x="136" y="126"/>
                </a:cubicBezTo>
                <a:cubicBezTo>
                  <a:pt x="138" y="118"/>
                  <a:pt x="140" y="110"/>
                  <a:pt x="140" y="101"/>
                </a:cubicBezTo>
                <a:cubicBezTo>
                  <a:pt x="163" y="101"/>
                  <a:pt x="163" y="101"/>
                  <a:pt x="163" y="101"/>
                </a:cubicBezTo>
                <a:cubicBezTo>
                  <a:pt x="163" y="113"/>
                  <a:pt x="158" y="125"/>
                  <a:pt x="152" y="13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101"/>
          <p:cNvSpPr>
            <a:spLocks noEditPoints="1"/>
          </p:cNvSpPr>
          <p:nvPr/>
        </p:nvSpPr>
        <p:spPr bwMode="auto">
          <a:xfrm>
            <a:off x="2404344" y="2331368"/>
            <a:ext cx="152400" cy="249238"/>
          </a:xfrm>
          <a:custGeom>
            <a:avLst/>
            <a:gdLst/>
            <a:ahLst/>
            <a:cxnLst>
              <a:cxn ang="0">
                <a:pos x="0" y="157"/>
              </a:cxn>
              <a:cxn ang="0">
                <a:pos x="96" y="0"/>
              </a:cxn>
              <a:cxn ang="0">
                <a:pos x="36" y="9"/>
              </a:cxn>
              <a:cxn ang="0">
                <a:pos x="61" y="11"/>
              </a:cxn>
              <a:cxn ang="0">
                <a:pos x="36" y="9"/>
              </a:cxn>
              <a:cxn ang="0">
                <a:pos x="14" y="137"/>
              </a:cxn>
              <a:cxn ang="0">
                <a:pos x="33" y="127"/>
              </a:cxn>
              <a:cxn ang="0">
                <a:pos x="33" y="122"/>
              </a:cxn>
              <a:cxn ang="0">
                <a:pos x="14" y="112"/>
              </a:cxn>
              <a:cxn ang="0">
                <a:pos x="33" y="122"/>
              </a:cxn>
              <a:cxn ang="0">
                <a:pos x="14" y="106"/>
              </a:cxn>
              <a:cxn ang="0">
                <a:pos x="33" y="96"/>
              </a:cxn>
              <a:cxn ang="0">
                <a:pos x="33" y="90"/>
              </a:cxn>
              <a:cxn ang="0">
                <a:pos x="14" y="80"/>
              </a:cxn>
              <a:cxn ang="0">
                <a:pos x="33" y="90"/>
              </a:cxn>
              <a:cxn ang="0">
                <a:pos x="36" y="151"/>
              </a:cxn>
              <a:cxn ang="0">
                <a:pos x="61" y="148"/>
              </a:cxn>
              <a:cxn ang="0">
                <a:pos x="57" y="96"/>
              </a:cxn>
              <a:cxn ang="0">
                <a:pos x="39" y="106"/>
              </a:cxn>
              <a:cxn ang="0">
                <a:pos x="57" y="96"/>
              </a:cxn>
              <a:cxn ang="0">
                <a:pos x="39" y="80"/>
              </a:cxn>
              <a:cxn ang="0">
                <a:pos x="57" y="90"/>
              </a:cxn>
              <a:cxn ang="0">
                <a:pos x="57" y="112"/>
              </a:cxn>
              <a:cxn ang="0">
                <a:pos x="39" y="122"/>
              </a:cxn>
              <a:cxn ang="0">
                <a:pos x="57" y="112"/>
              </a:cxn>
              <a:cxn ang="0">
                <a:pos x="57" y="137"/>
              </a:cxn>
              <a:cxn ang="0">
                <a:pos x="39" y="127"/>
              </a:cxn>
              <a:cxn ang="0">
                <a:pos x="83" y="137"/>
              </a:cxn>
              <a:cxn ang="0">
                <a:pos x="64" y="127"/>
              </a:cxn>
              <a:cxn ang="0">
                <a:pos x="83" y="137"/>
              </a:cxn>
              <a:cxn ang="0">
                <a:pos x="64" y="122"/>
              </a:cxn>
              <a:cxn ang="0">
                <a:pos x="83" y="112"/>
              </a:cxn>
              <a:cxn ang="0">
                <a:pos x="83" y="106"/>
              </a:cxn>
              <a:cxn ang="0">
                <a:pos x="64" y="96"/>
              </a:cxn>
              <a:cxn ang="0">
                <a:pos x="83" y="106"/>
              </a:cxn>
              <a:cxn ang="0">
                <a:pos x="64" y="90"/>
              </a:cxn>
              <a:cxn ang="0">
                <a:pos x="83" y="80"/>
              </a:cxn>
              <a:cxn ang="0">
                <a:pos x="83" y="74"/>
              </a:cxn>
              <a:cxn ang="0">
                <a:pos x="14" y="17"/>
              </a:cxn>
              <a:cxn ang="0">
                <a:pos x="83" y="74"/>
              </a:cxn>
            </a:cxnLst>
            <a:rect l="0" t="0" r="r" b="b"/>
            <a:pathLst>
              <a:path w="96" h="157">
                <a:moveTo>
                  <a:pt x="0" y="0"/>
                </a:moveTo>
                <a:lnTo>
                  <a:pt x="0" y="157"/>
                </a:lnTo>
                <a:lnTo>
                  <a:pt x="96" y="157"/>
                </a:lnTo>
                <a:lnTo>
                  <a:pt x="96" y="0"/>
                </a:lnTo>
                <a:lnTo>
                  <a:pt x="0" y="0"/>
                </a:lnTo>
                <a:close/>
                <a:moveTo>
                  <a:pt x="36" y="9"/>
                </a:moveTo>
                <a:lnTo>
                  <a:pt x="61" y="9"/>
                </a:lnTo>
                <a:lnTo>
                  <a:pt x="61" y="11"/>
                </a:lnTo>
                <a:lnTo>
                  <a:pt x="36" y="11"/>
                </a:lnTo>
                <a:lnTo>
                  <a:pt x="36" y="9"/>
                </a:lnTo>
                <a:close/>
                <a:moveTo>
                  <a:pt x="33" y="137"/>
                </a:moveTo>
                <a:lnTo>
                  <a:pt x="14" y="137"/>
                </a:lnTo>
                <a:lnTo>
                  <a:pt x="14" y="127"/>
                </a:lnTo>
                <a:lnTo>
                  <a:pt x="33" y="127"/>
                </a:lnTo>
                <a:lnTo>
                  <a:pt x="33" y="137"/>
                </a:lnTo>
                <a:close/>
                <a:moveTo>
                  <a:pt x="33" y="122"/>
                </a:moveTo>
                <a:lnTo>
                  <a:pt x="14" y="122"/>
                </a:lnTo>
                <a:lnTo>
                  <a:pt x="14" y="112"/>
                </a:lnTo>
                <a:lnTo>
                  <a:pt x="33" y="112"/>
                </a:lnTo>
                <a:lnTo>
                  <a:pt x="33" y="122"/>
                </a:lnTo>
                <a:close/>
                <a:moveTo>
                  <a:pt x="33" y="106"/>
                </a:moveTo>
                <a:lnTo>
                  <a:pt x="14" y="106"/>
                </a:lnTo>
                <a:lnTo>
                  <a:pt x="14" y="96"/>
                </a:lnTo>
                <a:lnTo>
                  <a:pt x="33" y="96"/>
                </a:lnTo>
                <a:lnTo>
                  <a:pt x="33" y="106"/>
                </a:lnTo>
                <a:close/>
                <a:moveTo>
                  <a:pt x="33" y="90"/>
                </a:moveTo>
                <a:lnTo>
                  <a:pt x="14" y="90"/>
                </a:lnTo>
                <a:lnTo>
                  <a:pt x="14" y="80"/>
                </a:lnTo>
                <a:lnTo>
                  <a:pt x="33" y="80"/>
                </a:lnTo>
                <a:lnTo>
                  <a:pt x="33" y="90"/>
                </a:lnTo>
                <a:close/>
                <a:moveTo>
                  <a:pt x="61" y="151"/>
                </a:moveTo>
                <a:lnTo>
                  <a:pt x="36" y="151"/>
                </a:lnTo>
                <a:lnTo>
                  <a:pt x="36" y="148"/>
                </a:lnTo>
                <a:lnTo>
                  <a:pt x="61" y="148"/>
                </a:lnTo>
                <a:lnTo>
                  <a:pt x="61" y="151"/>
                </a:lnTo>
                <a:close/>
                <a:moveTo>
                  <a:pt x="57" y="96"/>
                </a:moveTo>
                <a:lnTo>
                  <a:pt x="57" y="106"/>
                </a:lnTo>
                <a:lnTo>
                  <a:pt x="39" y="106"/>
                </a:lnTo>
                <a:lnTo>
                  <a:pt x="39" y="96"/>
                </a:lnTo>
                <a:lnTo>
                  <a:pt x="57" y="96"/>
                </a:lnTo>
                <a:close/>
                <a:moveTo>
                  <a:pt x="39" y="90"/>
                </a:moveTo>
                <a:lnTo>
                  <a:pt x="39" y="80"/>
                </a:lnTo>
                <a:lnTo>
                  <a:pt x="57" y="80"/>
                </a:lnTo>
                <a:lnTo>
                  <a:pt x="57" y="90"/>
                </a:lnTo>
                <a:lnTo>
                  <a:pt x="39" y="90"/>
                </a:lnTo>
                <a:close/>
                <a:moveTo>
                  <a:pt x="57" y="112"/>
                </a:moveTo>
                <a:lnTo>
                  <a:pt x="57" y="122"/>
                </a:lnTo>
                <a:lnTo>
                  <a:pt x="39" y="122"/>
                </a:lnTo>
                <a:lnTo>
                  <a:pt x="39" y="112"/>
                </a:lnTo>
                <a:lnTo>
                  <a:pt x="57" y="112"/>
                </a:lnTo>
                <a:close/>
                <a:moveTo>
                  <a:pt x="57" y="127"/>
                </a:moveTo>
                <a:lnTo>
                  <a:pt x="57" y="137"/>
                </a:lnTo>
                <a:lnTo>
                  <a:pt x="39" y="137"/>
                </a:lnTo>
                <a:lnTo>
                  <a:pt x="39" y="127"/>
                </a:lnTo>
                <a:lnTo>
                  <a:pt x="57" y="127"/>
                </a:lnTo>
                <a:close/>
                <a:moveTo>
                  <a:pt x="83" y="137"/>
                </a:moveTo>
                <a:lnTo>
                  <a:pt x="64" y="137"/>
                </a:lnTo>
                <a:lnTo>
                  <a:pt x="64" y="127"/>
                </a:lnTo>
                <a:lnTo>
                  <a:pt x="83" y="127"/>
                </a:lnTo>
                <a:lnTo>
                  <a:pt x="83" y="137"/>
                </a:lnTo>
                <a:close/>
                <a:moveTo>
                  <a:pt x="83" y="122"/>
                </a:moveTo>
                <a:lnTo>
                  <a:pt x="64" y="122"/>
                </a:lnTo>
                <a:lnTo>
                  <a:pt x="64" y="112"/>
                </a:lnTo>
                <a:lnTo>
                  <a:pt x="83" y="112"/>
                </a:lnTo>
                <a:lnTo>
                  <a:pt x="83" y="122"/>
                </a:lnTo>
                <a:close/>
                <a:moveTo>
                  <a:pt x="83" y="106"/>
                </a:moveTo>
                <a:lnTo>
                  <a:pt x="64" y="106"/>
                </a:lnTo>
                <a:lnTo>
                  <a:pt x="64" y="96"/>
                </a:lnTo>
                <a:lnTo>
                  <a:pt x="83" y="96"/>
                </a:lnTo>
                <a:lnTo>
                  <a:pt x="83" y="106"/>
                </a:lnTo>
                <a:close/>
                <a:moveTo>
                  <a:pt x="83" y="90"/>
                </a:moveTo>
                <a:lnTo>
                  <a:pt x="64" y="90"/>
                </a:lnTo>
                <a:lnTo>
                  <a:pt x="64" y="80"/>
                </a:lnTo>
                <a:lnTo>
                  <a:pt x="83" y="80"/>
                </a:lnTo>
                <a:lnTo>
                  <a:pt x="83" y="90"/>
                </a:lnTo>
                <a:close/>
                <a:moveTo>
                  <a:pt x="83" y="74"/>
                </a:moveTo>
                <a:lnTo>
                  <a:pt x="14" y="74"/>
                </a:lnTo>
                <a:lnTo>
                  <a:pt x="14" y="17"/>
                </a:lnTo>
                <a:lnTo>
                  <a:pt x="83" y="17"/>
                </a:lnTo>
                <a:lnTo>
                  <a:pt x="83" y="7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102"/>
          <p:cNvSpPr>
            <a:spLocks/>
          </p:cNvSpPr>
          <p:nvPr/>
        </p:nvSpPr>
        <p:spPr bwMode="auto">
          <a:xfrm>
            <a:off x="2763119" y="2937793"/>
            <a:ext cx="174625" cy="174625"/>
          </a:xfrm>
          <a:custGeom>
            <a:avLst/>
            <a:gdLst/>
            <a:ahLst/>
            <a:cxnLst>
              <a:cxn ang="0">
                <a:pos x="0" y="21"/>
              </a:cxn>
              <a:cxn ang="0">
                <a:pos x="90" y="110"/>
              </a:cxn>
              <a:cxn ang="0">
                <a:pos x="110" y="90"/>
              </a:cxn>
              <a:cxn ang="0">
                <a:pos x="20" y="0"/>
              </a:cxn>
              <a:cxn ang="0">
                <a:pos x="0" y="21"/>
              </a:cxn>
            </a:cxnLst>
            <a:rect l="0" t="0" r="r" b="b"/>
            <a:pathLst>
              <a:path w="110" h="110">
                <a:moveTo>
                  <a:pt x="0" y="21"/>
                </a:moveTo>
                <a:lnTo>
                  <a:pt x="90" y="110"/>
                </a:lnTo>
                <a:lnTo>
                  <a:pt x="110" y="90"/>
                </a:lnTo>
                <a:lnTo>
                  <a:pt x="20" y="0"/>
                </a:lnTo>
                <a:lnTo>
                  <a:pt x="0"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Oval 103"/>
          <p:cNvSpPr>
            <a:spLocks noChangeArrowheads="1"/>
          </p:cNvSpPr>
          <p:nvPr/>
        </p:nvSpPr>
        <p:spPr bwMode="auto">
          <a:xfrm>
            <a:off x="2866306" y="2933030"/>
            <a:ext cx="71438" cy="71438"/>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Oval 104"/>
          <p:cNvSpPr>
            <a:spLocks noChangeArrowheads="1"/>
          </p:cNvSpPr>
          <p:nvPr/>
        </p:nvSpPr>
        <p:spPr bwMode="auto">
          <a:xfrm>
            <a:off x="2755181" y="3042568"/>
            <a:ext cx="69850" cy="71438"/>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05"/>
          <p:cNvSpPr>
            <a:spLocks noEditPoints="1"/>
          </p:cNvSpPr>
          <p:nvPr/>
        </p:nvSpPr>
        <p:spPr bwMode="auto">
          <a:xfrm>
            <a:off x="4260131" y="3140993"/>
            <a:ext cx="200025" cy="179388"/>
          </a:xfrm>
          <a:custGeom>
            <a:avLst/>
            <a:gdLst/>
            <a:ahLst/>
            <a:cxnLst>
              <a:cxn ang="0">
                <a:pos x="108" y="21"/>
              </a:cxn>
              <a:cxn ang="0">
                <a:pos x="72" y="30"/>
              </a:cxn>
              <a:cxn ang="0">
                <a:pos x="73" y="17"/>
              </a:cxn>
              <a:cxn ang="0">
                <a:pos x="84" y="7"/>
              </a:cxn>
              <a:cxn ang="0">
                <a:pos x="84" y="0"/>
              </a:cxn>
              <a:cxn ang="0">
                <a:pos x="66" y="16"/>
              </a:cxn>
              <a:cxn ang="0">
                <a:pos x="66" y="29"/>
              </a:cxn>
              <a:cxn ang="0">
                <a:pos x="35" y="21"/>
              </a:cxn>
              <a:cxn ang="0">
                <a:pos x="0" y="60"/>
              </a:cxn>
              <a:cxn ang="0">
                <a:pos x="49" y="119"/>
              </a:cxn>
              <a:cxn ang="0">
                <a:pos x="61" y="118"/>
              </a:cxn>
              <a:cxn ang="0">
                <a:pos x="60" y="120"/>
              </a:cxn>
              <a:cxn ang="0">
                <a:pos x="64" y="118"/>
              </a:cxn>
              <a:cxn ang="0">
                <a:pos x="66" y="125"/>
              </a:cxn>
              <a:cxn ang="0">
                <a:pos x="68" y="119"/>
              </a:cxn>
              <a:cxn ang="0">
                <a:pos x="72" y="123"/>
              </a:cxn>
              <a:cxn ang="0">
                <a:pos x="72" y="119"/>
              </a:cxn>
              <a:cxn ang="0">
                <a:pos x="77" y="121"/>
              </a:cxn>
              <a:cxn ang="0">
                <a:pos x="76" y="117"/>
              </a:cxn>
              <a:cxn ang="0">
                <a:pos x="90" y="119"/>
              </a:cxn>
              <a:cxn ang="0">
                <a:pos x="138" y="66"/>
              </a:cxn>
              <a:cxn ang="0">
                <a:pos x="108" y="21"/>
              </a:cxn>
              <a:cxn ang="0">
                <a:pos x="29" y="89"/>
              </a:cxn>
              <a:cxn ang="0">
                <a:pos x="24" y="64"/>
              </a:cxn>
              <a:cxn ang="0">
                <a:pos x="35" y="86"/>
              </a:cxn>
              <a:cxn ang="0">
                <a:pos x="50" y="101"/>
              </a:cxn>
              <a:cxn ang="0">
                <a:pos x="29" y="89"/>
              </a:cxn>
            </a:cxnLst>
            <a:rect l="0" t="0" r="r" b="b"/>
            <a:pathLst>
              <a:path w="139" h="125">
                <a:moveTo>
                  <a:pt x="108" y="21"/>
                </a:moveTo>
                <a:cubicBezTo>
                  <a:pt x="91" y="19"/>
                  <a:pt x="78" y="26"/>
                  <a:pt x="72" y="30"/>
                </a:cubicBezTo>
                <a:cubicBezTo>
                  <a:pt x="72" y="25"/>
                  <a:pt x="73" y="20"/>
                  <a:pt x="73" y="17"/>
                </a:cubicBezTo>
                <a:cubicBezTo>
                  <a:pt x="73" y="12"/>
                  <a:pt x="80" y="10"/>
                  <a:pt x="84" y="7"/>
                </a:cubicBezTo>
                <a:cubicBezTo>
                  <a:pt x="86" y="5"/>
                  <a:pt x="84" y="0"/>
                  <a:pt x="84" y="0"/>
                </a:cubicBezTo>
                <a:cubicBezTo>
                  <a:pt x="84" y="0"/>
                  <a:pt x="65" y="8"/>
                  <a:pt x="66" y="16"/>
                </a:cubicBezTo>
                <a:cubicBezTo>
                  <a:pt x="66" y="19"/>
                  <a:pt x="66" y="25"/>
                  <a:pt x="66" y="29"/>
                </a:cubicBezTo>
                <a:cubicBezTo>
                  <a:pt x="61" y="26"/>
                  <a:pt x="50" y="20"/>
                  <a:pt x="35" y="21"/>
                </a:cubicBezTo>
                <a:cubicBezTo>
                  <a:pt x="14" y="22"/>
                  <a:pt x="0" y="37"/>
                  <a:pt x="0" y="60"/>
                </a:cubicBezTo>
                <a:cubicBezTo>
                  <a:pt x="1" y="92"/>
                  <a:pt x="29" y="119"/>
                  <a:pt x="49" y="119"/>
                </a:cubicBezTo>
                <a:cubicBezTo>
                  <a:pt x="54" y="119"/>
                  <a:pt x="58" y="119"/>
                  <a:pt x="61" y="118"/>
                </a:cubicBezTo>
                <a:cubicBezTo>
                  <a:pt x="60" y="120"/>
                  <a:pt x="60" y="120"/>
                  <a:pt x="60" y="120"/>
                </a:cubicBezTo>
                <a:cubicBezTo>
                  <a:pt x="64" y="118"/>
                  <a:pt x="64" y="118"/>
                  <a:pt x="64" y="118"/>
                </a:cubicBezTo>
                <a:cubicBezTo>
                  <a:pt x="66" y="125"/>
                  <a:pt x="66" y="125"/>
                  <a:pt x="66" y="125"/>
                </a:cubicBezTo>
                <a:cubicBezTo>
                  <a:pt x="68" y="119"/>
                  <a:pt x="68" y="119"/>
                  <a:pt x="68" y="119"/>
                </a:cubicBezTo>
                <a:cubicBezTo>
                  <a:pt x="72" y="123"/>
                  <a:pt x="72" y="123"/>
                  <a:pt x="72" y="123"/>
                </a:cubicBezTo>
                <a:cubicBezTo>
                  <a:pt x="72" y="119"/>
                  <a:pt x="72" y="119"/>
                  <a:pt x="72" y="119"/>
                </a:cubicBezTo>
                <a:cubicBezTo>
                  <a:pt x="77" y="121"/>
                  <a:pt x="77" y="121"/>
                  <a:pt x="77" y="121"/>
                </a:cubicBezTo>
                <a:cubicBezTo>
                  <a:pt x="76" y="117"/>
                  <a:pt x="76" y="117"/>
                  <a:pt x="76" y="117"/>
                </a:cubicBezTo>
                <a:cubicBezTo>
                  <a:pt x="79" y="118"/>
                  <a:pt x="83" y="119"/>
                  <a:pt x="90" y="119"/>
                </a:cubicBezTo>
                <a:cubicBezTo>
                  <a:pt x="110" y="119"/>
                  <a:pt x="138" y="98"/>
                  <a:pt x="138" y="66"/>
                </a:cubicBezTo>
                <a:cubicBezTo>
                  <a:pt x="139" y="43"/>
                  <a:pt x="129" y="25"/>
                  <a:pt x="108" y="21"/>
                </a:cubicBezTo>
                <a:close/>
                <a:moveTo>
                  <a:pt x="29" y="89"/>
                </a:moveTo>
                <a:cubicBezTo>
                  <a:pt x="21" y="79"/>
                  <a:pt x="24" y="64"/>
                  <a:pt x="24" y="64"/>
                </a:cubicBezTo>
                <a:cubicBezTo>
                  <a:pt x="24" y="64"/>
                  <a:pt x="29" y="77"/>
                  <a:pt x="35" y="86"/>
                </a:cubicBezTo>
                <a:cubicBezTo>
                  <a:pt x="40" y="94"/>
                  <a:pt x="50" y="101"/>
                  <a:pt x="50" y="101"/>
                </a:cubicBezTo>
                <a:cubicBezTo>
                  <a:pt x="50" y="101"/>
                  <a:pt x="37" y="99"/>
                  <a:pt x="29" y="8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Rectangle 106"/>
          <p:cNvSpPr>
            <a:spLocks noChangeArrowheads="1"/>
          </p:cNvSpPr>
          <p:nvPr/>
        </p:nvSpPr>
        <p:spPr bwMode="auto">
          <a:xfrm>
            <a:off x="4556994" y="4461793"/>
            <a:ext cx="250825" cy="571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 name="Rectangle 107"/>
          <p:cNvSpPr>
            <a:spLocks noChangeArrowheads="1"/>
          </p:cNvSpPr>
          <p:nvPr/>
        </p:nvSpPr>
        <p:spPr bwMode="auto">
          <a:xfrm>
            <a:off x="4556994" y="4571330"/>
            <a:ext cx="250825" cy="571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08"/>
          <p:cNvSpPr>
            <a:spLocks/>
          </p:cNvSpPr>
          <p:nvPr/>
        </p:nvSpPr>
        <p:spPr bwMode="auto">
          <a:xfrm>
            <a:off x="3698156" y="5525418"/>
            <a:ext cx="203200" cy="28575"/>
          </a:xfrm>
          <a:custGeom>
            <a:avLst/>
            <a:gdLst/>
            <a:ahLst/>
            <a:cxnLst>
              <a:cxn ang="0">
                <a:pos x="123" y="5"/>
              </a:cxn>
              <a:cxn ang="0">
                <a:pos x="118" y="5"/>
              </a:cxn>
              <a:cxn ang="0">
                <a:pos x="118" y="0"/>
              </a:cxn>
              <a:cxn ang="0">
                <a:pos x="10" y="0"/>
              </a:cxn>
              <a:cxn ang="0">
                <a:pos x="10" y="5"/>
              </a:cxn>
              <a:cxn ang="0">
                <a:pos x="4" y="5"/>
              </a:cxn>
              <a:cxn ang="0">
                <a:pos x="4" y="9"/>
              </a:cxn>
              <a:cxn ang="0">
                <a:pos x="0" y="9"/>
              </a:cxn>
              <a:cxn ang="0">
                <a:pos x="0" y="18"/>
              </a:cxn>
              <a:cxn ang="0">
                <a:pos x="128" y="18"/>
              </a:cxn>
              <a:cxn ang="0">
                <a:pos x="128" y="9"/>
              </a:cxn>
              <a:cxn ang="0">
                <a:pos x="123" y="9"/>
              </a:cxn>
              <a:cxn ang="0">
                <a:pos x="123" y="5"/>
              </a:cxn>
            </a:cxnLst>
            <a:rect l="0" t="0" r="r" b="b"/>
            <a:pathLst>
              <a:path w="128" h="18">
                <a:moveTo>
                  <a:pt x="123" y="5"/>
                </a:moveTo>
                <a:lnTo>
                  <a:pt x="118" y="5"/>
                </a:lnTo>
                <a:lnTo>
                  <a:pt x="118" y="0"/>
                </a:lnTo>
                <a:lnTo>
                  <a:pt x="10" y="0"/>
                </a:lnTo>
                <a:lnTo>
                  <a:pt x="10" y="5"/>
                </a:lnTo>
                <a:lnTo>
                  <a:pt x="4" y="5"/>
                </a:lnTo>
                <a:lnTo>
                  <a:pt x="4" y="9"/>
                </a:lnTo>
                <a:lnTo>
                  <a:pt x="0" y="9"/>
                </a:lnTo>
                <a:lnTo>
                  <a:pt x="0" y="18"/>
                </a:lnTo>
                <a:lnTo>
                  <a:pt x="128" y="18"/>
                </a:lnTo>
                <a:lnTo>
                  <a:pt x="128" y="9"/>
                </a:lnTo>
                <a:lnTo>
                  <a:pt x="123" y="9"/>
                </a:lnTo>
                <a:lnTo>
                  <a:pt x="123"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09"/>
          <p:cNvSpPr>
            <a:spLocks/>
          </p:cNvSpPr>
          <p:nvPr/>
        </p:nvSpPr>
        <p:spPr bwMode="auto">
          <a:xfrm>
            <a:off x="3701331" y="5412705"/>
            <a:ext cx="192088" cy="111125"/>
          </a:xfrm>
          <a:custGeom>
            <a:avLst/>
            <a:gdLst/>
            <a:ahLst/>
            <a:cxnLst>
              <a:cxn ang="0">
                <a:pos x="110" y="70"/>
              </a:cxn>
              <a:cxn ang="0">
                <a:pos x="110" y="8"/>
              </a:cxn>
              <a:cxn ang="0">
                <a:pos x="121" y="8"/>
              </a:cxn>
              <a:cxn ang="0">
                <a:pos x="121" y="0"/>
              </a:cxn>
              <a:cxn ang="0">
                <a:pos x="0" y="0"/>
              </a:cxn>
              <a:cxn ang="0">
                <a:pos x="0" y="8"/>
              </a:cxn>
              <a:cxn ang="0">
                <a:pos x="12" y="8"/>
              </a:cxn>
              <a:cxn ang="0">
                <a:pos x="12" y="70"/>
              </a:cxn>
              <a:cxn ang="0">
                <a:pos x="24" y="70"/>
              </a:cxn>
              <a:cxn ang="0">
                <a:pos x="24" y="8"/>
              </a:cxn>
              <a:cxn ang="0">
                <a:pos x="39" y="8"/>
              </a:cxn>
              <a:cxn ang="0">
                <a:pos x="39" y="70"/>
              </a:cxn>
              <a:cxn ang="0">
                <a:pos x="51" y="70"/>
              </a:cxn>
              <a:cxn ang="0">
                <a:pos x="51" y="8"/>
              </a:cxn>
              <a:cxn ang="0">
                <a:pos x="71" y="8"/>
              </a:cxn>
              <a:cxn ang="0">
                <a:pos x="71" y="70"/>
              </a:cxn>
              <a:cxn ang="0">
                <a:pos x="83" y="70"/>
              </a:cxn>
              <a:cxn ang="0">
                <a:pos x="83" y="8"/>
              </a:cxn>
              <a:cxn ang="0">
                <a:pos x="98" y="8"/>
              </a:cxn>
              <a:cxn ang="0">
                <a:pos x="98" y="70"/>
              </a:cxn>
              <a:cxn ang="0">
                <a:pos x="110" y="70"/>
              </a:cxn>
            </a:cxnLst>
            <a:rect l="0" t="0" r="r" b="b"/>
            <a:pathLst>
              <a:path w="121" h="70">
                <a:moveTo>
                  <a:pt x="110" y="70"/>
                </a:moveTo>
                <a:lnTo>
                  <a:pt x="110" y="8"/>
                </a:lnTo>
                <a:lnTo>
                  <a:pt x="121" y="8"/>
                </a:lnTo>
                <a:lnTo>
                  <a:pt x="121" y="0"/>
                </a:lnTo>
                <a:lnTo>
                  <a:pt x="0" y="0"/>
                </a:lnTo>
                <a:lnTo>
                  <a:pt x="0" y="8"/>
                </a:lnTo>
                <a:lnTo>
                  <a:pt x="12" y="8"/>
                </a:lnTo>
                <a:lnTo>
                  <a:pt x="12" y="70"/>
                </a:lnTo>
                <a:lnTo>
                  <a:pt x="24" y="70"/>
                </a:lnTo>
                <a:lnTo>
                  <a:pt x="24" y="8"/>
                </a:lnTo>
                <a:lnTo>
                  <a:pt x="39" y="8"/>
                </a:lnTo>
                <a:lnTo>
                  <a:pt x="39" y="70"/>
                </a:lnTo>
                <a:lnTo>
                  <a:pt x="51" y="70"/>
                </a:lnTo>
                <a:lnTo>
                  <a:pt x="51" y="8"/>
                </a:lnTo>
                <a:lnTo>
                  <a:pt x="71" y="8"/>
                </a:lnTo>
                <a:lnTo>
                  <a:pt x="71" y="70"/>
                </a:lnTo>
                <a:lnTo>
                  <a:pt x="83" y="70"/>
                </a:lnTo>
                <a:lnTo>
                  <a:pt x="83" y="8"/>
                </a:lnTo>
                <a:lnTo>
                  <a:pt x="98" y="8"/>
                </a:lnTo>
                <a:lnTo>
                  <a:pt x="98" y="70"/>
                </a:lnTo>
                <a:lnTo>
                  <a:pt x="110" y="7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10"/>
          <p:cNvSpPr>
            <a:spLocks/>
          </p:cNvSpPr>
          <p:nvPr/>
        </p:nvSpPr>
        <p:spPr bwMode="auto">
          <a:xfrm>
            <a:off x="3691806" y="5346030"/>
            <a:ext cx="212725" cy="60325"/>
          </a:xfrm>
          <a:custGeom>
            <a:avLst/>
            <a:gdLst/>
            <a:ahLst/>
            <a:cxnLst>
              <a:cxn ang="0">
                <a:pos x="68" y="0"/>
              </a:cxn>
              <a:cxn ang="0">
                <a:pos x="0" y="38"/>
              </a:cxn>
              <a:cxn ang="0">
                <a:pos x="134" y="38"/>
              </a:cxn>
              <a:cxn ang="0">
                <a:pos x="68" y="0"/>
              </a:cxn>
            </a:cxnLst>
            <a:rect l="0" t="0" r="r" b="b"/>
            <a:pathLst>
              <a:path w="134" h="38">
                <a:moveTo>
                  <a:pt x="68" y="0"/>
                </a:moveTo>
                <a:lnTo>
                  <a:pt x="0" y="38"/>
                </a:lnTo>
                <a:lnTo>
                  <a:pt x="134" y="38"/>
                </a:lnTo>
                <a:lnTo>
                  <a:pt x="6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11"/>
          <p:cNvSpPr>
            <a:spLocks/>
          </p:cNvSpPr>
          <p:nvPr/>
        </p:nvSpPr>
        <p:spPr bwMode="auto">
          <a:xfrm>
            <a:off x="985119" y="2537743"/>
            <a:ext cx="179388" cy="193675"/>
          </a:xfrm>
          <a:custGeom>
            <a:avLst/>
            <a:gdLst/>
            <a:ahLst/>
            <a:cxnLst>
              <a:cxn ang="0">
                <a:pos x="26" y="122"/>
              </a:cxn>
              <a:cxn ang="0">
                <a:pos x="0" y="95"/>
              </a:cxn>
              <a:cxn ang="0">
                <a:pos x="66" y="30"/>
              </a:cxn>
              <a:cxn ang="0">
                <a:pos x="83" y="48"/>
              </a:cxn>
              <a:cxn ang="0">
                <a:pos x="40" y="89"/>
              </a:cxn>
              <a:cxn ang="0">
                <a:pos x="36" y="84"/>
              </a:cxn>
              <a:cxn ang="0">
                <a:pos x="73" y="48"/>
              </a:cxn>
              <a:cxn ang="0">
                <a:pos x="66" y="40"/>
              </a:cxn>
              <a:cxn ang="0">
                <a:pos x="10" y="95"/>
              </a:cxn>
              <a:cxn ang="0">
                <a:pos x="26" y="112"/>
              </a:cxn>
              <a:cxn ang="0">
                <a:pos x="103" y="37"/>
              </a:cxn>
              <a:cxn ang="0">
                <a:pos x="76" y="10"/>
              </a:cxn>
              <a:cxn ang="0">
                <a:pos x="31" y="53"/>
              </a:cxn>
              <a:cxn ang="0">
                <a:pos x="27" y="49"/>
              </a:cxn>
              <a:cxn ang="0">
                <a:pos x="77" y="0"/>
              </a:cxn>
              <a:cxn ang="0">
                <a:pos x="113" y="37"/>
              </a:cxn>
              <a:cxn ang="0">
                <a:pos x="26" y="122"/>
              </a:cxn>
            </a:cxnLst>
            <a:rect l="0" t="0" r="r" b="b"/>
            <a:pathLst>
              <a:path w="113" h="122">
                <a:moveTo>
                  <a:pt x="26" y="122"/>
                </a:moveTo>
                <a:lnTo>
                  <a:pt x="0" y="95"/>
                </a:lnTo>
                <a:lnTo>
                  <a:pt x="66" y="30"/>
                </a:lnTo>
                <a:lnTo>
                  <a:pt x="83" y="48"/>
                </a:lnTo>
                <a:lnTo>
                  <a:pt x="40" y="89"/>
                </a:lnTo>
                <a:lnTo>
                  <a:pt x="36" y="84"/>
                </a:lnTo>
                <a:lnTo>
                  <a:pt x="73" y="48"/>
                </a:lnTo>
                <a:lnTo>
                  <a:pt x="66" y="40"/>
                </a:lnTo>
                <a:lnTo>
                  <a:pt x="10" y="95"/>
                </a:lnTo>
                <a:lnTo>
                  <a:pt x="26" y="112"/>
                </a:lnTo>
                <a:lnTo>
                  <a:pt x="103" y="37"/>
                </a:lnTo>
                <a:lnTo>
                  <a:pt x="76" y="10"/>
                </a:lnTo>
                <a:lnTo>
                  <a:pt x="31" y="53"/>
                </a:lnTo>
                <a:lnTo>
                  <a:pt x="27" y="49"/>
                </a:lnTo>
                <a:lnTo>
                  <a:pt x="77" y="0"/>
                </a:lnTo>
                <a:lnTo>
                  <a:pt x="113" y="37"/>
                </a:lnTo>
                <a:lnTo>
                  <a:pt x="26" y="1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112"/>
          <p:cNvSpPr>
            <a:spLocks noEditPoints="1"/>
          </p:cNvSpPr>
          <p:nvPr/>
        </p:nvSpPr>
        <p:spPr bwMode="auto">
          <a:xfrm>
            <a:off x="1867769" y="2291680"/>
            <a:ext cx="76200" cy="76200"/>
          </a:xfrm>
          <a:custGeom>
            <a:avLst/>
            <a:gdLst/>
            <a:ahLst/>
            <a:cxnLst>
              <a:cxn ang="0">
                <a:pos x="17" y="0"/>
              </a:cxn>
              <a:cxn ang="0">
                <a:pos x="0" y="48"/>
              </a:cxn>
              <a:cxn ang="0">
                <a:pos x="14" y="48"/>
              </a:cxn>
              <a:cxn ang="0">
                <a:pos x="16" y="41"/>
              </a:cxn>
              <a:cxn ang="0">
                <a:pos x="31" y="41"/>
              </a:cxn>
              <a:cxn ang="0">
                <a:pos x="33" y="48"/>
              </a:cxn>
              <a:cxn ang="0">
                <a:pos x="48" y="48"/>
              </a:cxn>
              <a:cxn ang="0">
                <a:pos x="31" y="0"/>
              </a:cxn>
              <a:cxn ang="0">
                <a:pos x="17" y="0"/>
              </a:cxn>
              <a:cxn ang="0">
                <a:pos x="19" y="31"/>
              </a:cxn>
              <a:cxn ang="0">
                <a:pos x="24" y="17"/>
              </a:cxn>
              <a:cxn ang="0">
                <a:pos x="24" y="17"/>
              </a:cxn>
              <a:cxn ang="0">
                <a:pos x="28" y="31"/>
              </a:cxn>
              <a:cxn ang="0">
                <a:pos x="19" y="31"/>
              </a:cxn>
            </a:cxnLst>
            <a:rect l="0" t="0" r="r" b="b"/>
            <a:pathLst>
              <a:path w="48" h="48">
                <a:moveTo>
                  <a:pt x="17" y="0"/>
                </a:moveTo>
                <a:lnTo>
                  <a:pt x="0" y="48"/>
                </a:lnTo>
                <a:lnTo>
                  <a:pt x="14" y="48"/>
                </a:lnTo>
                <a:lnTo>
                  <a:pt x="16" y="41"/>
                </a:lnTo>
                <a:lnTo>
                  <a:pt x="31" y="41"/>
                </a:lnTo>
                <a:lnTo>
                  <a:pt x="33" y="48"/>
                </a:lnTo>
                <a:lnTo>
                  <a:pt x="48" y="48"/>
                </a:lnTo>
                <a:lnTo>
                  <a:pt x="31" y="0"/>
                </a:lnTo>
                <a:lnTo>
                  <a:pt x="17" y="0"/>
                </a:lnTo>
                <a:close/>
                <a:moveTo>
                  <a:pt x="19" y="31"/>
                </a:moveTo>
                <a:lnTo>
                  <a:pt x="24" y="17"/>
                </a:lnTo>
                <a:lnTo>
                  <a:pt x="24" y="17"/>
                </a:lnTo>
                <a:lnTo>
                  <a:pt x="28" y="31"/>
                </a:lnTo>
                <a:lnTo>
                  <a:pt x="19" y="3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113"/>
          <p:cNvSpPr>
            <a:spLocks noEditPoints="1"/>
          </p:cNvSpPr>
          <p:nvPr/>
        </p:nvSpPr>
        <p:spPr bwMode="auto">
          <a:xfrm>
            <a:off x="1948731" y="2193255"/>
            <a:ext cx="68263" cy="76200"/>
          </a:xfrm>
          <a:custGeom>
            <a:avLst/>
            <a:gdLst/>
            <a:ahLst/>
            <a:cxnLst>
              <a:cxn ang="0">
                <a:pos x="45" y="28"/>
              </a:cxn>
              <a:cxn ang="0">
                <a:pos x="42" y="25"/>
              </a:cxn>
              <a:cxn ang="0">
                <a:pos x="38" y="24"/>
              </a:cxn>
              <a:cxn ang="0">
                <a:pos x="43" y="20"/>
              </a:cxn>
              <a:cxn ang="0">
                <a:pos x="45" y="13"/>
              </a:cxn>
              <a:cxn ang="0">
                <a:pos x="44" y="9"/>
              </a:cxn>
              <a:cxn ang="0">
                <a:pos x="42" y="5"/>
              </a:cxn>
              <a:cxn ang="0">
                <a:pos x="37" y="2"/>
              </a:cxn>
              <a:cxn ang="0">
                <a:pos x="28" y="0"/>
              </a:cxn>
              <a:cxn ang="0">
                <a:pos x="0" y="0"/>
              </a:cxn>
              <a:cxn ang="0">
                <a:pos x="0" y="53"/>
              </a:cxn>
              <a:cxn ang="0">
                <a:pos x="29" y="53"/>
              </a:cxn>
              <a:cxn ang="0">
                <a:pos x="36" y="52"/>
              </a:cxn>
              <a:cxn ang="0">
                <a:pos x="42" y="49"/>
              </a:cxn>
              <a:cxn ang="0">
                <a:pos x="46" y="44"/>
              </a:cxn>
              <a:cxn ang="0">
                <a:pos x="48" y="37"/>
              </a:cxn>
              <a:cxn ang="0">
                <a:pos x="47" y="32"/>
              </a:cxn>
              <a:cxn ang="0">
                <a:pos x="45" y="28"/>
              </a:cxn>
              <a:cxn ang="0">
                <a:pos x="16" y="13"/>
              </a:cxn>
              <a:cxn ang="0">
                <a:pos x="24" y="13"/>
              </a:cxn>
              <a:cxn ang="0">
                <a:pos x="28" y="14"/>
              </a:cxn>
              <a:cxn ang="0">
                <a:pos x="30" y="16"/>
              </a:cxn>
              <a:cxn ang="0">
                <a:pos x="28" y="20"/>
              </a:cxn>
              <a:cxn ang="0">
                <a:pos x="24" y="21"/>
              </a:cxn>
              <a:cxn ang="0">
                <a:pos x="16" y="21"/>
              </a:cxn>
              <a:cxn ang="0">
                <a:pos x="16" y="13"/>
              </a:cxn>
              <a:cxn ang="0">
                <a:pos x="31" y="38"/>
              </a:cxn>
              <a:cxn ang="0">
                <a:pos x="29" y="39"/>
              </a:cxn>
              <a:cxn ang="0">
                <a:pos x="27" y="40"/>
              </a:cxn>
              <a:cxn ang="0">
                <a:pos x="25" y="40"/>
              </a:cxn>
              <a:cxn ang="0">
                <a:pos x="16" y="40"/>
              </a:cxn>
              <a:cxn ang="0">
                <a:pos x="16" y="30"/>
              </a:cxn>
              <a:cxn ang="0">
                <a:pos x="26" y="30"/>
              </a:cxn>
              <a:cxn ang="0">
                <a:pos x="31" y="35"/>
              </a:cxn>
              <a:cxn ang="0">
                <a:pos x="31" y="38"/>
              </a:cxn>
            </a:cxnLst>
            <a:rect l="0" t="0" r="r" b="b"/>
            <a:pathLst>
              <a:path w="48" h="53">
                <a:moveTo>
                  <a:pt x="45" y="28"/>
                </a:moveTo>
                <a:cubicBezTo>
                  <a:pt x="44" y="27"/>
                  <a:pt x="43" y="26"/>
                  <a:pt x="42" y="25"/>
                </a:cubicBezTo>
                <a:cubicBezTo>
                  <a:pt x="41" y="25"/>
                  <a:pt x="40" y="24"/>
                  <a:pt x="38" y="24"/>
                </a:cubicBezTo>
                <a:cubicBezTo>
                  <a:pt x="40" y="23"/>
                  <a:pt x="42" y="21"/>
                  <a:pt x="43" y="20"/>
                </a:cubicBezTo>
                <a:cubicBezTo>
                  <a:pt x="44" y="18"/>
                  <a:pt x="45" y="16"/>
                  <a:pt x="45" y="13"/>
                </a:cubicBezTo>
                <a:cubicBezTo>
                  <a:pt x="45" y="12"/>
                  <a:pt x="45" y="11"/>
                  <a:pt x="44" y="9"/>
                </a:cubicBezTo>
                <a:cubicBezTo>
                  <a:pt x="44" y="8"/>
                  <a:pt x="43" y="6"/>
                  <a:pt x="42" y="5"/>
                </a:cubicBezTo>
                <a:cubicBezTo>
                  <a:pt x="40" y="4"/>
                  <a:pt x="39" y="2"/>
                  <a:pt x="37" y="2"/>
                </a:cubicBezTo>
                <a:cubicBezTo>
                  <a:pt x="34" y="1"/>
                  <a:pt x="32" y="0"/>
                  <a:pt x="28" y="0"/>
                </a:cubicBezTo>
                <a:cubicBezTo>
                  <a:pt x="0" y="0"/>
                  <a:pt x="0" y="0"/>
                  <a:pt x="0" y="0"/>
                </a:cubicBezTo>
                <a:cubicBezTo>
                  <a:pt x="0" y="53"/>
                  <a:pt x="0" y="53"/>
                  <a:pt x="0" y="53"/>
                </a:cubicBezTo>
                <a:cubicBezTo>
                  <a:pt x="29" y="53"/>
                  <a:pt x="29" y="53"/>
                  <a:pt x="29" y="53"/>
                </a:cubicBezTo>
                <a:cubicBezTo>
                  <a:pt x="31" y="53"/>
                  <a:pt x="34" y="52"/>
                  <a:pt x="36" y="52"/>
                </a:cubicBezTo>
                <a:cubicBezTo>
                  <a:pt x="38" y="51"/>
                  <a:pt x="40" y="50"/>
                  <a:pt x="42" y="49"/>
                </a:cubicBezTo>
                <a:cubicBezTo>
                  <a:pt x="44" y="47"/>
                  <a:pt x="45" y="46"/>
                  <a:pt x="46" y="44"/>
                </a:cubicBezTo>
                <a:cubicBezTo>
                  <a:pt x="47" y="42"/>
                  <a:pt x="48" y="39"/>
                  <a:pt x="48" y="37"/>
                </a:cubicBezTo>
                <a:cubicBezTo>
                  <a:pt x="48" y="35"/>
                  <a:pt x="47" y="33"/>
                  <a:pt x="47" y="32"/>
                </a:cubicBezTo>
                <a:cubicBezTo>
                  <a:pt x="46" y="30"/>
                  <a:pt x="46" y="29"/>
                  <a:pt x="45" y="28"/>
                </a:cubicBezTo>
                <a:close/>
                <a:moveTo>
                  <a:pt x="16" y="13"/>
                </a:moveTo>
                <a:cubicBezTo>
                  <a:pt x="24" y="13"/>
                  <a:pt x="24" y="13"/>
                  <a:pt x="24" y="13"/>
                </a:cubicBezTo>
                <a:cubicBezTo>
                  <a:pt x="26" y="13"/>
                  <a:pt x="27" y="13"/>
                  <a:pt x="28" y="14"/>
                </a:cubicBezTo>
                <a:cubicBezTo>
                  <a:pt x="29" y="14"/>
                  <a:pt x="30" y="15"/>
                  <a:pt x="30" y="16"/>
                </a:cubicBezTo>
                <a:cubicBezTo>
                  <a:pt x="30" y="18"/>
                  <a:pt x="29" y="19"/>
                  <a:pt x="28" y="20"/>
                </a:cubicBezTo>
                <a:cubicBezTo>
                  <a:pt x="27" y="20"/>
                  <a:pt x="26" y="21"/>
                  <a:pt x="24" y="21"/>
                </a:cubicBezTo>
                <a:cubicBezTo>
                  <a:pt x="16" y="21"/>
                  <a:pt x="16" y="21"/>
                  <a:pt x="16" y="21"/>
                </a:cubicBezTo>
                <a:lnTo>
                  <a:pt x="16" y="13"/>
                </a:lnTo>
                <a:close/>
                <a:moveTo>
                  <a:pt x="31" y="38"/>
                </a:moveTo>
                <a:cubicBezTo>
                  <a:pt x="31" y="38"/>
                  <a:pt x="30" y="39"/>
                  <a:pt x="29" y="39"/>
                </a:cubicBezTo>
                <a:cubicBezTo>
                  <a:pt x="29" y="40"/>
                  <a:pt x="28" y="40"/>
                  <a:pt x="27" y="40"/>
                </a:cubicBezTo>
                <a:cubicBezTo>
                  <a:pt x="27" y="40"/>
                  <a:pt x="26" y="40"/>
                  <a:pt x="25" y="40"/>
                </a:cubicBezTo>
                <a:cubicBezTo>
                  <a:pt x="16" y="40"/>
                  <a:pt x="16" y="40"/>
                  <a:pt x="16" y="40"/>
                </a:cubicBezTo>
                <a:cubicBezTo>
                  <a:pt x="16" y="30"/>
                  <a:pt x="16" y="30"/>
                  <a:pt x="16" y="30"/>
                </a:cubicBezTo>
                <a:cubicBezTo>
                  <a:pt x="26" y="30"/>
                  <a:pt x="26" y="30"/>
                  <a:pt x="26" y="30"/>
                </a:cubicBezTo>
                <a:cubicBezTo>
                  <a:pt x="30" y="30"/>
                  <a:pt x="31" y="32"/>
                  <a:pt x="31" y="35"/>
                </a:cubicBezTo>
                <a:cubicBezTo>
                  <a:pt x="31" y="36"/>
                  <a:pt x="31" y="37"/>
                  <a:pt x="31" y="3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14"/>
          <p:cNvSpPr>
            <a:spLocks/>
          </p:cNvSpPr>
          <p:nvPr/>
        </p:nvSpPr>
        <p:spPr bwMode="auto">
          <a:xfrm>
            <a:off x="2031281" y="2271043"/>
            <a:ext cx="73025" cy="77788"/>
          </a:xfrm>
          <a:custGeom>
            <a:avLst/>
            <a:gdLst/>
            <a:ahLst/>
            <a:cxnLst>
              <a:cxn ang="0">
                <a:pos x="34" y="33"/>
              </a:cxn>
              <a:cxn ang="0">
                <a:pos x="33" y="36"/>
              </a:cxn>
              <a:cxn ang="0">
                <a:pos x="32" y="39"/>
              </a:cxn>
              <a:cxn ang="0">
                <a:pos x="29" y="41"/>
              </a:cxn>
              <a:cxn ang="0">
                <a:pos x="26" y="41"/>
              </a:cxn>
              <a:cxn ang="0">
                <a:pos x="21" y="40"/>
              </a:cxn>
              <a:cxn ang="0">
                <a:pos x="18" y="37"/>
              </a:cxn>
              <a:cxn ang="0">
                <a:pos x="16" y="32"/>
              </a:cxn>
              <a:cxn ang="0">
                <a:pos x="16" y="27"/>
              </a:cxn>
              <a:cxn ang="0">
                <a:pos x="16" y="22"/>
              </a:cxn>
              <a:cxn ang="0">
                <a:pos x="18" y="17"/>
              </a:cxn>
              <a:cxn ang="0">
                <a:pos x="21" y="14"/>
              </a:cxn>
              <a:cxn ang="0">
                <a:pos x="26" y="13"/>
              </a:cxn>
              <a:cxn ang="0">
                <a:pos x="30" y="14"/>
              </a:cxn>
              <a:cxn ang="0">
                <a:pos x="32" y="16"/>
              </a:cxn>
              <a:cxn ang="0">
                <a:pos x="34" y="18"/>
              </a:cxn>
              <a:cxn ang="0">
                <a:pos x="34" y="20"/>
              </a:cxn>
              <a:cxn ang="0">
                <a:pos x="50" y="20"/>
              </a:cxn>
              <a:cxn ang="0">
                <a:pos x="43" y="5"/>
              </a:cxn>
              <a:cxn ang="0">
                <a:pos x="26" y="0"/>
              </a:cxn>
              <a:cxn ang="0">
                <a:pos x="15" y="2"/>
              </a:cxn>
              <a:cxn ang="0">
                <a:pos x="7" y="7"/>
              </a:cxn>
              <a:cxn ang="0">
                <a:pos x="1" y="16"/>
              </a:cxn>
              <a:cxn ang="0">
                <a:pos x="0" y="27"/>
              </a:cxn>
              <a:cxn ang="0">
                <a:pos x="1" y="38"/>
              </a:cxn>
              <a:cxn ang="0">
                <a:pos x="6" y="46"/>
              </a:cxn>
              <a:cxn ang="0">
                <a:pos x="15" y="52"/>
              </a:cxn>
              <a:cxn ang="0">
                <a:pos x="26" y="54"/>
              </a:cxn>
              <a:cxn ang="0">
                <a:pos x="36" y="52"/>
              </a:cxn>
              <a:cxn ang="0">
                <a:pos x="44" y="47"/>
              </a:cxn>
              <a:cxn ang="0">
                <a:pos x="48" y="40"/>
              </a:cxn>
              <a:cxn ang="0">
                <a:pos x="50" y="33"/>
              </a:cxn>
              <a:cxn ang="0">
                <a:pos x="34" y="33"/>
              </a:cxn>
            </a:cxnLst>
            <a:rect l="0" t="0" r="r" b="b"/>
            <a:pathLst>
              <a:path w="50" h="54">
                <a:moveTo>
                  <a:pt x="34" y="33"/>
                </a:moveTo>
                <a:cubicBezTo>
                  <a:pt x="34" y="34"/>
                  <a:pt x="34" y="35"/>
                  <a:pt x="33" y="36"/>
                </a:cubicBezTo>
                <a:cubicBezTo>
                  <a:pt x="33" y="37"/>
                  <a:pt x="32" y="38"/>
                  <a:pt x="32" y="39"/>
                </a:cubicBezTo>
                <a:cubicBezTo>
                  <a:pt x="31" y="40"/>
                  <a:pt x="30" y="40"/>
                  <a:pt x="29" y="41"/>
                </a:cubicBezTo>
                <a:cubicBezTo>
                  <a:pt x="28" y="41"/>
                  <a:pt x="27" y="41"/>
                  <a:pt x="26" y="41"/>
                </a:cubicBezTo>
                <a:cubicBezTo>
                  <a:pt x="24" y="41"/>
                  <a:pt x="22" y="41"/>
                  <a:pt x="21" y="40"/>
                </a:cubicBezTo>
                <a:cubicBezTo>
                  <a:pt x="20" y="39"/>
                  <a:pt x="19" y="38"/>
                  <a:pt x="18" y="37"/>
                </a:cubicBezTo>
                <a:cubicBezTo>
                  <a:pt x="17" y="35"/>
                  <a:pt x="17" y="34"/>
                  <a:pt x="16" y="32"/>
                </a:cubicBezTo>
                <a:cubicBezTo>
                  <a:pt x="16" y="30"/>
                  <a:pt x="16" y="29"/>
                  <a:pt x="16" y="27"/>
                </a:cubicBezTo>
                <a:cubicBezTo>
                  <a:pt x="16" y="25"/>
                  <a:pt x="16" y="23"/>
                  <a:pt x="16" y="22"/>
                </a:cubicBezTo>
                <a:cubicBezTo>
                  <a:pt x="17" y="20"/>
                  <a:pt x="17" y="18"/>
                  <a:pt x="18" y="17"/>
                </a:cubicBezTo>
                <a:cubicBezTo>
                  <a:pt x="19" y="16"/>
                  <a:pt x="20" y="15"/>
                  <a:pt x="21" y="14"/>
                </a:cubicBezTo>
                <a:cubicBezTo>
                  <a:pt x="22" y="13"/>
                  <a:pt x="24" y="13"/>
                  <a:pt x="26" y="13"/>
                </a:cubicBezTo>
                <a:cubicBezTo>
                  <a:pt x="27" y="13"/>
                  <a:pt x="29" y="13"/>
                  <a:pt x="30" y="14"/>
                </a:cubicBezTo>
                <a:cubicBezTo>
                  <a:pt x="31" y="14"/>
                  <a:pt x="32" y="15"/>
                  <a:pt x="32" y="16"/>
                </a:cubicBezTo>
                <a:cubicBezTo>
                  <a:pt x="33" y="17"/>
                  <a:pt x="33" y="17"/>
                  <a:pt x="34" y="18"/>
                </a:cubicBezTo>
                <a:cubicBezTo>
                  <a:pt x="34" y="19"/>
                  <a:pt x="34" y="20"/>
                  <a:pt x="34" y="20"/>
                </a:cubicBezTo>
                <a:cubicBezTo>
                  <a:pt x="50" y="20"/>
                  <a:pt x="50" y="20"/>
                  <a:pt x="50" y="20"/>
                </a:cubicBezTo>
                <a:cubicBezTo>
                  <a:pt x="49" y="14"/>
                  <a:pt x="47" y="9"/>
                  <a:pt x="43" y="5"/>
                </a:cubicBezTo>
                <a:cubicBezTo>
                  <a:pt x="39" y="1"/>
                  <a:pt x="33" y="0"/>
                  <a:pt x="26" y="0"/>
                </a:cubicBezTo>
                <a:cubicBezTo>
                  <a:pt x="22" y="0"/>
                  <a:pt x="18" y="0"/>
                  <a:pt x="15" y="2"/>
                </a:cubicBezTo>
                <a:cubicBezTo>
                  <a:pt x="12" y="3"/>
                  <a:pt x="9" y="5"/>
                  <a:pt x="7" y="7"/>
                </a:cubicBezTo>
                <a:cubicBezTo>
                  <a:pt x="4" y="9"/>
                  <a:pt x="3" y="12"/>
                  <a:pt x="1" y="16"/>
                </a:cubicBezTo>
                <a:cubicBezTo>
                  <a:pt x="0" y="19"/>
                  <a:pt x="0" y="23"/>
                  <a:pt x="0" y="27"/>
                </a:cubicBezTo>
                <a:cubicBezTo>
                  <a:pt x="0" y="31"/>
                  <a:pt x="0" y="34"/>
                  <a:pt x="1" y="38"/>
                </a:cubicBezTo>
                <a:cubicBezTo>
                  <a:pt x="2" y="41"/>
                  <a:pt x="4" y="44"/>
                  <a:pt x="6" y="46"/>
                </a:cubicBezTo>
                <a:cubicBezTo>
                  <a:pt x="9" y="49"/>
                  <a:pt x="11" y="51"/>
                  <a:pt x="15" y="52"/>
                </a:cubicBezTo>
                <a:cubicBezTo>
                  <a:pt x="18" y="54"/>
                  <a:pt x="22" y="54"/>
                  <a:pt x="26" y="54"/>
                </a:cubicBezTo>
                <a:cubicBezTo>
                  <a:pt x="30" y="54"/>
                  <a:pt x="33" y="54"/>
                  <a:pt x="36" y="52"/>
                </a:cubicBezTo>
                <a:cubicBezTo>
                  <a:pt x="39" y="51"/>
                  <a:pt x="42" y="49"/>
                  <a:pt x="44" y="47"/>
                </a:cubicBezTo>
                <a:cubicBezTo>
                  <a:pt x="46" y="45"/>
                  <a:pt x="47" y="43"/>
                  <a:pt x="48" y="40"/>
                </a:cubicBezTo>
                <a:cubicBezTo>
                  <a:pt x="49" y="38"/>
                  <a:pt x="50" y="35"/>
                  <a:pt x="50" y="33"/>
                </a:cubicBezTo>
                <a:lnTo>
                  <a:pt x="34" y="3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15"/>
          <p:cNvSpPr>
            <a:spLocks noEditPoints="1"/>
          </p:cNvSpPr>
          <p:nvPr/>
        </p:nvSpPr>
        <p:spPr bwMode="auto">
          <a:xfrm>
            <a:off x="4139481" y="5020593"/>
            <a:ext cx="249238" cy="250825"/>
          </a:xfrm>
          <a:custGeom>
            <a:avLst/>
            <a:gdLst/>
            <a:ahLst/>
            <a:cxnLst>
              <a:cxn ang="0">
                <a:pos x="142" y="33"/>
              </a:cxn>
              <a:cxn ang="0">
                <a:pos x="54" y="23"/>
              </a:cxn>
              <a:cxn ang="0">
                <a:pos x="0" y="87"/>
              </a:cxn>
              <a:cxn ang="0">
                <a:pos x="52" y="150"/>
              </a:cxn>
              <a:cxn ang="0">
                <a:pos x="143" y="144"/>
              </a:cxn>
              <a:cxn ang="0">
                <a:pos x="115" y="148"/>
              </a:cxn>
              <a:cxn ang="0">
                <a:pos x="123" y="133"/>
              </a:cxn>
              <a:cxn ang="0">
                <a:pos x="77" y="137"/>
              </a:cxn>
              <a:cxn ang="0">
                <a:pos x="51" y="133"/>
              </a:cxn>
              <a:cxn ang="0">
                <a:pos x="80" y="38"/>
              </a:cxn>
              <a:cxn ang="0">
                <a:pos x="123" y="42"/>
              </a:cxn>
              <a:cxn ang="0">
                <a:pos x="116" y="28"/>
              </a:cxn>
              <a:cxn ang="0">
                <a:pos x="130" y="99"/>
              </a:cxn>
              <a:cxn ang="0">
                <a:pos x="87" y="131"/>
              </a:cxn>
              <a:cxn ang="0">
                <a:pos x="44" y="102"/>
              </a:cxn>
              <a:cxn ang="0">
                <a:pos x="58" y="59"/>
              </a:cxn>
              <a:cxn ang="0">
                <a:pos x="101" y="45"/>
              </a:cxn>
              <a:cxn ang="0">
                <a:pos x="130" y="87"/>
              </a:cxn>
              <a:cxn ang="0">
                <a:pos x="125" y="49"/>
              </a:cxn>
              <a:cxn ang="0">
                <a:pos x="90" y="37"/>
              </a:cxn>
              <a:cxn ang="0">
                <a:pos x="89" y="37"/>
              </a:cxn>
              <a:cxn ang="0">
                <a:pos x="56" y="56"/>
              </a:cxn>
              <a:cxn ang="0">
                <a:pos x="69" y="45"/>
              </a:cxn>
              <a:cxn ang="0">
                <a:pos x="26" y="59"/>
              </a:cxn>
              <a:cxn ang="0">
                <a:pos x="37" y="87"/>
              </a:cxn>
              <a:cxn ang="0">
                <a:pos x="36" y="89"/>
              </a:cxn>
              <a:cxn ang="0">
                <a:pos x="41" y="123"/>
              </a:cxn>
              <a:cxn ang="0">
                <a:pos x="37" y="97"/>
              </a:cxn>
              <a:cxn ang="0">
                <a:pos x="66" y="129"/>
              </a:cxn>
              <a:cxn ang="0">
                <a:pos x="84" y="137"/>
              </a:cxn>
              <a:cxn ang="0">
                <a:pos x="86" y="138"/>
              </a:cxn>
              <a:cxn ang="0">
                <a:pos x="118" y="118"/>
              </a:cxn>
              <a:cxn ang="0">
                <a:pos x="105" y="130"/>
              </a:cxn>
              <a:cxn ang="0">
                <a:pos x="146" y="105"/>
              </a:cxn>
              <a:cxn ang="0">
                <a:pos x="137" y="95"/>
              </a:cxn>
              <a:cxn ang="0">
                <a:pos x="137" y="84"/>
              </a:cxn>
              <a:cxn ang="0">
                <a:pos x="137" y="77"/>
              </a:cxn>
              <a:cxn ang="0">
                <a:pos x="144" y="70"/>
              </a:cxn>
              <a:cxn ang="0">
                <a:pos x="139" y="35"/>
              </a:cxn>
              <a:cxn ang="0">
                <a:pos x="124" y="28"/>
              </a:cxn>
              <a:cxn ang="0">
                <a:pos x="114" y="25"/>
              </a:cxn>
              <a:cxn ang="0">
                <a:pos x="87" y="7"/>
              </a:cxn>
              <a:cxn ang="0">
                <a:pos x="44" y="44"/>
              </a:cxn>
              <a:cxn ang="0">
                <a:pos x="7" y="87"/>
              </a:cxn>
              <a:cxn ang="0">
                <a:pos x="25" y="115"/>
              </a:cxn>
              <a:cxn ang="0">
                <a:pos x="28" y="124"/>
              </a:cxn>
              <a:cxn ang="0">
                <a:pos x="35" y="140"/>
              </a:cxn>
              <a:cxn ang="0">
                <a:pos x="86" y="142"/>
              </a:cxn>
              <a:cxn ang="0">
                <a:pos x="141" y="141"/>
              </a:cxn>
              <a:cxn ang="0">
                <a:pos x="148" y="123"/>
              </a:cxn>
              <a:cxn ang="0">
                <a:pos x="149" y="104"/>
              </a:cxn>
              <a:cxn ang="0">
                <a:pos x="150" y="60"/>
              </a:cxn>
            </a:cxnLst>
            <a:rect l="0" t="0" r="r" b="b"/>
            <a:pathLst>
              <a:path w="174" h="174">
                <a:moveTo>
                  <a:pt x="174" y="87"/>
                </a:moveTo>
                <a:cubicBezTo>
                  <a:pt x="174" y="74"/>
                  <a:pt x="165" y="62"/>
                  <a:pt x="150" y="53"/>
                </a:cubicBezTo>
                <a:cubicBezTo>
                  <a:pt x="149" y="45"/>
                  <a:pt x="147" y="38"/>
                  <a:pt x="142" y="33"/>
                </a:cubicBezTo>
                <a:cubicBezTo>
                  <a:pt x="137" y="28"/>
                  <a:pt x="130" y="25"/>
                  <a:pt x="122" y="25"/>
                </a:cubicBezTo>
                <a:cubicBezTo>
                  <a:pt x="113" y="10"/>
                  <a:pt x="100" y="0"/>
                  <a:pt x="87" y="0"/>
                </a:cubicBezTo>
                <a:cubicBezTo>
                  <a:pt x="74" y="0"/>
                  <a:pt x="62" y="9"/>
                  <a:pt x="54" y="23"/>
                </a:cubicBezTo>
                <a:cubicBezTo>
                  <a:pt x="44" y="23"/>
                  <a:pt x="36" y="26"/>
                  <a:pt x="31" y="31"/>
                </a:cubicBezTo>
                <a:cubicBezTo>
                  <a:pt x="25" y="37"/>
                  <a:pt x="23" y="45"/>
                  <a:pt x="23" y="54"/>
                </a:cubicBezTo>
                <a:cubicBezTo>
                  <a:pt x="9" y="63"/>
                  <a:pt x="0" y="75"/>
                  <a:pt x="0" y="87"/>
                </a:cubicBezTo>
                <a:cubicBezTo>
                  <a:pt x="0" y="101"/>
                  <a:pt x="9" y="113"/>
                  <a:pt x="24" y="122"/>
                </a:cubicBezTo>
                <a:cubicBezTo>
                  <a:pt x="25" y="130"/>
                  <a:pt x="27" y="137"/>
                  <a:pt x="32" y="142"/>
                </a:cubicBezTo>
                <a:cubicBezTo>
                  <a:pt x="37" y="147"/>
                  <a:pt x="44" y="150"/>
                  <a:pt x="52" y="150"/>
                </a:cubicBezTo>
                <a:cubicBezTo>
                  <a:pt x="61" y="165"/>
                  <a:pt x="74" y="174"/>
                  <a:pt x="87" y="174"/>
                </a:cubicBezTo>
                <a:cubicBezTo>
                  <a:pt x="100" y="174"/>
                  <a:pt x="112" y="166"/>
                  <a:pt x="120" y="152"/>
                </a:cubicBezTo>
                <a:cubicBezTo>
                  <a:pt x="130" y="152"/>
                  <a:pt x="138" y="149"/>
                  <a:pt x="143" y="144"/>
                </a:cubicBezTo>
                <a:cubicBezTo>
                  <a:pt x="149" y="138"/>
                  <a:pt x="152" y="130"/>
                  <a:pt x="152" y="121"/>
                </a:cubicBezTo>
                <a:cubicBezTo>
                  <a:pt x="166" y="112"/>
                  <a:pt x="174" y="100"/>
                  <a:pt x="174" y="87"/>
                </a:cubicBezTo>
                <a:close/>
                <a:moveTo>
                  <a:pt x="115" y="148"/>
                </a:moveTo>
                <a:cubicBezTo>
                  <a:pt x="107" y="148"/>
                  <a:pt x="98" y="145"/>
                  <a:pt x="89" y="140"/>
                </a:cubicBezTo>
                <a:cubicBezTo>
                  <a:pt x="91" y="139"/>
                  <a:pt x="93" y="138"/>
                  <a:pt x="94" y="137"/>
                </a:cubicBezTo>
                <a:cubicBezTo>
                  <a:pt x="104" y="137"/>
                  <a:pt x="114" y="135"/>
                  <a:pt x="123" y="133"/>
                </a:cubicBezTo>
                <a:cubicBezTo>
                  <a:pt x="121" y="139"/>
                  <a:pt x="118" y="144"/>
                  <a:pt x="115" y="148"/>
                </a:cubicBezTo>
                <a:close/>
                <a:moveTo>
                  <a:pt x="51" y="133"/>
                </a:moveTo>
                <a:cubicBezTo>
                  <a:pt x="59" y="135"/>
                  <a:pt x="68" y="136"/>
                  <a:pt x="77" y="137"/>
                </a:cubicBezTo>
                <a:cubicBezTo>
                  <a:pt x="79" y="138"/>
                  <a:pt x="80" y="139"/>
                  <a:pt x="82" y="140"/>
                </a:cubicBezTo>
                <a:cubicBezTo>
                  <a:pt x="74" y="144"/>
                  <a:pt x="65" y="146"/>
                  <a:pt x="58" y="147"/>
                </a:cubicBezTo>
                <a:cubicBezTo>
                  <a:pt x="55" y="143"/>
                  <a:pt x="53" y="138"/>
                  <a:pt x="51" y="133"/>
                </a:cubicBezTo>
                <a:close/>
                <a:moveTo>
                  <a:pt x="59" y="26"/>
                </a:moveTo>
                <a:cubicBezTo>
                  <a:pt x="67" y="27"/>
                  <a:pt x="76" y="30"/>
                  <a:pt x="85" y="35"/>
                </a:cubicBezTo>
                <a:cubicBezTo>
                  <a:pt x="83" y="36"/>
                  <a:pt x="82" y="37"/>
                  <a:pt x="80" y="38"/>
                </a:cubicBezTo>
                <a:cubicBezTo>
                  <a:pt x="70" y="38"/>
                  <a:pt x="60" y="40"/>
                  <a:pt x="51" y="42"/>
                </a:cubicBezTo>
                <a:cubicBezTo>
                  <a:pt x="54" y="36"/>
                  <a:pt x="56" y="31"/>
                  <a:pt x="59" y="26"/>
                </a:cubicBezTo>
                <a:close/>
                <a:moveTo>
                  <a:pt x="123" y="42"/>
                </a:moveTo>
                <a:cubicBezTo>
                  <a:pt x="115" y="40"/>
                  <a:pt x="106" y="38"/>
                  <a:pt x="97" y="38"/>
                </a:cubicBezTo>
                <a:cubicBezTo>
                  <a:pt x="95" y="37"/>
                  <a:pt x="94" y="36"/>
                  <a:pt x="92" y="35"/>
                </a:cubicBezTo>
                <a:cubicBezTo>
                  <a:pt x="100" y="31"/>
                  <a:pt x="109" y="29"/>
                  <a:pt x="116" y="28"/>
                </a:cubicBezTo>
                <a:cubicBezTo>
                  <a:pt x="119" y="32"/>
                  <a:pt x="121" y="37"/>
                  <a:pt x="123" y="42"/>
                </a:cubicBezTo>
                <a:close/>
                <a:moveTo>
                  <a:pt x="130" y="87"/>
                </a:moveTo>
                <a:cubicBezTo>
                  <a:pt x="130" y="91"/>
                  <a:pt x="130" y="95"/>
                  <a:pt x="130" y="99"/>
                </a:cubicBezTo>
                <a:cubicBezTo>
                  <a:pt x="126" y="105"/>
                  <a:pt x="121" y="111"/>
                  <a:pt x="116" y="116"/>
                </a:cubicBezTo>
                <a:cubicBezTo>
                  <a:pt x="110" y="121"/>
                  <a:pt x="105" y="126"/>
                  <a:pt x="99" y="130"/>
                </a:cubicBezTo>
                <a:cubicBezTo>
                  <a:pt x="95" y="131"/>
                  <a:pt x="91" y="131"/>
                  <a:pt x="87" y="131"/>
                </a:cubicBezTo>
                <a:cubicBezTo>
                  <a:pt x="82" y="131"/>
                  <a:pt x="77" y="130"/>
                  <a:pt x="73" y="130"/>
                </a:cubicBezTo>
                <a:cubicBezTo>
                  <a:pt x="68" y="126"/>
                  <a:pt x="62" y="122"/>
                  <a:pt x="58" y="117"/>
                </a:cubicBezTo>
                <a:cubicBezTo>
                  <a:pt x="53" y="112"/>
                  <a:pt x="48" y="107"/>
                  <a:pt x="44" y="102"/>
                </a:cubicBezTo>
                <a:cubicBezTo>
                  <a:pt x="44" y="97"/>
                  <a:pt x="44" y="92"/>
                  <a:pt x="44" y="87"/>
                </a:cubicBezTo>
                <a:cubicBezTo>
                  <a:pt x="44" y="83"/>
                  <a:pt x="44" y="79"/>
                  <a:pt x="44" y="76"/>
                </a:cubicBezTo>
                <a:cubicBezTo>
                  <a:pt x="48" y="70"/>
                  <a:pt x="53" y="64"/>
                  <a:pt x="58" y="59"/>
                </a:cubicBezTo>
                <a:cubicBezTo>
                  <a:pt x="64" y="53"/>
                  <a:pt x="70" y="49"/>
                  <a:pt x="75" y="45"/>
                </a:cubicBezTo>
                <a:cubicBezTo>
                  <a:pt x="79" y="44"/>
                  <a:pt x="83" y="44"/>
                  <a:pt x="87" y="44"/>
                </a:cubicBezTo>
                <a:cubicBezTo>
                  <a:pt x="92" y="44"/>
                  <a:pt x="97" y="44"/>
                  <a:pt x="101" y="45"/>
                </a:cubicBezTo>
                <a:cubicBezTo>
                  <a:pt x="107" y="49"/>
                  <a:pt x="112" y="53"/>
                  <a:pt x="117" y="58"/>
                </a:cubicBezTo>
                <a:cubicBezTo>
                  <a:pt x="121" y="63"/>
                  <a:pt x="126" y="68"/>
                  <a:pt x="130" y="73"/>
                </a:cubicBezTo>
                <a:cubicBezTo>
                  <a:pt x="130" y="78"/>
                  <a:pt x="130" y="83"/>
                  <a:pt x="130" y="87"/>
                </a:cubicBezTo>
                <a:close/>
                <a:moveTo>
                  <a:pt x="119" y="56"/>
                </a:moveTo>
                <a:cubicBezTo>
                  <a:pt x="115" y="52"/>
                  <a:pt x="112" y="49"/>
                  <a:pt x="108" y="46"/>
                </a:cubicBezTo>
                <a:cubicBezTo>
                  <a:pt x="114" y="46"/>
                  <a:pt x="120" y="48"/>
                  <a:pt x="125" y="49"/>
                </a:cubicBezTo>
                <a:cubicBezTo>
                  <a:pt x="127" y="55"/>
                  <a:pt x="128" y="61"/>
                  <a:pt x="129" y="67"/>
                </a:cubicBezTo>
                <a:cubicBezTo>
                  <a:pt x="126" y="63"/>
                  <a:pt x="122" y="59"/>
                  <a:pt x="119" y="56"/>
                </a:cubicBezTo>
                <a:close/>
                <a:moveTo>
                  <a:pt x="90" y="37"/>
                </a:moveTo>
                <a:cubicBezTo>
                  <a:pt x="89" y="37"/>
                  <a:pt x="88" y="37"/>
                  <a:pt x="87" y="37"/>
                </a:cubicBezTo>
                <a:cubicBezTo>
                  <a:pt x="87" y="37"/>
                  <a:pt x="87" y="37"/>
                  <a:pt x="87" y="37"/>
                </a:cubicBezTo>
                <a:cubicBezTo>
                  <a:pt x="87" y="37"/>
                  <a:pt x="88" y="37"/>
                  <a:pt x="89" y="37"/>
                </a:cubicBezTo>
                <a:cubicBezTo>
                  <a:pt x="89" y="37"/>
                  <a:pt x="90" y="37"/>
                  <a:pt x="90" y="37"/>
                </a:cubicBezTo>
                <a:close/>
                <a:moveTo>
                  <a:pt x="69" y="45"/>
                </a:moveTo>
                <a:cubicBezTo>
                  <a:pt x="65" y="49"/>
                  <a:pt x="60" y="52"/>
                  <a:pt x="56" y="56"/>
                </a:cubicBezTo>
                <a:cubicBezTo>
                  <a:pt x="52" y="61"/>
                  <a:pt x="48" y="65"/>
                  <a:pt x="45" y="69"/>
                </a:cubicBezTo>
                <a:cubicBezTo>
                  <a:pt x="46" y="62"/>
                  <a:pt x="47" y="55"/>
                  <a:pt x="49" y="49"/>
                </a:cubicBezTo>
                <a:cubicBezTo>
                  <a:pt x="55" y="47"/>
                  <a:pt x="62" y="46"/>
                  <a:pt x="69" y="45"/>
                </a:cubicBezTo>
                <a:close/>
                <a:moveTo>
                  <a:pt x="37" y="80"/>
                </a:moveTo>
                <a:cubicBezTo>
                  <a:pt x="36" y="82"/>
                  <a:pt x="35" y="84"/>
                  <a:pt x="34" y="85"/>
                </a:cubicBezTo>
                <a:cubicBezTo>
                  <a:pt x="30" y="76"/>
                  <a:pt x="27" y="67"/>
                  <a:pt x="26" y="59"/>
                </a:cubicBezTo>
                <a:cubicBezTo>
                  <a:pt x="30" y="56"/>
                  <a:pt x="36" y="54"/>
                  <a:pt x="41" y="52"/>
                </a:cubicBezTo>
                <a:cubicBezTo>
                  <a:pt x="39" y="61"/>
                  <a:pt x="38" y="70"/>
                  <a:pt x="37" y="80"/>
                </a:cubicBezTo>
                <a:close/>
                <a:moveTo>
                  <a:pt x="37" y="87"/>
                </a:moveTo>
                <a:cubicBezTo>
                  <a:pt x="37" y="87"/>
                  <a:pt x="37" y="87"/>
                  <a:pt x="37" y="87"/>
                </a:cubicBezTo>
                <a:cubicBezTo>
                  <a:pt x="37" y="88"/>
                  <a:pt x="37" y="89"/>
                  <a:pt x="37" y="91"/>
                </a:cubicBezTo>
                <a:cubicBezTo>
                  <a:pt x="37" y="90"/>
                  <a:pt x="36" y="89"/>
                  <a:pt x="36" y="89"/>
                </a:cubicBezTo>
                <a:cubicBezTo>
                  <a:pt x="36" y="88"/>
                  <a:pt x="37" y="88"/>
                  <a:pt x="37" y="87"/>
                </a:cubicBezTo>
                <a:close/>
                <a:moveTo>
                  <a:pt x="37" y="97"/>
                </a:moveTo>
                <a:cubicBezTo>
                  <a:pt x="38" y="106"/>
                  <a:pt x="39" y="115"/>
                  <a:pt x="41" y="123"/>
                </a:cubicBezTo>
                <a:cubicBezTo>
                  <a:pt x="36" y="121"/>
                  <a:pt x="32" y="119"/>
                  <a:pt x="28" y="117"/>
                </a:cubicBezTo>
                <a:cubicBezTo>
                  <a:pt x="28" y="109"/>
                  <a:pt x="30" y="101"/>
                  <a:pt x="34" y="92"/>
                </a:cubicBezTo>
                <a:cubicBezTo>
                  <a:pt x="35" y="94"/>
                  <a:pt x="36" y="96"/>
                  <a:pt x="37" y="97"/>
                </a:cubicBezTo>
                <a:close/>
                <a:moveTo>
                  <a:pt x="45" y="108"/>
                </a:moveTo>
                <a:cubicBezTo>
                  <a:pt x="48" y="112"/>
                  <a:pt x="52" y="116"/>
                  <a:pt x="55" y="119"/>
                </a:cubicBezTo>
                <a:cubicBezTo>
                  <a:pt x="59" y="123"/>
                  <a:pt x="63" y="126"/>
                  <a:pt x="66" y="129"/>
                </a:cubicBezTo>
                <a:cubicBezTo>
                  <a:pt x="60" y="128"/>
                  <a:pt x="54" y="127"/>
                  <a:pt x="49" y="126"/>
                </a:cubicBezTo>
                <a:cubicBezTo>
                  <a:pt x="47" y="120"/>
                  <a:pt x="46" y="114"/>
                  <a:pt x="45" y="108"/>
                </a:cubicBezTo>
                <a:close/>
                <a:moveTo>
                  <a:pt x="84" y="137"/>
                </a:moveTo>
                <a:cubicBezTo>
                  <a:pt x="85" y="137"/>
                  <a:pt x="86" y="137"/>
                  <a:pt x="87" y="137"/>
                </a:cubicBezTo>
                <a:cubicBezTo>
                  <a:pt x="87" y="137"/>
                  <a:pt x="87" y="137"/>
                  <a:pt x="87" y="137"/>
                </a:cubicBezTo>
                <a:cubicBezTo>
                  <a:pt x="87" y="138"/>
                  <a:pt x="86" y="138"/>
                  <a:pt x="86" y="138"/>
                </a:cubicBezTo>
                <a:cubicBezTo>
                  <a:pt x="85" y="138"/>
                  <a:pt x="84" y="138"/>
                  <a:pt x="84" y="137"/>
                </a:cubicBezTo>
                <a:close/>
                <a:moveTo>
                  <a:pt x="105" y="130"/>
                </a:moveTo>
                <a:cubicBezTo>
                  <a:pt x="110" y="126"/>
                  <a:pt x="114" y="122"/>
                  <a:pt x="118" y="118"/>
                </a:cubicBezTo>
                <a:cubicBezTo>
                  <a:pt x="122" y="114"/>
                  <a:pt x="126" y="110"/>
                  <a:pt x="129" y="105"/>
                </a:cubicBezTo>
                <a:cubicBezTo>
                  <a:pt x="128" y="113"/>
                  <a:pt x="127" y="119"/>
                  <a:pt x="125" y="126"/>
                </a:cubicBezTo>
                <a:cubicBezTo>
                  <a:pt x="119" y="127"/>
                  <a:pt x="112" y="129"/>
                  <a:pt x="105" y="130"/>
                </a:cubicBezTo>
                <a:close/>
                <a:moveTo>
                  <a:pt x="137" y="95"/>
                </a:moveTo>
                <a:cubicBezTo>
                  <a:pt x="138" y="93"/>
                  <a:pt x="139" y="91"/>
                  <a:pt x="140" y="90"/>
                </a:cubicBezTo>
                <a:cubicBezTo>
                  <a:pt x="142" y="95"/>
                  <a:pt x="145" y="100"/>
                  <a:pt x="146" y="105"/>
                </a:cubicBezTo>
                <a:cubicBezTo>
                  <a:pt x="147" y="109"/>
                  <a:pt x="148" y="112"/>
                  <a:pt x="148" y="116"/>
                </a:cubicBezTo>
                <a:cubicBezTo>
                  <a:pt x="144" y="118"/>
                  <a:pt x="138" y="121"/>
                  <a:pt x="133" y="123"/>
                </a:cubicBezTo>
                <a:cubicBezTo>
                  <a:pt x="135" y="114"/>
                  <a:pt x="136" y="105"/>
                  <a:pt x="137" y="95"/>
                </a:cubicBezTo>
                <a:close/>
                <a:moveTo>
                  <a:pt x="137" y="88"/>
                </a:moveTo>
                <a:cubicBezTo>
                  <a:pt x="137" y="88"/>
                  <a:pt x="137" y="87"/>
                  <a:pt x="137" y="87"/>
                </a:cubicBezTo>
                <a:cubicBezTo>
                  <a:pt x="137" y="86"/>
                  <a:pt x="137" y="85"/>
                  <a:pt x="137" y="84"/>
                </a:cubicBezTo>
                <a:cubicBezTo>
                  <a:pt x="137" y="85"/>
                  <a:pt x="138" y="85"/>
                  <a:pt x="138" y="86"/>
                </a:cubicBezTo>
                <a:cubicBezTo>
                  <a:pt x="138" y="87"/>
                  <a:pt x="137" y="87"/>
                  <a:pt x="137" y="88"/>
                </a:cubicBezTo>
                <a:close/>
                <a:moveTo>
                  <a:pt x="137" y="77"/>
                </a:moveTo>
                <a:cubicBezTo>
                  <a:pt x="136" y="68"/>
                  <a:pt x="135" y="60"/>
                  <a:pt x="133" y="52"/>
                </a:cubicBezTo>
                <a:cubicBezTo>
                  <a:pt x="138" y="54"/>
                  <a:pt x="142" y="56"/>
                  <a:pt x="146" y="58"/>
                </a:cubicBezTo>
                <a:cubicBezTo>
                  <a:pt x="146" y="62"/>
                  <a:pt x="145" y="66"/>
                  <a:pt x="144" y="70"/>
                </a:cubicBezTo>
                <a:cubicBezTo>
                  <a:pt x="143" y="74"/>
                  <a:pt x="142" y="78"/>
                  <a:pt x="140" y="82"/>
                </a:cubicBezTo>
                <a:cubicBezTo>
                  <a:pt x="139" y="81"/>
                  <a:pt x="138" y="79"/>
                  <a:pt x="137" y="77"/>
                </a:cubicBezTo>
                <a:close/>
                <a:moveTo>
                  <a:pt x="139" y="35"/>
                </a:moveTo>
                <a:cubicBezTo>
                  <a:pt x="143" y="39"/>
                  <a:pt x="146" y="44"/>
                  <a:pt x="146" y="51"/>
                </a:cubicBezTo>
                <a:cubicBezTo>
                  <a:pt x="141" y="48"/>
                  <a:pt x="136" y="46"/>
                  <a:pt x="130" y="44"/>
                </a:cubicBezTo>
                <a:cubicBezTo>
                  <a:pt x="128" y="38"/>
                  <a:pt x="126" y="33"/>
                  <a:pt x="124" y="28"/>
                </a:cubicBezTo>
                <a:cubicBezTo>
                  <a:pt x="130" y="29"/>
                  <a:pt x="135" y="31"/>
                  <a:pt x="139" y="35"/>
                </a:cubicBezTo>
                <a:close/>
                <a:moveTo>
                  <a:pt x="87" y="7"/>
                </a:moveTo>
                <a:cubicBezTo>
                  <a:pt x="97" y="7"/>
                  <a:pt x="107" y="14"/>
                  <a:pt x="114" y="25"/>
                </a:cubicBezTo>
                <a:cubicBezTo>
                  <a:pt x="106" y="26"/>
                  <a:pt x="97" y="28"/>
                  <a:pt x="89" y="33"/>
                </a:cubicBezTo>
                <a:cubicBezTo>
                  <a:pt x="79" y="28"/>
                  <a:pt x="70" y="24"/>
                  <a:pt x="61" y="23"/>
                </a:cubicBezTo>
                <a:cubicBezTo>
                  <a:pt x="68" y="13"/>
                  <a:pt x="77" y="7"/>
                  <a:pt x="87" y="7"/>
                </a:cubicBezTo>
                <a:close/>
                <a:moveTo>
                  <a:pt x="33" y="34"/>
                </a:moveTo>
                <a:cubicBezTo>
                  <a:pt x="38" y="29"/>
                  <a:pt x="44" y="27"/>
                  <a:pt x="52" y="26"/>
                </a:cubicBezTo>
                <a:cubicBezTo>
                  <a:pt x="49" y="31"/>
                  <a:pt x="46" y="38"/>
                  <a:pt x="44" y="44"/>
                </a:cubicBezTo>
                <a:cubicBezTo>
                  <a:pt x="37" y="46"/>
                  <a:pt x="31" y="49"/>
                  <a:pt x="26" y="52"/>
                </a:cubicBezTo>
                <a:cubicBezTo>
                  <a:pt x="26" y="45"/>
                  <a:pt x="29" y="38"/>
                  <a:pt x="33" y="34"/>
                </a:cubicBezTo>
                <a:close/>
                <a:moveTo>
                  <a:pt x="7" y="87"/>
                </a:moveTo>
                <a:cubicBezTo>
                  <a:pt x="7" y="78"/>
                  <a:pt x="13" y="68"/>
                  <a:pt x="23" y="61"/>
                </a:cubicBezTo>
                <a:cubicBezTo>
                  <a:pt x="24" y="70"/>
                  <a:pt x="27" y="79"/>
                  <a:pt x="33" y="89"/>
                </a:cubicBezTo>
                <a:cubicBezTo>
                  <a:pt x="28" y="98"/>
                  <a:pt x="25" y="107"/>
                  <a:pt x="25" y="115"/>
                </a:cubicBezTo>
                <a:cubicBezTo>
                  <a:pt x="13" y="107"/>
                  <a:pt x="7" y="98"/>
                  <a:pt x="7" y="87"/>
                </a:cubicBezTo>
                <a:close/>
                <a:moveTo>
                  <a:pt x="35" y="140"/>
                </a:moveTo>
                <a:cubicBezTo>
                  <a:pt x="31" y="136"/>
                  <a:pt x="28" y="130"/>
                  <a:pt x="28" y="124"/>
                </a:cubicBezTo>
                <a:cubicBezTo>
                  <a:pt x="33" y="127"/>
                  <a:pt x="38" y="129"/>
                  <a:pt x="44" y="131"/>
                </a:cubicBezTo>
                <a:cubicBezTo>
                  <a:pt x="46" y="136"/>
                  <a:pt x="48" y="142"/>
                  <a:pt x="50" y="147"/>
                </a:cubicBezTo>
                <a:cubicBezTo>
                  <a:pt x="44" y="146"/>
                  <a:pt x="39" y="144"/>
                  <a:pt x="35" y="140"/>
                </a:cubicBezTo>
                <a:close/>
                <a:moveTo>
                  <a:pt x="87" y="168"/>
                </a:moveTo>
                <a:cubicBezTo>
                  <a:pt x="77" y="168"/>
                  <a:pt x="67" y="161"/>
                  <a:pt x="60" y="150"/>
                </a:cubicBezTo>
                <a:cubicBezTo>
                  <a:pt x="68" y="149"/>
                  <a:pt x="77" y="146"/>
                  <a:pt x="86" y="142"/>
                </a:cubicBezTo>
                <a:cubicBezTo>
                  <a:pt x="95" y="147"/>
                  <a:pt x="104" y="150"/>
                  <a:pt x="113" y="152"/>
                </a:cubicBezTo>
                <a:cubicBezTo>
                  <a:pt x="106" y="162"/>
                  <a:pt x="97" y="168"/>
                  <a:pt x="87" y="168"/>
                </a:cubicBezTo>
                <a:close/>
                <a:moveTo>
                  <a:pt x="141" y="141"/>
                </a:moveTo>
                <a:cubicBezTo>
                  <a:pt x="136" y="146"/>
                  <a:pt x="130" y="148"/>
                  <a:pt x="122" y="149"/>
                </a:cubicBezTo>
                <a:cubicBezTo>
                  <a:pt x="126" y="143"/>
                  <a:pt x="128" y="137"/>
                  <a:pt x="130" y="131"/>
                </a:cubicBezTo>
                <a:cubicBezTo>
                  <a:pt x="137" y="129"/>
                  <a:pt x="143" y="126"/>
                  <a:pt x="148" y="123"/>
                </a:cubicBezTo>
                <a:cubicBezTo>
                  <a:pt x="148" y="130"/>
                  <a:pt x="145" y="137"/>
                  <a:pt x="141" y="141"/>
                </a:cubicBezTo>
                <a:close/>
                <a:moveTo>
                  <a:pt x="151" y="114"/>
                </a:moveTo>
                <a:cubicBezTo>
                  <a:pt x="151" y="110"/>
                  <a:pt x="150" y="107"/>
                  <a:pt x="149" y="104"/>
                </a:cubicBezTo>
                <a:cubicBezTo>
                  <a:pt x="147" y="98"/>
                  <a:pt x="145" y="92"/>
                  <a:pt x="142" y="86"/>
                </a:cubicBezTo>
                <a:cubicBezTo>
                  <a:pt x="144" y="81"/>
                  <a:pt x="146" y="76"/>
                  <a:pt x="147" y="71"/>
                </a:cubicBezTo>
                <a:cubicBezTo>
                  <a:pt x="149" y="67"/>
                  <a:pt x="149" y="64"/>
                  <a:pt x="150" y="60"/>
                </a:cubicBezTo>
                <a:cubicBezTo>
                  <a:pt x="161" y="68"/>
                  <a:pt x="167" y="77"/>
                  <a:pt x="167" y="87"/>
                </a:cubicBezTo>
                <a:cubicBezTo>
                  <a:pt x="167" y="97"/>
                  <a:pt x="161" y="106"/>
                  <a:pt x="151" y="1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Oval 116"/>
          <p:cNvSpPr>
            <a:spLocks noChangeArrowheads="1"/>
          </p:cNvSpPr>
          <p:nvPr/>
        </p:nvSpPr>
        <p:spPr bwMode="auto">
          <a:xfrm>
            <a:off x="4245844" y="5125368"/>
            <a:ext cx="41275" cy="41275"/>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17"/>
          <p:cNvSpPr>
            <a:spLocks/>
          </p:cNvSpPr>
          <p:nvPr/>
        </p:nvSpPr>
        <p:spPr bwMode="auto">
          <a:xfrm>
            <a:off x="1723306" y="5207918"/>
            <a:ext cx="1588" cy="1588"/>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18"/>
          <p:cNvSpPr>
            <a:spLocks/>
          </p:cNvSpPr>
          <p:nvPr/>
        </p:nvSpPr>
        <p:spPr bwMode="auto">
          <a:xfrm>
            <a:off x="1589956" y="5206330"/>
            <a:ext cx="142875" cy="109538"/>
          </a:xfrm>
          <a:custGeom>
            <a:avLst/>
            <a:gdLst/>
            <a:ahLst/>
            <a:cxnLst>
              <a:cxn ang="0">
                <a:pos x="46" y="69"/>
              </a:cxn>
              <a:cxn ang="0">
                <a:pos x="38" y="74"/>
              </a:cxn>
              <a:cxn ang="0">
                <a:pos x="30" y="71"/>
              </a:cxn>
              <a:cxn ang="0">
                <a:pos x="2" y="49"/>
              </a:cxn>
              <a:cxn ang="0">
                <a:pos x="0" y="48"/>
              </a:cxn>
              <a:cxn ang="0">
                <a:pos x="5" y="55"/>
              </a:cxn>
              <a:cxn ang="0">
                <a:pos x="30" y="74"/>
              </a:cxn>
              <a:cxn ang="0">
                <a:pos x="39" y="77"/>
              </a:cxn>
              <a:cxn ang="0">
                <a:pos x="49" y="72"/>
              </a:cxn>
              <a:cxn ang="0">
                <a:pos x="97" y="9"/>
              </a:cxn>
              <a:cxn ang="0">
                <a:pos x="100" y="0"/>
              </a:cxn>
              <a:cxn ang="0">
                <a:pos x="46" y="69"/>
              </a:cxn>
            </a:cxnLst>
            <a:rect l="0" t="0" r="r" b="b"/>
            <a:pathLst>
              <a:path w="100" h="77">
                <a:moveTo>
                  <a:pt x="46" y="69"/>
                </a:moveTo>
                <a:cubicBezTo>
                  <a:pt x="44" y="72"/>
                  <a:pt x="41" y="74"/>
                  <a:pt x="38" y="74"/>
                </a:cubicBezTo>
                <a:cubicBezTo>
                  <a:pt x="35" y="74"/>
                  <a:pt x="32" y="73"/>
                  <a:pt x="30" y="71"/>
                </a:cubicBezTo>
                <a:cubicBezTo>
                  <a:pt x="2" y="49"/>
                  <a:pt x="2" y="49"/>
                  <a:pt x="2" y="49"/>
                </a:cubicBezTo>
                <a:cubicBezTo>
                  <a:pt x="1" y="49"/>
                  <a:pt x="1" y="48"/>
                  <a:pt x="0" y="48"/>
                </a:cubicBezTo>
                <a:cubicBezTo>
                  <a:pt x="1" y="50"/>
                  <a:pt x="3" y="53"/>
                  <a:pt x="5" y="55"/>
                </a:cubicBezTo>
                <a:cubicBezTo>
                  <a:pt x="30" y="74"/>
                  <a:pt x="30" y="74"/>
                  <a:pt x="30" y="74"/>
                </a:cubicBezTo>
                <a:cubicBezTo>
                  <a:pt x="33" y="76"/>
                  <a:pt x="36" y="77"/>
                  <a:pt x="39" y="77"/>
                </a:cubicBezTo>
                <a:cubicBezTo>
                  <a:pt x="43" y="77"/>
                  <a:pt x="46" y="75"/>
                  <a:pt x="49" y="72"/>
                </a:cubicBezTo>
                <a:cubicBezTo>
                  <a:pt x="97" y="9"/>
                  <a:pt x="97" y="9"/>
                  <a:pt x="97" y="9"/>
                </a:cubicBezTo>
                <a:cubicBezTo>
                  <a:pt x="99" y="7"/>
                  <a:pt x="100" y="3"/>
                  <a:pt x="100" y="0"/>
                </a:cubicBezTo>
                <a:lnTo>
                  <a:pt x="46" y="6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19"/>
          <p:cNvSpPr>
            <a:spLocks noEditPoints="1"/>
          </p:cNvSpPr>
          <p:nvPr/>
        </p:nvSpPr>
        <p:spPr bwMode="auto">
          <a:xfrm>
            <a:off x="1586781" y="5152355"/>
            <a:ext cx="146050" cy="158750"/>
          </a:xfrm>
          <a:custGeom>
            <a:avLst/>
            <a:gdLst/>
            <a:ahLst/>
            <a:cxnLst>
              <a:cxn ang="0">
                <a:pos x="4" y="85"/>
              </a:cxn>
              <a:cxn ang="0">
                <a:pos x="33" y="107"/>
              </a:cxn>
              <a:cxn ang="0">
                <a:pos x="40" y="110"/>
              </a:cxn>
              <a:cxn ang="0">
                <a:pos x="48" y="106"/>
              </a:cxn>
              <a:cxn ang="0">
                <a:pos x="102" y="36"/>
              </a:cxn>
              <a:cxn ang="0">
                <a:pos x="102" y="35"/>
              </a:cxn>
              <a:cxn ang="0">
                <a:pos x="96" y="22"/>
              </a:cxn>
              <a:cxn ang="0">
                <a:pos x="70" y="3"/>
              </a:cxn>
              <a:cxn ang="0">
                <a:pos x="62" y="0"/>
              </a:cxn>
              <a:cxn ang="0">
                <a:pos x="54" y="2"/>
              </a:cxn>
              <a:cxn ang="0">
                <a:pos x="2" y="71"/>
              </a:cxn>
              <a:cxn ang="0">
                <a:pos x="1" y="71"/>
              </a:cxn>
              <a:cxn ang="0">
                <a:pos x="1" y="79"/>
              </a:cxn>
              <a:cxn ang="0">
                <a:pos x="1" y="82"/>
              </a:cxn>
              <a:cxn ang="0">
                <a:pos x="4" y="85"/>
              </a:cxn>
              <a:cxn ang="0">
                <a:pos x="53" y="9"/>
              </a:cxn>
              <a:cxn ang="0">
                <a:pos x="63" y="4"/>
              </a:cxn>
              <a:cxn ang="0">
                <a:pos x="71" y="7"/>
              </a:cxn>
              <a:cxn ang="0">
                <a:pos x="92" y="22"/>
              </a:cxn>
              <a:cxn ang="0">
                <a:pos x="98" y="31"/>
              </a:cxn>
              <a:cxn ang="0">
                <a:pos x="97" y="36"/>
              </a:cxn>
              <a:cxn ang="0">
                <a:pos x="97" y="36"/>
              </a:cxn>
              <a:cxn ang="0">
                <a:pos x="97" y="36"/>
              </a:cxn>
              <a:cxn ang="0">
                <a:pos x="96" y="37"/>
              </a:cxn>
              <a:cxn ang="0">
                <a:pos x="94" y="40"/>
              </a:cxn>
              <a:cxn ang="0">
                <a:pos x="94" y="40"/>
              </a:cxn>
              <a:cxn ang="0">
                <a:pos x="95" y="38"/>
              </a:cxn>
              <a:cxn ang="0">
                <a:pos x="95" y="39"/>
              </a:cxn>
              <a:cxn ang="0">
                <a:pos x="94" y="40"/>
              </a:cxn>
              <a:cxn ang="0">
                <a:pos x="76" y="64"/>
              </a:cxn>
              <a:cxn ang="0">
                <a:pos x="73" y="62"/>
              </a:cxn>
              <a:cxn ang="0">
                <a:pos x="73" y="62"/>
              </a:cxn>
              <a:cxn ang="0">
                <a:pos x="41" y="37"/>
              </a:cxn>
              <a:cxn ang="0">
                <a:pos x="35" y="33"/>
              </a:cxn>
              <a:cxn ang="0">
                <a:pos x="53" y="9"/>
              </a:cxn>
            </a:cxnLst>
            <a:rect l="0" t="0" r="r" b="b"/>
            <a:pathLst>
              <a:path w="102" h="110">
                <a:moveTo>
                  <a:pt x="4" y="85"/>
                </a:moveTo>
                <a:cubicBezTo>
                  <a:pt x="33" y="107"/>
                  <a:pt x="33" y="107"/>
                  <a:pt x="33" y="107"/>
                </a:cubicBezTo>
                <a:cubicBezTo>
                  <a:pt x="35" y="109"/>
                  <a:pt x="37" y="110"/>
                  <a:pt x="40" y="110"/>
                </a:cubicBezTo>
                <a:cubicBezTo>
                  <a:pt x="43" y="110"/>
                  <a:pt x="46" y="108"/>
                  <a:pt x="48" y="106"/>
                </a:cubicBezTo>
                <a:cubicBezTo>
                  <a:pt x="102" y="36"/>
                  <a:pt x="102" y="36"/>
                  <a:pt x="102" y="36"/>
                </a:cubicBezTo>
                <a:cubicBezTo>
                  <a:pt x="102" y="35"/>
                  <a:pt x="102" y="35"/>
                  <a:pt x="102" y="35"/>
                </a:cubicBezTo>
                <a:cubicBezTo>
                  <a:pt x="101" y="31"/>
                  <a:pt x="100" y="25"/>
                  <a:pt x="96" y="22"/>
                </a:cubicBezTo>
                <a:cubicBezTo>
                  <a:pt x="70" y="3"/>
                  <a:pt x="70" y="3"/>
                  <a:pt x="70" y="3"/>
                </a:cubicBezTo>
                <a:cubicBezTo>
                  <a:pt x="68" y="1"/>
                  <a:pt x="65" y="0"/>
                  <a:pt x="62" y="0"/>
                </a:cubicBezTo>
                <a:cubicBezTo>
                  <a:pt x="58" y="0"/>
                  <a:pt x="56" y="1"/>
                  <a:pt x="54" y="2"/>
                </a:cubicBezTo>
                <a:cubicBezTo>
                  <a:pt x="2" y="71"/>
                  <a:pt x="2" y="71"/>
                  <a:pt x="2" y="71"/>
                </a:cubicBezTo>
                <a:cubicBezTo>
                  <a:pt x="2" y="71"/>
                  <a:pt x="2" y="71"/>
                  <a:pt x="1" y="71"/>
                </a:cubicBezTo>
                <a:cubicBezTo>
                  <a:pt x="1" y="73"/>
                  <a:pt x="0" y="75"/>
                  <a:pt x="1" y="79"/>
                </a:cubicBezTo>
                <a:cubicBezTo>
                  <a:pt x="1" y="81"/>
                  <a:pt x="1" y="81"/>
                  <a:pt x="1" y="82"/>
                </a:cubicBezTo>
                <a:cubicBezTo>
                  <a:pt x="2" y="83"/>
                  <a:pt x="3" y="84"/>
                  <a:pt x="4" y="85"/>
                </a:cubicBezTo>
                <a:close/>
                <a:moveTo>
                  <a:pt x="53" y="9"/>
                </a:moveTo>
                <a:cubicBezTo>
                  <a:pt x="55" y="6"/>
                  <a:pt x="59" y="4"/>
                  <a:pt x="63" y="4"/>
                </a:cubicBezTo>
                <a:cubicBezTo>
                  <a:pt x="66" y="4"/>
                  <a:pt x="69" y="5"/>
                  <a:pt x="71" y="7"/>
                </a:cubicBezTo>
                <a:cubicBezTo>
                  <a:pt x="92" y="22"/>
                  <a:pt x="92" y="22"/>
                  <a:pt x="92" y="22"/>
                </a:cubicBezTo>
                <a:cubicBezTo>
                  <a:pt x="96" y="25"/>
                  <a:pt x="98" y="28"/>
                  <a:pt x="98" y="31"/>
                </a:cubicBezTo>
                <a:cubicBezTo>
                  <a:pt x="98" y="33"/>
                  <a:pt x="97" y="35"/>
                  <a:pt x="97" y="36"/>
                </a:cubicBezTo>
                <a:cubicBezTo>
                  <a:pt x="97" y="36"/>
                  <a:pt x="97" y="36"/>
                  <a:pt x="97" y="36"/>
                </a:cubicBezTo>
                <a:cubicBezTo>
                  <a:pt x="97" y="36"/>
                  <a:pt x="97" y="36"/>
                  <a:pt x="97" y="36"/>
                </a:cubicBezTo>
                <a:cubicBezTo>
                  <a:pt x="96" y="37"/>
                  <a:pt x="96" y="37"/>
                  <a:pt x="96" y="37"/>
                </a:cubicBezTo>
                <a:cubicBezTo>
                  <a:pt x="94" y="40"/>
                  <a:pt x="94" y="40"/>
                  <a:pt x="94" y="40"/>
                </a:cubicBezTo>
                <a:cubicBezTo>
                  <a:pt x="94" y="40"/>
                  <a:pt x="94" y="40"/>
                  <a:pt x="94" y="40"/>
                </a:cubicBezTo>
                <a:cubicBezTo>
                  <a:pt x="95" y="40"/>
                  <a:pt x="95" y="39"/>
                  <a:pt x="95" y="38"/>
                </a:cubicBezTo>
                <a:cubicBezTo>
                  <a:pt x="95" y="38"/>
                  <a:pt x="95" y="39"/>
                  <a:pt x="95" y="39"/>
                </a:cubicBezTo>
                <a:cubicBezTo>
                  <a:pt x="94" y="40"/>
                  <a:pt x="94" y="40"/>
                  <a:pt x="94" y="40"/>
                </a:cubicBezTo>
                <a:cubicBezTo>
                  <a:pt x="76" y="64"/>
                  <a:pt x="76" y="64"/>
                  <a:pt x="76" y="64"/>
                </a:cubicBezTo>
                <a:cubicBezTo>
                  <a:pt x="73" y="62"/>
                  <a:pt x="73" y="62"/>
                  <a:pt x="73" y="62"/>
                </a:cubicBezTo>
                <a:cubicBezTo>
                  <a:pt x="73" y="62"/>
                  <a:pt x="73" y="62"/>
                  <a:pt x="73" y="62"/>
                </a:cubicBezTo>
                <a:cubicBezTo>
                  <a:pt x="41" y="37"/>
                  <a:pt x="41" y="37"/>
                  <a:pt x="41" y="37"/>
                </a:cubicBezTo>
                <a:cubicBezTo>
                  <a:pt x="35" y="33"/>
                  <a:pt x="35" y="33"/>
                  <a:pt x="35" y="33"/>
                </a:cubicBezTo>
                <a:lnTo>
                  <a:pt x="53" y="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20"/>
          <p:cNvSpPr>
            <a:spLocks noEditPoints="1"/>
          </p:cNvSpPr>
          <p:nvPr/>
        </p:nvSpPr>
        <p:spPr bwMode="auto">
          <a:xfrm>
            <a:off x="4407769" y="3441030"/>
            <a:ext cx="101600" cy="223838"/>
          </a:xfrm>
          <a:custGeom>
            <a:avLst/>
            <a:gdLst/>
            <a:ahLst/>
            <a:cxnLst>
              <a:cxn ang="0">
                <a:pos x="54" y="75"/>
              </a:cxn>
              <a:cxn ang="0">
                <a:pos x="53" y="57"/>
              </a:cxn>
              <a:cxn ang="0">
                <a:pos x="42" y="25"/>
              </a:cxn>
              <a:cxn ang="0">
                <a:pos x="29" y="0"/>
              </a:cxn>
              <a:cxn ang="0">
                <a:pos x="18" y="25"/>
              </a:cxn>
              <a:cxn ang="0">
                <a:pos x="21" y="57"/>
              </a:cxn>
              <a:cxn ang="0">
                <a:pos x="0" y="73"/>
              </a:cxn>
              <a:cxn ang="0">
                <a:pos x="14" y="89"/>
              </a:cxn>
              <a:cxn ang="0">
                <a:pos x="4" y="148"/>
              </a:cxn>
              <a:cxn ang="0">
                <a:pos x="5" y="153"/>
              </a:cxn>
              <a:cxn ang="0">
                <a:pos x="6" y="156"/>
              </a:cxn>
              <a:cxn ang="0">
                <a:pos x="10" y="154"/>
              </a:cxn>
              <a:cxn ang="0">
                <a:pos x="15" y="150"/>
              </a:cxn>
              <a:cxn ang="0">
                <a:pos x="36" y="91"/>
              </a:cxn>
              <a:cxn ang="0">
                <a:pos x="56" y="150"/>
              </a:cxn>
              <a:cxn ang="0">
                <a:pos x="61" y="154"/>
              </a:cxn>
              <a:cxn ang="0">
                <a:pos x="65" y="156"/>
              </a:cxn>
              <a:cxn ang="0">
                <a:pos x="66" y="154"/>
              </a:cxn>
              <a:cxn ang="0">
                <a:pos x="67" y="148"/>
              </a:cxn>
              <a:cxn ang="0">
                <a:pos x="57" y="89"/>
              </a:cxn>
              <a:cxn ang="0">
                <a:pos x="71" y="73"/>
              </a:cxn>
              <a:cxn ang="0">
                <a:pos x="49" y="29"/>
              </a:cxn>
              <a:cxn ang="0">
                <a:pos x="49" y="53"/>
              </a:cxn>
              <a:cxn ang="0">
                <a:pos x="33" y="53"/>
              </a:cxn>
              <a:cxn ang="0">
                <a:pos x="21" y="53"/>
              </a:cxn>
              <a:cxn ang="0">
                <a:pos x="12" y="146"/>
              </a:cxn>
              <a:cxn ang="0">
                <a:pos x="17" y="90"/>
              </a:cxn>
              <a:cxn ang="0">
                <a:pos x="12" y="146"/>
              </a:cxn>
              <a:cxn ang="0">
                <a:pos x="20" y="76"/>
              </a:cxn>
              <a:cxn ang="0">
                <a:pos x="33" y="57"/>
              </a:cxn>
              <a:cxn ang="0">
                <a:pos x="36" y="77"/>
              </a:cxn>
              <a:cxn ang="0">
                <a:pos x="35" y="63"/>
              </a:cxn>
              <a:cxn ang="0">
                <a:pos x="36" y="77"/>
              </a:cxn>
              <a:cxn ang="0">
                <a:pos x="46" y="57"/>
              </a:cxn>
              <a:cxn ang="0">
                <a:pos x="42" y="77"/>
              </a:cxn>
              <a:cxn ang="0">
                <a:pos x="66" y="144"/>
              </a:cxn>
              <a:cxn ang="0">
                <a:pos x="46" y="90"/>
              </a:cxn>
              <a:cxn ang="0">
                <a:pos x="66" y="144"/>
              </a:cxn>
            </a:cxnLst>
            <a:rect l="0" t="0" r="r" b="b"/>
            <a:pathLst>
              <a:path w="71" h="156">
                <a:moveTo>
                  <a:pt x="71" y="73"/>
                </a:moveTo>
                <a:cubicBezTo>
                  <a:pt x="71" y="73"/>
                  <a:pt x="63" y="74"/>
                  <a:pt x="54" y="75"/>
                </a:cubicBezTo>
                <a:cubicBezTo>
                  <a:pt x="50" y="57"/>
                  <a:pt x="50" y="57"/>
                  <a:pt x="50" y="57"/>
                </a:cubicBezTo>
                <a:cubicBezTo>
                  <a:pt x="53" y="57"/>
                  <a:pt x="53" y="57"/>
                  <a:pt x="53" y="57"/>
                </a:cubicBezTo>
                <a:cubicBezTo>
                  <a:pt x="53" y="25"/>
                  <a:pt x="53" y="25"/>
                  <a:pt x="53" y="25"/>
                </a:cubicBezTo>
                <a:cubicBezTo>
                  <a:pt x="42" y="25"/>
                  <a:pt x="42" y="25"/>
                  <a:pt x="42" y="25"/>
                </a:cubicBezTo>
                <a:cubicBezTo>
                  <a:pt x="42" y="0"/>
                  <a:pt x="42" y="0"/>
                  <a:pt x="42" y="0"/>
                </a:cubicBezTo>
                <a:cubicBezTo>
                  <a:pt x="29" y="0"/>
                  <a:pt x="29" y="0"/>
                  <a:pt x="29" y="0"/>
                </a:cubicBezTo>
                <a:cubicBezTo>
                  <a:pt x="29" y="25"/>
                  <a:pt x="29" y="25"/>
                  <a:pt x="29" y="25"/>
                </a:cubicBezTo>
                <a:cubicBezTo>
                  <a:pt x="18" y="25"/>
                  <a:pt x="18" y="25"/>
                  <a:pt x="18" y="25"/>
                </a:cubicBezTo>
                <a:cubicBezTo>
                  <a:pt x="18" y="57"/>
                  <a:pt x="18" y="57"/>
                  <a:pt x="18" y="57"/>
                </a:cubicBezTo>
                <a:cubicBezTo>
                  <a:pt x="21" y="57"/>
                  <a:pt x="21" y="57"/>
                  <a:pt x="21" y="57"/>
                </a:cubicBezTo>
                <a:cubicBezTo>
                  <a:pt x="17" y="75"/>
                  <a:pt x="17" y="75"/>
                  <a:pt x="17" y="75"/>
                </a:cubicBezTo>
                <a:cubicBezTo>
                  <a:pt x="8" y="74"/>
                  <a:pt x="0" y="73"/>
                  <a:pt x="0" y="73"/>
                </a:cubicBezTo>
                <a:cubicBezTo>
                  <a:pt x="0" y="87"/>
                  <a:pt x="0" y="87"/>
                  <a:pt x="0" y="87"/>
                </a:cubicBezTo>
                <a:cubicBezTo>
                  <a:pt x="0" y="87"/>
                  <a:pt x="6" y="88"/>
                  <a:pt x="14" y="89"/>
                </a:cubicBezTo>
                <a:cubicBezTo>
                  <a:pt x="0" y="147"/>
                  <a:pt x="0" y="147"/>
                  <a:pt x="0" y="147"/>
                </a:cubicBezTo>
                <a:cubicBezTo>
                  <a:pt x="4" y="148"/>
                  <a:pt x="4" y="148"/>
                  <a:pt x="4" y="148"/>
                </a:cubicBezTo>
                <a:cubicBezTo>
                  <a:pt x="3" y="153"/>
                  <a:pt x="3" y="153"/>
                  <a:pt x="3" y="153"/>
                </a:cubicBezTo>
                <a:cubicBezTo>
                  <a:pt x="5" y="153"/>
                  <a:pt x="5" y="153"/>
                  <a:pt x="5" y="153"/>
                </a:cubicBezTo>
                <a:cubicBezTo>
                  <a:pt x="5" y="155"/>
                  <a:pt x="5" y="155"/>
                  <a:pt x="5" y="155"/>
                </a:cubicBezTo>
                <a:cubicBezTo>
                  <a:pt x="6" y="156"/>
                  <a:pt x="6" y="156"/>
                  <a:pt x="6" y="156"/>
                </a:cubicBezTo>
                <a:cubicBezTo>
                  <a:pt x="7" y="153"/>
                  <a:pt x="7" y="153"/>
                  <a:pt x="7" y="153"/>
                </a:cubicBezTo>
                <a:cubicBezTo>
                  <a:pt x="10" y="154"/>
                  <a:pt x="10" y="154"/>
                  <a:pt x="10" y="154"/>
                </a:cubicBezTo>
                <a:cubicBezTo>
                  <a:pt x="11" y="149"/>
                  <a:pt x="11" y="149"/>
                  <a:pt x="11" y="149"/>
                </a:cubicBezTo>
                <a:cubicBezTo>
                  <a:pt x="15" y="150"/>
                  <a:pt x="15" y="150"/>
                  <a:pt x="15" y="150"/>
                </a:cubicBezTo>
                <a:cubicBezTo>
                  <a:pt x="29" y="91"/>
                  <a:pt x="29" y="91"/>
                  <a:pt x="29" y="91"/>
                </a:cubicBezTo>
                <a:cubicBezTo>
                  <a:pt x="31" y="91"/>
                  <a:pt x="33" y="91"/>
                  <a:pt x="36" y="91"/>
                </a:cubicBezTo>
                <a:cubicBezTo>
                  <a:pt x="38" y="91"/>
                  <a:pt x="40" y="91"/>
                  <a:pt x="42" y="91"/>
                </a:cubicBezTo>
                <a:cubicBezTo>
                  <a:pt x="56" y="150"/>
                  <a:pt x="56" y="150"/>
                  <a:pt x="56" y="150"/>
                </a:cubicBezTo>
                <a:cubicBezTo>
                  <a:pt x="60" y="149"/>
                  <a:pt x="60" y="149"/>
                  <a:pt x="60" y="149"/>
                </a:cubicBezTo>
                <a:cubicBezTo>
                  <a:pt x="61" y="154"/>
                  <a:pt x="61" y="154"/>
                  <a:pt x="61" y="154"/>
                </a:cubicBezTo>
                <a:cubicBezTo>
                  <a:pt x="64" y="154"/>
                  <a:pt x="64" y="154"/>
                  <a:pt x="64" y="154"/>
                </a:cubicBezTo>
                <a:cubicBezTo>
                  <a:pt x="65" y="156"/>
                  <a:pt x="65" y="156"/>
                  <a:pt x="65" y="156"/>
                </a:cubicBezTo>
                <a:cubicBezTo>
                  <a:pt x="66" y="156"/>
                  <a:pt x="66" y="156"/>
                  <a:pt x="66" y="156"/>
                </a:cubicBezTo>
                <a:cubicBezTo>
                  <a:pt x="66" y="154"/>
                  <a:pt x="66" y="154"/>
                  <a:pt x="66" y="154"/>
                </a:cubicBezTo>
                <a:cubicBezTo>
                  <a:pt x="68" y="153"/>
                  <a:pt x="68" y="153"/>
                  <a:pt x="68" y="153"/>
                </a:cubicBezTo>
                <a:cubicBezTo>
                  <a:pt x="67" y="148"/>
                  <a:pt x="67" y="148"/>
                  <a:pt x="67" y="148"/>
                </a:cubicBezTo>
                <a:cubicBezTo>
                  <a:pt x="71" y="147"/>
                  <a:pt x="71" y="147"/>
                  <a:pt x="71" y="147"/>
                </a:cubicBezTo>
                <a:cubicBezTo>
                  <a:pt x="57" y="89"/>
                  <a:pt x="57" y="89"/>
                  <a:pt x="57" y="89"/>
                </a:cubicBezTo>
                <a:cubicBezTo>
                  <a:pt x="65" y="88"/>
                  <a:pt x="71" y="87"/>
                  <a:pt x="71" y="87"/>
                </a:cubicBezTo>
                <a:lnTo>
                  <a:pt x="71" y="73"/>
                </a:lnTo>
                <a:close/>
                <a:moveTo>
                  <a:pt x="21" y="29"/>
                </a:moveTo>
                <a:cubicBezTo>
                  <a:pt x="49" y="29"/>
                  <a:pt x="49" y="29"/>
                  <a:pt x="49" y="29"/>
                </a:cubicBezTo>
                <a:cubicBezTo>
                  <a:pt x="49" y="53"/>
                  <a:pt x="49" y="53"/>
                  <a:pt x="49" y="53"/>
                </a:cubicBezTo>
                <a:cubicBezTo>
                  <a:pt x="49" y="53"/>
                  <a:pt x="49" y="53"/>
                  <a:pt x="49" y="53"/>
                </a:cubicBezTo>
                <a:cubicBezTo>
                  <a:pt x="38" y="53"/>
                  <a:pt x="38" y="53"/>
                  <a:pt x="38" y="53"/>
                </a:cubicBezTo>
                <a:cubicBezTo>
                  <a:pt x="33" y="53"/>
                  <a:pt x="33" y="53"/>
                  <a:pt x="33" y="53"/>
                </a:cubicBezTo>
                <a:cubicBezTo>
                  <a:pt x="22" y="53"/>
                  <a:pt x="22" y="53"/>
                  <a:pt x="22" y="53"/>
                </a:cubicBezTo>
                <a:cubicBezTo>
                  <a:pt x="21" y="53"/>
                  <a:pt x="21" y="53"/>
                  <a:pt x="21" y="53"/>
                </a:cubicBezTo>
                <a:lnTo>
                  <a:pt x="21" y="29"/>
                </a:lnTo>
                <a:close/>
                <a:moveTo>
                  <a:pt x="12" y="146"/>
                </a:moveTo>
                <a:cubicBezTo>
                  <a:pt x="5" y="144"/>
                  <a:pt x="5" y="144"/>
                  <a:pt x="5" y="144"/>
                </a:cubicBezTo>
                <a:cubicBezTo>
                  <a:pt x="17" y="90"/>
                  <a:pt x="17" y="90"/>
                  <a:pt x="17" y="90"/>
                </a:cubicBezTo>
                <a:cubicBezTo>
                  <a:pt x="20" y="90"/>
                  <a:pt x="22" y="90"/>
                  <a:pt x="25" y="90"/>
                </a:cubicBezTo>
                <a:lnTo>
                  <a:pt x="12" y="146"/>
                </a:lnTo>
                <a:close/>
                <a:moveTo>
                  <a:pt x="28" y="77"/>
                </a:moveTo>
                <a:cubicBezTo>
                  <a:pt x="26" y="76"/>
                  <a:pt x="23" y="76"/>
                  <a:pt x="20" y="76"/>
                </a:cubicBezTo>
                <a:cubicBezTo>
                  <a:pt x="25" y="57"/>
                  <a:pt x="25" y="57"/>
                  <a:pt x="25" y="57"/>
                </a:cubicBezTo>
                <a:cubicBezTo>
                  <a:pt x="33" y="57"/>
                  <a:pt x="33" y="57"/>
                  <a:pt x="33" y="57"/>
                </a:cubicBezTo>
                <a:lnTo>
                  <a:pt x="28" y="77"/>
                </a:lnTo>
                <a:close/>
                <a:moveTo>
                  <a:pt x="36" y="77"/>
                </a:moveTo>
                <a:cubicBezTo>
                  <a:pt x="34" y="77"/>
                  <a:pt x="33" y="77"/>
                  <a:pt x="32" y="77"/>
                </a:cubicBezTo>
                <a:cubicBezTo>
                  <a:pt x="35" y="63"/>
                  <a:pt x="35" y="63"/>
                  <a:pt x="35" y="63"/>
                </a:cubicBezTo>
                <a:cubicBezTo>
                  <a:pt x="39" y="77"/>
                  <a:pt x="39" y="77"/>
                  <a:pt x="39" y="77"/>
                </a:cubicBezTo>
                <a:cubicBezTo>
                  <a:pt x="38" y="77"/>
                  <a:pt x="37" y="77"/>
                  <a:pt x="36" y="77"/>
                </a:cubicBezTo>
                <a:close/>
                <a:moveTo>
                  <a:pt x="38" y="57"/>
                </a:moveTo>
                <a:cubicBezTo>
                  <a:pt x="46" y="57"/>
                  <a:pt x="46" y="57"/>
                  <a:pt x="46" y="57"/>
                </a:cubicBezTo>
                <a:cubicBezTo>
                  <a:pt x="50" y="76"/>
                  <a:pt x="50" y="76"/>
                  <a:pt x="50" y="76"/>
                </a:cubicBezTo>
                <a:cubicBezTo>
                  <a:pt x="48" y="76"/>
                  <a:pt x="45" y="76"/>
                  <a:pt x="42" y="77"/>
                </a:cubicBezTo>
                <a:lnTo>
                  <a:pt x="38" y="57"/>
                </a:lnTo>
                <a:close/>
                <a:moveTo>
                  <a:pt x="66" y="144"/>
                </a:moveTo>
                <a:cubicBezTo>
                  <a:pt x="59" y="146"/>
                  <a:pt x="59" y="146"/>
                  <a:pt x="59" y="146"/>
                </a:cubicBezTo>
                <a:cubicBezTo>
                  <a:pt x="46" y="90"/>
                  <a:pt x="46" y="90"/>
                  <a:pt x="46" y="90"/>
                </a:cubicBezTo>
                <a:cubicBezTo>
                  <a:pt x="48" y="90"/>
                  <a:pt x="51" y="90"/>
                  <a:pt x="54" y="90"/>
                </a:cubicBezTo>
                <a:lnTo>
                  <a:pt x="66" y="144"/>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21"/>
          <p:cNvSpPr>
            <a:spLocks noEditPoints="1"/>
          </p:cNvSpPr>
          <p:nvPr/>
        </p:nvSpPr>
        <p:spPr bwMode="auto">
          <a:xfrm>
            <a:off x="3118719" y="1769393"/>
            <a:ext cx="230188" cy="252413"/>
          </a:xfrm>
          <a:custGeom>
            <a:avLst/>
            <a:gdLst/>
            <a:ahLst/>
            <a:cxnLst>
              <a:cxn ang="0">
                <a:pos x="145" y="131"/>
              </a:cxn>
              <a:cxn ang="0">
                <a:pos x="34" y="0"/>
              </a:cxn>
              <a:cxn ang="0">
                <a:pos x="0" y="28"/>
              </a:cxn>
              <a:cxn ang="0">
                <a:pos x="112" y="159"/>
              </a:cxn>
              <a:cxn ang="0">
                <a:pos x="145" y="131"/>
              </a:cxn>
              <a:cxn ang="0">
                <a:pos x="103" y="138"/>
              </a:cxn>
              <a:cxn ang="0">
                <a:pos x="100" y="133"/>
              </a:cxn>
              <a:cxn ang="0">
                <a:pos x="106" y="128"/>
              </a:cxn>
              <a:cxn ang="0">
                <a:pos x="103" y="123"/>
              </a:cxn>
              <a:cxn ang="0">
                <a:pos x="96" y="129"/>
              </a:cxn>
              <a:cxn ang="0">
                <a:pos x="91" y="122"/>
              </a:cxn>
              <a:cxn ang="0">
                <a:pos x="101" y="114"/>
              </a:cxn>
              <a:cxn ang="0">
                <a:pos x="97" y="110"/>
              </a:cxn>
              <a:cxn ang="0">
                <a:pos x="87" y="119"/>
              </a:cxn>
              <a:cxn ang="0">
                <a:pos x="84" y="114"/>
              </a:cxn>
              <a:cxn ang="0">
                <a:pos x="90" y="109"/>
              </a:cxn>
              <a:cxn ang="0">
                <a:pos x="86" y="104"/>
              </a:cxn>
              <a:cxn ang="0">
                <a:pos x="80" y="110"/>
              </a:cxn>
              <a:cxn ang="0">
                <a:pos x="75" y="104"/>
              </a:cxn>
              <a:cxn ang="0">
                <a:pos x="86" y="94"/>
              </a:cxn>
              <a:cxn ang="0">
                <a:pos x="83" y="90"/>
              </a:cxn>
              <a:cxn ang="0">
                <a:pos x="71" y="100"/>
              </a:cxn>
              <a:cxn ang="0">
                <a:pos x="67" y="95"/>
              </a:cxn>
              <a:cxn ang="0">
                <a:pos x="75" y="89"/>
              </a:cxn>
              <a:cxn ang="0">
                <a:pos x="72" y="84"/>
              </a:cxn>
              <a:cxn ang="0">
                <a:pos x="64" y="91"/>
              </a:cxn>
              <a:cxn ang="0">
                <a:pos x="58" y="85"/>
              </a:cxn>
              <a:cxn ang="0">
                <a:pos x="70" y="75"/>
              </a:cxn>
              <a:cxn ang="0">
                <a:pos x="66" y="71"/>
              </a:cxn>
              <a:cxn ang="0">
                <a:pos x="55" y="81"/>
              </a:cxn>
              <a:cxn ang="0">
                <a:pos x="51" y="76"/>
              </a:cxn>
              <a:cxn ang="0">
                <a:pos x="59" y="70"/>
              </a:cxn>
              <a:cxn ang="0">
                <a:pos x="56" y="65"/>
              </a:cxn>
              <a:cxn ang="0">
                <a:pos x="47" y="72"/>
              </a:cxn>
              <a:cxn ang="0">
                <a:pos x="43" y="66"/>
              </a:cxn>
              <a:cxn ang="0">
                <a:pos x="54" y="57"/>
              </a:cxn>
              <a:cxn ang="0">
                <a:pos x="51" y="53"/>
              </a:cxn>
              <a:cxn ang="0">
                <a:pos x="39" y="63"/>
              </a:cxn>
              <a:cxn ang="0">
                <a:pos x="36" y="58"/>
              </a:cxn>
              <a:cxn ang="0">
                <a:pos x="43" y="51"/>
              </a:cxn>
              <a:cxn ang="0">
                <a:pos x="39" y="47"/>
              </a:cxn>
              <a:cxn ang="0">
                <a:pos x="32" y="54"/>
              </a:cxn>
              <a:cxn ang="0">
                <a:pos x="27" y="47"/>
              </a:cxn>
              <a:cxn ang="0">
                <a:pos x="38" y="38"/>
              </a:cxn>
              <a:cxn ang="0">
                <a:pos x="35" y="34"/>
              </a:cxn>
              <a:cxn ang="0">
                <a:pos x="23" y="44"/>
              </a:cxn>
              <a:cxn ang="0">
                <a:pos x="19" y="39"/>
              </a:cxn>
              <a:cxn ang="0">
                <a:pos x="28" y="32"/>
              </a:cxn>
              <a:cxn ang="0">
                <a:pos x="24" y="28"/>
              </a:cxn>
              <a:cxn ang="0">
                <a:pos x="16" y="35"/>
              </a:cxn>
              <a:cxn ang="0">
                <a:pos x="11" y="29"/>
              </a:cxn>
              <a:cxn ang="0">
                <a:pos x="33" y="11"/>
              </a:cxn>
              <a:cxn ang="0">
                <a:pos x="134" y="130"/>
              </a:cxn>
              <a:cxn ang="0">
                <a:pos x="113" y="149"/>
              </a:cxn>
              <a:cxn ang="0">
                <a:pos x="107" y="141"/>
              </a:cxn>
              <a:cxn ang="0">
                <a:pos x="117" y="133"/>
              </a:cxn>
              <a:cxn ang="0">
                <a:pos x="113" y="129"/>
              </a:cxn>
              <a:cxn ang="0">
                <a:pos x="103" y="138"/>
              </a:cxn>
            </a:cxnLst>
            <a:rect l="0" t="0" r="r" b="b"/>
            <a:pathLst>
              <a:path w="145" h="159">
                <a:moveTo>
                  <a:pt x="145" y="131"/>
                </a:moveTo>
                <a:lnTo>
                  <a:pt x="34" y="0"/>
                </a:lnTo>
                <a:lnTo>
                  <a:pt x="0" y="28"/>
                </a:lnTo>
                <a:lnTo>
                  <a:pt x="112" y="159"/>
                </a:lnTo>
                <a:lnTo>
                  <a:pt x="145" y="131"/>
                </a:lnTo>
                <a:close/>
                <a:moveTo>
                  <a:pt x="103" y="138"/>
                </a:moveTo>
                <a:lnTo>
                  <a:pt x="100" y="133"/>
                </a:lnTo>
                <a:lnTo>
                  <a:pt x="106" y="128"/>
                </a:lnTo>
                <a:lnTo>
                  <a:pt x="103" y="123"/>
                </a:lnTo>
                <a:lnTo>
                  <a:pt x="96" y="129"/>
                </a:lnTo>
                <a:lnTo>
                  <a:pt x="91" y="122"/>
                </a:lnTo>
                <a:lnTo>
                  <a:pt x="101" y="114"/>
                </a:lnTo>
                <a:lnTo>
                  <a:pt x="97" y="110"/>
                </a:lnTo>
                <a:lnTo>
                  <a:pt x="87" y="119"/>
                </a:lnTo>
                <a:lnTo>
                  <a:pt x="84" y="114"/>
                </a:lnTo>
                <a:lnTo>
                  <a:pt x="90" y="109"/>
                </a:lnTo>
                <a:lnTo>
                  <a:pt x="86" y="104"/>
                </a:lnTo>
                <a:lnTo>
                  <a:pt x="80" y="110"/>
                </a:lnTo>
                <a:lnTo>
                  <a:pt x="75" y="104"/>
                </a:lnTo>
                <a:lnTo>
                  <a:pt x="86" y="94"/>
                </a:lnTo>
                <a:lnTo>
                  <a:pt x="83" y="90"/>
                </a:lnTo>
                <a:lnTo>
                  <a:pt x="71" y="100"/>
                </a:lnTo>
                <a:lnTo>
                  <a:pt x="67" y="95"/>
                </a:lnTo>
                <a:lnTo>
                  <a:pt x="75" y="89"/>
                </a:lnTo>
                <a:lnTo>
                  <a:pt x="72" y="84"/>
                </a:lnTo>
                <a:lnTo>
                  <a:pt x="64" y="91"/>
                </a:lnTo>
                <a:lnTo>
                  <a:pt x="58" y="85"/>
                </a:lnTo>
                <a:lnTo>
                  <a:pt x="70" y="75"/>
                </a:lnTo>
                <a:lnTo>
                  <a:pt x="66" y="71"/>
                </a:lnTo>
                <a:lnTo>
                  <a:pt x="55" y="81"/>
                </a:lnTo>
                <a:lnTo>
                  <a:pt x="51" y="76"/>
                </a:lnTo>
                <a:lnTo>
                  <a:pt x="59" y="70"/>
                </a:lnTo>
                <a:lnTo>
                  <a:pt x="56" y="65"/>
                </a:lnTo>
                <a:lnTo>
                  <a:pt x="47" y="72"/>
                </a:lnTo>
                <a:lnTo>
                  <a:pt x="43" y="66"/>
                </a:lnTo>
                <a:lnTo>
                  <a:pt x="54" y="57"/>
                </a:lnTo>
                <a:lnTo>
                  <a:pt x="51" y="53"/>
                </a:lnTo>
                <a:lnTo>
                  <a:pt x="39" y="63"/>
                </a:lnTo>
                <a:lnTo>
                  <a:pt x="36" y="58"/>
                </a:lnTo>
                <a:lnTo>
                  <a:pt x="43" y="51"/>
                </a:lnTo>
                <a:lnTo>
                  <a:pt x="39" y="47"/>
                </a:lnTo>
                <a:lnTo>
                  <a:pt x="32" y="54"/>
                </a:lnTo>
                <a:lnTo>
                  <a:pt x="27" y="47"/>
                </a:lnTo>
                <a:lnTo>
                  <a:pt x="38" y="38"/>
                </a:lnTo>
                <a:lnTo>
                  <a:pt x="35" y="34"/>
                </a:lnTo>
                <a:lnTo>
                  <a:pt x="23" y="44"/>
                </a:lnTo>
                <a:lnTo>
                  <a:pt x="19" y="39"/>
                </a:lnTo>
                <a:lnTo>
                  <a:pt x="28" y="32"/>
                </a:lnTo>
                <a:lnTo>
                  <a:pt x="24" y="28"/>
                </a:lnTo>
                <a:lnTo>
                  <a:pt x="16" y="35"/>
                </a:lnTo>
                <a:lnTo>
                  <a:pt x="11" y="29"/>
                </a:lnTo>
                <a:lnTo>
                  <a:pt x="33" y="11"/>
                </a:lnTo>
                <a:lnTo>
                  <a:pt x="134" y="130"/>
                </a:lnTo>
                <a:lnTo>
                  <a:pt x="113" y="149"/>
                </a:lnTo>
                <a:lnTo>
                  <a:pt x="107" y="141"/>
                </a:lnTo>
                <a:lnTo>
                  <a:pt x="117" y="133"/>
                </a:lnTo>
                <a:lnTo>
                  <a:pt x="113" y="129"/>
                </a:lnTo>
                <a:lnTo>
                  <a:pt x="103" y="138"/>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22"/>
          <p:cNvSpPr>
            <a:spLocks noEditPoints="1"/>
          </p:cNvSpPr>
          <p:nvPr/>
        </p:nvSpPr>
        <p:spPr bwMode="auto">
          <a:xfrm>
            <a:off x="1707431" y="4445918"/>
            <a:ext cx="122238" cy="273050"/>
          </a:xfrm>
          <a:custGeom>
            <a:avLst/>
            <a:gdLst/>
            <a:ahLst/>
            <a:cxnLst>
              <a:cxn ang="0">
                <a:pos x="1" y="14"/>
              </a:cxn>
              <a:cxn ang="0">
                <a:pos x="1" y="19"/>
              </a:cxn>
              <a:cxn ang="0">
                <a:pos x="77" y="84"/>
              </a:cxn>
              <a:cxn ang="0">
                <a:pos x="10" y="158"/>
              </a:cxn>
              <a:cxn ang="0">
                <a:pos x="15" y="150"/>
              </a:cxn>
              <a:cxn ang="0">
                <a:pos x="10" y="147"/>
              </a:cxn>
              <a:cxn ang="0">
                <a:pos x="17" y="143"/>
              </a:cxn>
              <a:cxn ang="0">
                <a:pos x="10" y="140"/>
              </a:cxn>
              <a:cxn ang="0">
                <a:pos x="15" y="137"/>
              </a:cxn>
              <a:cxn ang="0">
                <a:pos x="10" y="135"/>
              </a:cxn>
              <a:cxn ang="0">
                <a:pos x="17" y="130"/>
              </a:cxn>
              <a:cxn ang="0">
                <a:pos x="9" y="127"/>
              </a:cxn>
              <a:cxn ang="0">
                <a:pos x="15" y="125"/>
              </a:cxn>
              <a:cxn ang="0">
                <a:pos x="9" y="122"/>
              </a:cxn>
              <a:cxn ang="0">
                <a:pos x="16" y="118"/>
              </a:cxn>
              <a:cxn ang="0">
                <a:pos x="9" y="116"/>
              </a:cxn>
              <a:cxn ang="0">
                <a:pos x="14" y="113"/>
              </a:cxn>
              <a:cxn ang="0">
                <a:pos x="9" y="110"/>
              </a:cxn>
              <a:cxn ang="0">
                <a:pos x="16" y="106"/>
              </a:cxn>
              <a:cxn ang="0">
                <a:pos x="8" y="103"/>
              </a:cxn>
              <a:cxn ang="0">
                <a:pos x="14" y="100"/>
              </a:cxn>
              <a:cxn ang="0">
                <a:pos x="8" y="97"/>
              </a:cxn>
              <a:cxn ang="0">
                <a:pos x="8" y="94"/>
              </a:cxn>
              <a:cxn ang="0">
                <a:pos x="14" y="92"/>
              </a:cxn>
              <a:cxn ang="0">
                <a:pos x="8" y="89"/>
              </a:cxn>
              <a:cxn ang="0">
                <a:pos x="11" y="86"/>
              </a:cxn>
              <a:cxn ang="0">
                <a:pos x="7" y="83"/>
              </a:cxn>
              <a:cxn ang="0">
                <a:pos x="14" y="79"/>
              </a:cxn>
              <a:cxn ang="0">
                <a:pos x="7" y="77"/>
              </a:cxn>
              <a:cxn ang="0">
                <a:pos x="11" y="74"/>
              </a:cxn>
              <a:cxn ang="0">
                <a:pos x="7" y="71"/>
              </a:cxn>
              <a:cxn ang="0">
                <a:pos x="14" y="67"/>
              </a:cxn>
              <a:cxn ang="0">
                <a:pos x="7" y="64"/>
              </a:cxn>
              <a:cxn ang="0">
                <a:pos x="11" y="61"/>
              </a:cxn>
              <a:cxn ang="0">
                <a:pos x="7" y="59"/>
              </a:cxn>
              <a:cxn ang="0">
                <a:pos x="13" y="54"/>
              </a:cxn>
              <a:cxn ang="0">
                <a:pos x="7" y="52"/>
              </a:cxn>
              <a:cxn ang="0">
                <a:pos x="11" y="49"/>
              </a:cxn>
              <a:cxn ang="0">
                <a:pos x="7" y="46"/>
              </a:cxn>
              <a:cxn ang="0">
                <a:pos x="13" y="42"/>
              </a:cxn>
              <a:cxn ang="0">
                <a:pos x="7" y="40"/>
              </a:cxn>
              <a:cxn ang="0">
                <a:pos x="10" y="37"/>
              </a:cxn>
              <a:cxn ang="0">
                <a:pos x="7" y="34"/>
              </a:cxn>
              <a:cxn ang="0">
                <a:pos x="13" y="30"/>
              </a:cxn>
              <a:cxn ang="0">
                <a:pos x="6" y="27"/>
              </a:cxn>
              <a:cxn ang="0">
                <a:pos x="10" y="24"/>
              </a:cxn>
              <a:cxn ang="0">
                <a:pos x="6" y="22"/>
              </a:cxn>
              <a:cxn ang="0">
                <a:pos x="71" y="84"/>
              </a:cxn>
            </a:cxnLst>
            <a:rect l="0" t="0" r="r" b="b"/>
            <a:pathLst>
              <a:path w="77" h="172">
                <a:moveTo>
                  <a:pt x="0" y="0"/>
                </a:moveTo>
                <a:lnTo>
                  <a:pt x="1" y="14"/>
                </a:lnTo>
                <a:lnTo>
                  <a:pt x="1" y="14"/>
                </a:lnTo>
                <a:lnTo>
                  <a:pt x="1" y="19"/>
                </a:lnTo>
                <a:lnTo>
                  <a:pt x="6" y="172"/>
                </a:lnTo>
                <a:lnTo>
                  <a:pt x="77" y="84"/>
                </a:lnTo>
                <a:lnTo>
                  <a:pt x="0" y="0"/>
                </a:lnTo>
                <a:close/>
                <a:moveTo>
                  <a:pt x="10" y="158"/>
                </a:moveTo>
                <a:lnTo>
                  <a:pt x="10" y="150"/>
                </a:lnTo>
                <a:lnTo>
                  <a:pt x="15" y="150"/>
                </a:lnTo>
                <a:lnTo>
                  <a:pt x="15" y="146"/>
                </a:lnTo>
                <a:lnTo>
                  <a:pt x="10" y="147"/>
                </a:lnTo>
                <a:lnTo>
                  <a:pt x="10" y="143"/>
                </a:lnTo>
                <a:lnTo>
                  <a:pt x="17" y="143"/>
                </a:lnTo>
                <a:lnTo>
                  <a:pt x="17" y="140"/>
                </a:lnTo>
                <a:lnTo>
                  <a:pt x="10" y="140"/>
                </a:lnTo>
                <a:lnTo>
                  <a:pt x="10" y="137"/>
                </a:lnTo>
                <a:lnTo>
                  <a:pt x="15" y="137"/>
                </a:lnTo>
                <a:lnTo>
                  <a:pt x="15" y="135"/>
                </a:lnTo>
                <a:lnTo>
                  <a:pt x="10" y="135"/>
                </a:lnTo>
                <a:lnTo>
                  <a:pt x="9" y="131"/>
                </a:lnTo>
                <a:lnTo>
                  <a:pt x="17" y="130"/>
                </a:lnTo>
                <a:lnTo>
                  <a:pt x="16" y="127"/>
                </a:lnTo>
                <a:lnTo>
                  <a:pt x="9" y="127"/>
                </a:lnTo>
                <a:lnTo>
                  <a:pt x="9" y="125"/>
                </a:lnTo>
                <a:lnTo>
                  <a:pt x="15" y="125"/>
                </a:lnTo>
                <a:lnTo>
                  <a:pt x="15" y="122"/>
                </a:lnTo>
                <a:lnTo>
                  <a:pt x="9" y="122"/>
                </a:lnTo>
                <a:lnTo>
                  <a:pt x="9" y="118"/>
                </a:lnTo>
                <a:lnTo>
                  <a:pt x="16" y="118"/>
                </a:lnTo>
                <a:lnTo>
                  <a:pt x="16" y="116"/>
                </a:lnTo>
                <a:lnTo>
                  <a:pt x="9" y="116"/>
                </a:lnTo>
                <a:lnTo>
                  <a:pt x="9" y="113"/>
                </a:lnTo>
                <a:lnTo>
                  <a:pt x="14" y="113"/>
                </a:lnTo>
                <a:lnTo>
                  <a:pt x="14" y="110"/>
                </a:lnTo>
                <a:lnTo>
                  <a:pt x="9" y="110"/>
                </a:lnTo>
                <a:lnTo>
                  <a:pt x="8" y="106"/>
                </a:lnTo>
                <a:lnTo>
                  <a:pt x="16" y="106"/>
                </a:lnTo>
                <a:lnTo>
                  <a:pt x="16" y="103"/>
                </a:lnTo>
                <a:lnTo>
                  <a:pt x="8" y="103"/>
                </a:lnTo>
                <a:lnTo>
                  <a:pt x="8" y="100"/>
                </a:lnTo>
                <a:lnTo>
                  <a:pt x="14" y="100"/>
                </a:lnTo>
                <a:lnTo>
                  <a:pt x="14" y="97"/>
                </a:lnTo>
                <a:lnTo>
                  <a:pt x="8" y="97"/>
                </a:lnTo>
                <a:lnTo>
                  <a:pt x="8" y="94"/>
                </a:lnTo>
                <a:lnTo>
                  <a:pt x="8" y="94"/>
                </a:lnTo>
                <a:lnTo>
                  <a:pt x="8" y="92"/>
                </a:lnTo>
                <a:lnTo>
                  <a:pt x="14" y="92"/>
                </a:lnTo>
                <a:lnTo>
                  <a:pt x="14" y="89"/>
                </a:lnTo>
                <a:lnTo>
                  <a:pt x="8" y="89"/>
                </a:lnTo>
                <a:lnTo>
                  <a:pt x="7" y="86"/>
                </a:lnTo>
                <a:lnTo>
                  <a:pt x="11" y="86"/>
                </a:lnTo>
                <a:lnTo>
                  <a:pt x="11" y="83"/>
                </a:lnTo>
                <a:lnTo>
                  <a:pt x="7" y="83"/>
                </a:lnTo>
                <a:lnTo>
                  <a:pt x="7" y="79"/>
                </a:lnTo>
                <a:lnTo>
                  <a:pt x="14" y="79"/>
                </a:lnTo>
                <a:lnTo>
                  <a:pt x="14" y="77"/>
                </a:lnTo>
                <a:lnTo>
                  <a:pt x="7" y="77"/>
                </a:lnTo>
                <a:lnTo>
                  <a:pt x="7" y="74"/>
                </a:lnTo>
                <a:lnTo>
                  <a:pt x="11" y="74"/>
                </a:lnTo>
                <a:lnTo>
                  <a:pt x="11" y="71"/>
                </a:lnTo>
                <a:lnTo>
                  <a:pt x="7" y="71"/>
                </a:lnTo>
                <a:lnTo>
                  <a:pt x="7" y="67"/>
                </a:lnTo>
                <a:lnTo>
                  <a:pt x="14" y="67"/>
                </a:lnTo>
                <a:lnTo>
                  <a:pt x="14" y="64"/>
                </a:lnTo>
                <a:lnTo>
                  <a:pt x="7" y="64"/>
                </a:lnTo>
                <a:lnTo>
                  <a:pt x="7" y="61"/>
                </a:lnTo>
                <a:lnTo>
                  <a:pt x="11" y="61"/>
                </a:lnTo>
                <a:lnTo>
                  <a:pt x="11" y="59"/>
                </a:lnTo>
                <a:lnTo>
                  <a:pt x="7" y="59"/>
                </a:lnTo>
                <a:lnTo>
                  <a:pt x="7" y="55"/>
                </a:lnTo>
                <a:lnTo>
                  <a:pt x="13" y="54"/>
                </a:lnTo>
                <a:lnTo>
                  <a:pt x="13" y="51"/>
                </a:lnTo>
                <a:lnTo>
                  <a:pt x="7" y="52"/>
                </a:lnTo>
                <a:lnTo>
                  <a:pt x="7" y="49"/>
                </a:lnTo>
                <a:lnTo>
                  <a:pt x="11" y="49"/>
                </a:lnTo>
                <a:lnTo>
                  <a:pt x="11" y="46"/>
                </a:lnTo>
                <a:lnTo>
                  <a:pt x="7" y="46"/>
                </a:lnTo>
                <a:lnTo>
                  <a:pt x="7" y="42"/>
                </a:lnTo>
                <a:lnTo>
                  <a:pt x="13" y="42"/>
                </a:lnTo>
                <a:lnTo>
                  <a:pt x="13" y="40"/>
                </a:lnTo>
                <a:lnTo>
                  <a:pt x="7" y="40"/>
                </a:lnTo>
                <a:lnTo>
                  <a:pt x="7" y="37"/>
                </a:lnTo>
                <a:lnTo>
                  <a:pt x="10" y="37"/>
                </a:lnTo>
                <a:lnTo>
                  <a:pt x="10" y="34"/>
                </a:lnTo>
                <a:lnTo>
                  <a:pt x="7" y="34"/>
                </a:lnTo>
                <a:lnTo>
                  <a:pt x="6" y="30"/>
                </a:lnTo>
                <a:lnTo>
                  <a:pt x="13" y="30"/>
                </a:lnTo>
                <a:lnTo>
                  <a:pt x="12" y="27"/>
                </a:lnTo>
                <a:lnTo>
                  <a:pt x="6" y="27"/>
                </a:lnTo>
                <a:lnTo>
                  <a:pt x="6" y="24"/>
                </a:lnTo>
                <a:lnTo>
                  <a:pt x="10" y="24"/>
                </a:lnTo>
                <a:lnTo>
                  <a:pt x="10" y="22"/>
                </a:lnTo>
                <a:lnTo>
                  <a:pt x="6" y="22"/>
                </a:lnTo>
                <a:lnTo>
                  <a:pt x="6" y="13"/>
                </a:lnTo>
                <a:lnTo>
                  <a:pt x="71" y="84"/>
                </a:lnTo>
                <a:lnTo>
                  <a:pt x="10" y="158"/>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23"/>
          <p:cNvSpPr>
            <a:spLocks noEditPoints="1"/>
          </p:cNvSpPr>
          <p:nvPr/>
        </p:nvSpPr>
        <p:spPr bwMode="auto">
          <a:xfrm>
            <a:off x="1737594" y="4525293"/>
            <a:ext cx="52388" cy="115888"/>
          </a:xfrm>
          <a:custGeom>
            <a:avLst/>
            <a:gdLst/>
            <a:ahLst/>
            <a:cxnLst>
              <a:cxn ang="0">
                <a:pos x="33" y="36"/>
              </a:cxn>
              <a:cxn ang="0">
                <a:pos x="0" y="0"/>
              </a:cxn>
              <a:cxn ang="0">
                <a:pos x="3" y="73"/>
              </a:cxn>
              <a:cxn ang="0">
                <a:pos x="33" y="36"/>
              </a:cxn>
              <a:cxn ang="0">
                <a:pos x="7" y="59"/>
              </a:cxn>
              <a:cxn ang="0">
                <a:pos x="6" y="13"/>
              </a:cxn>
              <a:cxn ang="0">
                <a:pos x="26" y="36"/>
              </a:cxn>
              <a:cxn ang="0">
                <a:pos x="7" y="59"/>
              </a:cxn>
            </a:cxnLst>
            <a:rect l="0" t="0" r="r" b="b"/>
            <a:pathLst>
              <a:path w="33" h="73">
                <a:moveTo>
                  <a:pt x="33" y="36"/>
                </a:moveTo>
                <a:lnTo>
                  <a:pt x="0" y="0"/>
                </a:lnTo>
                <a:lnTo>
                  <a:pt x="3" y="73"/>
                </a:lnTo>
                <a:lnTo>
                  <a:pt x="33" y="36"/>
                </a:lnTo>
                <a:close/>
                <a:moveTo>
                  <a:pt x="7" y="59"/>
                </a:moveTo>
                <a:lnTo>
                  <a:pt x="6" y="13"/>
                </a:lnTo>
                <a:lnTo>
                  <a:pt x="26" y="36"/>
                </a:lnTo>
                <a:lnTo>
                  <a:pt x="7" y="59"/>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24"/>
          <p:cNvSpPr>
            <a:spLocks/>
          </p:cNvSpPr>
          <p:nvPr/>
        </p:nvSpPr>
        <p:spPr bwMode="auto">
          <a:xfrm>
            <a:off x="1159744" y="2861593"/>
            <a:ext cx="92075" cy="90488"/>
          </a:xfrm>
          <a:custGeom>
            <a:avLst/>
            <a:gdLst/>
            <a:ahLst/>
            <a:cxnLst>
              <a:cxn ang="0">
                <a:pos x="22" y="57"/>
              </a:cxn>
              <a:cxn ang="0">
                <a:pos x="35" y="57"/>
              </a:cxn>
              <a:cxn ang="0">
                <a:pos x="35" y="35"/>
              </a:cxn>
              <a:cxn ang="0">
                <a:pos x="58" y="35"/>
              </a:cxn>
              <a:cxn ang="0">
                <a:pos x="58" y="22"/>
              </a:cxn>
              <a:cxn ang="0">
                <a:pos x="35" y="22"/>
              </a:cxn>
              <a:cxn ang="0">
                <a:pos x="35" y="0"/>
              </a:cxn>
              <a:cxn ang="0">
                <a:pos x="22" y="0"/>
              </a:cxn>
              <a:cxn ang="0">
                <a:pos x="22" y="22"/>
              </a:cxn>
              <a:cxn ang="0">
                <a:pos x="0" y="22"/>
              </a:cxn>
              <a:cxn ang="0">
                <a:pos x="0" y="35"/>
              </a:cxn>
              <a:cxn ang="0">
                <a:pos x="22" y="35"/>
              </a:cxn>
              <a:cxn ang="0">
                <a:pos x="22" y="57"/>
              </a:cxn>
            </a:cxnLst>
            <a:rect l="0" t="0" r="r" b="b"/>
            <a:pathLst>
              <a:path w="58" h="57">
                <a:moveTo>
                  <a:pt x="22" y="57"/>
                </a:moveTo>
                <a:lnTo>
                  <a:pt x="35" y="57"/>
                </a:lnTo>
                <a:lnTo>
                  <a:pt x="35" y="35"/>
                </a:lnTo>
                <a:lnTo>
                  <a:pt x="58" y="35"/>
                </a:lnTo>
                <a:lnTo>
                  <a:pt x="58" y="22"/>
                </a:lnTo>
                <a:lnTo>
                  <a:pt x="35" y="22"/>
                </a:lnTo>
                <a:lnTo>
                  <a:pt x="35" y="0"/>
                </a:lnTo>
                <a:lnTo>
                  <a:pt x="22" y="0"/>
                </a:lnTo>
                <a:lnTo>
                  <a:pt x="22" y="22"/>
                </a:lnTo>
                <a:lnTo>
                  <a:pt x="0" y="22"/>
                </a:lnTo>
                <a:lnTo>
                  <a:pt x="0" y="35"/>
                </a:lnTo>
                <a:lnTo>
                  <a:pt x="22" y="35"/>
                </a:lnTo>
                <a:lnTo>
                  <a:pt x="22" y="57"/>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25"/>
          <p:cNvSpPr>
            <a:spLocks/>
          </p:cNvSpPr>
          <p:nvPr/>
        </p:nvSpPr>
        <p:spPr bwMode="auto">
          <a:xfrm>
            <a:off x="1959844" y="2677443"/>
            <a:ext cx="282575" cy="173038"/>
          </a:xfrm>
          <a:custGeom>
            <a:avLst/>
            <a:gdLst/>
            <a:ahLst/>
            <a:cxnLst>
              <a:cxn ang="0">
                <a:pos x="86" y="0"/>
              </a:cxn>
              <a:cxn ang="0">
                <a:pos x="40" y="78"/>
              </a:cxn>
              <a:cxn ang="0">
                <a:pos x="26" y="51"/>
              </a:cxn>
              <a:cxn ang="0">
                <a:pos x="0" y="51"/>
              </a:cxn>
              <a:cxn ang="0">
                <a:pos x="0" y="66"/>
              </a:cxn>
              <a:cxn ang="0">
                <a:pos x="17" y="66"/>
              </a:cxn>
              <a:cxn ang="0">
                <a:pos x="38" y="109"/>
              </a:cxn>
              <a:cxn ang="0">
                <a:pos x="95" y="15"/>
              </a:cxn>
              <a:cxn ang="0">
                <a:pos x="163" y="15"/>
              </a:cxn>
              <a:cxn ang="0">
                <a:pos x="163" y="26"/>
              </a:cxn>
              <a:cxn ang="0">
                <a:pos x="178" y="26"/>
              </a:cxn>
              <a:cxn ang="0">
                <a:pos x="178" y="0"/>
              </a:cxn>
              <a:cxn ang="0">
                <a:pos x="86" y="0"/>
              </a:cxn>
            </a:cxnLst>
            <a:rect l="0" t="0" r="r" b="b"/>
            <a:pathLst>
              <a:path w="178" h="109">
                <a:moveTo>
                  <a:pt x="86" y="0"/>
                </a:moveTo>
                <a:lnTo>
                  <a:pt x="40" y="78"/>
                </a:lnTo>
                <a:lnTo>
                  <a:pt x="26" y="51"/>
                </a:lnTo>
                <a:lnTo>
                  <a:pt x="0" y="51"/>
                </a:lnTo>
                <a:lnTo>
                  <a:pt x="0" y="66"/>
                </a:lnTo>
                <a:lnTo>
                  <a:pt x="17" y="66"/>
                </a:lnTo>
                <a:lnTo>
                  <a:pt x="38" y="109"/>
                </a:lnTo>
                <a:lnTo>
                  <a:pt x="95" y="15"/>
                </a:lnTo>
                <a:lnTo>
                  <a:pt x="163" y="15"/>
                </a:lnTo>
                <a:lnTo>
                  <a:pt x="163" y="26"/>
                </a:lnTo>
                <a:lnTo>
                  <a:pt x="178" y="26"/>
                </a:lnTo>
                <a:lnTo>
                  <a:pt x="178" y="0"/>
                </a:lnTo>
                <a:lnTo>
                  <a:pt x="86"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26"/>
          <p:cNvSpPr>
            <a:spLocks noEditPoints="1"/>
          </p:cNvSpPr>
          <p:nvPr/>
        </p:nvSpPr>
        <p:spPr bwMode="auto">
          <a:xfrm>
            <a:off x="4269656" y="4296693"/>
            <a:ext cx="141288" cy="179388"/>
          </a:xfrm>
          <a:custGeom>
            <a:avLst/>
            <a:gdLst/>
            <a:ahLst/>
            <a:cxnLst>
              <a:cxn ang="0">
                <a:pos x="0" y="49"/>
              </a:cxn>
              <a:cxn ang="0">
                <a:pos x="98" y="49"/>
              </a:cxn>
              <a:cxn ang="0">
                <a:pos x="98" y="77"/>
              </a:cxn>
              <a:cxn ang="0">
                <a:pos x="0" y="77"/>
              </a:cxn>
              <a:cxn ang="0">
                <a:pos x="0" y="49"/>
              </a:cxn>
              <a:cxn ang="0">
                <a:pos x="47" y="37"/>
              </a:cxn>
              <a:cxn ang="0">
                <a:pos x="40" y="35"/>
              </a:cxn>
              <a:cxn ang="0">
                <a:pos x="35" y="32"/>
              </a:cxn>
              <a:cxn ang="0">
                <a:pos x="31" y="26"/>
              </a:cxn>
              <a:cxn ang="0">
                <a:pos x="29" y="19"/>
              </a:cxn>
              <a:cxn ang="0">
                <a:pos x="31" y="12"/>
              </a:cxn>
              <a:cxn ang="0">
                <a:pos x="35" y="6"/>
              </a:cxn>
              <a:cxn ang="0">
                <a:pos x="40" y="2"/>
              </a:cxn>
              <a:cxn ang="0">
                <a:pos x="47" y="0"/>
              </a:cxn>
              <a:cxn ang="0">
                <a:pos x="54" y="2"/>
              </a:cxn>
              <a:cxn ang="0">
                <a:pos x="60" y="6"/>
              </a:cxn>
              <a:cxn ang="0">
                <a:pos x="64" y="12"/>
              </a:cxn>
              <a:cxn ang="0">
                <a:pos x="66" y="19"/>
              </a:cxn>
              <a:cxn ang="0">
                <a:pos x="64" y="26"/>
              </a:cxn>
              <a:cxn ang="0">
                <a:pos x="60" y="32"/>
              </a:cxn>
              <a:cxn ang="0">
                <a:pos x="54" y="35"/>
              </a:cxn>
              <a:cxn ang="0">
                <a:pos x="47" y="37"/>
              </a:cxn>
              <a:cxn ang="0">
                <a:pos x="47" y="88"/>
              </a:cxn>
              <a:cxn ang="0">
                <a:pos x="54" y="90"/>
              </a:cxn>
              <a:cxn ang="0">
                <a:pos x="60" y="94"/>
              </a:cxn>
              <a:cxn ang="0">
                <a:pos x="64" y="99"/>
              </a:cxn>
              <a:cxn ang="0">
                <a:pos x="66" y="106"/>
              </a:cxn>
              <a:cxn ang="0">
                <a:pos x="64" y="113"/>
              </a:cxn>
              <a:cxn ang="0">
                <a:pos x="60" y="119"/>
              </a:cxn>
              <a:cxn ang="0">
                <a:pos x="54" y="123"/>
              </a:cxn>
              <a:cxn ang="0">
                <a:pos x="47" y="125"/>
              </a:cxn>
              <a:cxn ang="0">
                <a:pos x="40" y="123"/>
              </a:cxn>
              <a:cxn ang="0">
                <a:pos x="35" y="119"/>
              </a:cxn>
              <a:cxn ang="0">
                <a:pos x="31" y="113"/>
              </a:cxn>
              <a:cxn ang="0">
                <a:pos x="29" y="106"/>
              </a:cxn>
              <a:cxn ang="0">
                <a:pos x="31" y="99"/>
              </a:cxn>
              <a:cxn ang="0">
                <a:pos x="35" y="94"/>
              </a:cxn>
              <a:cxn ang="0">
                <a:pos x="40" y="90"/>
              </a:cxn>
              <a:cxn ang="0">
                <a:pos x="47" y="88"/>
              </a:cxn>
            </a:cxnLst>
            <a:rect l="0" t="0" r="r" b="b"/>
            <a:pathLst>
              <a:path w="98" h="125">
                <a:moveTo>
                  <a:pt x="0" y="49"/>
                </a:moveTo>
                <a:cubicBezTo>
                  <a:pt x="98" y="49"/>
                  <a:pt x="98" y="49"/>
                  <a:pt x="98" y="49"/>
                </a:cubicBezTo>
                <a:cubicBezTo>
                  <a:pt x="98" y="77"/>
                  <a:pt x="98" y="77"/>
                  <a:pt x="98" y="77"/>
                </a:cubicBezTo>
                <a:cubicBezTo>
                  <a:pt x="0" y="77"/>
                  <a:pt x="0" y="77"/>
                  <a:pt x="0" y="77"/>
                </a:cubicBezTo>
                <a:lnTo>
                  <a:pt x="0" y="49"/>
                </a:lnTo>
                <a:close/>
                <a:moveTo>
                  <a:pt x="47" y="37"/>
                </a:moveTo>
                <a:cubicBezTo>
                  <a:pt x="45" y="37"/>
                  <a:pt x="43" y="36"/>
                  <a:pt x="40" y="35"/>
                </a:cubicBezTo>
                <a:cubicBezTo>
                  <a:pt x="38" y="34"/>
                  <a:pt x="36" y="33"/>
                  <a:pt x="35" y="32"/>
                </a:cubicBezTo>
                <a:cubicBezTo>
                  <a:pt x="33" y="30"/>
                  <a:pt x="32" y="28"/>
                  <a:pt x="31" y="26"/>
                </a:cubicBezTo>
                <a:cubicBezTo>
                  <a:pt x="30" y="24"/>
                  <a:pt x="29" y="21"/>
                  <a:pt x="29" y="19"/>
                </a:cubicBezTo>
                <a:cubicBezTo>
                  <a:pt x="29" y="16"/>
                  <a:pt x="30" y="14"/>
                  <a:pt x="31" y="12"/>
                </a:cubicBezTo>
                <a:cubicBezTo>
                  <a:pt x="32" y="9"/>
                  <a:pt x="33" y="7"/>
                  <a:pt x="35" y="6"/>
                </a:cubicBezTo>
                <a:cubicBezTo>
                  <a:pt x="36" y="4"/>
                  <a:pt x="38" y="3"/>
                  <a:pt x="40" y="2"/>
                </a:cubicBezTo>
                <a:cubicBezTo>
                  <a:pt x="43" y="1"/>
                  <a:pt x="45" y="0"/>
                  <a:pt x="47" y="0"/>
                </a:cubicBezTo>
                <a:cubicBezTo>
                  <a:pt x="50" y="0"/>
                  <a:pt x="52" y="1"/>
                  <a:pt x="54" y="2"/>
                </a:cubicBezTo>
                <a:cubicBezTo>
                  <a:pt x="57" y="3"/>
                  <a:pt x="59" y="4"/>
                  <a:pt x="60" y="6"/>
                </a:cubicBezTo>
                <a:cubicBezTo>
                  <a:pt x="62" y="7"/>
                  <a:pt x="63" y="9"/>
                  <a:pt x="64" y="12"/>
                </a:cubicBezTo>
                <a:cubicBezTo>
                  <a:pt x="65" y="14"/>
                  <a:pt x="66" y="16"/>
                  <a:pt x="66" y="19"/>
                </a:cubicBezTo>
                <a:cubicBezTo>
                  <a:pt x="66" y="21"/>
                  <a:pt x="65" y="24"/>
                  <a:pt x="64" y="26"/>
                </a:cubicBezTo>
                <a:cubicBezTo>
                  <a:pt x="63" y="28"/>
                  <a:pt x="62" y="30"/>
                  <a:pt x="60" y="32"/>
                </a:cubicBezTo>
                <a:cubicBezTo>
                  <a:pt x="59" y="33"/>
                  <a:pt x="57" y="34"/>
                  <a:pt x="54" y="35"/>
                </a:cubicBezTo>
                <a:cubicBezTo>
                  <a:pt x="52" y="36"/>
                  <a:pt x="50" y="37"/>
                  <a:pt x="47" y="37"/>
                </a:cubicBezTo>
                <a:close/>
                <a:moveTo>
                  <a:pt x="47" y="88"/>
                </a:moveTo>
                <a:cubicBezTo>
                  <a:pt x="50" y="88"/>
                  <a:pt x="52" y="89"/>
                  <a:pt x="54" y="90"/>
                </a:cubicBezTo>
                <a:cubicBezTo>
                  <a:pt x="57" y="91"/>
                  <a:pt x="59" y="92"/>
                  <a:pt x="60" y="94"/>
                </a:cubicBezTo>
                <a:cubicBezTo>
                  <a:pt x="62" y="95"/>
                  <a:pt x="63" y="97"/>
                  <a:pt x="64" y="99"/>
                </a:cubicBezTo>
                <a:cubicBezTo>
                  <a:pt x="65" y="101"/>
                  <a:pt x="66" y="104"/>
                  <a:pt x="66" y="106"/>
                </a:cubicBezTo>
                <a:cubicBezTo>
                  <a:pt x="66" y="109"/>
                  <a:pt x="65" y="111"/>
                  <a:pt x="64" y="113"/>
                </a:cubicBezTo>
                <a:cubicBezTo>
                  <a:pt x="63" y="116"/>
                  <a:pt x="62" y="118"/>
                  <a:pt x="60" y="119"/>
                </a:cubicBezTo>
                <a:cubicBezTo>
                  <a:pt x="59" y="121"/>
                  <a:pt x="57" y="122"/>
                  <a:pt x="54" y="123"/>
                </a:cubicBezTo>
                <a:cubicBezTo>
                  <a:pt x="52" y="124"/>
                  <a:pt x="50" y="125"/>
                  <a:pt x="47" y="125"/>
                </a:cubicBezTo>
                <a:cubicBezTo>
                  <a:pt x="45" y="125"/>
                  <a:pt x="43" y="124"/>
                  <a:pt x="40" y="123"/>
                </a:cubicBezTo>
                <a:cubicBezTo>
                  <a:pt x="38" y="122"/>
                  <a:pt x="36" y="121"/>
                  <a:pt x="35" y="119"/>
                </a:cubicBezTo>
                <a:cubicBezTo>
                  <a:pt x="33" y="118"/>
                  <a:pt x="32" y="116"/>
                  <a:pt x="31" y="113"/>
                </a:cubicBezTo>
                <a:cubicBezTo>
                  <a:pt x="30" y="111"/>
                  <a:pt x="29" y="109"/>
                  <a:pt x="29" y="106"/>
                </a:cubicBezTo>
                <a:cubicBezTo>
                  <a:pt x="29" y="104"/>
                  <a:pt x="30" y="101"/>
                  <a:pt x="31" y="99"/>
                </a:cubicBezTo>
                <a:cubicBezTo>
                  <a:pt x="32" y="97"/>
                  <a:pt x="33" y="95"/>
                  <a:pt x="35" y="94"/>
                </a:cubicBezTo>
                <a:cubicBezTo>
                  <a:pt x="36" y="92"/>
                  <a:pt x="38" y="91"/>
                  <a:pt x="40" y="90"/>
                </a:cubicBezTo>
                <a:cubicBezTo>
                  <a:pt x="43" y="89"/>
                  <a:pt x="45" y="88"/>
                  <a:pt x="47" y="88"/>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27"/>
          <p:cNvSpPr>
            <a:spLocks noEditPoints="1"/>
          </p:cNvSpPr>
          <p:nvPr/>
        </p:nvSpPr>
        <p:spPr bwMode="auto">
          <a:xfrm>
            <a:off x="1666156" y="1821780"/>
            <a:ext cx="261938" cy="227013"/>
          </a:xfrm>
          <a:custGeom>
            <a:avLst/>
            <a:gdLst/>
            <a:ahLst/>
            <a:cxnLst>
              <a:cxn ang="0">
                <a:pos x="0" y="68"/>
              </a:cxn>
              <a:cxn ang="0">
                <a:pos x="44" y="158"/>
              </a:cxn>
              <a:cxn ang="0">
                <a:pos x="183" y="90"/>
              </a:cxn>
              <a:cxn ang="0">
                <a:pos x="139" y="0"/>
              </a:cxn>
              <a:cxn ang="0">
                <a:pos x="0" y="68"/>
              </a:cxn>
              <a:cxn ang="0">
                <a:pos x="32" y="121"/>
              </a:cxn>
              <a:cxn ang="0">
                <a:pos x="22" y="101"/>
              </a:cxn>
              <a:cxn ang="0">
                <a:pos x="30" y="97"/>
              </a:cxn>
              <a:cxn ang="0">
                <a:pos x="40" y="117"/>
              </a:cxn>
              <a:cxn ang="0">
                <a:pos x="32" y="121"/>
              </a:cxn>
              <a:cxn ang="0">
                <a:pos x="43" y="143"/>
              </a:cxn>
              <a:cxn ang="0">
                <a:pos x="33" y="123"/>
              </a:cxn>
              <a:cxn ang="0">
                <a:pos x="41" y="119"/>
              </a:cxn>
              <a:cxn ang="0">
                <a:pos x="51" y="139"/>
              </a:cxn>
              <a:cxn ang="0">
                <a:pos x="43" y="143"/>
              </a:cxn>
              <a:cxn ang="0">
                <a:pos x="148" y="37"/>
              </a:cxn>
              <a:cxn ang="0">
                <a:pos x="159" y="60"/>
              </a:cxn>
              <a:cxn ang="0">
                <a:pos x="157" y="61"/>
              </a:cxn>
              <a:cxn ang="0">
                <a:pos x="146" y="38"/>
              </a:cxn>
              <a:cxn ang="0">
                <a:pos x="148" y="37"/>
              </a:cxn>
              <a:cxn ang="0">
                <a:pos x="130" y="20"/>
              </a:cxn>
              <a:cxn ang="0">
                <a:pos x="161" y="85"/>
              </a:cxn>
              <a:cxn ang="0">
                <a:pos x="54" y="137"/>
              </a:cxn>
              <a:cxn ang="0">
                <a:pos x="23" y="73"/>
              </a:cxn>
              <a:cxn ang="0">
                <a:pos x="130" y="20"/>
              </a:cxn>
              <a:cxn ang="0">
                <a:pos x="19" y="74"/>
              </a:cxn>
              <a:cxn ang="0">
                <a:pos x="29" y="94"/>
              </a:cxn>
              <a:cxn ang="0">
                <a:pos x="21" y="98"/>
              </a:cxn>
              <a:cxn ang="0">
                <a:pos x="11" y="78"/>
              </a:cxn>
              <a:cxn ang="0">
                <a:pos x="19" y="74"/>
              </a:cxn>
            </a:cxnLst>
            <a:rect l="0" t="0" r="r" b="b"/>
            <a:pathLst>
              <a:path w="183" h="158">
                <a:moveTo>
                  <a:pt x="0" y="68"/>
                </a:moveTo>
                <a:cubicBezTo>
                  <a:pt x="44" y="158"/>
                  <a:pt x="44" y="158"/>
                  <a:pt x="44" y="158"/>
                </a:cubicBezTo>
                <a:cubicBezTo>
                  <a:pt x="183" y="90"/>
                  <a:pt x="183" y="90"/>
                  <a:pt x="183" y="90"/>
                </a:cubicBezTo>
                <a:cubicBezTo>
                  <a:pt x="139" y="0"/>
                  <a:pt x="139" y="0"/>
                  <a:pt x="139" y="0"/>
                </a:cubicBezTo>
                <a:lnTo>
                  <a:pt x="0" y="68"/>
                </a:lnTo>
                <a:close/>
                <a:moveTo>
                  <a:pt x="32" y="121"/>
                </a:moveTo>
                <a:cubicBezTo>
                  <a:pt x="22" y="101"/>
                  <a:pt x="22" y="101"/>
                  <a:pt x="22" y="101"/>
                </a:cubicBezTo>
                <a:cubicBezTo>
                  <a:pt x="30" y="97"/>
                  <a:pt x="30" y="97"/>
                  <a:pt x="30" y="97"/>
                </a:cubicBezTo>
                <a:cubicBezTo>
                  <a:pt x="40" y="117"/>
                  <a:pt x="40" y="117"/>
                  <a:pt x="40" y="117"/>
                </a:cubicBezTo>
                <a:lnTo>
                  <a:pt x="32" y="121"/>
                </a:lnTo>
                <a:close/>
                <a:moveTo>
                  <a:pt x="43" y="143"/>
                </a:moveTo>
                <a:cubicBezTo>
                  <a:pt x="33" y="123"/>
                  <a:pt x="33" y="123"/>
                  <a:pt x="33" y="123"/>
                </a:cubicBezTo>
                <a:cubicBezTo>
                  <a:pt x="41" y="119"/>
                  <a:pt x="41" y="119"/>
                  <a:pt x="41" y="119"/>
                </a:cubicBezTo>
                <a:cubicBezTo>
                  <a:pt x="51" y="139"/>
                  <a:pt x="51" y="139"/>
                  <a:pt x="51" y="139"/>
                </a:cubicBezTo>
                <a:lnTo>
                  <a:pt x="43" y="143"/>
                </a:lnTo>
                <a:close/>
                <a:moveTo>
                  <a:pt x="148" y="37"/>
                </a:moveTo>
                <a:cubicBezTo>
                  <a:pt x="159" y="60"/>
                  <a:pt x="159" y="60"/>
                  <a:pt x="159" y="60"/>
                </a:cubicBezTo>
                <a:cubicBezTo>
                  <a:pt x="157" y="61"/>
                  <a:pt x="157" y="61"/>
                  <a:pt x="157" y="61"/>
                </a:cubicBezTo>
                <a:cubicBezTo>
                  <a:pt x="146" y="38"/>
                  <a:pt x="146" y="38"/>
                  <a:pt x="146" y="38"/>
                </a:cubicBezTo>
                <a:lnTo>
                  <a:pt x="148" y="37"/>
                </a:lnTo>
                <a:close/>
                <a:moveTo>
                  <a:pt x="130" y="20"/>
                </a:moveTo>
                <a:cubicBezTo>
                  <a:pt x="161" y="85"/>
                  <a:pt x="161" y="85"/>
                  <a:pt x="161" y="85"/>
                </a:cubicBezTo>
                <a:cubicBezTo>
                  <a:pt x="54" y="137"/>
                  <a:pt x="54" y="137"/>
                  <a:pt x="54" y="137"/>
                </a:cubicBezTo>
                <a:cubicBezTo>
                  <a:pt x="44" y="116"/>
                  <a:pt x="28" y="83"/>
                  <a:pt x="23" y="73"/>
                </a:cubicBezTo>
                <a:lnTo>
                  <a:pt x="130" y="20"/>
                </a:lnTo>
                <a:close/>
                <a:moveTo>
                  <a:pt x="19" y="74"/>
                </a:moveTo>
                <a:cubicBezTo>
                  <a:pt x="29" y="94"/>
                  <a:pt x="29" y="94"/>
                  <a:pt x="29" y="94"/>
                </a:cubicBezTo>
                <a:cubicBezTo>
                  <a:pt x="21" y="98"/>
                  <a:pt x="21" y="98"/>
                  <a:pt x="21" y="98"/>
                </a:cubicBezTo>
                <a:cubicBezTo>
                  <a:pt x="11" y="78"/>
                  <a:pt x="11" y="78"/>
                  <a:pt x="11" y="78"/>
                </a:cubicBezTo>
                <a:lnTo>
                  <a:pt x="19" y="74"/>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28"/>
          <p:cNvSpPr>
            <a:spLocks/>
          </p:cNvSpPr>
          <p:nvPr/>
        </p:nvSpPr>
        <p:spPr bwMode="auto">
          <a:xfrm>
            <a:off x="1739181" y="1969418"/>
            <a:ext cx="203200" cy="107950"/>
          </a:xfrm>
          <a:custGeom>
            <a:avLst/>
            <a:gdLst/>
            <a:ahLst/>
            <a:cxnLst>
              <a:cxn ang="0">
                <a:pos x="125" y="0"/>
              </a:cxn>
              <a:cxn ang="0">
                <a:pos x="0" y="61"/>
              </a:cxn>
              <a:cxn ang="0">
                <a:pos x="3" y="68"/>
              </a:cxn>
              <a:cxn ang="0">
                <a:pos x="128" y="6"/>
              </a:cxn>
              <a:cxn ang="0">
                <a:pos x="125" y="0"/>
              </a:cxn>
            </a:cxnLst>
            <a:rect l="0" t="0" r="r" b="b"/>
            <a:pathLst>
              <a:path w="128" h="68">
                <a:moveTo>
                  <a:pt x="125" y="0"/>
                </a:moveTo>
                <a:lnTo>
                  <a:pt x="0" y="61"/>
                </a:lnTo>
                <a:lnTo>
                  <a:pt x="3" y="68"/>
                </a:lnTo>
                <a:lnTo>
                  <a:pt x="128" y="6"/>
                </a:lnTo>
                <a:lnTo>
                  <a:pt x="125"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29"/>
          <p:cNvSpPr>
            <a:spLocks noEditPoints="1"/>
          </p:cNvSpPr>
          <p:nvPr/>
        </p:nvSpPr>
        <p:spPr bwMode="auto">
          <a:xfrm>
            <a:off x="2701206" y="2540918"/>
            <a:ext cx="209550" cy="241300"/>
          </a:xfrm>
          <a:custGeom>
            <a:avLst/>
            <a:gdLst/>
            <a:ahLst/>
            <a:cxnLst>
              <a:cxn ang="0">
                <a:pos x="41" y="89"/>
              </a:cxn>
              <a:cxn ang="0">
                <a:pos x="0" y="115"/>
              </a:cxn>
              <a:cxn ang="0">
                <a:pos x="41" y="152"/>
              </a:cxn>
              <a:cxn ang="0">
                <a:pos x="94" y="155"/>
              </a:cxn>
              <a:cxn ang="0">
                <a:pos x="133" y="169"/>
              </a:cxn>
              <a:cxn ang="0">
                <a:pos x="145" y="155"/>
              </a:cxn>
              <a:cxn ang="0">
                <a:pos x="41" y="0"/>
              </a:cxn>
              <a:cxn ang="0">
                <a:pos x="33" y="127"/>
              </a:cxn>
              <a:cxn ang="0">
                <a:pos x="41" y="122"/>
              </a:cxn>
              <a:cxn ang="0">
                <a:pos x="7" y="154"/>
              </a:cxn>
              <a:cxn ang="0">
                <a:pos x="12" y="112"/>
              </a:cxn>
              <a:cxn ang="0">
                <a:pos x="14" y="111"/>
              </a:cxn>
              <a:cxn ang="0">
                <a:pos x="77" y="101"/>
              </a:cxn>
              <a:cxn ang="0">
                <a:pos x="46" y="111"/>
              </a:cxn>
              <a:cxn ang="0">
                <a:pos x="56" y="129"/>
              </a:cxn>
              <a:cxn ang="0">
                <a:pos x="79" y="111"/>
              </a:cxn>
              <a:cxn ang="0">
                <a:pos x="81" y="99"/>
              </a:cxn>
              <a:cxn ang="0">
                <a:pos x="56" y="91"/>
              </a:cxn>
              <a:cxn ang="0">
                <a:pos x="130" y="15"/>
              </a:cxn>
              <a:cxn ang="0">
                <a:pos x="123" y="113"/>
              </a:cxn>
              <a:cxn ang="0">
                <a:pos x="111" y="90"/>
              </a:cxn>
              <a:cxn ang="0">
                <a:pos x="103" y="63"/>
              </a:cxn>
              <a:cxn ang="0">
                <a:pos x="96" y="90"/>
              </a:cxn>
              <a:cxn ang="0">
                <a:pos x="83" y="111"/>
              </a:cxn>
              <a:cxn ang="0">
                <a:pos x="79" y="129"/>
              </a:cxn>
              <a:cxn ang="0">
                <a:pos x="103" y="69"/>
              </a:cxn>
              <a:cxn ang="0">
                <a:pos x="96" y="81"/>
              </a:cxn>
              <a:cxn ang="0">
                <a:pos x="92" y="77"/>
              </a:cxn>
              <a:cxn ang="0">
                <a:pos x="115" y="77"/>
              </a:cxn>
              <a:cxn ang="0">
                <a:pos x="110" y="82"/>
              </a:cxn>
              <a:cxn ang="0">
                <a:pos x="103" y="69"/>
              </a:cxn>
              <a:cxn ang="0">
                <a:pos x="104" y="165"/>
              </a:cxn>
              <a:cxn ang="0">
                <a:pos x="79" y="122"/>
              </a:cxn>
              <a:cxn ang="0">
                <a:pos x="93" y="128"/>
              </a:cxn>
              <a:cxn ang="0">
                <a:pos x="98" y="129"/>
              </a:cxn>
              <a:cxn ang="0">
                <a:pos x="100" y="79"/>
              </a:cxn>
              <a:cxn ang="0">
                <a:pos x="108" y="112"/>
              </a:cxn>
              <a:cxn ang="0">
                <a:pos x="122" y="117"/>
              </a:cxn>
              <a:cxn ang="0">
                <a:pos x="137" y="124"/>
              </a:cxn>
            </a:cxnLst>
            <a:rect l="0" t="0" r="r" b="b"/>
            <a:pathLst>
              <a:path w="145" h="169">
                <a:moveTo>
                  <a:pt x="41" y="0"/>
                </a:moveTo>
                <a:cubicBezTo>
                  <a:pt x="41" y="89"/>
                  <a:pt x="41" y="89"/>
                  <a:pt x="41" y="89"/>
                </a:cubicBezTo>
                <a:cubicBezTo>
                  <a:pt x="12" y="108"/>
                  <a:pt x="12" y="108"/>
                  <a:pt x="12" y="108"/>
                </a:cubicBezTo>
                <a:cubicBezTo>
                  <a:pt x="0" y="115"/>
                  <a:pt x="0" y="115"/>
                  <a:pt x="0" y="115"/>
                </a:cubicBezTo>
                <a:cubicBezTo>
                  <a:pt x="3" y="158"/>
                  <a:pt x="3" y="158"/>
                  <a:pt x="3" y="158"/>
                </a:cubicBezTo>
                <a:cubicBezTo>
                  <a:pt x="41" y="152"/>
                  <a:pt x="41" y="152"/>
                  <a:pt x="41" y="152"/>
                </a:cubicBezTo>
                <a:cubicBezTo>
                  <a:pt x="41" y="155"/>
                  <a:pt x="41" y="155"/>
                  <a:pt x="41" y="155"/>
                </a:cubicBezTo>
                <a:cubicBezTo>
                  <a:pt x="94" y="155"/>
                  <a:pt x="94" y="155"/>
                  <a:pt x="94" y="155"/>
                </a:cubicBezTo>
                <a:cubicBezTo>
                  <a:pt x="101" y="169"/>
                  <a:pt x="101" y="169"/>
                  <a:pt x="101" y="169"/>
                </a:cubicBezTo>
                <a:cubicBezTo>
                  <a:pt x="133" y="169"/>
                  <a:pt x="133" y="169"/>
                  <a:pt x="133" y="169"/>
                </a:cubicBezTo>
                <a:cubicBezTo>
                  <a:pt x="136" y="155"/>
                  <a:pt x="136" y="155"/>
                  <a:pt x="136" y="155"/>
                </a:cubicBezTo>
                <a:cubicBezTo>
                  <a:pt x="145" y="155"/>
                  <a:pt x="145" y="155"/>
                  <a:pt x="145" y="155"/>
                </a:cubicBezTo>
                <a:cubicBezTo>
                  <a:pt x="145" y="0"/>
                  <a:pt x="145" y="0"/>
                  <a:pt x="145" y="0"/>
                </a:cubicBezTo>
                <a:lnTo>
                  <a:pt x="41" y="0"/>
                </a:lnTo>
                <a:close/>
                <a:moveTo>
                  <a:pt x="44" y="111"/>
                </a:moveTo>
                <a:cubicBezTo>
                  <a:pt x="33" y="127"/>
                  <a:pt x="33" y="127"/>
                  <a:pt x="33" y="127"/>
                </a:cubicBezTo>
                <a:cubicBezTo>
                  <a:pt x="36" y="130"/>
                  <a:pt x="36" y="130"/>
                  <a:pt x="36" y="130"/>
                </a:cubicBezTo>
                <a:cubicBezTo>
                  <a:pt x="41" y="122"/>
                  <a:pt x="41" y="122"/>
                  <a:pt x="41" y="122"/>
                </a:cubicBezTo>
                <a:cubicBezTo>
                  <a:pt x="41" y="148"/>
                  <a:pt x="41" y="148"/>
                  <a:pt x="41" y="148"/>
                </a:cubicBezTo>
                <a:cubicBezTo>
                  <a:pt x="7" y="154"/>
                  <a:pt x="7" y="154"/>
                  <a:pt x="7" y="154"/>
                </a:cubicBezTo>
                <a:cubicBezTo>
                  <a:pt x="4" y="117"/>
                  <a:pt x="4" y="117"/>
                  <a:pt x="4" y="117"/>
                </a:cubicBezTo>
                <a:cubicBezTo>
                  <a:pt x="12" y="112"/>
                  <a:pt x="12" y="112"/>
                  <a:pt x="12" y="112"/>
                </a:cubicBezTo>
                <a:cubicBezTo>
                  <a:pt x="12" y="112"/>
                  <a:pt x="12" y="112"/>
                  <a:pt x="12" y="112"/>
                </a:cubicBezTo>
                <a:cubicBezTo>
                  <a:pt x="14" y="111"/>
                  <a:pt x="14" y="111"/>
                  <a:pt x="14" y="111"/>
                </a:cubicBezTo>
                <a:cubicBezTo>
                  <a:pt x="45" y="92"/>
                  <a:pt x="45" y="92"/>
                  <a:pt x="45" y="92"/>
                </a:cubicBezTo>
                <a:cubicBezTo>
                  <a:pt x="77" y="101"/>
                  <a:pt x="77" y="101"/>
                  <a:pt x="77" y="101"/>
                </a:cubicBezTo>
                <a:cubicBezTo>
                  <a:pt x="77" y="107"/>
                  <a:pt x="77" y="107"/>
                  <a:pt x="77" y="107"/>
                </a:cubicBezTo>
                <a:cubicBezTo>
                  <a:pt x="46" y="111"/>
                  <a:pt x="46" y="111"/>
                  <a:pt x="46" y="111"/>
                </a:cubicBezTo>
                <a:cubicBezTo>
                  <a:pt x="45" y="111"/>
                  <a:pt x="44" y="111"/>
                  <a:pt x="44" y="111"/>
                </a:cubicBezTo>
                <a:close/>
                <a:moveTo>
                  <a:pt x="56" y="129"/>
                </a:moveTo>
                <a:cubicBezTo>
                  <a:pt x="56" y="113"/>
                  <a:pt x="56" y="113"/>
                  <a:pt x="56" y="113"/>
                </a:cubicBezTo>
                <a:cubicBezTo>
                  <a:pt x="79" y="111"/>
                  <a:pt x="79" y="111"/>
                  <a:pt x="79" y="111"/>
                </a:cubicBezTo>
                <a:cubicBezTo>
                  <a:pt x="80" y="111"/>
                  <a:pt x="80" y="110"/>
                  <a:pt x="81" y="109"/>
                </a:cubicBezTo>
                <a:cubicBezTo>
                  <a:pt x="81" y="99"/>
                  <a:pt x="81" y="99"/>
                  <a:pt x="81" y="99"/>
                </a:cubicBezTo>
                <a:cubicBezTo>
                  <a:pt x="81" y="98"/>
                  <a:pt x="80" y="97"/>
                  <a:pt x="79" y="97"/>
                </a:cubicBezTo>
                <a:cubicBezTo>
                  <a:pt x="56" y="91"/>
                  <a:pt x="56" y="91"/>
                  <a:pt x="56" y="91"/>
                </a:cubicBezTo>
                <a:cubicBezTo>
                  <a:pt x="56" y="15"/>
                  <a:pt x="56" y="15"/>
                  <a:pt x="56" y="15"/>
                </a:cubicBezTo>
                <a:cubicBezTo>
                  <a:pt x="130" y="15"/>
                  <a:pt x="130" y="15"/>
                  <a:pt x="130" y="15"/>
                </a:cubicBezTo>
                <a:cubicBezTo>
                  <a:pt x="130" y="115"/>
                  <a:pt x="130" y="115"/>
                  <a:pt x="130" y="115"/>
                </a:cubicBezTo>
                <a:cubicBezTo>
                  <a:pt x="123" y="113"/>
                  <a:pt x="123" y="113"/>
                  <a:pt x="123" y="113"/>
                </a:cubicBezTo>
                <a:cubicBezTo>
                  <a:pt x="112" y="112"/>
                  <a:pt x="112" y="112"/>
                  <a:pt x="112" y="112"/>
                </a:cubicBezTo>
                <a:cubicBezTo>
                  <a:pt x="111" y="90"/>
                  <a:pt x="111" y="90"/>
                  <a:pt x="111" y="90"/>
                </a:cubicBezTo>
                <a:cubicBezTo>
                  <a:pt x="115" y="87"/>
                  <a:pt x="118" y="83"/>
                  <a:pt x="118" y="77"/>
                </a:cubicBezTo>
                <a:cubicBezTo>
                  <a:pt x="118" y="69"/>
                  <a:pt x="111" y="63"/>
                  <a:pt x="103" y="63"/>
                </a:cubicBezTo>
                <a:cubicBezTo>
                  <a:pt x="95" y="63"/>
                  <a:pt x="89" y="69"/>
                  <a:pt x="89" y="77"/>
                </a:cubicBezTo>
                <a:cubicBezTo>
                  <a:pt x="89" y="83"/>
                  <a:pt x="92" y="87"/>
                  <a:pt x="96" y="90"/>
                </a:cubicBezTo>
                <a:cubicBezTo>
                  <a:pt x="96" y="125"/>
                  <a:pt x="96" y="125"/>
                  <a:pt x="96" y="125"/>
                </a:cubicBezTo>
                <a:cubicBezTo>
                  <a:pt x="83" y="111"/>
                  <a:pt x="83" y="111"/>
                  <a:pt x="83" y="111"/>
                </a:cubicBezTo>
                <a:cubicBezTo>
                  <a:pt x="75" y="122"/>
                  <a:pt x="75" y="122"/>
                  <a:pt x="75" y="122"/>
                </a:cubicBezTo>
                <a:cubicBezTo>
                  <a:pt x="79" y="129"/>
                  <a:pt x="79" y="129"/>
                  <a:pt x="79" y="129"/>
                </a:cubicBezTo>
                <a:lnTo>
                  <a:pt x="56" y="129"/>
                </a:lnTo>
                <a:close/>
                <a:moveTo>
                  <a:pt x="103" y="69"/>
                </a:moveTo>
                <a:cubicBezTo>
                  <a:pt x="99" y="69"/>
                  <a:pt x="95" y="73"/>
                  <a:pt x="95" y="77"/>
                </a:cubicBezTo>
                <a:cubicBezTo>
                  <a:pt x="95" y="79"/>
                  <a:pt x="95" y="80"/>
                  <a:pt x="96" y="81"/>
                </a:cubicBezTo>
                <a:cubicBezTo>
                  <a:pt x="96" y="86"/>
                  <a:pt x="96" y="86"/>
                  <a:pt x="96" y="86"/>
                </a:cubicBezTo>
                <a:cubicBezTo>
                  <a:pt x="93" y="84"/>
                  <a:pt x="92" y="81"/>
                  <a:pt x="92" y="77"/>
                </a:cubicBezTo>
                <a:cubicBezTo>
                  <a:pt x="92" y="71"/>
                  <a:pt x="97" y="66"/>
                  <a:pt x="103" y="66"/>
                </a:cubicBezTo>
                <a:cubicBezTo>
                  <a:pt x="110" y="66"/>
                  <a:pt x="115" y="71"/>
                  <a:pt x="115" y="77"/>
                </a:cubicBezTo>
                <a:cubicBezTo>
                  <a:pt x="115" y="81"/>
                  <a:pt x="113" y="84"/>
                  <a:pt x="110" y="86"/>
                </a:cubicBezTo>
                <a:cubicBezTo>
                  <a:pt x="110" y="82"/>
                  <a:pt x="110" y="82"/>
                  <a:pt x="110" y="82"/>
                </a:cubicBezTo>
                <a:cubicBezTo>
                  <a:pt x="111" y="81"/>
                  <a:pt x="111" y="79"/>
                  <a:pt x="111" y="77"/>
                </a:cubicBezTo>
                <a:cubicBezTo>
                  <a:pt x="111" y="73"/>
                  <a:pt x="108" y="69"/>
                  <a:pt x="103" y="69"/>
                </a:cubicBezTo>
                <a:close/>
                <a:moveTo>
                  <a:pt x="130" y="165"/>
                </a:moveTo>
                <a:cubicBezTo>
                  <a:pt x="104" y="165"/>
                  <a:pt x="104" y="165"/>
                  <a:pt x="104" y="165"/>
                </a:cubicBezTo>
                <a:cubicBezTo>
                  <a:pt x="90" y="139"/>
                  <a:pt x="90" y="139"/>
                  <a:pt x="90" y="139"/>
                </a:cubicBezTo>
                <a:cubicBezTo>
                  <a:pt x="79" y="122"/>
                  <a:pt x="79" y="122"/>
                  <a:pt x="79" y="122"/>
                </a:cubicBezTo>
                <a:cubicBezTo>
                  <a:pt x="83" y="117"/>
                  <a:pt x="83" y="117"/>
                  <a:pt x="83" y="117"/>
                </a:cubicBezTo>
                <a:cubicBezTo>
                  <a:pt x="93" y="128"/>
                  <a:pt x="93" y="128"/>
                  <a:pt x="93" y="128"/>
                </a:cubicBezTo>
                <a:cubicBezTo>
                  <a:pt x="94" y="129"/>
                  <a:pt x="95" y="129"/>
                  <a:pt x="96" y="129"/>
                </a:cubicBezTo>
                <a:cubicBezTo>
                  <a:pt x="97" y="129"/>
                  <a:pt x="97" y="129"/>
                  <a:pt x="98" y="129"/>
                </a:cubicBezTo>
                <a:cubicBezTo>
                  <a:pt x="99" y="128"/>
                  <a:pt x="100" y="127"/>
                  <a:pt x="100" y="125"/>
                </a:cubicBezTo>
                <a:cubicBezTo>
                  <a:pt x="100" y="79"/>
                  <a:pt x="100" y="79"/>
                  <a:pt x="100" y="79"/>
                </a:cubicBezTo>
                <a:cubicBezTo>
                  <a:pt x="106" y="79"/>
                  <a:pt x="106" y="79"/>
                  <a:pt x="106" y="79"/>
                </a:cubicBezTo>
                <a:cubicBezTo>
                  <a:pt x="108" y="112"/>
                  <a:pt x="108" y="112"/>
                  <a:pt x="108" y="112"/>
                </a:cubicBezTo>
                <a:cubicBezTo>
                  <a:pt x="108" y="114"/>
                  <a:pt x="110" y="116"/>
                  <a:pt x="112" y="116"/>
                </a:cubicBezTo>
                <a:cubicBezTo>
                  <a:pt x="122" y="117"/>
                  <a:pt x="122" y="117"/>
                  <a:pt x="122" y="117"/>
                </a:cubicBezTo>
                <a:cubicBezTo>
                  <a:pt x="132" y="120"/>
                  <a:pt x="132" y="120"/>
                  <a:pt x="132" y="120"/>
                </a:cubicBezTo>
                <a:cubicBezTo>
                  <a:pt x="137" y="124"/>
                  <a:pt x="137" y="124"/>
                  <a:pt x="137" y="124"/>
                </a:cubicBezTo>
                <a:lnTo>
                  <a:pt x="130" y="165"/>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30"/>
          <p:cNvSpPr>
            <a:spLocks noEditPoints="1"/>
          </p:cNvSpPr>
          <p:nvPr/>
        </p:nvSpPr>
        <p:spPr bwMode="auto">
          <a:xfrm>
            <a:off x="1851894" y="3204493"/>
            <a:ext cx="309563" cy="317500"/>
          </a:xfrm>
          <a:custGeom>
            <a:avLst/>
            <a:gdLst/>
            <a:ahLst/>
            <a:cxnLst>
              <a:cxn ang="0">
                <a:pos x="90" y="0"/>
              </a:cxn>
              <a:cxn ang="0">
                <a:pos x="19" y="63"/>
              </a:cxn>
              <a:cxn ang="0">
                <a:pos x="7" y="74"/>
              </a:cxn>
              <a:cxn ang="0">
                <a:pos x="0" y="80"/>
              </a:cxn>
              <a:cxn ang="0">
                <a:pos x="126" y="221"/>
              </a:cxn>
              <a:cxn ang="0">
                <a:pos x="134" y="215"/>
              </a:cxn>
              <a:cxn ang="0">
                <a:pos x="146" y="204"/>
              </a:cxn>
              <a:cxn ang="0">
                <a:pos x="216" y="141"/>
              </a:cxn>
              <a:cxn ang="0">
                <a:pos x="90" y="0"/>
              </a:cxn>
              <a:cxn ang="0">
                <a:pos x="67" y="147"/>
              </a:cxn>
              <a:cxn ang="0">
                <a:pos x="68" y="137"/>
              </a:cxn>
              <a:cxn ang="0">
                <a:pos x="78" y="137"/>
              </a:cxn>
              <a:cxn ang="0">
                <a:pos x="78" y="148"/>
              </a:cxn>
              <a:cxn ang="0">
                <a:pos x="67" y="147"/>
              </a:cxn>
              <a:cxn ang="0">
                <a:pos x="140" y="198"/>
              </a:cxn>
              <a:cxn ang="0">
                <a:pos x="25" y="69"/>
              </a:cxn>
              <a:cxn ang="0">
                <a:pos x="89" y="11"/>
              </a:cxn>
              <a:cxn ang="0">
                <a:pos x="204" y="140"/>
              </a:cxn>
              <a:cxn ang="0">
                <a:pos x="140" y="198"/>
              </a:cxn>
            </a:cxnLst>
            <a:rect l="0" t="0" r="r" b="b"/>
            <a:pathLst>
              <a:path w="216" h="221">
                <a:moveTo>
                  <a:pt x="90" y="0"/>
                </a:moveTo>
                <a:cubicBezTo>
                  <a:pt x="19" y="63"/>
                  <a:pt x="19" y="63"/>
                  <a:pt x="19" y="63"/>
                </a:cubicBezTo>
                <a:cubicBezTo>
                  <a:pt x="7" y="74"/>
                  <a:pt x="7" y="74"/>
                  <a:pt x="7" y="74"/>
                </a:cubicBezTo>
                <a:cubicBezTo>
                  <a:pt x="0" y="80"/>
                  <a:pt x="0" y="80"/>
                  <a:pt x="0" y="80"/>
                </a:cubicBezTo>
                <a:cubicBezTo>
                  <a:pt x="126" y="221"/>
                  <a:pt x="126" y="221"/>
                  <a:pt x="126" y="221"/>
                </a:cubicBezTo>
                <a:cubicBezTo>
                  <a:pt x="134" y="215"/>
                  <a:pt x="134" y="215"/>
                  <a:pt x="134" y="215"/>
                </a:cubicBezTo>
                <a:cubicBezTo>
                  <a:pt x="146" y="204"/>
                  <a:pt x="146" y="204"/>
                  <a:pt x="146" y="204"/>
                </a:cubicBezTo>
                <a:cubicBezTo>
                  <a:pt x="216" y="141"/>
                  <a:pt x="216" y="141"/>
                  <a:pt x="216" y="141"/>
                </a:cubicBezTo>
                <a:lnTo>
                  <a:pt x="90" y="0"/>
                </a:lnTo>
                <a:close/>
                <a:moveTo>
                  <a:pt x="67" y="147"/>
                </a:moveTo>
                <a:cubicBezTo>
                  <a:pt x="65" y="144"/>
                  <a:pt x="65" y="139"/>
                  <a:pt x="68" y="137"/>
                </a:cubicBezTo>
                <a:cubicBezTo>
                  <a:pt x="71" y="134"/>
                  <a:pt x="76" y="134"/>
                  <a:pt x="78" y="137"/>
                </a:cubicBezTo>
                <a:cubicBezTo>
                  <a:pt x="81" y="140"/>
                  <a:pt x="81" y="145"/>
                  <a:pt x="78" y="148"/>
                </a:cubicBezTo>
                <a:cubicBezTo>
                  <a:pt x="75" y="150"/>
                  <a:pt x="70" y="150"/>
                  <a:pt x="67" y="147"/>
                </a:cubicBezTo>
                <a:close/>
                <a:moveTo>
                  <a:pt x="140" y="198"/>
                </a:moveTo>
                <a:cubicBezTo>
                  <a:pt x="25" y="69"/>
                  <a:pt x="25" y="69"/>
                  <a:pt x="25" y="69"/>
                </a:cubicBezTo>
                <a:cubicBezTo>
                  <a:pt x="89" y="11"/>
                  <a:pt x="89" y="11"/>
                  <a:pt x="89" y="11"/>
                </a:cubicBezTo>
                <a:cubicBezTo>
                  <a:pt x="204" y="140"/>
                  <a:pt x="204" y="140"/>
                  <a:pt x="204" y="140"/>
                </a:cubicBezTo>
                <a:lnTo>
                  <a:pt x="140" y="198"/>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31"/>
          <p:cNvSpPr>
            <a:spLocks noEditPoints="1"/>
          </p:cNvSpPr>
          <p:nvPr/>
        </p:nvSpPr>
        <p:spPr bwMode="auto">
          <a:xfrm>
            <a:off x="4283944" y="4771355"/>
            <a:ext cx="246063" cy="152400"/>
          </a:xfrm>
          <a:custGeom>
            <a:avLst/>
            <a:gdLst/>
            <a:ahLst/>
            <a:cxnLst>
              <a:cxn ang="0">
                <a:pos x="171" y="34"/>
              </a:cxn>
              <a:cxn ang="0">
                <a:pos x="148" y="26"/>
              </a:cxn>
              <a:cxn ang="0">
                <a:pos x="128" y="3"/>
              </a:cxn>
              <a:cxn ang="0">
                <a:pos x="109" y="14"/>
              </a:cxn>
              <a:cxn ang="0">
                <a:pos x="77" y="24"/>
              </a:cxn>
              <a:cxn ang="0">
                <a:pos x="57" y="2"/>
              </a:cxn>
              <a:cxn ang="0">
                <a:pos x="37" y="13"/>
              </a:cxn>
              <a:cxn ang="0">
                <a:pos x="8" y="21"/>
              </a:cxn>
              <a:cxn ang="0">
                <a:pos x="11" y="61"/>
              </a:cxn>
              <a:cxn ang="0">
                <a:pos x="10" y="84"/>
              </a:cxn>
              <a:cxn ang="0">
                <a:pos x="38" y="92"/>
              </a:cxn>
              <a:cxn ang="0">
                <a:pos x="51" y="105"/>
              </a:cxn>
              <a:cxn ang="0">
                <a:pos x="78" y="83"/>
              </a:cxn>
              <a:cxn ang="0">
                <a:pos x="94" y="84"/>
              </a:cxn>
              <a:cxn ang="0">
                <a:pos x="116" y="105"/>
              </a:cxn>
              <a:cxn ang="0">
                <a:pos x="135" y="92"/>
              </a:cxn>
              <a:cxn ang="0">
                <a:pos x="158" y="87"/>
              </a:cxn>
              <a:cxn ang="0">
                <a:pos x="158" y="28"/>
              </a:cxn>
              <a:cxn ang="0">
                <a:pos x="164" y="34"/>
              </a:cxn>
              <a:cxn ang="0">
                <a:pos x="158" y="43"/>
              </a:cxn>
              <a:cxn ang="0">
                <a:pos x="158" y="28"/>
              </a:cxn>
              <a:cxn ang="0">
                <a:pos x="124" y="9"/>
              </a:cxn>
              <a:cxn ang="0">
                <a:pos x="119" y="19"/>
              </a:cxn>
              <a:cxn ang="0">
                <a:pos x="87" y="27"/>
              </a:cxn>
              <a:cxn ang="0">
                <a:pos x="86" y="39"/>
              </a:cxn>
              <a:cxn ang="0">
                <a:pos x="86" y="39"/>
              </a:cxn>
              <a:cxn ang="0">
                <a:pos x="45" y="10"/>
              </a:cxn>
              <a:cxn ang="0">
                <a:pos x="56" y="12"/>
              </a:cxn>
              <a:cxn ang="0">
                <a:pos x="45" y="10"/>
              </a:cxn>
              <a:cxn ang="0">
                <a:pos x="15" y="26"/>
              </a:cxn>
              <a:cxn ang="0">
                <a:pos x="18" y="37"/>
              </a:cxn>
              <a:cxn ang="0">
                <a:pos x="10" y="74"/>
              </a:cxn>
              <a:cxn ang="0">
                <a:pos x="19" y="68"/>
              </a:cxn>
              <a:cxn ang="0">
                <a:pos x="56" y="95"/>
              </a:cxn>
              <a:cxn ang="0">
                <a:pos x="46" y="89"/>
              </a:cxn>
              <a:cxn ang="0">
                <a:pos x="56" y="95"/>
              </a:cxn>
              <a:cxn ang="0">
                <a:pos x="41" y="85"/>
              </a:cxn>
              <a:cxn ang="0">
                <a:pos x="18" y="60"/>
              </a:cxn>
              <a:cxn ang="0">
                <a:pos x="28" y="36"/>
              </a:cxn>
              <a:cxn ang="0">
                <a:pos x="44" y="24"/>
              </a:cxn>
              <a:cxn ang="0">
                <a:pos x="74" y="31"/>
              </a:cxn>
              <a:cxn ang="0">
                <a:pos x="83" y="61"/>
              </a:cxn>
              <a:cxn ang="0">
                <a:pos x="61" y="84"/>
              </a:cxn>
              <a:cxn ang="0">
                <a:pos x="87" y="83"/>
              </a:cxn>
              <a:cxn ang="0">
                <a:pos x="87" y="67"/>
              </a:cxn>
              <a:cxn ang="0">
                <a:pos x="128" y="96"/>
              </a:cxn>
              <a:cxn ang="0">
                <a:pos x="117" y="90"/>
              </a:cxn>
              <a:cxn ang="0">
                <a:pos x="128" y="96"/>
              </a:cxn>
              <a:cxn ang="0">
                <a:pos x="112" y="86"/>
              </a:cxn>
              <a:cxn ang="0">
                <a:pos x="92" y="62"/>
              </a:cxn>
              <a:cxn ang="0">
                <a:pos x="98" y="28"/>
              </a:cxn>
              <a:cxn ang="0">
                <a:pos x="121" y="27"/>
              </a:cxn>
              <a:cxn ang="0">
                <a:pos x="145" y="34"/>
              </a:cxn>
              <a:cxn ang="0">
                <a:pos x="145" y="74"/>
              </a:cxn>
              <a:cxn ang="0">
                <a:pos x="129" y="82"/>
              </a:cxn>
              <a:cxn ang="0">
                <a:pos x="158" y="80"/>
              </a:cxn>
              <a:cxn ang="0">
                <a:pos x="158" y="68"/>
              </a:cxn>
            </a:cxnLst>
            <a:rect l="0" t="0" r="r" b="b"/>
            <a:pathLst>
              <a:path w="171" h="106">
                <a:moveTo>
                  <a:pt x="164" y="63"/>
                </a:moveTo>
                <a:cubicBezTo>
                  <a:pt x="163" y="45"/>
                  <a:pt x="163" y="45"/>
                  <a:pt x="163" y="45"/>
                </a:cubicBezTo>
                <a:cubicBezTo>
                  <a:pt x="168" y="43"/>
                  <a:pt x="171" y="39"/>
                  <a:pt x="171" y="34"/>
                </a:cubicBezTo>
                <a:cubicBezTo>
                  <a:pt x="171" y="31"/>
                  <a:pt x="169" y="27"/>
                  <a:pt x="167" y="25"/>
                </a:cubicBezTo>
                <a:cubicBezTo>
                  <a:pt x="165" y="22"/>
                  <a:pt x="161" y="21"/>
                  <a:pt x="158" y="21"/>
                </a:cubicBezTo>
                <a:cubicBezTo>
                  <a:pt x="154" y="21"/>
                  <a:pt x="150" y="23"/>
                  <a:pt x="148" y="26"/>
                </a:cubicBezTo>
                <a:cubicBezTo>
                  <a:pt x="134" y="17"/>
                  <a:pt x="134" y="17"/>
                  <a:pt x="134" y="17"/>
                </a:cubicBezTo>
                <a:cubicBezTo>
                  <a:pt x="134" y="15"/>
                  <a:pt x="135" y="13"/>
                  <a:pt x="134" y="11"/>
                </a:cubicBezTo>
                <a:cubicBezTo>
                  <a:pt x="133" y="8"/>
                  <a:pt x="131" y="5"/>
                  <a:pt x="128" y="3"/>
                </a:cubicBezTo>
                <a:cubicBezTo>
                  <a:pt x="126" y="2"/>
                  <a:pt x="124" y="1"/>
                  <a:pt x="122" y="1"/>
                </a:cubicBezTo>
                <a:cubicBezTo>
                  <a:pt x="117" y="1"/>
                  <a:pt x="113" y="4"/>
                  <a:pt x="110" y="8"/>
                </a:cubicBezTo>
                <a:cubicBezTo>
                  <a:pt x="109" y="10"/>
                  <a:pt x="109" y="12"/>
                  <a:pt x="109" y="14"/>
                </a:cubicBezTo>
                <a:cubicBezTo>
                  <a:pt x="94" y="22"/>
                  <a:pt x="94" y="22"/>
                  <a:pt x="94" y="22"/>
                </a:cubicBezTo>
                <a:cubicBezTo>
                  <a:pt x="92" y="21"/>
                  <a:pt x="89" y="20"/>
                  <a:pt x="86" y="20"/>
                </a:cubicBezTo>
                <a:cubicBezTo>
                  <a:pt x="83" y="20"/>
                  <a:pt x="79" y="22"/>
                  <a:pt x="77" y="24"/>
                </a:cubicBezTo>
                <a:cubicBezTo>
                  <a:pt x="63" y="16"/>
                  <a:pt x="63" y="16"/>
                  <a:pt x="63" y="16"/>
                </a:cubicBezTo>
                <a:cubicBezTo>
                  <a:pt x="63" y="14"/>
                  <a:pt x="63" y="12"/>
                  <a:pt x="63" y="10"/>
                </a:cubicBezTo>
                <a:cubicBezTo>
                  <a:pt x="62" y="7"/>
                  <a:pt x="60" y="4"/>
                  <a:pt x="57" y="2"/>
                </a:cubicBezTo>
                <a:cubicBezTo>
                  <a:pt x="55" y="1"/>
                  <a:pt x="52" y="0"/>
                  <a:pt x="50" y="0"/>
                </a:cubicBezTo>
                <a:cubicBezTo>
                  <a:pt x="46" y="0"/>
                  <a:pt x="41" y="3"/>
                  <a:pt x="39" y="7"/>
                </a:cubicBezTo>
                <a:cubicBezTo>
                  <a:pt x="38" y="9"/>
                  <a:pt x="37" y="11"/>
                  <a:pt x="37" y="13"/>
                </a:cubicBezTo>
                <a:cubicBezTo>
                  <a:pt x="22" y="22"/>
                  <a:pt x="22" y="22"/>
                  <a:pt x="22" y="22"/>
                </a:cubicBezTo>
                <a:cubicBezTo>
                  <a:pt x="20" y="20"/>
                  <a:pt x="18" y="19"/>
                  <a:pt x="15" y="19"/>
                </a:cubicBezTo>
                <a:cubicBezTo>
                  <a:pt x="13" y="19"/>
                  <a:pt x="10" y="20"/>
                  <a:pt x="8" y="21"/>
                </a:cubicBezTo>
                <a:cubicBezTo>
                  <a:pt x="2" y="25"/>
                  <a:pt x="0" y="33"/>
                  <a:pt x="4" y="39"/>
                </a:cubicBezTo>
                <a:cubicBezTo>
                  <a:pt x="6" y="42"/>
                  <a:pt x="8" y="44"/>
                  <a:pt x="11" y="45"/>
                </a:cubicBezTo>
                <a:cubicBezTo>
                  <a:pt x="11" y="61"/>
                  <a:pt x="11" y="61"/>
                  <a:pt x="11" y="61"/>
                </a:cubicBezTo>
                <a:cubicBezTo>
                  <a:pt x="9" y="62"/>
                  <a:pt x="6" y="64"/>
                  <a:pt x="5" y="66"/>
                </a:cubicBezTo>
                <a:cubicBezTo>
                  <a:pt x="3" y="69"/>
                  <a:pt x="3" y="73"/>
                  <a:pt x="4" y="76"/>
                </a:cubicBezTo>
                <a:cubicBezTo>
                  <a:pt x="4" y="80"/>
                  <a:pt x="7" y="82"/>
                  <a:pt x="10" y="84"/>
                </a:cubicBezTo>
                <a:cubicBezTo>
                  <a:pt x="11" y="85"/>
                  <a:pt x="14" y="86"/>
                  <a:pt x="16" y="86"/>
                </a:cubicBezTo>
                <a:cubicBezTo>
                  <a:pt x="19" y="86"/>
                  <a:pt x="21" y="85"/>
                  <a:pt x="24" y="83"/>
                </a:cubicBezTo>
                <a:cubicBezTo>
                  <a:pt x="38" y="92"/>
                  <a:pt x="38" y="92"/>
                  <a:pt x="38" y="92"/>
                </a:cubicBezTo>
                <a:cubicBezTo>
                  <a:pt x="38" y="93"/>
                  <a:pt x="38" y="94"/>
                  <a:pt x="39" y="96"/>
                </a:cubicBezTo>
                <a:cubicBezTo>
                  <a:pt x="40" y="99"/>
                  <a:pt x="42" y="102"/>
                  <a:pt x="45" y="104"/>
                </a:cubicBezTo>
                <a:cubicBezTo>
                  <a:pt x="47" y="105"/>
                  <a:pt x="49" y="105"/>
                  <a:pt x="51" y="105"/>
                </a:cubicBezTo>
                <a:cubicBezTo>
                  <a:pt x="56" y="105"/>
                  <a:pt x="60" y="103"/>
                  <a:pt x="62" y="99"/>
                </a:cubicBezTo>
                <a:cubicBezTo>
                  <a:pt x="64" y="96"/>
                  <a:pt x="64" y="93"/>
                  <a:pt x="64" y="91"/>
                </a:cubicBezTo>
                <a:cubicBezTo>
                  <a:pt x="78" y="83"/>
                  <a:pt x="78" y="83"/>
                  <a:pt x="78" y="83"/>
                </a:cubicBezTo>
                <a:cubicBezTo>
                  <a:pt x="80" y="85"/>
                  <a:pt x="83" y="86"/>
                  <a:pt x="86" y="86"/>
                </a:cubicBezTo>
                <a:cubicBezTo>
                  <a:pt x="87" y="86"/>
                  <a:pt x="87" y="86"/>
                  <a:pt x="87" y="86"/>
                </a:cubicBezTo>
                <a:cubicBezTo>
                  <a:pt x="89" y="86"/>
                  <a:pt x="92" y="85"/>
                  <a:pt x="94" y="84"/>
                </a:cubicBezTo>
                <a:cubicBezTo>
                  <a:pt x="110" y="93"/>
                  <a:pt x="110" y="93"/>
                  <a:pt x="110" y="93"/>
                </a:cubicBezTo>
                <a:cubicBezTo>
                  <a:pt x="110" y="94"/>
                  <a:pt x="110" y="95"/>
                  <a:pt x="110" y="97"/>
                </a:cubicBezTo>
                <a:cubicBezTo>
                  <a:pt x="111" y="100"/>
                  <a:pt x="113" y="103"/>
                  <a:pt x="116" y="105"/>
                </a:cubicBezTo>
                <a:cubicBezTo>
                  <a:pt x="118" y="106"/>
                  <a:pt x="120" y="106"/>
                  <a:pt x="122" y="106"/>
                </a:cubicBezTo>
                <a:cubicBezTo>
                  <a:pt x="127" y="106"/>
                  <a:pt x="131" y="104"/>
                  <a:pt x="134" y="100"/>
                </a:cubicBezTo>
                <a:cubicBezTo>
                  <a:pt x="135" y="97"/>
                  <a:pt x="136" y="94"/>
                  <a:pt x="135" y="92"/>
                </a:cubicBezTo>
                <a:cubicBezTo>
                  <a:pt x="149" y="84"/>
                  <a:pt x="149" y="84"/>
                  <a:pt x="149" y="84"/>
                </a:cubicBezTo>
                <a:cubicBezTo>
                  <a:pt x="152" y="86"/>
                  <a:pt x="155" y="87"/>
                  <a:pt x="158" y="87"/>
                </a:cubicBezTo>
                <a:cubicBezTo>
                  <a:pt x="158" y="87"/>
                  <a:pt x="158" y="87"/>
                  <a:pt x="158" y="87"/>
                </a:cubicBezTo>
                <a:cubicBezTo>
                  <a:pt x="165" y="87"/>
                  <a:pt x="171" y="81"/>
                  <a:pt x="171" y="74"/>
                </a:cubicBezTo>
                <a:cubicBezTo>
                  <a:pt x="171" y="69"/>
                  <a:pt x="168" y="65"/>
                  <a:pt x="164" y="63"/>
                </a:cubicBezTo>
                <a:close/>
                <a:moveTo>
                  <a:pt x="158" y="28"/>
                </a:moveTo>
                <a:cubicBezTo>
                  <a:pt x="158" y="28"/>
                  <a:pt x="158" y="28"/>
                  <a:pt x="158" y="28"/>
                </a:cubicBezTo>
                <a:cubicBezTo>
                  <a:pt x="159" y="28"/>
                  <a:pt x="161" y="29"/>
                  <a:pt x="162" y="30"/>
                </a:cubicBezTo>
                <a:cubicBezTo>
                  <a:pt x="163" y="31"/>
                  <a:pt x="164" y="32"/>
                  <a:pt x="164" y="34"/>
                </a:cubicBezTo>
                <a:cubicBezTo>
                  <a:pt x="164" y="37"/>
                  <a:pt x="161" y="40"/>
                  <a:pt x="158" y="40"/>
                </a:cubicBezTo>
                <a:cubicBezTo>
                  <a:pt x="158" y="43"/>
                  <a:pt x="158" y="43"/>
                  <a:pt x="158" y="43"/>
                </a:cubicBezTo>
                <a:cubicBezTo>
                  <a:pt x="158" y="43"/>
                  <a:pt x="158" y="43"/>
                  <a:pt x="158" y="43"/>
                </a:cubicBezTo>
                <a:cubicBezTo>
                  <a:pt x="158" y="40"/>
                  <a:pt x="158" y="40"/>
                  <a:pt x="158" y="40"/>
                </a:cubicBezTo>
                <a:cubicBezTo>
                  <a:pt x="154" y="40"/>
                  <a:pt x="152" y="37"/>
                  <a:pt x="152" y="34"/>
                </a:cubicBezTo>
                <a:cubicBezTo>
                  <a:pt x="152" y="31"/>
                  <a:pt x="155" y="28"/>
                  <a:pt x="158" y="28"/>
                </a:cubicBezTo>
                <a:close/>
                <a:moveTo>
                  <a:pt x="116" y="11"/>
                </a:moveTo>
                <a:cubicBezTo>
                  <a:pt x="117" y="9"/>
                  <a:pt x="119" y="8"/>
                  <a:pt x="122" y="8"/>
                </a:cubicBezTo>
                <a:cubicBezTo>
                  <a:pt x="123" y="8"/>
                  <a:pt x="124" y="9"/>
                  <a:pt x="124" y="9"/>
                </a:cubicBezTo>
                <a:cubicBezTo>
                  <a:pt x="126" y="10"/>
                  <a:pt x="127" y="11"/>
                  <a:pt x="127" y="13"/>
                </a:cubicBezTo>
                <a:cubicBezTo>
                  <a:pt x="128" y="14"/>
                  <a:pt x="127" y="16"/>
                  <a:pt x="127" y="17"/>
                </a:cubicBezTo>
                <a:cubicBezTo>
                  <a:pt x="125" y="20"/>
                  <a:pt x="121" y="21"/>
                  <a:pt x="119" y="19"/>
                </a:cubicBezTo>
                <a:cubicBezTo>
                  <a:pt x="116" y="18"/>
                  <a:pt x="115" y="14"/>
                  <a:pt x="116" y="11"/>
                </a:cubicBezTo>
                <a:close/>
                <a:moveTo>
                  <a:pt x="87" y="27"/>
                </a:moveTo>
                <a:cubicBezTo>
                  <a:pt x="87" y="27"/>
                  <a:pt x="87" y="27"/>
                  <a:pt x="87" y="27"/>
                </a:cubicBezTo>
                <a:cubicBezTo>
                  <a:pt x="88" y="27"/>
                  <a:pt x="90" y="28"/>
                  <a:pt x="91" y="29"/>
                </a:cubicBezTo>
                <a:cubicBezTo>
                  <a:pt x="92" y="30"/>
                  <a:pt x="92" y="31"/>
                  <a:pt x="92" y="33"/>
                </a:cubicBezTo>
                <a:cubicBezTo>
                  <a:pt x="92" y="36"/>
                  <a:pt x="90" y="39"/>
                  <a:pt x="86" y="39"/>
                </a:cubicBezTo>
                <a:cubicBezTo>
                  <a:pt x="86" y="42"/>
                  <a:pt x="86" y="42"/>
                  <a:pt x="86" y="42"/>
                </a:cubicBezTo>
                <a:cubicBezTo>
                  <a:pt x="86" y="42"/>
                  <a:pt x="86" y="42"/>
                  <a:pt x="86" y="42"/>
                </a:cubicBezTo>
                <a:cubicBezTo>
                  <a:pt x="86" y="39"/>
                  <a:pt x="86" y="39"/>
                  <a:pt x="86" y="39"/>
                </a:cubicBezTo>
                <a:cubicBezTo>
                  <a:pt x="83" y="39"/>
                  <a:pt x="80" y="36"/>
                  <a:pt x="81" y="33"/>
                </a:cubicBezTo>
                <a:cubicBezTo>
                  <a:pt x="81" y="30"/>
                  <a:pt x="83" y="27"/>
                  <a:pt x="87" y="27"/>
                </a:cubicBezTo>
                <a:close/>
                <a:moveTo>
                  <a:pt x="45" y="10"/>
                </a:moveTo>
                <a:cubicBezTo>
                  <a:pt x="46" y="8"/>
                  <a:pt x="48" y="7"/>
                  <a:pt x="50" y="7"/>
                </a:cubicBezTo>
                <a:cubicBezTo>
                  <a:pt x="51" y="7"/>
                  <a:pt x="52" y="8"/>
                  <a:pt x="53" y="8"/>
                </a:cubicBezTo>
                <a:cubicBezTo>
                  <a:pt x="55" y="9"/>
                  <a:pt x="56" y="10"/>
                  <a:pt x="56" y="12"/>
                </a:cubicBezTo>
                <a:cubicBezTo>
                  <a:pt x="56" y="13"/>
                  <a:pt x="56" y="15"/>
                  <a:pt x="55" y="16"/>
                </a:cubicBezTo>
                <a:cubicBezTo>
                  <a:pt x="54" y="19"/>
                  <a:pt x="50" y="20"/>
                  <a:pt x="47" y="18"/>
                </a:cubicBezTo>
                <a:cubicBezTo>
                  <a:pt x="44" y="17"/>
                  <a:pt x="43" y="13"/>
                  <a:pt x="45" y="10"/>
                </a:cubicBezTo>
                <a:close/>
                <a:moveTo>
                  <a:pt x="10" y="35"/>
                </a:moveTo>
                <a:cubicBezTo>
                  <a:pt x="8" y="33"/>
                  <a:pt x="9" y="29"/>
                  <a:pt x="12" y="27"/>
                </a:cubicBezTo>
                <a:cubicBezTo>
                  <a:pt x="13" y="27"/>
                  <a:pt x="14" y="26"/>
                  <a:pt x="15" y="26"/>
                </a:cubicBezTo>
                <a:cubicBezTo>
                  <a:pt x="17" y="26"/>
                  <a:pt x="19" y="28"/>
                  <a:pt x="20" y="29"/>
                </a:cubicBezTo>
                <a:cubicBezTo>
                  <a:pt x="21" y="31"/>
                  <a:pt x="21" y="32"/>
                  <a:pt x="21" y="34"/>
                </a:cubicBezTo>
                <a:cubicBezTo>
                  <a:pt x="20" y="35"/>
                  <a:pt x="19" y="37"/>
                  <a:pt x="18" y="37"/>
                </a:cubicBezTo>
                <a:cubicBezTo>
                  <a:pt x="15" y="39"/>
                  <a:pt x="12" y="38"/>
                  <a:pt x="10" y="35"/>
                </a:cubicBezTo>
                <a:close/>
                <a:moveTo>
                  <a:pt x="13" y="78"/>
                </a:moveTo>
                <a:cubicBezTo>
                  <a:pt x="12" y="77"/>
                  <a:pt x="11" y="76"/>
                  <a:pt x="10" y="74"/>
                </a:cubicBezTo>
                <a:cubicBezTo>
                  <a:pt x="10" y="73"/>
                  <a:pt x="10" y="71"/>
                  <a:pt x="11" y="70"/>
                </a:cubicBezTo>
                <a:cubicBezTo>
                  <a:pt x="12" y="68"/>
                  <a:pt x="14" y="67"/>
                  <a:pt x="16" y="67"/>
                </a:cubicBezTo>
                <a:cubicBezTo>
                  <a:pt x="17" y="67"/>
                  <a:pt x="18" y="67"/>
                  <a:pt x="19" y="68"/>
                </a:cubicBezTo>
                <a:cubicBezTo>
                  <a:pt x="22" y="69"/>
                  <a:pt x="23" y="73"/>
                  <a:pt x="21" y="76"/>
                </a:cubicBezTo>
                <a:cubicBezTo>
                  <a:pt x="20" y="79"/>
                  <a:pt x="16" y="80"/>
                  <a:pt x="13" y="78"/>
                </a:cubicBezTo>
                <a:close/>
                <a:moveTo>
                  <a:pt x="56" y="95"/>
                </a:moveTo>
                <a:cubicBezTo>
                  <a:pt x="55" y="98"/>
                  <a:pt x="51" y="99"/>
                  <a:pt x="48" y="97"/>
                </a:cubicBezTo>
                <a:cubicBezTo>
                  <a:pt x="47" y="97"/>
                  <a:pt x="46" y="95"/>
                  <a:pt x="45" y="94"/>
                </a:cubicBezTo>
                <a:cubicBezTo>
                  <a:pt x="45" y="92"/>
                  <a:pt x="45" y="91"/>
                  <a:pt x="46" y="89"/>
                </a:cubicBezTo>
                <a:cubicBezTo>
                  <a:pt x="47" y="88"/>
                  <a:pt x="49" y="86"/>
                  <a:pt x="51" y="86"/>
                </a:cubicBezTo>
                <a:cubicBezTo>
                  <a:pt x="52" y="86"/>
                  <a:pt x="53" y="87"/>
                  <a:pt x="54" y="87"/>
                </a:cubicBezTo>
                <a:cubicBezTo>
                  <a:pt x="57" y="89"/>
                  <a:pt x="58" y="92"/>
                  <a:pt x="56" y="95"/>
                </a:cubicBezTo>
                <a:close/>
                <a:moveTo>
                  <a:pt x="58" y="81"/>
                </a:moveTo>
                <a:cubicBezTo>
                  <a:pt x="56" y="80"/>
                  <a:pt x="53" y="79"/>
                  <a:pt x="51" y="79"/>
                </a:cubicBezTo>
                <a:cubicBezTo>
                  <a:pt x="47" y="79"/>
                  <a:pt x="43" y="82"/>
                  <a:pt x="41" y="85"/>
                </a:cubicBezTo>
                <a:cubicBezTo>
                  <a:pt x="28" y="78"/>
                  <a:pt x="28" y="78"/>
                  <a:pt x="28" y="78"/>
                </a:cubicBezTo>
                <a:cubicBezTo>
                  <a:pt x="30" y="72"/>
                  <a:pt x="28" y="65"/>
                  <a:pt x="22" y="62"/>
                </a:cubicBezTo>
                <a:cubicBezTo>
                  <a:pt x="21" y="61"/>
                  <a:pt x="20" y="60"/>
                  <a:pt x="18" y="60"/>
                </a:cubicBezTo>
                <a:cubicBezTo>
                  <a:pt x="18" y="45"/>
                  <a:pt x="18" y="45"/>
                  <a:pt x="18" y="45"/>
                </a:cubicBezTo>
                <a:cubicBezTo>
                  <a:pt x="19" y="45"/>
                  <a:pt x="21" y="44"/>
                  <a:pt x="22" y="43"/>
                </a:cubicBezTo>
                <a:cubicBezTo>
                  <a:pt x="25" y="42"/>
                  <a:pt x="27" y="39"/>
                  <a:pt x="28" y="36"/>
                </a:cubicBezTo>
                <a:cubicBezTo>
                  <a:pt x="28" y="33"/>
                  <a:pt x="28" y="30"/>
                  <a:pt x="27" y="27"/>
                </a:cubicBezTo>
                <a:cubicBezTo>
                  <a:pt x="39" y="20"/>
                  <a:pt x="39" y="20"/>
                  <a:pt x="39" y="20"/>
                </a:cubicBezTo>
                <a:cubicBezTo>
                  <a:pt x="40" y="22"/>
                  <a:pt x="42" y="23"/>
                  <a:pt x="44" y="24"/>
                </a:cubicBezTo>
                <a:cubicBezTo>
                  <a:pt x="46" y="26"/>
                  <a:pt x="48" y="26"/>
                  <a:pt x="50" y="26"/>
                </a:cubicBezTo>
                <a:cubicBezTo>
                  <a:pt x="54" y="26"/>
                  <a:pt x="57" y="25"/>
                  <a:pt x="59" y="22"/>
                </a:cubicBezTo>
                <a:cubicBezTo>
                  <a:pt x="74" y="31"/>
                  <a:pt x="74" y="31"/>
                  <a:pt x="74" y="31"/>
                </a:cubicBezTo>
                <a:cubicBezTo>
                  <a:pt x="74" y="31"/>
                  <a:pt x="74" y="32"/>
                  <a:pt x="74" y="33"/>
                </a:cubicBezTo>
                <a:cubicBezTo>
                  <a:pt x="73" y="38"/>
                  <a:pt x="77" y="43"/>
                  <a:pt x="82" y="45"/>
                </a:cubicBezTo>
                <a:cubicBezTo>
                  <a:pt x="83" y="61"/>
                  <a:pt x="83" y="61"/>
                  <a:pt x="83" y="61"/>
                </a:cubicBezTo>
                <a:cubicBezTo>
                  <a:pt x="78" y="63"/>
                  <a:pt x="74" y="67"/>
                  <a:pt x="74" y="73"/>
                </a:cubicBezTo>
                <a:cubicBezTo>
                  <a:pt x="74" y="74"/>
                  <a:pt x="74" y="76"/>
                  <a:pt x="74" y="77"/>
                </a:cubicBezTo>
                <a:cubicBezTo>
                  <a:pt x="61" y="84"/>
                  <a:pt x="61" y="84"/>
                  <a:pt x="61" y="84"/>
                </a:cubicBezTo>
                <a:cubicBezTo>
                  <a:pt x="60" y="83"/>
                  <a:pt x="59" y="82"/>
                  <a:pt x="58" y="81"/>
                </a:cubicBezTo>
                <a:close/>
                <a:moveTo>
                  <a:pt x="87" y="79"/>
                </a:moveTo>
                <a:cubicBezTo>
                  <a:pt x="87" y="83"/>
                  <a:pt x="87" y="83"/>
                  <a:pt x="87" y="83"/>
                </a:cubicBezTo>
                <a:cubicBezTo>
                  <a:pt x="86" y="79"/>
                  <a:pt x="86" y="79"/>
                  <a:pt x="86" y="79"/>
                </a:cubicBezTo>
                <a:cubicBezTo>
                  <a:pt x="83" y="79"/>
                  <a:pt x="81" y="76"/>
                  <a:pt x="81" y="73"/>
                </a:cubicBezTo>
                <a:cubicBezTo>
                  <a:pt x="81" y="70"/>
                  <a:pt x="83" y="67"/>
                  <a:pt x="87" y="67"/>
                </a:cubicBezTo>
                <a:cubicBezTo>
                  <a:pt x="90" y="67"/>
                  <a:pt x="93" y="70"/>
                  <a:pt x="93" y="73"/>
                </a:cubicBezTo>
                <a:cubicBezTo>
                  <a:pt x="92" y="76"/>
                  <a:pt x="90" y="79"/>
                  <a:pt x="87" y="79"/>
                </a:cubicBezTo>
                <a:close/>
                <a:moveTo>
                  <a:pt x="128" y="96"/>
                </a:moveTo>
                <a:cubicBezTo>
                  <a:pt x="126" y="99"/>
                  <a:pt x="122" y="100"/>
                  <a:pt x="120" y="98"/>
                </a:cubicBezTo>
                <a:cubicBezTo>
                  <a:pt x="118" y="98"/>
                  <a:pt x="117" y="96"/>
                  <a:pt x="117" y="95"/>
                </a:cubicBezTo>
                <a:cubicBezTo>
                  <a:pt x="116" y="93"/>
                  <a:pt x="117" y="92"/>
                  <a:pt x="117" y="90"/>
                </a:cubicBezTo>
                <a:cubicBezTo>
                  <a:pt x="118" y="89"/>
                  <a:pt x="120" y="87"/>
                  <a:pt x="123" y="87"/>
                </a:cubicBezTo>
                <a:cubicBezTo>
                  <a:pt x="124" y="87"/>
                  <a:pt x="125" y="88"/>
                  <a:pt x="125" y="88"/>
                </a:cubicBezTo>
                <a:cubicBezTo>
                  <a:pt x="128" y="90"/>
                  <a:pt x="129" y="93"/>
                  <a:pt x="128" y="96"/>
                </a:cubicBezTo>
                <a:close/>
                <a:moveTo>
                  <a:pt x="129" y="82"/>
                </a:moveTo>
                <a:cubicBezTo>
                  <a:pt x="127" y="81"/>
                  <a:pt x="125" y="80"/>
                  <a:pt x="123" y="80"/>
                </a:cubicBezTo>
                <a:cubicBezTo>
                  <a:pt x="118" y="80"/>
                  <a:pt x="114" y="83"/>
                  <a:pt x="112" y="86"/>
                </a:cubicBezTo>
                <a:cubicBezTo>
                  <a:pt x="98" y="78"/>
                  <a:pt x="98" y="78"/>
                  <a:pt x="98" y="78"/>
                </a:cubicBezTo>
                <a:cubicBezTo>
                  <a:pt x="99" y="77"/>
                  <a:pt x="99" y="75"/>
                  <a:pt x="99" y="73"/>
                </a:cubicBezTo>
                <a:cubicBezTo>
                  <a:pt x="100" y="68"/>
                  <a:pt x="97" y="64"/>
                  <a:pt x="92" y="62"/>
                </a:cubicBezTo>
                <a:cubicBezTo>
                  <a:pt x="92" y="44"/>
                  <a:pt x="92" y="44"/>
                  <a:pt x="92" y="44"/>
                </a:cubicBezTo>
                <a:cubicBezTo>
                  <a:pt x="96" y="42"/>
                  <a:pt x="99" y="38"/>
                  <a:pt x="99" y="33"/>
                </a:cubicBezTo>
                <a:cubicBezTo>
                  <a:pt x="99" y="31"/>
                  <a:pt x="99" y="30"/>
                  <a:pt x="98" y="28"/>
                </a:cubicBezTo>
                <a:cubicBezTo>
                  <a:pt x="111" y="21"/>
                  <a:pt x="111" y="21"/>
                  <a:pt x="111" y="21"/>
                </a:cubicBezTo>
                <a:cubicBezTo>
                  <a:pt x="112" y="23"/>
                  <a:pt x="113" y="24"/>
                  <a:pt x="115" y="25"/>
                </a:cubicBezTo>
                <a:cubicBezTo>
                  <a:pt x="117" y="27"/>
                  <a:pt x="119" y="27"/>
                  <a:pt x="121" y="27"/>
                </a:cubicBezTo>
                <a:cubicBezTo>
                  <a:pt x="125" y="27"/>
                  <a:pt x="128" y="26"/>
                  <a:pt x="131" y="23"/>
                </a:cubicBezTo>
                <a:cubicBezTo>
                  <a:pt x="145" y="32"/>
                  <a:pt x="145" y="32"/>
                  <a:pt x="145" y="32"/>
                </a:cubicBezTo>
                <a:cubicBezTo>
                  <a:pt x="145" y="32"/>
                  <a:pt x="145" y="33"/>
                  <a:pt x="145" y="34"/>
                </a:cubicBezTo>
                <a:cubicBezTo>
                  <a:pt x="145" y="40"/>
                  <a:pt x="150" y="46"/>
                  <a:pt x="156" y="47"/>
                </a:cubicBezTo>
                <a:cubicBezTo>
                  <a:pt x="157" y="61"/>
                  <a:pt x="157" y="61"/>
                  <a:pt x="157" y="61"/>
                </a:cubicBezTo>
                <a:cubicBezTo>
                  <a:pt x="150" y="62"/>
                  <a:pt x="145" y="67"/>
                  <a:pt x="145" y="74"/>
                </a:cubicBezTo>
                <a:cubicBezTo>
                  <a:pt x="145" y="75"/>
                  <a:pt x="145" y="77"/>
                  <a:pt x="146" y="78"/>
                </a:cubicBezTo>
                <a:cubicBezTo>
                  <a:pt x="132" y="85"/>
                  <a:pt x="132" y="85"/>
                  <a:pt x="132" y="85"/>
                </a:cubicBezTo>
                <a:cubicBezTo>
                  <a:pt x="132" y="84"/>
                  <a:pt x="130" y="83"/>
                  <a:pt x="129" y="82"/>
                </a:cubicBezTo>
                <a:close/>
                <a:moveTo>
                  <a:pt x="158" y="80"/>
                </a:moveTo>
                <a:cubicBezTo>
                  <a:pt x="158" y="84"/>
                  <a:pt x="158" y="84"/>
                  <a:pt x="158" y="84"/>
                </a:cubicBezTo>
                <a:cubicBezTo>
                  <a:pt x="158" y="80"/>
                  <a:pt x="158" y="80"/>
                  <a:pt x="158" y="80"/>
                </a:cubicBezTo>
                <a:cubicBezTo>
                  <a:pt x="156" y="80"/>
                  <a:pt x="155" y="79"/>
                  <a:pt x="154" y="78"/>
                </a:cubicBezTo>
                <a:cubicBezTo>
                  <a:pt x="153" y="77"/>
                  <a:pt x="152" y="76"/>
                  <a:pt x="152" y="74"/>
                </a:cubicBezTo>
                <a:cubicBezTo>
                  <a:pt x="152" y="71"/>
                  <a:pt x="155" y="68"/>
                  <a:pt x="158" y="68"/>
                </a:cubicBezTo>
                <a:cubicBezTo>
                  <a:pt x="161" y="68"/>
                  <a:pt x="164" y="71"/>
                  <a:pt x="164" y="74"/>
                </a:cubicBezTo>
                <a:cubicBezTo>
                  <a:pt x="164" y="77"/>
                  <a:pt x="161" y="80"/>
                  <a:pt x="158" y="8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32"/>
          <p:cNvSpPr>
            <a:spLocks noEditPoints="1"/>
          </p:cNvSpPr>
          <p:nvPr/>
        </p:nvSpPr>
        <p:spPr bwMode="auto">
          <a:xfrm>
            <a:off x="1434381" y="2504405"/>
            <a:ext cx="317500" cy="66675"/>
          </a:xfrm>
          <a:custGeom>
            <a:avLst/>
            <a:gdLst/>
            <a:ahLst/>
            <a:cxnLst>
              <a:cxn ang="0">
                <a:pos x="0" y="0"/>
              </a:cxn>
              <a:cxn ang="0">
                <a:pos x="0" y="42"/>
              </a:cxn>
              <a:cxn ang="0">
                <a:pos x="200" y="42"/>
              </a:cxn>
              <a:cxn ang="0">
                <a:pos x="200" y="0"/>
              </a:cxn>
              <a:cxn ang="0">
                <a:pos x="0" y="0"/>
              </a:cxn>
              <a:cxn ang="0">
                <a:pos x="192" y="34"/>
              </a:cxn>
              <a:cxn ang="0">
                <a:pos x="8" y="34"/>
              </a:cxn>
              <a:cxn ang="0">
                <a:pos x="8" y="8"/>
              </a:cxn>
              <a:cxn ang="0">
                <a:pos x="192" y="8"/>
              </a:cxn>
              <a:cxn ang="0">
                <a:pos x="192" y="34"/>
              </a:cxn>
            </a:cxnLst>
            <a:rect l="0" t="0" r="r" b="b"/>
            <a:pathLst>
              <a:path w="200" h="42">
                <a:moveTo>
                  <a:pt x="0" y="0"/>
                </a:moveTo>
                <a:lnTo>
                  <a:pt x="0" y="42"/>
                </a:lnTo>
                <a:lnTo>
                  <a:pt x="200" y="42"/>
                </a:lnTo>
                <a:lnTo>
                  <a:pt x="200" y="0"/>
                </a:lnTo>
                <a:lnTo>
                  <a:pt x="0" y="0"/>
                </a:lnTo>
                <a:close/>
                <a:moveTo>
                  <a:pt x="192" y="34"/>
                </a:moveTo>
                <a:lnTo>
                  <a:pt x="8" y="34"/>
                </a:lnTo>
                <a:lnTo>
                  <a:pt x="8" y="8"/>
                </a:lnTo>
                <a:lnTo>
                  <a:pt x="192" y="8"/>
                </a:lnTo>
                <a:lnTo>
                  <a:pt x="192" y="34"/>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Rectangle 133"/>
          <p:cNvSpPr>
            <a:spLocks noChangeArrowheads="1"/>
          </p:cNvSpPr>
          <p:nvPr/>
        </p:nvSpPr>
        <p:spPr bwMode="auto">
          <a:xfrm>
            <a:off x="1456606" y="2526630"/>
            <a:ext cx="198438" cy="22225"/>
          </a:xfrm>
          <a:prstGeom prst="rect">
            <a:avLst/>
          </a:prstGeom>
          <a:solidFill>
            <a:srgbClr val="C7C8C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34"/>
          <p:cNvSpPr>
            <a:spLocks/>
          </p:cNvSpPr>
          <p:nvPr/>
        </p:nvSpPr>
        <p:spPr bwMode="auto">
          <a:xfrm>
            <a:off x="1347069" y="3355305"/>
            <a:ext cx="14288" cy="17463"/>
          </a:xfrm>
          <a:custGeom>
            <a:avLst/>
            <a:gdLst/>
            <a:ahLst/>
            <a:cxnLst>
              <a:cxn ang="0">
                <a:pos x="10" y="0"/>
              </a:cxn>
              <a:cxn ang="0">
                <a:pos x="0" y="0"/>
              </a:cxn>
              <a:cxn ang="0">
                <a:pos x="0" y="12"/>
              </a:cxn>
              <a:cxn ang="0">
                <a:pos x="10" y="12"/>
              </a:cxn>
              <a:cxn ang="0">
                <a:pos x="10" y="0"/>
              </a:cxn>
            </a:cxnLst>
            <a:rect l="0" t="0" r="r" b="b"/>
            <a:pathLst>
              <a:path w="10" h="12">
                <a:moveTo>
                  <a:pt x="10" y="0"/>
                </a:moveTo>
                <a:cubicBezTo>
                  <a:pt x="7" y="0"/>
                  <a:pt x="3" y="0"/>
                  <a:pt x="0" y="0"/>
                </a:cubicBezTo>
                <a:cubicBezTo>
                  <a:pt x="0" y="4"/>
                  <a:pt x="0" y="8"/>
                  <a:pt x="0" y="12"/>
                </a:cubicBezTo>
                <a:cubicBezTo>
                  <a:pt x="4" y="12"/>
                  <a:pt x="7" y="12"/>
                  <a:pt x="10" y="12"/>
                </a:cubicBezTo>
                <a:lnTo>
                  <a:pt x="10"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35"/>
          <p:cNvSpPr>
            <a:spLocks/>
          </p:cNvSpPr>
          <p:nvPr/>
        </p:nvSpPr>
        <p:spPr bwMode="auto">
          <a:xfrm>
            <a:off x="1326431" y="3353718"/>
            <a:ext cx="17463" cy="17463"/>
          </a:xfrm>
          <a:custGeom>
            <a:avLst/>
            <a:gdLst/>
            <a:ahLst/>
            <a:cxnLst>
              <a:cxn ang="0">
                <a:pos x="11" y="1"/>
              </a:cxn>
              <a:cxn ang="0">
                <a:pos x="0" y="0"/>
              </a:cxn>
              <a:cxn ang="0">
                <a:pos x="0" y="12"/>
              </a:cxn>
              <a:cxn ang="0">
                <a:pos x="12" y="12"/>
              </a:cxn>
              <a:cxn ang="0">
                <a:pos x="11" y="1"/>
              </a:cxn>
            </a:cxnLst>
            <a:rect l="0" t="0" r="r" b="b"/>
            <a:pathLst>
              <a:path w="12" h="12">
                <a:moveTo>
                  <a:pt x="11" y="1"/>
                </a:moveTo>
                <a:cubicBezTo>
                  <a:pt x="7" y="1"/>
                  <a:pt x="4" y="1"/>
                  <a:pt x="0" y="0"/>
                </a:cubicBezTo>
                <a:cubicBezTo>
                  <a:pt x="0" y="4"/>
                  <a:pt x="0" y="8"/>
                  <a:pt x="0" y="12"/>
                </a:cubicBezTo>
                <a:cubicBezTo>
                  <a:pt x="4" y="12"/>
                  <a:pt x="8" y="12"/>
                  <a:pt x="12" y="12"/>
                </a:cubicBezTo>
                <a:cubicBezTo>
                  <a:pt x="11" y="9"/>
                  <a:pt x="11" y="5"/>
                  <a:pt x="11" y="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36"/>
          <p:cNvSpPr>
            <a:spLocks/>
          </p:cNvSpPr>
          <p:nvPr/>
        </p:nvSpPr>
        <p:spPr bwMode="auto">
          <a:xfrm>
            <a:off x="1301031" y="3333080"/>
            <a:ext cx="19050" cy="15875"/>
          </a:xfrm>
          <a:custGeom>
            <a:avLst/>
            <a:gdLst/>
            <a:ahLst/>
            <a:cxnLst>
              <a:cxn ang="0">
                <a:pos x="13" y="11"/>
              </a:cxn>
              <a:cxn ang="0">
                <a:pos x="12" y="1"/>
              </a:cxn>
              <a:cxn ang="0">
                <a:pos x="0" y="0"/>
              </a:cxn>
              <a:cxn ang="0">
                <a:pos x="1" y="10"/>
              </a:cxn>
              <a:cxn ang="0">
                <a:pos x="13" y="11"/>
              </a:cxn>
            </a:cxnLst>
            <a:rect l="0" t="0" r="r" b="b"/>
            <a:pathLst>
              <a:path w="13" h="11">
                <a:moveTo>
                  <a:pt x="13" y="11"/>
                </a:moveTo>
                <a:cubicBezTo>
                  <a:pt x="12" y="7"/>
                  <a:pt x="12" y="4"/>
                  <a:pt x="12" y="1"/>
                </a:cubicBezTo>
                <a:cubicBezTo>
                  <a:pt x="8" y="0"/>
                  <a:pt x="4" y="0"/>
                  <a:pt x="0" y="0"/>
                </a:cubicBezTo>
                <a:cubicBezTo>
                  <a:pt x="0" y="3"/>
                  <a:pt x="0" y="7"/>
                  <a:pt x="1" y="10"/>
                </a:cubicBezTo>
                <a:cubicBezTo>
                  <a:pt x="5" y="10"/>
                  <a:pt x="9" y="10"/>
                  <a:pt x="13"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37"/>
          <p:cNvSpPr>
            <a:spLocks/>
          </p:cNvSpPr>
          <p:nvPr/>
        </p:nvSpPr>
        <p:spPr bwMode="auto">
          <a:xfrm>
            <a:off x="1302619" y="3353718"/>
            <a:ext cx="19050" cy="17463"/>
          </a:xfrm>
          <a:custGeom>
            <a:avLst/>
            <a:gdLst/>
            <a:ahLst/>
            <a:cxnLst>
              <a:cxn ang="0">
                <a:pos x="13" y="12"/>
              </a:cxn>
              <a:cxn ang="0">
                <a:pos x="12" y="0"/>
              </a:cxn>
              <a:cxn ang="0">
                <a:pos x="0" y="0"/>
              </a:cxn>
              <a:cxn ang="0">
                <a:pos x="1" y="11"/>
              </a:cxn>
              <a:cxn ang="0">
                <a:pos x="13" y="12"/>
              </a:cxn>
            </a:cxnLst>
            <a:rect l="0" t="0" r="r" b="b"/>
            <a:pathLst>
              <a:path w="13" h="12">
                <a:moveTo>
                  <a:pt x="13" y="12"/>
                </a:moveTo>
                <a:cubicBezTo>
                  <a:pt x="12" y="8"/>
                  <a:pt x="12" y="4"/>
                  <a:pt x="12" y="0"/>
                </a:cubicBezTo>
                <a:cubicBezTo>
                  <a:pt x="8" y="0"/>
                  <a:pt x="4" y="0"/>
                  <a:pt x="0" y="0"/>
                </a:cubicBezTo>
                <a:cubicBezTo>
                  <a:pt x="0" y="4"/>
                  <a:pt x="1" y="7"/>
                  <a:pt x="1" y="11"/>
                </a:cubicBezTo>
                <a:cubicBezTo>
                  <a:pt x="5" y="11"/>
                  <a:pt x="9" y="12"/>
                  <a:pt x="13" y="1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38"/>
          <p:cNvSpPr>
            <a:spLocks/>
          </p:cNvSpPr>
          <p:nvPr/>
        </p:nvSpPr>
        <p:spPr bwMode="auto">
          <a:xfrm>
            <a:off x="1410569" y="3333080"/>
            <a:ext cx="19050" cy="15875"/>
          </a:xfrm>
          <a:custGeom>
            <a:avLst/>
            <a:gdLst/>
            <a:ahLst/>
            <a:cxnLst>
              <a:cxn ang="0">
                <a:pos x="0" y="1"/>
              </a:cxn>
              <a:cxn ang="0">
                <a:pos x="0" y="11"/>
              </a:cxn>
              <a:cxn ang="0">
                <a:pos x="12" y="10"/>
              </a:cxn>
              <a:cxn ang="0">
                <a:pos x="13" y="0"/>
              </a:cxn>
              <a:cxn ang="0">
                <a:pos x="0" y="1"/>
              </a:cxn>
            </a:cxnLst>
            <a:rect l="0" t="0" r="r" b="b"/>
            <a:pathLst>
              <a:path w="13" h="11">
                <a:moveTo>
                  <a:pt x="0" y="1"/>
                </a:moveTo>
                <a:cubicBezTo>
                  <a:pt x="0" y="4"/>
                  <a:pt x="0" y="7"/>
                  <a:pt x="0" y="11"/>
                </a:cubicBezTo>
                <a:cubicBezTo>
                  <a:pt x="4" y="10"/>
                  <a:pt x="8" y="10"/>
                  <a:pt x="12" y="10"/>
                </a:cubicBezTo>
                <a:cubicBezTo>
                  <a:pt x="12" y="7"/>
                  <a:pt x="13" y="3"/>
                  <a:pt x="13" y="0"/>
                </a:cubicBezTo>
                <a:cubicBezTo>
                  <a:pt x="9" y="0"/>
                  <a:pt x="4" y="0"/>
                  <a:pt x="0" y="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39"/>
          <p:cNvSpPr>
            <a:spLocks/>
          </p:cNvSpPr>
          <p:nvPr/>
        </p:nvSpPr>
        <p:spPr bwMode="auto">
          <a:xfrm>
            <a:off x="1389931" y="3288630"/>
            <a:ext cx="15875" cy="17463"/>
          </a:xfrm>
          <a:custGeom>
            <a:avLst/>
            <a:gdLst/>
            <a:ahLst/>
            <a:cxnLst>
              <a:cxn ang="0">
                <a:pos x="0" y="0"/>
              </a:cxn>
              <a:cxn ang="0">
                <a:pos x="1" y="12"/>
              </a:cxn>
              <a:cxn ang="0">
                <a:pos x="1" y="12"/>
              </a:cxn>
              <a:cxn ang="0">
                <a:pos x="12" y="12"/>
              </a:cxn>
              <a:cxn ang="0">
                <a:pos x="12" y="1"/>
              </a:cxn>
              <a:cxn ang="0">
                <a:pos x="0" y="0"/>
              </a:cxn>
            </a:cxnLst>
            <a:rect l="0" t="0" r="r" b="b"/>
            <a:pathLst>
              <a:path w="12" h="12">
                <a:moveTo>
                  <a:pt x="0" y="0"/>
                </a:moveTo>
                <a:cubicBezTo>
                  <a:pt x="0" y="4"/>
                  <a:pt x="1" y="8"/>
                  <a:pt x="1" y="12"/>
                </a:cubicBezTo>
                <a:cubicBezTo>
                  <a:pt x="1" y="12"/>
                  <a:pt x="1" y="12"/>
                  <a:pt x="1" y="12"/>
                </a:cubicBezTo>
                <a:cubicBezTo>
                  <a:pt x="12" y="12"/>
                  <a:pt x="12" y="12"/>
                  <a:pt x="12" y="12"/>
                </a:cubicBezTo>
                <a:cubicBezTo>
                  <a:pt x="12" y="8"/>
                  <a:pt x="12" y="5"/>
                  <a:pt x="12" y="1"/>
                </a:cubicBezTo>
                <a:cubicBezTo>
                  <a:pt x="8" y="0"/>
                  <a:pt x="4" y="0"/>
                  <a:pt x="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40"/>
          <p:cNvSpPr>
            <a:spLocks/>
          </p:cNvSpPr>
          <p:nvPr/>
        </p:nvSpPr>
        <p:spPr bwMode="auto">
          <a:xfrm>
            <a:off x="1388344" y="3353718"/>
            <a:ext cx="15875" cy="19050"/>
          </a:xfrm>
          <a:custGeom>
            <a:avLst/>
            <a:gdLst/>
            <a:ahLst/>
            <a:cxnLst>
              <a:cxn ang="0">
                <a:pos x="12" y="0"/>
              </a:cxn>
              <a:cxn ang="0">
                <a:pos x="1" y="1"/>
              </a:cxn>
              <a:cxn ang="0">
                <a:pos x="0" y="13"/>
              </a:cxn>
              <a:cxn ang="0">
                <a:pos x="11" y="12"/>
              </a:cxn>
              <a:cxn ang="0">
                <a:pos x="12" y="0"/>
              </a:cxn>
            </a:cxnLst>
            <a:rect l="0" t="0" r="r" b="b"/>
            <a:pathLst>
              <a:path w="12" h="13">
                <a:moveTo>
                  <a:pt x="12" y="0"/>
                </a:moveTo>
                <a:cubicBezTo>
                  <a:pt x="8" y="1"/>
                  <a:pt x="4" y="1"/>
                  <a:pt x="1" y="1"/>
                </a:cubicBezTo>
                <a:cubicBezTo>
                  <a:pt x="0" y="5"/>
                  <a:pt x="0" y="9"/>
                  <a:pt x="0" y="13"/>
                </a:cubicBezTo>
                <a:cubicBezTo>
                  <a:pt x="4" y="12"/>
                  <a:pt x="7" y="12"/>
                  <a:pt x="11" y="12"/>
                </a:cubicBezTo>
                <a:cubicBezTo>
                  <a:pt x="11" y="8"/>
                  <a:pt x="12" y="4"/>
                  <a:pt x="12"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41"/>
          <p:cNvSpPr>
            <a:spLocks/>
          </p:cNvSpPr>
          <p:nvPr/>
        </p:nvSpPr>
        <p:spPr bwMode="auto">
          <a:xfrm>
            <a:off x="1367706" y="3269580"/>
            <a:ext cx="15875" cy="14288"/>
          </a:xfrm>
          <a:custGeom>
            <a:avLst/>
            <a:gdLst/>
            <a:ahLst/>
            <a:cxnLst>
              <a:cxn ang="0">
                <a:pos x="0" y="10"/>
              </a:cxn>
              <a:cxn ang="0">
                <a:pos x="11" y="10"/>
              </a:cxn>
              <a:cxn ang="0">
                <a:pos x="11" y="0"/>
              </a:cxn>
              <a:cxn ang="0">
                <a:pos x="0" y="0"/>
              </a:cxn>
              <a:cxn ang="0">
                <a:pos x="0" y="10"/>
              </a:cxn>
            </a:cxnLst>
            <a:rect l="0" t="0" r="r" b="b"/>
            <a:pathLst>
              <a:path w="11" h="10">
                <a:moveTo>
                  <a:pt x="0" y="10"/>
                </a:moveTo>
                <a:cubicBezTo>
                  <a:pt x="3" y="10"/>
                  <a:pt x="7" y="10"/>
                  <a:pt x="11" y="10"/>
                </a:cubicBezTo>
                <a:cubicBezTo>
                  <a:pt x="11" y="7"/>
                  <a:pt x="11" y="4"/>
                  <a:pt x="11" y="0"/>
                </a:cubicBezTo>
                <a:cubicBezTo>
                  <a:pt x="7" y="0"/>
                  <a:pt x="3" y="0"/>
                  <a:pt x="0" y="0"/>
                </a:cubicBezTo>
                <a:lnTo>
                  <a:pt x="0" y="1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42"/>
          <p:cNvSpPr>
            <a:spLocks/>
          </p:cNvSpPr>
          <p:nvPr/>
        </p:nvSpPr>
        <p:spPr bwMode="auto">
          <a:xfrm>
            <a:off x="1389931" y="3269580"/>
            <a:ext cx="15875" cy="15875"/>
          </a:xfrm>
          <a:custGeom>
            <a:avLst/>
            <a:gdLst/>
            <a:ahLst/>
            <a:cxnLst>
              <a:cxn ang="0">
                <a:pos x="0" y="11"/>
              </a:cxn>
              <a:cxn ang="0">
                <a:pos x="12" y="11"/>
              </a:cxn>
              <a:cxn ang="0">
                <a:pos x="11" y="1"/>
              </a:cxn>
              <a:cxn ang="0">
                <a:pos x="0" y="0"/>
              </a:cxn>
              <a:cxn ang="0">
                <a:pos x="0" y="11"/>
              </a:cxn>
            </a:cxnLst>
            <a:rect l="0" t="0" r="r" b="b"/>
            <a:pathLst>
              <a:path w="12" h="11">
                <a:moveTo>
                  <a:pt x="0" y="11"/>
                </a:moveTo>
                <a:cubicBezTo>
                  <a:pt x="4" y="11"/>
                  <a:pt x="8" y="11"/>
                  <a:pt x="12" y="11"/>
                </a:cubicBezTo>
                <a:cubicBezTo>
                  <a:pt x="12" y="8"/>
                  <a:pt x="11" y="4"/>
                  <a:pt x="11" y="1"/>
                </a:cubicBezTo>
                <a:cubicBezTo>
                  <a:pt x="7" y="1"/>
                  <a:pt x="4" y="0"/>
                  <a:pt x="0" y="0"/>
                </a:cubicBezTo>
                <a:cubicBezTo>
                  <a:pt x="0" y="4"/>
                  <a:pt x="0" y="7"/>
                  <a:pt x="0"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43"/>
          <p:cNvSpPr>
            <a:spLocks/>
          </p:cNvSpPr>
          <p:nvPr/>
        </p:nvSpPr>
        <p:spPr bwMode="auto">
          <a:xfrm>
            <a:off x="1410569" y="3271168"/>
            <a:ext cx="19050" cy="14288"/>
          </a:xfrm>
          <a:custGeom>
            <a:avLst/>
            <a:gdLst/>
            <a:ahLst/>
            <a:cxnLst>
              <a:cxn ang="0">
                <a:pos x="0" y="0"/>
              </a:cxn>
              <a:cxn ang="0">
                <a:pos x="0" y="10"/>
              </a:cxn>
              <a:cxn ang="0">
                <a:pos x="13" y="10"/>
              </a:cxn>
              <a:cxn ang="0">
                <a:pos x="12" y="1"/>
              </a:cxn>
              <a:cxn ang="0">
                <a:pos x="0" y="0"/>
              </a:cxn>
            </a:cxnLst>
            <a:rect l="0" t="0" r="r" b="b"/>
            <a:pathLst>
              <a:path w="13" h="10">
                <a:moveTo>
                  <a:pt x="0" y="0"/>
                </a:moveTo>
                <a:cubicBezTo>
                  <a:pt x="0" y="3"/>
                  <a:pt x="0" y="7"/>
                  <a:pt x="0" y="10"/>
                </a:cubicBezTo>
                <a:cubicBezTo>
                  <a:pt x="5" y="10"/>
                  <a:pt x="9" y="10"/>
                  <a:pt x="13" y="10"/>
                </a:cubicBezTo>
                <a:cubicBezTo>
                  <a:pt x="13" y="7"/>
                  <a:pt x="13" y="4"/>
                  <a:pt x="12" y="1"/>
                </a:cubicBezTo>
                <a:cubicBezTo>
                  <a:pt x="8" y="0"/>
                  <a:pt x="4" y="0"/>
                  <a:pt x="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44"/>
          <p:cNvSpPr>
            <a:spLocks/>
          </p:cNvSpPr>
          <p:nvPr/>
        </p:nvSpPr>
        <p:spPr bwMode="auto">
          <a:xfrm>
            <a:off x="1301031" y="3312443"/>
            <a:ext cx="17463" cy="17463"/>
          </a:xfrm>
          <a:custGeom>
            <a:avLst/>
            <a:gdLst/>
            <a:ahLst/>
            <a:cxnLst>
              <a:cxn ang="0">
                <a:pos x="13" y="12"/>
              </a:cxn>
              <a:cxn ang="0">
                <a:pos x="12" y="0"/>
              </a:cxn>
              <a:cxn ang="0">
                <a:pos x="0" y="0"/>
              </a:cxn>
              <a:cxn ang="0">
                <a:pos x="1" y="11"/>
              </a:cxn>
              <a:cxn ang="0">
                <a:pos x="13" y="12"/>
              </a:cxn>
            </a:cxnLst>
            <a:rect l="0" t="0" r="r" b="b"/>
            <a:pathLst>
              <a:path w="13" h="12">
                <a:moveTo>
                  <a:pt x="13" y="12"/>
                </a:moveTo>
                <a:cubicBezTo>
                  <a:pt x="13" y="8"/>
                  <a:pt x="13" y="4"/>
                  <a:pt x="12" y="0"/>
                </a:cubicBezTo>
                <a:cubicBezTo>
                  <a:pt x="0" y="0"/>
                  <a:pt x="0" y="0"/>
                  <a:pt x="0" y="0"/>
                </a:cubicBezTo>
                <a:cubicBezTo>
                  <a:pt x="0" y="4"/>
                  <a:pt x="0" y="7"/>
                  <a:pt x="1" y="11"/>
                </a:cubicBezTo>
                <a:cubicBezTo>
                  <a:pt x="5" y="12"/>
                  <a:pt x="9" y="12"/>
                  <a:pt x="13" y="1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45"/>
          <p:cNvSpPr>
            <a:spLocks/>
          </p:cNvSpPr>
          <p:nvPr/>
        </p:nvSpPr>
        <p:spPr bwMode="auto">
          <a:xfrm>
            <a:off x="1323256" y="3269580"/>
            <a:ext cx="17463" cy="15875"/>
          </a:xfrm>
          <a:custGeom>
            <a:avLst/>
            <a:gdLst/>
            <a:ahLst/>
            <a:cxnLst>
              <a:cxn ang="0">
                <a:pos x="0" y="11"/>
              </a:cxn>
              <a:cxn ang="0">
                <a:pos x="12" y="10"/>
              </a:cxn>
              <a:cxn ang="0">
                <a:pos x="12" y="0"/>
              </a:cxn>
              <a:cxn ang="0">
                <a:pos x="0" y="0"/>
              </a:cxn>
              <a:cxn ang="0">
                <a:pos x="0" y="11"/>
              </a:cxn>
            </a:cxnLst>
            <a:rect l="0" t="0" r="r" b="b"/>
            <a:pathLst>
              <a:path w="12" h="11">
                <a:moveTo>
                  <a:pt x="0" y="11"/>
                </a:moveTo>
                <a:cubicBezTo>
                  <a:pt x="4" y="10"/>
                  <a:pt x="8" y="10"/>
                  <a:pt x="12" y="10"/>
                </a:cubicBezTo>
                <a:cubicBezTo>
                  <a:pt x="12" y="7"/>
                  <a:pt x="12" y="4"/>
                  <a:pt x="12" y="0"/>
                </a:cubicBezTo>
                <a:cubicBezTo>
                  <a:pt x="8" y="0"/>
                  <a:pt x="4" y="0"/>
                  <a:pt x="0" y="0"/>
                </a:cubicBezTo>
                <a:cubicBezTo>
                  <a:pt x="0" y="4"/>
                  <a:pt x="0" y="7"/>
                  <a:pt x="0"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46"/>
          <p:cNvSpPr>
            <a:spLocks/>
          </p:cNvSpPr>
          <p:nvPr/>
        </p:nvSpPr>
        <p:spPr bwMode="auto">
          <a:xfrm>
            <a:off x="1345481" y="3269580"/>
            <a:ext cx="15875" cy="14288"/>
          </a:xfrm>
          <a:custGeom>
            <a:avLst/>
            <a:gdLst/>
            <a:ahLst/>
            <a:cxnLst>
              <a:cxn ang="0">
                <a:pos x="1" y="0"/>
              </a:cxn>
              <a:cxn ang="0">
                <a:pos x="0" y="10"/>
              </a:cxn>
              <a:cxn ang="0">
                <a:pos x="7" y="10"/>
              </a:cxn>
              <a:cxn ang="0">
                <a:pos x="12" y="10"/>
              </a:cxn>
              <a:cxn ang="0">
                <a:pos x="12" y="0"/>
              </a:cxn>
              <a:cxn ang="0">
                <a:pos x="9" y="0"/>
              </a:cxn>
              <a:cxn ang="0">
                <a:pos x="1" y="0"/>
              </a:cxn>
            </a:cxnLst>
            <a:rect l="0" t="0" r="r" b="b"/>
            <a:pathLst>
              <a:path w="12" h="10">
                <a:moveTo>
                  <a:pt x="1" y="0"/>
                </a:moveTo>
                <a:cubicBezTo>
                  <a:pt x="0" y="3"/>
                  <a:pt x="0" y="7"/>
                  <a:pt x="0" y="10"/>
                </a:cubicBezTo>
                <a:cubicBezTo>
                  <a:pt x="3" y="10"/>
                  <a:pt x="5" y="10"/>
                  <a:pt x="7" y="10"/>
                </a:cubicBezTo>
                <a:cubicBezTo>
                  <a:pt x="9" y="10"/>
                  <a:pt x="10" y="10"/>
                  <a:pt x="12" y="10"/>
                </a:cubicBezTo>
                <a:cubicBezTo>
                  <a:pt x="12" y="0"/>
                  <a:pt x="12" y="0"/>
                  <a:pt x="12" y="0"/>
                </a:cubicBezTo>
                <a:cubicBezTo>
                  <a:pt x="11" y="0"/>
                  <a:pt x="10" y="0"/>
                  <a:pt x="9" y="0"/>
                </a:cubicBezTo>
                <a:cubicBezTo>
                  <a:pt x="6" y="0"/>
                  <a:pt x="4" y="0"/>
                  <a:pt x="1"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47"/>
          <p:cNvSpPr>
            <a:spLocks/>
          </p:cNvSpPr>
          <p:nvPr/>
        </p:nvSpPr>
        <p:spPr bwMode="auto">
          <a:xfrm>
            <a:off x="1367706" y="3355305"/>
            <a:ext cx="15875" cy="17463"/>
          </a:xfrm>
          <a:custGeom>
            <a:avLst/>
            <a:gdLst/>
            <a:ahLst/>
            <a:cxnLst>
              <a:cxn ang="0">
                <a:pos x="10" y="12"/>
              </a:cxn>
              <a:cxn ang="0">
                <a:pos x="11" y="0"/>
              </a:cxn>
              <a:cxn ang="0">
                <a:pos x="0" y="0"/>
              </a:cxn>
              <a:cxn ang="0">
                <a:pos x="0" y="12"/>
              </a:cxn>
              <a:cxn ang="0">
                <a:pos x="1" y="12"/>
              </a:cxn>
              <a:cxn ang="0">
                <a:pos x="10" y="12"/>
              </a:cxn>
            </a:cxnLst>
            <a:rect l="0" t="0" r="r" b="b"/>
            <a:pathLst>
              <a:path w="11" h="12">
                <a:moveTo>
                  <a:pt x="10" y="12"/>
                </a:moveTo>
                <a:cubicBezTo>
                  <a:pt x="10" y="8"/>
                  <a:pt x="11" y="4"/>
                  <a:pt x="11" y="0"/>
                </a:cubicBezTo>
                <a:cubicBezTo>
                  <a:pt x="7" y="0"/>
                  <a:pt x="3" y="0"/>
                  <a:pt x="0" y="0"/>
                </a:cubicBezTo>
                <a:cubicBezTo>
                  <a:pt x="0" y="12"/>
                  <a:pt x="0" y="12"/>
                  <a:pt x="0" y="12"/>
                </a:cubicBezTo>
                <a:cubicBezTo>
                  <a:pt x="0" y="12"/>
                  <a:pt x="1" y="12"/>
                  <a:pt x="1" y="12"/>
                </a:cubicBezTo>
                <a:cubicBezTo>
                  <a:pt x="4" y="12"/>
                  <a:pt x="7" y="12"/>
                  <a:pt x="10" y="1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48"/>
          <p:cNvSpPr>
            <a:spLocks/>
          </p:cNvSpPr>
          <p:nvPr/>
        </p:nvSpPr>
        <p:spPr bwMode="auto">
          <a:xfrm>
            <a:off x="1324844" y="3226718"/>
            <a:ext cx="17463" cy="15875"/>
          </a:xfrm>
          <a:custGeom>
            <a:avLst/>
            <a:gdLst/>
            <a:ahLst/>
            <a:cxnLst>
              <a:cxn ang="0">
                <a:pos x="1" y="1"/>
              </a:cxn>
              <a:cxn ang="0">
                <a:pos x="0" y="11"/>
              </a:cxn>
              <a:cxn ang="0">
                <a:pos x="12" y="11"/>
              </a:cxn>
              <a:cxn ang="0">
                <a:pos x="12" y="0"/>
              </a:cxn>
              <a:cxn ang="0">
                <a:pos x="1" y="1"/>
              </a:cxn>
            </a:cxnLst>
            <a:rect l="0" t="0" r="r" b="b"/>
            <a:pathLst>
              <a:path w="12" h="11">
                <a:moveTo>
                  <a:pt x="1" y="1"/>
                </a:moveTo>
                <a:cubicBezTo>
                  <a:pt x="1" y="4"/>
                  <a:pt x="1" y="8"/>
                  <a:pt x="0" y="11"/>
                </a:cubicBezTo>
                <a:cubicBezTo>
                  <a:pt x="4" y="11"/>
                  <a:pt x="8" y="11"/>
                  <a:pt x="12" y="11"/>
                </a:cubicBezTo>
                <a:cubicBezTo>
                  <a:pt x="12" y="7"/>
                  <a:pt x="12" y="4"/>
                  <a:pt x="12" y="0"/>
                </a:cubicBezTo>
                <a:cubicBezTo>
                  <a:pt x="9" y="0"/>
                  <a:pt x="5" y="0"/>
                  <a:pt x="1" y="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49"/>
          <p:cNvSpPr>
            <a:spLocks/>
          </p:cNvSpPr>
          <p:nvPr/>
        </p:nvSpPr>
        <p:spPr bwMode="auto">
          <a:xfrm>
            <a:off x="1323256" y="3247355"/>
            <a:ext cx="17463" cy="17463"/>
          </a:xfrm>
          <a:custGeom>
            <a:avLst/>
            <a:gdLst/>
            <a:ahLst/>
            <a:cxnLst>
              <a:cxn ang="0">
                <a:pos x="0" y="12"/>
              </a:cxn>
              <a:cxn ang="0">
                <a:pos x="12" y="11"/>
              </a:cxn>
              <a:cxn ang="0">
                <a:pos x="12" y="0"/>
              </a:cxn>
              <a:cxn ang="0">
                <a:pos x="1" y="0"/>
              </a:cxn>
              <a:cxn ang="0">
                <a:pos x="0" y="12"/>
              </a:cxn>
            </a:cxnLst>
            <a:rect l="0" t="0" r="r" b="b"/>
            <a:pathLst>
              <a:path w="12" h="12">
                <a:moveTo>
                  <a:pt x="0" y="12"/>
                </a:moveTo>
                <a:cubicBezTo>
                  <a:pt x="4" y="12"/>
                  <a:pt x="8" y="11"/>
                  <a:pt x="12" y="11"/>
                </a:cubicBezTo>
                <a:cubicBezTo>
                  <a:pt x="12" y="7"/>
                  <a:pt x="12" y="4"/>
                  <a:pt x="12" y="0"/>
                </a:cubicBezTo>
                <a:cubicBezTo>
                  <a:pt x="9" y="0"/>
                  <a:pt x="5" y="0"/>
                  <a:pt x="1" y="0"/>
                </a:cubicBezTo>
                <a:cubicBezTo>
                  <a:pt x="1" y="4"/>
                  <a:pt x="1" y="8"/>
                  <a:pt x="0" y="1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50"/>
          <p:cNvSpPr>
            <a:spLocks/>
          </p:cNvSpPr>
          <p:nvPr/>
        </p:nvSpPr>
        <p:spPr bwMode="auto">
          <a:xfrm>
            <a:off x="1302619" y="3228305"/>
            <a:ext cx="17463" cy="15875"/>
          </a:xfrm>
          <a:custGeom>
            <a:avLst/>
            <a:gdLst/>
            <a:ahLst/>
            <a:cxnLst>
              <a:cxn ang="0">
                <a:pos x="0" y="11"/>
              </a:cxn>
              <a:cxn ang="0">
                <a:pos x="12" y="11"/>
              </a:cxn>
              <a:cxn ang="0">
                <a:pos x="12" y="0"/>
              </a:cxn>
              <a:cxn ang="0">
                <a:pos x="1" y="1"/>
              </a:cxn>
              <a:cxn ang="0">
                <a:pos x="0" y="11"/>
              </a:cxn>
            </a:cxnLst>
            <a:rect l="0" t="0" r="r" b="b"/>
            <a:pathLst>
              <a:path w="12" h="11">
                <a:moveTo>
                  <a:pt x="0" y="11"/>
                </a:moveTo>
                <a:cubicBezTo>
                  <a:pt x="4" y="11"/>
                  <a:pt x="8" y="11"/>
                  <a:pt x="12" y="11"/>
                </a:cubicBezTo>
                <a:cubicBezTo>
                  <a:pt x="12" y="7"/>
                  <a:pt x="12" y="3"/>
                  <a:pt x="12" y="0"/>
                </a:cubicBezTo>
                <a:cubicBezTo>
                  <a:pt x="8" y="0"/>
                  <a:pt x="5" y="0"/>
                  <a:pt x="1" y="1"/>
                </a:cubicBezTo>
                <a:cubicBezTo>
                  <a:pt x="0" y="4"/>
                  <a:pt x="0" y="8"/>
                  <a:pt x="0"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51"/>
          <p:cNvSpPr>
            <a:spLocks/>
          </p:cNvSpPr>
          <p:nvPr/>
        </p:nvSpPr>
        <p:spPr bwMode="auto">
          <a:xfrm>
            <a:off x="1345481" y="3247355"/>
            <a:ext cx="15875" cy="15875"/>
          </a:xfrm>
          <a:custGeom>
            <a:avLst/>
            <a:gdLst/>
            <a:ahLst/>
            <a:cxnLst>
              <a:cxn ang="0">
                <a:pos x="0" y="0"/>
              </a:cxn>
              <a:cxn ang="0">
                <a:pos x="0" y="11"/>
              </a:cxn>
              <a:cxn ang="0">
                <a:pos x="8" y="11"/>
              </a:cxn>
              <a:cxn ang="0">
                <a:pos x="11" y="11"/>
              </a:cxn>
              <a:cxn ang="0">
                <a:pos x="11" y="0"/>
              </a:cxn>
              <a:cxn ang="0">
                <a:pos x="10" y="0"/>
              </a:cxn>
              <a:cxn ang="0">
                <a:pos x="0" y="0"/>
              </a:cxn>
            </a:cxnLst>
            <a:rect l="0" t="0" r="r" b="b"/>
            <a:pathLst>
              <a:path w="11" h="11">
                <a:moveTo>
                  <a:pt x="0" y="0"/>
                </a:moveTo>
                <a:cubicBezTo>
                  <a:pt x="0" y="4"/>
                  <a:pt x="0" y="7"/>
                  <a:pt x="0" y="11"/>
                </a:cubicBezTo>
                <a:cubicBezTo>
                  <a:pt x="3" y="11"/>
                  <a:pt x="5" y="11"/>
                  <a:pt x="8" y="11"/>
                </a:cubicBezTo>
                <a:cubicBezTo>
                  <a:pt x="9" y="11"/>
                  <a:pt x="10" y="11"/>
                  <a:pt x="11" y="11"/>
                </a:cubicBezTo>
                <a:cubicBezTo>
                  <a:pt x="11" y="0"/>
                  <a:pt x="11" y="0"/>
                  <a:pt x="11" y="0"/>
                </a:cubicBezTo>
                <a:cubicBezTo>
                  <a:pt x="11" y="0"/>
                  <a:pt x="10" y="0"/>
                  <a:pt x="10" y="0"/>
                </a:cubicBezTo>
                <a:cubicBezTo>
                  <a:pt x="7" y="0"/>
                  <a:pt x="4" y="0"/>
                  <a:pt x="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52"/>
          <p:cNvSpPr>
            <a:spLocks/>
          </p:cNvSpPr>
          <p:nvPr/>
        </p:nvSpPr>
        <p:spPr bwMode="auto">
          <a:xfrm>
            <a:off x="1283569" y="3228305"/>
            <a:ext cx="15875" cy="15875"/>
          </a:xfrm>
          <a:custGeom>
            <a:avLst/>
            <a:gdLst/>
            <a:ahLst/>
            <a:cxnLst>
              <a:cxn ang="0">
                <a:pos x="1" y="2"/>
              </a:cxn>
              <a:cxn ang="0">
                <a:pos x="0" y="11"/>
              </a:cxn>
              <a:cxn ang="0">
                <a:pos x="10" y="10"/>
              </a:cxn>
              <a:cxn ang="0">
                <a:pos x="11" y="0"/>
              </a:cxn>
              <a:cxn ang="0">
                <a:pos x="2" y="1"/>
              </a:cxn>
              <a:cxn ang="0">
                <a:pos x="1" y="2"/>
              </a:cxn>
            </a:cxnLst>
            <a:rect l="0" t="0" r="r" b="b"/>
            <a:pathLst>
              <a:path w="11" h="11">
                <a:moveTo>
                  <a:pt x="1" y="2"/>
                </a:moveTo>
                <a:cubicBezTo>
                  <a:pt x="0" y="5"/>
                  <a:pt x="0" y="8"/>
                  <a:pt x="0" y="11"/>
                </a:cubicBezTo>
                <a:cubicBezTo>
                  <a:pt x="3" y="11"/>
                  <a:pt x="6" y="10"/>
                  <a:pt x="10" y="10"/>
                </a:cubicBezTo>
                <a:cubicBezTo>
                  <a:pt x="10" y="7"/>
                  <a:pt x="10" y="3"/>
                  <a:pt x="11" y="0"/>
                </a:cubicBezTo>
                <a:cubicBezTo>
                  <a:pt x="8" y="0"/>
                  <a:pt x="5" y="0"/>
                  <a:pt x="2" y="1"/>
                </a:cubicBezTo>
                <a:cubicBezTo>
                  <a:pt x="1" y="1"/>
                  <a:pt x="1" y="2"/>
                  <a:pt x="1" y="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53"/>
          <p:cNvSpPr>
            <a:spLocks/>
          </p:cNvSpPr>
          <p:nvPr/>
        </p:nvSpPr>
        <p:spPr bwMode="auto">
          <a:xfrm>
            <a:off x="1289919" y="3214018"/>
            <a:ext cx="11113" cy="11113"/>
          </a:xfrm>
          <a:custGeom>
            <a:avLst/>
            <a:gdLst/>
            <a:ahLst/>
            <a:cxnLst>
              <a:cxn ang="0">
                <a:pos x="0" y="7"/>
              </a:cxn>
              <a:cxn ang="0">
                <a:pos x="6" y="6"/>
              </a:cxn>
              <a:cxn ang="0">
                <a:pos x="7" y="0"/>
              </a:cxn>
              <a:cxn ang="0">
                <a:pos x="0" y="7"/>
              </a:cxn>
            </a:cxnLst>
            <a:rect l="0" t="0" r="r" b="b"/>
            <a:pathLst>
              <a:path w="7" h="7">
                <a:moveTo>
                  <a:pt x="0" y="7"/>
                </a:moveTo>
                <a:cubicBezTo>
                  <a:pt x="2" y="6"/>
                  <a:pt x="4" y="6"/>
                  <a:pt x="6" y="6"/>
                </a:cubicBezTo>
                <a:cubicBezTo>
                  <a:pt x="6" y="4"/>
                  <a:pt x="7" y="2"/>
                  <a:pt x="7" y="0"/>
                </a:cubicBezTo>
                <a:cubicBezTo>
                  <a:pt x="4" y="2"/>
                  <a:pt x="2" y="4"/>
                  <a:pt x="0" y="7"/>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54"/>
          <p:cNvSpPr>
            <a:spLocks/>
          </p:cNvSpPr>
          <p:nvPr/>
        </p:nvSpPr>
        <p:spPr bwMode="auto">
          <a:xfrm>
            <a:off x="1367706" y="3247355"/>
            <a:ext cx="15875" cy="15875"/>
          </a:xfrm>
          <a:custGeom>
            <a:avLst/>
            <a:gdLst/>
            <a:ahLst/>
            <a:cxnLst>
              <a:cxn ang="0">
                <a:pos x="0" y="11"/>
              </a:cxn>
              <a:cxn ang="0">
                <a:pos x="11" y="11"/>
              </a:cxn>
              <a:cxn ang="0">
                <a:pos x="10" y="0"/>
              </a:cxn>
              <a:cxn ang="0">
                <a:pos x="0" y="0"/>
              </a:cxn>
              <a:cxn ang="0">
                <a:pos x="0" y="11"/>
              </a:cxn>
            </a:cxnLst>
            <a:rect l="0" t="0" r="r" b="b"/>
            <a:pathLst>
              <a:path w="11" h="11">
                <a:moveTo>
                  <a:pt x="0" y="11"/>
                </a:moveTo>
                <a:cubicBezTo>
                  <a:pt x="3" y="11"/>
                  <a:pt x="7" y="11"/>
                  <a:pt x="11" y="11"/>
                </a:cubicBezTo>
                <a:cubicBezTo>
                  <a:pt x="11" y="8"/>
                  <a:pt x="11" y="4"/>
                  <a:pt x="10" y="0"/>
                </a:cubicBezTo>
                <a:cubicBezTo>
                  <a:pt x="7" y="0"/>
                  <a:pt x="3" y="0"/>
                  <a:pt x="0" y="0"/>
                </a:cubicBezTo>
                <a:lnTo>
                  <a:pt x="0" y="11"/>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55"/>
          <p:cNvSpPr>
            <a:spLocks/>
          </p:cNvSpPr>
          <p:nvPr/>
        </p:nvSpPr>
        <p:spPr bwMode="auto">
          <a:xfrm>
            <a:off x="1432794" y="3248943"/>
            <a:ext cx="15875" cy="19050"/>
          </a:xfrm>
          <a:custGeom>
            <a:avLst/>
            <a:gdLst/>
            <a:ahLst/>
            <a:cxnLst>
              <a:cxn ang="0">
                <a:pos x="0" y="0"/>
              </a:cxn>
              <a:cxn ang="0">
                <a:pos x="1" y="12"/>
              </a:cxn>
              <a:cxn ang="0">
                <a:pos x="11" y="13"/>
              </a:cxn>
              <a:cxn ang="0">
                <a:pos x="10" y="1"/>
              </a:cxn>
              <a:cxn ang="0">
                <a:pos x="0" y="0"/>
              </a:cxn>
            </a:cxnLst>
            <a:rect l="0" t="0" r="r" b="b"/>
            <a:pathLst>
              <a:path w="11" h="13">
                <a:moveTo>
                  <a:pt x="0" y="0"/>
                </a:moveTo>
                <a:cubicBezTo>
                  <a:pt x="0" y="4"/>
                  <a:pt x="0" y="8"/>
                  <a:pt x="1" y="12"/>
                </a:cubicBezTo>
                <a:cubicBezTo>
                  <a:pt x="4" y="12"/>
                  <a:pt x="7" y="12"/>
                  <a:pt x="11" y="13"/>
                </a:cubicBezTo>
                <a:cubicBezTo>
                  <a:pt x="10" y="9"/>
                  <a:pt x="10" y="5"/>
                  <a:pt x="10" y="1"/>
                </a:cubicBezTo>
                <a:cubicBezTo>
                  <a:pt x="6" y="1"/>
                  <a:pt x="3" y="0"/>
                  <a:pt x="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56"/>
          <p:cNvSpPr>
            <a:spLocks/>
          </p:cNvSpPr>
          <p:nvPr/>
        </p:nvSpPr>
        <p:spPr bwMode="auto">
          <a:xfrm>
            <a:off x="1434381" y="3272755"/>
            <a:ext cx="14288" cy="14288"/>
          </a:xfrm>
          <a:custGeom>
            <a:avLst/>
            <a:gdLst/>
            <a:ahLst/>
            <a:cxnLst>
              <a:cxn ang="0">
                <a:pos x="0" y="0"/>
              </a:cxn>
              <a:cxn ang="0">
                <a:pos x="1" y="10"/>
              </a:cxn>
              <a:cxn ang="0">
                <a:pos x="10" y="10"/>
              </a:cxn>
              <a:cxn ang="0">
                <a:pos x="10" y="0"/>
              </a:cxn>
              <a:cxn ang="0">
                <a:pos x="0" y="0"/>
              </a:cxn>
            </a:cxnLst>
            <a:rect l="0" t="0" r="r" b="b"/>
            <a:pathLst>
              <a:path w="10" h="10">
                <a:moveTo>
                  <a:pt x="0" y="0"/>
                </a:moveTo>
                <a:cubicBezTo>
                  <a:pt x="0" y="3"/>
                  <a:pt x="1" y="6"/>
                  <a:pt x="1" y="10"/>
                </a:cubicBezTo>
                <a:cubicBezTo>
                  <a:pt x="4" y="10"/>
                  <a:pt x="7" y="10"/>
                  <a:pt x="10" y="10"/>
                </a:cubicBezTo>
                <a:cubicBezTo>
                  <a:pt x="10" y="7"/>
                  <a:pt x="10" y="4"/>
                  <a:pt x="10" y="0"/>
                </a:cubicBezTo>
                <a:cubicBezTo>
                  <a:pt x="7" y="0"/>
                  <a:pt x="3" y="0"/>
                  <a:pt x="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57"/>
          <p:cNvSpPr>
            <a:spLocks/>
          </p:cNvSpPr>
          <p:nvPr/>
        </p:nvSpPr>
        <p:spPr bwMode="auto">
          <a:xfrm>
            <a:off x="1434381" y="3312443"/>
            <a:ext cx="15875" cy="15875"/>
          </a:xfrm>
          <a:custGeom>
            <a:avLst/>
            <a:gdLst/>
            <a:ahLst/>
            <a:cxnLst>
              <a:cxn ang="0">
                <a:pos x="10" y="0"/>
              </a:cxn>
              <a:cxn ang="0">
                <a:pos x="0" y="0"/>
              </a:cxn>
              <a:cxn ang="0">
                <a:pos x="0" y="11"/>
              </a:cxn>
              <a:cxn ang="0">
                <a:pos x="9" y="11"/>
              </a:cxn>
              <a:cxn ang="0">
                <a:pos x="10" y="0"/>
              </a:cxn>
            </a:cxnLst>
            <a:rect l="0" t="0" r="r" b="b"/>
            <a:pathLst>
              <a:path w="10" h="11">
                <a:moveTo>
                  <a:pt x="10" y="0"/>
                </a:moveTo>
                <a:cubicBezTo>
                  <a:pt x="0" y="0"/>
                  <a:pt x="0" y="0"/>
                  <a:pt x="0" y="0"/>
                </a:cubicBezTo>
                <a:cubicBezTo>
                  <a:pt x="0" y="3"/>
                  <a:pt x="0" y="7"/>
                  <a:pt x="0" y="11"/>
                </a:cubicBezTo>
                <a:cubicBezTo>
                  <a:pt x="3" y="11"/>
                  <a:pt x="6" y="11"/>
                  <a:pt x="9" y="11"/>
                </a:cubicBezTo>
                <a:cubicBezTo>
                  <a:pt x="10" y="7"/>
                  <a:pt x="10" y="3"/>
                  <a:pt x="1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58"/>
          <p:cNvSpPr>
            <a:spLocks/>
          </p:cNvSpPr>
          <p:nvPr/>
        </p:nvSpPr>
        <p:spPr bwMode="auto">
          <a:xfrm>
            <a:off x="1388344" y="3247355"/>
            <a:ext cx="15875" cy="17463"/>
          </a:xfrm>
          <a:custGeom>
            <a:avLst/>
            <a:gdLst/>
            <a:ahLst/>
            <a:cxnLst>
              <a:cxn ang="0">
                <a:pos x="1" y="12"/>
              </a:cxn>
              <a:cxn ang="0">
                <a:pos x="12" y="12"/>
              </a:cxn>
              <a:cxn ang="0">
                <a:pos x="11" y="0"/>
              </a:cxn>
              <a:cxn ang="0">
                <a:pos x="0" y="0"/>
              </a:cxn>
              <a:cxn ang="0">
                <a:pos x="1" y="12"/>
              </a:cxn>
            </a:cxnLst>
            <a:rect l="0" t="0" r="r" b="b"/>
            <a:pathLst>
              <a:path w="12" h="12">
                <a:moveTo>
                  <a:pt x="1" y="12"/>
                </a:moveTo>
                <a:cubicBezTo>
                  <a:pt x="4" y="12"/>
                  <a:pt x="8" y="12"/>
                  <a:pt x="12" y="12"/>
                </a:cubicBezTo>
                <a:cubicBezTo>
                  <a:pt x="12" y="8"/>
                  <a:pt x="12" y="4"/>
                  <a:pt x="11" y="0"/>
                </a:cubicBezTo>
                <a:cubicBezTo>
                  <a:pt x="7" y="0"/>
                  <a:pt x="4" y="0"/>
                  <a:pt x="0" y="0"/>
                </a:cubicBezTo>
                <a:cubicBezTo>
                  <a:pt x="0" y="4"/>
                  <a:pt x="0" y="8"/>
                  <a:pt x="1" y="1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59"/>
          <p:cNvSpPr>
            <a:spLocks/>
          </p:cNvSpPr>
          <p:nvPr/>
        </p:nvSpPr>
        <p:spPr bwMode="auto">
          <a:xfrm>
            <a:off x="1412156" y="3312443"/>
            <a:ext cx="17463" cy="17463"/>
          </a:xfrm>
          <a:custGeom>
            <a:avLst/>
            <a:gdLst/>
            <a:ahLst/>
            <a:cxnLst>
              <a:cxn ang="0">
                <a:pos x="0" y="0"/>
              </a:cxn>
              <a:cxn ang="0">
                <a:pos x="0" y="12"/>
              </a:cxn>
              <a:cxn ang="0">
                <a:pos x="12" y="11"/>
              </a:cxn>
              <a:cxn ang="0">
                <a:pos x="12" y="0"/>
              </a:cxn>
              <a:cxn ang="0">
                <a:pos x="0" y="0"/>
              </a:cxn>
            </a:cxnLst>
            <a:rect l="0" t="0" r="r" b="b"/>
            <a:pathLst>
              <a:path w="12" h="12">
                <a:moveTo>
                  <a:pt x="0" y="0"/>
                </a:moveTo>
                <a:cubicBezTo>
                  <a:pt x="0" y="4"/>
                  <a:pt x="0" y="8"/>
                  <a:pt x="0" y="12"/>
                </a:cubicBezTo>
                <a:cubicBezTo>
                  <a:pt x="4" y="12"/>
                  <a:pt x="8" y="12"/>
                  <a:pt x="12" y="11"/>
                </a:cubicBezTo>
                <a:cubicBezTo>
                  <a:pt x="12" y="7"/>
                  <a:pt x="12" y="3"/>
                  <a:pt x="12" y="0"/>
                </a:cubicBezTo>
                <a:lnTo>
                  <a:pt x="0"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160"/>
          <p:cNvSpPr>
            <a:spLocks/>
          </p:cNvSpPr>
          <p:nvPr/>
        </p:nvSpPr>
        <p:spPr bwMode="auto">
          <a:xfrm>
            <a:off x="1408981" y="3248943"/>
            <a:ext cx="19050" cy="17463"/>
          </a:xfrm>
          <a:custGeom>
            <a:avLst/>
            <a:gdLst/>
            <a:ahLst/>
            <a:cxnLst>
              <a:cxn ang="0">
                <a:pos x="1" y="11"/>
              </a:cxn>
              <a:cxn ang="0">
                <a:pos x="13" y="12"/>
              </a:cxn>
              <a:cxn ang="0">
                <a:pos x="12" y="0"/>
              </a:cxn>
              <a:cxn ang="0">
                <a:pos x="0" y="0"/>
              </a:cxn>
              <a:cxn ang="0">
                <a:pos x="1" y="11"/>
              </a:cxn>
            </a:cxnLst>
            <a:rect l="0" t="0" r="r" b="b"/>
            <a:pathLst>
              <a:path w="13" h="12">
                <a:moveTo>
                  <a:pt x="1" y="11"/>
                </a:moveTo>
                <a:cubicBezTo>
                  <a:pt x="5" y="11"/>
                  <a:pt x="9" y="12"/>
                  <a:pt x="13" y="12"/>
                </a:cubicBezTo>
                <a:cubicBezTo>
                  <a:pt x="13" y="8"/>
                  <a:pt x="12" y="4"/>
                  <a:pt x="12" y="0"/>
                </a:cubicBezTo>
                <a:cubicBezTo>
                  <a:pt x="8" y="0"/>
                  <a:pt x="4" y="0"/>
                  <a:pt x="0" y="0"/>
                </a:cubicBezTo>
                <a:cubicBezTo>
                  <a:pt x="0" y="3"/>
                  <a:pt x="1" y="7"/>
                  <a:pt x="1"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61"/>
          <p:cNvSpPr>
            <a:spLocks/>
          </p:cNvSpPr>
          <p:nvPr/>
        </p:nvSpPr>
        <p:spPr bwMode="auto">
          <a:xfrm>
            <a:off x="1301031" y="3247355"/>
            <a:ext cx="17463" cy="17463"/>
          </a:xfrm>
          <a:custGeom>
            <a:avLst/>
            <a:gdLst/>
            <a:ahLst/>
            <a:cxnLst>
              <a:cxn ang="0">
                <a:pos x="13" y="0"/>
              </a:cxn>
              <a:cxn ang="0">
                <a:pos x="1" y="1"/>
              </a:cxn>
              <a:cxn ang="0">
                <a:pos x="0" y="12"/>
              </a:cxn>
              <a:cxn ang="0">
                <a:pos x="13" y="12"/>
              </a:cxn>
              <a:cxn ang="0">
                <a:pos x="13" y="0"/>
              </a:cxn>
            </a:cxnLst>
            <a:rect l="0" t="0" r="r" b="b"/>
            <a:pathLst>
              <a:path w="13" h="12">
                <a:moveTo>
                  <a:pt x="13" y="0"/>
                </a:moveTo>
                <a:cubicBezTo>
                  <a:pt x="9" y="0"/>
                  <a:pt x="5" y="1"/>
                  <a:pt x="1" y="1"/>
                </a:cubicBezTo>
                <a:cubicBezTo>
                  <a:pt x="1" y="5"/>
                  <a:pt x="1" y="9"/>
                  <a:pt x="0" y="12"/>
                </a:cubicBezTo>
                <a:cubicBezTo>
                  <a:pt x="5" y="12"/>
                  <a:pt x="9" y="12"/>
                  <a:pt x="13" y="12"/>
                </a:cubicBezTo>
                <a:cubicBezTo>
                  <a:pt x="13" y="8"/>
                  <a:pt x="13" y="4"/>
                  <a:pt x="13"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62"/>
          <p:cNvSpPr>
            <a:spLocks/>
          </p:cNvSpPr>
          <p:nvPr/>
        </p:nvSpPr>
        <p:spPr bwMode="auto">
          <a:xfrm>
            <a:off x="1408981" y="3353718"/>
            <a:ext cx="19050" cy="17463"/>
          </a:xfrm>
          <a:custGeom>
            <a:avLst/>
            <a:gdLst/>
            <a:ahLst/>
            <a:cxnLst>
              <a:cxn ang="0">
                <a:pos x="0" y="12"/>
              </a:cxn>
              <a:cxn ang="0">
                <a:pos x="10" y="12"/>
              </a:cxn>
              <a:cxn ang="0">
                <a:pos x="12" y="9"/>
              </a:cxn>
              <a:cxn ang="0">
                <a:pos x="13" y="0"/>
              </a:cxn>
              <a:cxn ang="0">
                <a:pos x="1" y="0"/>
              </a:cxn>
              <a:cxn ang="0">
                <a:pos x="0" y="12"/>
              </a:cxn>
            </a:cxnLst>
            <a:rect l="0" t="0" r="r" b="b"/>
            <a:pathLst>
              <a:path w="13" h="12">
                <a:moveTo>
                  <a:pt x="0" y="12"/>
                </a:moveTo>
                <a:cubicBezTo>
                  <a:pt x="3" y="12"/>
                  <a:pt x="7" y="12"/>
                  <a:pt x="10" y="12"/>
                </a:cubicBezTo>
                <a:cubicBezTo>
                  <a:pt x="11" y="11"/>
                  <a:pt x="12" y="10"/>
                  <a:pt x="12" y="9"/>
                </a:cubicBezTo>
                <a:cubicBezTo>
                  <a:pt x="12" y="6"/>
                  <a:pt x="13" y="3"/>
                  <a:pt x="13" y="0"/>
                </a:cubicBezTo>
                <a:cubicBezTo>
                  <a:pt x="9" y="0"/>
                  <a:pt x="5" y="0"/>
                  <a:pt x="1" y="0"/>
                </a:cubicBezTo>
                <a:cubicBezTo>
                  <a:pt x="0" y="4"/>
                  <a:pt x="0" y="8"/>
                  <a:pt x="0" y="1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163"/>
          <p:cNvSpPr>
            <a:spLocks/>
          </p:cNvSpPr>
          <p:nvPr/>
        </p:nvSpPr>
        <p:spPr bwMode="auto">
          <a:xfrm>
            <a:off x="1453431" y="3291805"/>
            <a:ext cx="9525" cy="14288"/>
          </a:xfrm>
          <a:custGeom>
            <a:avLst/>
            <a:gdLst/>
            <a:ahLst/>
            <a:cxnLst>
              <a:cxn ang="0">
                <a:pos x="4" y="10"/>
              </a:cxn>
              <a:cxn ang="0">
                <a:pos x="6" y="0"/>
              </a:cxn>
              <a:cxn ang="0">
                <a:pos x="0" y="0"/>
              </a:cxn>
              <a:cxn ang="0">
                <a:pos x="1" y="10"/>
              </a:cxn>
              <a:cxn ang="0">
                <a:pos x="1" y="10"/>
              </a:cxn>
              <a:cxn ang="0">
                <a:pos x="4" y="10"/>
              </a:cxn>
            </a:cxnLst>
            <a:rect l="0" t="0" r="r" b="b"/>
            <a:pathLst>
              <a:path w="6" h="10">
                <a:moveTo>
                  <a:pt x="4" y="10"/>
                </a:moveTo>
                <a:cubicBezTo>
                  <a:pt x="5" y="7"/>
                  <a:pt x="6" y="3"/>
                  <a:pt x="6" y="0"/>
                </a:cubicBezTo>
                <a:cubicBezTo>
                  <a:pt x="4" y="0"/>
                  <a:pt x="2" y="0"/>
                  <a:pt x="0" y="0"/>
                </a:cubicBezTo>
                <a:cubicBezTo>
                  <a:pt x="1" y="3"/>
                  <a:pt x="1" y="7"/>
                  <a:pt x="1" y="10"/>
                </a:cubicBezTo>
                <a:cubicBezTo>
                  <a:pt x="1" y="10"/>
                  <a:pt x="1" y="10"/>
                  <a:pt x="1" y="10"/>
                </a:cubicBezTo>
                <a:lnTo>
                  <a:pt x="4" y="1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164"/>
          <p:cNvSpPr>
            <a:spLocks/>
          </p:cNvSpPr>
          <p:nvPr/>
        </p:nvSpPr>
        <p:spPr bwMode="auto">
          <a:xfrm>
            <a:off x="1432794" y="3352130"/>
            <a:ext cx="3175" cy="7938"/>
          </a:xfrm>
          <a:custGeom>
            <a:avLst/>
            <a:gdLst/>
            <a:ahLst/>
            <a:cxnLst>
              <a:cxn ang="0">
                <a:pos x="1" y="1"/>
              </a:cxn>
              <a:cxn ang="0">
                <a:pos x="0" y="5"/>
              </a:cxn>
              <a:cxn ang="0">
                <a:pos x="3" y="0"/>
              </a:cxn>
              <a:cxn ang="0">
                <a:pos x="1" y="1"/>
              </a:cxn>
            </a:cxnLst>
            <a:rect l="0" t="0" r="r" b="b"/>
            <a:pathLst>
              <a:path w="3" h="5">
                <a:moveTo>
                  <a:pt x="1" y="1"/>
                </a:moveTo>
                <a:cubicBezTo>
                  <a:pt x="1" y="2"/>
                  <a:pt x="1" y="3"/>
                  <a:pt x="0" y="5"/>
                </a:cubicBezTo>
                <a:cubicBezTo>
                  <a:pt x="1" y="3"/>
                  <a:pt x="2" y="2"/>
                  <a:pt x="3" y="0"/>
                </a:cubicBezTo>
                <a:cubicBezTo>
                  <a:pt x="2" y="0"/>
                  <a:pt x="2" y="1"/>
                  <a:pt x="1" y="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65"/>
          <p:cNvSpPr>
            <a:spLocks/>
          </p:cNvSpPr>
          <p:nvPr/>
        </p:nvSpPr>
        <p:spPr bwMode="auto">
          <a:xfrm>
            <a:off x="1407394" y="3375943"/>
            <a:ext cx="12700" cy="15875"/>
          </a:xfrm>
          <a:custGeom>
            <a:avLst/>
            <a:gdLst/>
            <a:ahLst/>
            <a:cxnLst>
              <a:cxn ang="0">
                <a:pos x="1" y="1"/>
              </a:cxn>
              <a:cxn ang="0">
                <a:pos x="0" y="11"/>
              </a:cxn>
              <a:cxn ang="0">
                <a:pos x="8" y="11"/>
              </a:cxn>
              <a:cxn ang="0">
                <a:pos x="7" y="1"/>
              </a:cxn>
              <a:cxn ang="0">
                <a:pos x="8" y="0"/>
              </a:cxn>
              <a:cxn ang="0">
                <a:pos x="1" y="1"/>
              </a:cxn>
            </a:cxnLst>
            <a:rect l="0" t="0" r="r" b="b"/>
            <a:pathLst>
              <a:path w="8" h="11">
                <a:moveTo>
                  <a:pt x="1" y="1"/>
                </a:moveTo>
                <a:cubicBezTo>
                  <a:pt x="1" y="4"/>
                  <a:pt x="0" y="8"/>
                  <a:pt x="0" y="11"/>
                </a:cubicBezTo>
                <a:cubicBezTo>
                  <a:pt x="3" y="11"/>
                  <a:pt x="5" y="11"/>
                  <a:pt x="8" y="11"/>
                </a:cubicBezTo>
                <a:cubicBezTo>
                  <a:pt x="7" y="1"/>
                  <a:pt x="7" y="1"/>
                  <a:pt x="7" y="1"/>
                </a:cubicBezTo>
                <a:cubicBezTo>
                  <a:pt x="7" y="1"/>
                  <a:pt x="8" y="1"/>
                  <a:pt x="8" y="0"/>
                </a:cubicBezTo>
                <a:cubicBezTo>
                  <a:pt x="6" y="1"/>
                  <a:pt x="3" y="1"/>
                  <a:pt x="1" y="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66"/>
          <p:cNvSpPr>
            <a:spLocks/>
          </p:cNvSpPr>
          <p:nvPr/>
        </p:nvSpPr>
        <p:spPr bwMode="auto">
          <a:xfrm>
            <a:off x="1301031" y="3288630"/>
            <a:ext cx="15875" cy="17463"/>
          </a:xfrm>
          <a:custGeom>
            <a:avLst/>
            <a:gdLst/>
            <a:ahLst/>
            <a:cxnLst>
              <a:cxn ang="0">
                <a:pos x="12" y="3"/>
              </a:cxn>
              <a:cxn ang="0">
                <a:pos x="12" y="0"/>
              </a:cxn>
              <a:cxn ang="0">
                <a:pos x="0" y="1"/>
              </a:cxn>
              <a:cxn ang="0">
                <a:pos x="0" y="3"/>
              </a:cxn>
              <a:cxn ang="0">
                <a:pos x="0" y="12"/>
              </a:cxn>
              <a:cxn ang="0">
                <a:pos x="12" y="12"/>
              </a:cxn>
              <a:cxn ang="0">
                <a:pos x="12" y="3"/>
              </a:cxn>
            </a:cxnLst>
            <a:rect l="0" t="0" r="r" b="b"/>
            <a:pathLst>
              <a:path w="12" h="12">
                <a:moveTo>
                  <a:pt x="12" y="3"/>
                </a:moveTo>
                <a:cubicBezTo>
                  <a:pt x="12" y="2"/>
                  <a:pt x="12" y="1"/>
                  <a:pt x="12" y="0"/>
                </a:cubicBezTo>
                <a:cubicBezTo>
                  <a:pt x="8" y="0"/>
                  <a:pt x="4" y="1"/>
                  <a:pt x="0" y="1"/>
                </a:cubicBezTo>
                <a:cubicBezTo>
                  <a:pt x="0" y="2"/>
                  <a:pt x="0" y="2"/>
                  <a:pt x="0" y="3"/>
                </a:cubicBezTo>
                <a:cubicBezTo>
                  <a:pt x="0" y="6"/>
                  <a:pt x="0" y="9"/>
                  <a:pt x="0" y="12"/>
                </a:cubicBezTo>
                <a:cubicBezTo>
                  <a:pt x="12" y="12"/>
                  <a:pt x="12" y="12"/>
                  <a:pt x="12" y="12"/>
                </a:cubicBezTo>
                <a:cubicBezTo>
                  <a:pt x="12" y="9"/>
                  <a:pt x="12" y="6"/>
                  <a:pt x="12" y="3"/>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67"/>
          <p:cNvSpPr>
            <a:spLocks/>
          </p:cNvSpPr>
          <p:nvPr/>
        </p:nvSpPr>
        <p:spPr bwMode="auto">
          <a:xfrm>
            <a:off x="1389931" y="3312443"/>
            <a:ext cx="15875" cy="17463"/>
          </a:xfrm>
          <a:custGeom>
            <a:avLst/>
            <a:gdLst/>
            <a:ahLst/>
            <a:cxnLst>
              <a:cxn ang="0">
                <a:pos x="0" y="0"/>
              </a:cxn>
              <a:cxn ang="0">
                <a:pos x="0" y="12"/>
              </a:cxn>
              <a:cxn ang="0">
                <a:pos x="12" y="12"/>
              </a:cxn>
              <a:cxn ang="0">
                <a:pos x="12" y="0"/>
              </a:cxn>
              <a:cxn ang="0">
                <a:pos x="0" y="0"/>
              </a:cxn>
            </a:cxnLst>
            <a:rect l="0" t="0" r="r" b="b"/>
            <a:pathLst>
              <a:path w="12" h="12">
                <a:moveTo>
                  <a:pt x="0" y="0"/>
                </a:moveTo>
                <a:cubicBezTo>
                  <a:pt x="0" y="4"/>
                  <a:pt x="0" y="8"/>
                  <a:pt x="0" y="12"/>
                </a:cubicBezTo>
                <a:cubicBezTo>
                  <a:pt x="4" y="12"/>
                  <a:pt x="8" y="12"/>
                  <a:pt x="12" y="12"/>
                </a:cubicBezTo>
                <a:cubicBezTo>
                  <a:pt x="12" y="8"/>
                  <a:pt x="12" y="4"/>
                  <a:pt x="12" y="0"/>
                </a:cubicBezTo>
                <a:lnTo>
                  <a:pt x="0"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68"/>
          <p:cNvSpPr>
            <a:spLocks/>
          </p:cNvSpPr>
          <p:nvPr/>
        </p:nvSpPr>
        <p:spPr bwMode="auto">
          <a:xfrm>
            <a:off x="1434381" y="3290218"/>
            <a:ext cx="15875" cy="15875"/>
          </a:xfrm>
          <a:custGeom>
            <a:avLst/>
            <a:gdLst/>
            <a:ahLst/>
            <a:cxnLst>
              <a:cxn ang="0">
                <a:pos x="0" y="11"/>
              </a:cxn>
              <a:cxn ang="0">
                <a:pos x="10" y="11"/>
              </a:cxn>
              <a:cxn ang="0">
                <a:pos x="10" y="11"/>
              </a:cxn>
              <a:cxn ang="0">
                <a:pos x="10" y="1"/>
              </a:cxn>
              <a:cxn ang="0">
                <a:pos x="0" y="0"/>
              </a:cxn>
              <a:cxn ang="0">
                <a:pos x="0" y="11"/>
              </a:cxn>
            </a:cxnLst>
            <a:rect l="0" t="0" r="r" b="b"/>
            <a:pathLst>
              <a:path w="10" h="11">
                <a:moveTo>
                  <a:pt x="0" y="11"/>
                </a:moveTo>
                <a:cubicBezTo>
                  <a:pt x="10" y="11"/>
                  <a:pt x="10" y="11"/>
                  <a:pt x="10" y="11"/>
                </a:cubicBezTo>
                <a:cubicBezTo>
                  <a:pt x="10" y="11"/>
                  <a:pt x="10" y="11"/>
                  <a:pt x="10" y="11"/>
                </a:cubicBezTo>
                <a:cubicBezTo>
                  <a:pt x="10" y="8"/>
                  <a:pt x="10" y="4"/>
                  <a:pt x="10" y="1"/>
                </a:cubicBezTo>
                <a:cubicBezTo>
                  <a:pt x="6" y="1"/>
                  <a:pt x="3" y="0"/>
                  <a:pt x="0" y="0"/>
                </a:cubicBezTo>
                <a:cubicBezTo>
                  <a:pt x="0" y="4"/>
                  <a:pt x="0" y="8"/>
                  <a:pt x="0"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69"/>
          <p:cNvSpPr>
            <a:spLocks/>
          </p:cNvSpPr>
          <p:nvPr/>
        </p:nvSpPr>
        <p:spPr bwMode="auto">
          <a:xfrm>
            <a:off x="1258169" y="3323555"/>
            <a:ext cx="1588" cy="3175"/>
          </a:xfrm>
          <a:custGeom>
            <a:avLst/>
            <a:gdLst/>
            <a:ahLst/>
            <a:cxnLst>
              <a:cxn ang="0">
                <a:pos x="1" y="2"/>
              </a:cxn>
              <a:cxn ang="0">
                <a:pos x="1" y="0"/>
              </a:cxn>
              <a:cxn ang="0">
                <a:pos x="0" y="2"/>
              </a:cxn>
              <a:cxn ang="0">
                <a:pos x="1" y="2"/>
              </a:cxn>
            </a:cxnLst>
            <a:rect l="0" t="0" r="r" b="b"/>
            <a:pathLst>
              <a:path w="1" h="2">
                <a:moveTo>
                  <a:pt x="1" y="2"/>
                </a:moveTo>
                <a:cubicBezTo>
                  <a:pt x="1" y="2"/>
                  <a:pt x="1" y="1"/>
                  <a:pt x="1" y="0"/>
                </a:cubicBezTo>
                <a:cubicBezTo>
                  <a:pt x="1" y="1"/>
                  <a:pt x="0" y="2"/>
                  <a:pt x="0" y="2"/>
                </a:cubicBezTo>
                <a:cubicBezTo>
                  <a:pt x="0" y="2"/>
                  <a:pt x="1" y="2"/>
                  <a:pt x="1" y="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70"/>
          <p:cNvSpPr>
            <a:spLocks/>
          </p:cNvSpPr>
          <p:nvPr/>
        </p:nvSpPr>
        <p:spPr bwMode="auto">
          <a:xfrm>
            <a:off x="1428031" y="3210843"/>
            <a:ext cx="15875" cy="14288"/>
          </a:xfrm>
          <a:custGeom>
            <a:avLst/>
            <a:gdLst/>
            <a:ahLst/>
            <a:cxnLst>
              <a:cxn ang="0">
                <a:pos x="11" y="10"/>
              </a:cxn>
              <a:cxn ang="0">
                <a:pos x="10" y="6"/>
              </a:cxn>
              <a:cxn ang="0">
                <a:pos x="3" y="1"/>
              </a:cxn>
              <a:cxn ang="0">
                <a:pos x="0" y="0"/>
              </a:cxn>
              <a:cxn ang="0">
                <a:pos x="1" y="9"/>
              </a:cxn>
              <a:cxn ang="0">
                <a:pos x="11" y="10"/>
              </a:cxn>
            </a:cxnLst>
            <a:rect l="0" t="0" r="r" b="b"/>
            <a:pathLst>
              <a:path w="11" h="10">
                <a:moveTo>
                  <a:pt x="11" y="10"/>
                </a:moveTo>
                <a:cubicBezTo>
                  <a:pt x="11" y="9"/>
                  <a:pt x="10" y="8"/>
                  <a:pt x="10" y="6"/>
                </a:cubicBezTo>
                <a:cubicBezTo>
                  <a:pt x="8" y="4"/>
                  <a:pt x="6" y="2"/>
                  <a:pt x="3" y="1"/>
                </a:cubicBezTo>
                <a:cubicBezTo>
                  <a:pt x="2" y="0"/>
                  <a:pt x="1" y="0"/>
                  <a:pt x="0" y="0"/>
                </a:cubicBezTo>
                <a:cubicBezTo>
                  <a:pt x="0" y="3"/>
                  <a:pt x="0" y="6"/>
                  <a:pt x="1" y="9"/>
                </a:cubicBezTo>
                <a:cubicBezTo>
                  <a:pt x="4" y="10"/>
                  <a:pt x="7" y="10"/>
                  <a:pt x="11" y="1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71"/>
          <p:cNvSpPr>
            <a:spLocks/>
          </p:cNvSpPr>
          <p:nvPr/>
        </p:nvSpPr>
        <p:spPr bwMode="auto">
          <a:xfrm>
            <a:off x="1266106" y="3312443"/>
            <a:ext cx="9525" cy="15875"/>
          </a:xfrm>
          <a:custGeom>
            <a:avLst/>
            <a:gdLst/>
            <a:ahLst/>
            <a:cxnLst>
              <a:cxn ang="0">
                <a:pos x="7" y="0"/>
              </a:cxn>
              <a:cxn ang="0">
                <a:pos x="2" y="0"/>
              </a:cxn>
              <a:cxn ang="0">
                <a:pos x="0" y="4"/>
              </a:cxn>
              <a:cxn ang="0">
                <a:pos x="0" y="11"/>
              </a:cxn>
              <a:cxn ang="0">
                <a:pos x="7" y="11"/>
              </a:cxn>
              <a:cxn ang="0">
                <a:pos x="7" y="0"/>
              </a:cxn>
            </a:cxnLst>
            <a:rect l="0" t="0" r="r" b="b"/>
            <a:pathLst>
              <a:path w="7" h="11">
                <a:moveTo>
                  <a:pt x="7" y="0"/>
                </a:moveTo>
                <a:cubicBezTo>
                  <a:pt x="2" y="0"/>
                  <a:pt x="2" y="0"/>
                  <a:pt x="2" y="0"/>
                </a:cubicBezTo>
                <a:cubicBezTo>
                  <a:pt x="1" y="1"/>
                  <a:pt x="1" y="2"/>
                  <a:pt x="0" y="4"/>
                </a:cubicBezTo>
                <a:cubicBezTo>
                  <a:pt x="0" y="6"/>
                  <a:pt x="0" y="8"/>
                  <a:pt x="0" y="11"/>
                </a:cubicBezTo>
                <a:cubicBezTo>
                  <a:pt x="2" y="11"/>
                  <a:pt x="5" y="11"/>
                  <a:pt x="7" y="11"/>
                </a:cubicBezTo>
                <a:cubicBezTo>
                  <a:pt x="7" y="7"/>
                  <a:pt x="7" y="3"/>
                  <a:pt x="7"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72"/>
          <p:cNvSpPr>
            <a:spLocks/>
          </p:cNvSpPr>
          <p:nvPr/>
        </p:nvSpPr>
        <p:spPr bwMode="auto">
          <a:xfrm>
            <a:off x="1270869" y="3250530"/>
            <a:ext cx="6350" cy="15875"/>
          </a:xfrm>
          <a:custGeom>
            <a:avLst/>
            <a:gdLst/>
            <a:ahLst/>
            <a:cxnLst>
              <a:cxn ang="0">
                <a:pos x="3" y="11"/>
              </a:cxn>
              <a:cxn ang="0">
                <a:pos x="4" y="0"/>
              </a:cxn>
              <a:cxn ang="0">
                <a:pos x="3" y="0"/>
              </a:cxn>
              <a:cxn ang="0">
                <a:pos x="0" y="11"/>
              </a:cxn>
              <a:cxn ang="0">
                <a:pos x="3" y="11"/>
              </a:cxn>
            </a:cxnLst>
            <a:rect l="0" t="0" r="r" b="b"/>
            <a:pathLst>
              <a:path w="4" h="11">
                <a:moveTo>
                  <a:pt x="3" y="11"/>
                </a:moveTo>
                <a:cubicBezTo>
                  <a:pt x="3" y="8"/>
                  <a:pt x="3" y="4"/>
                  <a:pt x="4" y="0"/>
                </a:cubicBezTo>
                <a:cubicBezTo>
                  <a:pt x="3" y="0"/>
                  <a:pt x="3" y="0"/>
                  <a:pt x="3" y="0"/>
                </a:cubicBezTo>
                <a:cubicBezTo>
                  <a:pt x="2" y="3"/>
                  <a:pt x="1" y="7"/>
                  <a:pt x="0" y="11"/>
                </a:cubicBezTo>
                <a:cubicBezTo>
                  <a:pt x="1" y="11"/>
                  <a:pt x="2" y="11"/>
                  <a:pt x="3"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73"/>
          <p:cNvSpPr>
            <a:spLocks/>
          </p:cNvSpPr>
          <p:nvPr/>
        </p:nvSpPr>
        <p:spPr bwMode="auto">
          <a:xfrm>
            <a:off x="1269281" y="3350543"/>
            <a:ext cx="11113" cy="17463"/>
          </a:xfrm>
          <a:custGeom>
            <a:avLst/>
            <a:gdLst/>
            <a:ahLst/>
            <a:cxnLst>
              <a:cxn ang="0">
                <a:pos x="0" y="12"/>
              </a:cxn>
              <a:cxn ang="0">
                <a:pos x="8" y="12"/>
              </a:cxn>
              <a:cxn ang="0">
                <a:pos x="7" y="1"/>
              </a:cxn>
              <a:cxn ang="0">
                <a:pos x="1" y="0"/>
              </a:cxn>
              <a:cxn ang="0">
                <a:pos x="0" y="4"/>
              </a:cxn>
              <a:cxn ang="0">
                <a:pos x="0" y="12"/>
              </a:cxn>
            </a:cxnLst>
            <a:rect l="0" t="0" r="r" b="b"/>
            <a:pathLst>
              <a:path w="8" h="12">
                <a:moveTo>
                  <a:pt x="0" y="12"/>
                </a:moveTo>
                <a:cubicBezTo>
                  <a:pt x="3" y="12"/>
                  <a:pt x="5" y="12"/>
                  <a:pt x="8" y="12"/>
                </a:cubicBezTo>
                <a:cubicBezTo>
                  <a:pt x="7" y="8"/>
                  <a:pt x="7" y="5"/>
                  <a:pt x="7" y="1"/>
                </a:cubicBezTo>
                <a:cubicBezTo>
                  <a:pt x="5" y="1"/>
                  <a:pt x="3" y="1"/>
                  <a:pt x="1" y="0"/>
                </a:cubicBezTo>
                <a:cubicBezTo>
                  <a:pt x="1" y="1"/>
                  <a:pt x="0" y="3"/>
                  <a:pt x="0" y="4"/>
                </a:cubicBezTo>
                <a:cubicBezTo>
                  <a:pt x="0" y="7"/>
                  <a:pt x="0" y="9"/>
                  <a:pt x="0" y="1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74"/>
          <p:cNvSpPr>
            <a:spLocks/>
          </p:cNvSpPr>
          <p:nvPr/>
        </p:nvSpPr>
        <p:spPr bwMode="auto">
          <a:xfrm>
            <a:off x="1270869" y="3272755"/>
            <a:ext cx="4763" cy="14288"/>
          </a:xfrm>
          <a:custGeom>
            <a:avLst/>
            <a:gdLst/>
            <a:ahLst/>
            <a:cxnLst>
              <a:cxn ang="0">
                <a:pos x="3" y="0"/>
              </a:cxn>
              <a:cxn ang="0">
                <a:pos x="0" y="0"/>
              </a:cxn>
              <a:cxn ang="0">
                <a:pos x="1" y="10"/>
              </a:cxn>
              <a:cxn ang="0">
                <a:pos x="2" y="10"/>
              </a:cxn>
              <a:cxn ang="0">
                <a:pos x="3" y="0"/>
              </a:cxn>
            </a:cxnLst>
            <a:rect l="0" t="0" r="r" b="b"/>
            <a:pathLst>
              <a:path w="3" h="10">
                <a:moveTo>
                  <a:pt x="3" y="0"/>
                </a:moveTo>
                <a:cubicBezTo>
                  <a:pt x="2" y="0"/>
                  <a:pt x="1" y="0"/>
                  <a:pt x="0" y="0"/>
                </a:cubicBezTo>
                <a:cubicBezTo>
                  <a:pt x="0" y="3"/>
                  <a:pt x="0" y="6"/>
                  <a:pt x="1" y="10"/>
                </a:cubicBezTo>
                <a:cubicBezTo>
                  <a:pt x="1" y="10"/>
                  <a:pt x="2" y="10"/>
                  <a:pt x="2" y="10"/>
                </a:cubicBezTo>
                <a:cubicBezTo>
                  <a:pt x="3" y="6"/>
                  <a:pt x="3" y="3"/>
                  <a:pt x="3"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75"/>
          <p:cNvSpPr>
            <a:spLocks/>
          </p:cNvSpPr>
          <p:nvPr/>
        </p:nvSpPr>
        <p:spPr bwMode="auto">
          <a:xfrm>
            <a:off x="1281981" y="3248943"/>
            <a:ext cx="14288" cy="17463"/>
          </a:xfrm>
          <a:custGeom>
            <a:avLst/>
            <a:gdLst/>
            <a:ahLst/>
            <a:cxnLst>
              <a:cxn ang="0">
                <a:pos x="0" y="12"/>
              </a:cxn>
              <a:cxn ang="0">
                <a:pos x="10" y="12"/>
              </a:cxn>
              <a:cxn ang="0">
                <a:pos x="10" y="0"/>
              </a:cxn>
              <a:cxn ang="0">
                <a:pos x="1" y="1"/>
              </a:cxn>
              <a:cxn ang="0">
                <a:pos x="0" y="12"/>
              </a:cxn>
            </a:cxnLst>
            <a:rect l="0" t="0" r="r" b="b"/>
            <a:pathLst>
              <a:path w="10" h="12">
                <a:moveTo>
                  <a:pt x="0" y="12"/>
                </a:moveTo>
                <a:cubicBezTo>
                  <a:pt x="3" y="12"/>
                  <a:pt x="6" y="12"/>
                  <a:pt x="10" y="12"/>
                </a:cubicBezTo>
                <a:cubicBezTo>
                  <a:pt x="10" y="8"/>
                  <a:pt x="10" y="4"/>
                  <a:pt x="10" y="0"/>
                </a:cubicBezTo>
                <a:cubicBezTo>
                  <a:pt x="7" y="0"/>
                  <a:pt x="4" y="0"/>
                  <a:pt x="1" y="1"/>
                </a:cubicBezTo>
                <a:cubicBezTo>
                  <a:pt x="0" y="4"/>
                  <a:pt x="0" y="8"/>
                  <a:pt x="0" y="1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76"/>
          <p:cNvSpPr>
            <a:spLocks/>
          </p:cNvSpPr>
          <p:nvPr/>
        </p:nvSpPr>
        <p:spPr bwMode="auto">
          <a:xfrm>
            <a:off x="1324844" y="3334668"/>
            <a:ext cx="17463" cy="14288"/>
          </a:xfrm>
          <a:custGeom>
            <a:avLst/>
            <a:gdLst/>
            <a:ahLst/>
            <a:cxnLst>
              <a:cxn ang="0">
                <a:pos x="12" y="10"/>
              </a:cxn>
              <a:cxn ang="0">
                <a:pos x="11" y="0"/>
              </a:cxn>
              <a:cxn ang="0">
                <a:pos x="0" y="0"/>
              </a:cxn>
              <a:cxn ang="0">
                <a:pos x="0" y="10"/>
              </a:cxn>
              <a:cxn ang="0">
                <a:pos x="12" y="10"/>
              </a:cxn>
            </a:cxnLst>
            <a:rect l="0" t="0" r="r" b="b"/>
            <a:pathLst>
              <a:path w="12" h="10">
                <a:moveTo>
                  <a:pt x="12" y="10"/>
                </a:moveTo>
                <a:cubicBezTo>
                  <a:pt x="12" y="7"/>
                  <a:pt x="11" y="3"/>
                  <a:pt x="11" y="0"/>
                </a:cubicBezTo>
                <a:cubicBezTo>
                  <a:pt x="8" y="0"/>
                  <a:pt x="4" y="0"/>
                  <a:pt x="0" y="0"/>
                </a:cubicBezTo>
                <a:cubicBezTo>
                  <a:pt x="0" y="3"/>
                  <a:pt x="0" y="6"/>
                  <a:pt x="0" y="10"/>
                </a:cubicBezTo>
                <a:cubicBezTo>
                  <a:pt x="4" y="10"/>
                  <a:pt x="8" y="10"/>
                  <a:pt x="12" y="1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77"/>
          <p:cNvSpPr>
            <a:spLocks/>
          </p:cNvSpPr>
          <p:nvPr/>
        </p:nvSpPr>
        <p:spPr bwMode="auto">
          <a:xfrm>
            <a:off x="1345481" y="3334668"/>
            <a:ext cx="15875" cy="14288"/>
          </a:xfrm>
          <a:custGeom>
            <a:avLst/>
            <a:gdLst/>
            <a:ahLst/>
            <a:cxnLst>
              <a:cxn ang="0">
                <a:pos x="11" y="0"/>
              </a:cxn>
              <a:cxn ang="0">
                <a:pos x="0" y="0"/>
              </a:cxn>
              <a:cxn ang="0">
                <a:pos x="1" y="10"/>
              </a:cxn>
              <a:cxn ang="0">
                <a:pos x="11" y="10"/>
              </a:cxn>
              <a:cxn ang="0">
                <a:pos x="11" y="0"/>
              </a:cxn>
            </a:cxnLst>
            <a:rect l="0" t="0" r="r" b="b"/>
            <a:pathLst>
              <a:path w="11" h="10">
                <a:moveTo>
                  <a:pt x="11" y="0"/>
                </a:moveTo>
                <a:cubicBezTo>
                  <a:pt x="8" y="0"/>
                  <a:pt x="4" y="0"/>
                  <a:pt x="0" y="0"/>
                </a:cubicBezTo>
                <a:cubicBezTo>
                  <a:pt x="0" y="3"/>
                  <a:pt x="0" y="7"/>
                  <a:pt x="1" y="10"/>
                </a:cubicBezTo>
                <a:cubicBezTo>
                  <a:pt x="4" y="10"/>
                  <a:pt x="8" y="10"/>
                  <a:pt x="11" y="10"/>
                </a:cubicBezTo>
                <a:lnTo>
                  <a:pt x="11"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78"/>
          <p:cNvSpPr>
            <a:spLocks/>
          </p:cNvSpPr>
          <p:nvPr/>
        </p:nvSpPr>
        <p:spPr bwMode="auto">
          <a:xfrm>
            <a:off x="1323256" y="3312443"/>
            <a:ext cx="17463" cy="17463"/>
          </a:xfrm>
          <a:custGeom>
            <a:avLst/>
            <a:gdLst/>
            <a:ahLst/>
            <a:cxnLst>
              <a:cxn ang="0">
                <a:pos x="12" y="12"/>
              </a:cxn>
              <a:cxn ang="0">
                <a:pos x="12" y="0"/>
              </a:cxn>
              <a:cxn ang="0">
                <a:pos x="0" y="0"/>
              </a:cxn>
              <a:cxn ang="0">
                <a:pos x="1" y="12"/>
              </a:cxn>
              <a:cxn ang="0">
                <a:pos x="12" y="12"/>
              </a:cxn>
            </a:cxnLst>
            <a:rect l="0" t="0" r="r" b="b"/>
            <a:pathLst>
              <a:path w="12" h="12">
                <a:moveTo>
                  <a:pt x="12" y="12"/>
                </a:moveTo>
                <a:cubicBezTo>
                  <a:pt x="12" y="8"/>
                  <a:pt x="12" y="4"/>
                  <a:pt x="12" y="0"/>
                </a:cubicBezTo>
                <a:cubicBezTo>
                  <a:pt x="0" y="0"/>
                  <a:pt x="0" y="0"/>
                  <a:pt x="0" y="0"/>
                </a:cubicBezTo>
                <a:cubicBezTo>
                  <a:pt x="0" y="4"/>
                  <a:pt x="0" y="8"/>
                  <a:pt x="1" y="12"/>
                </a:cubicBezTo>
                <a:cubicBezTo>
                  <a:pt x="5" y="12"/>
                  <a:pt x="8" y="12"/>
                  <a:pt x="12" y="1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79"/>
          <p:cNvSpPr>
            <a:spLocks/>
          </p:cNvSpPr>
          <p:nvPr/>
        </p:nvSpPr>
        <p:spPr bwMode="auto">
          <a:xfrm>
            <a:off x="1389931" y="3334668"/>
            <a:ext cx="15875" cy="14288"/>
          </a:xfrm>
          <a:custGeom>
            <a:avLst/>
            <a:gdLst/>
            <a:ahLst/>
            <a:cxnLst>
              <a:cxn ang="0">
                <a:pos x="12" y="0"/>
              </a:cxn>
              <a:cxn ang="0">
                <a:pos x="0" y="0"/>
              </a:cxn>
              <a:cxn ang="0">
                <a:pos x="0" y="10"/>
              </a:cxn>
              <a:cxn ang="0">
                <a:pos x="11" y="10"/>
              </a:cxn>
              <a:cxn ang="0">
                <a:pos x="12" y="0"/>
              </a:cxn>
            </a:cxnLst>
            <a:rect l="0" t="0" r="r" b="b"/>
            <a:pathLst>
              <a:path w="12" h="10">
                <a:moveTo>
                  <a:pt x="12" y="0"/>
                </a:moveTo>
                <a:cubicBezTo>
                  <a:pt x="8" y="0"/>
                  <a:pt x="4" y="0"/>
                  <a:pt x="0" y="0"/>
                </a:cubicBezTo>
                <a:cubicBezTo>
                  <a:pt x="0" y="3"/>
                  <a:pt x="0" y="7"/>
                  <a:pt x="0" y="10"/>
                </a:cubicBezTo>
                <a:cubicBezTo>
                  <a:pt x="3" y="10"/>
                  <a:pt x="7" y="10"/>
                  <a:pt x="11" y="10"/>
                </a:cubicBezTo>
                <a:cubicBezTo>
                  <a:pt x="11" y="6"/>
                  <a:pt x="11" y="3"/>
                  <a:pt x="12"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180"/>
          <p:cNvSpPr>
            <a:spLocks/>
          </p:cNvSpPr>
          <p:nvPr/>
        </p:nvSpPr>
        <p:spPr bwMode="auto">
          <a:xfrm>
            <a:off x="1367706" y="3334668"/>
            <a:ext cx="15875" cy="14288"/>
          </a:xfrm>
          <a:custGeom>
            <a:avLst/>
            <a:gdLst/>
            <a:ahLst/>
            <a:cxnLst>
              <a:cxn ang="0">
                <a:pos x="11" y="0"/>
              </a:cxn>
              <a:cxn ang="0">
                <a:pos x="0" y="0"/>
              </a:cxn>
              <a:cxn ang="0">
                <a:pos x="0" y="10"/>
              </a:cxn>
              <a:cxn ang="0">
                <a:pos x="11" y="10"/>
              </a:cxn>
              <a:cxn ang="0">
                <a:pos x="11" y="0"/>
              </a:cxn>
            </a:cxnLst>
            <a:rect l="0" t="0" r="r" b="b"/>
            <a:pathLst>
              <a:path w="11" h="10">
                <a:moveTo>
                  <a:pt x="11" y="0"/>
                </a:moveTo>
                <a:cubicBezTo>
                  <a:pt x="7" y="0"/>
                  <a:pt x="3" y="0"/>
                  <a:pt x="0" y="0"/>
                </a:cubicBezTo>
                <a:cubicBezTo>
                  <a:pt x="0" y="10"/>
                  <a:pt x="0" y="10"/>
                  <a:pt x="0" y="10"/>
                </a:cubicBezTo>
                <a:cubicBezTo>
                  <a:pt x="3" y="10"/>
                  <a:pt x="7" y="10"/>
                  <a:pt x="11" y="10"/>
                </a:cubicBezTo>
                <a:cubicBezTo>
                  <a:pt x="11" y="7"/>
                  <a:pt x="11" y="3"/>
                  <a:pt x="11"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81"/>
          <p:cNvSpPr>
            <a:spLocks/>
          </p:cNvSpPr>
          <p:nvPr/>
        </p:nvSpPr>
        <p:spPr bwMode="auto">
          <a:xfrm>
            <a:off x="1345481" y="3288630"/>
            <a:ext cx="15875" cy="17463"/>
          </a:xfrm>
          <a:custGeom>
            <a:avLst/>
            <a:gdLst/>
            <a:ahLst/>
            <a:cxnLst>
              <a:cxn ang="0">
                <a:pos x="0" y="0"/>
              </a:cxn>
              <a:cxn ang="0">
                <a:pos x="0" y="2"/>
              </a:cxn>
              <a:cxn ang="0">
                <a:pos x="0" y="12"/>
              </a:cxn>
              <a:cxn ang="0">
                <a:pos x="12" y="12"/>
              </a:cxn>
              <a:cxn ang="0">
                <a:pos x="12" y="0"/>
              </a:cxn>
              <a:cxn ang="0">
                <a:pos x="7" y="0"/>
              </a:cxn>
              <a:cxn ang="0">
                <a:pos x="0" y="0"/>
              </a:cxn>
            </a:cxnLst>
            <a:rect l="0" t="0" r="r" b="b"/>
            <a:pathLst>
              <a:path w="12" h="12">
                <a:moveTo>
                  <a:pt x="0" y="0"/>
                </a:moveTo>
                <a:cubicBezTo>
                  <a:pt x="0" y="1"/>
                  <a:pt x="0" y="1"/>
                  <a:pt x="0" y="2"/>
                </a:cubicBezTo>
                <a:cubicBezTo>
                  <a:pt x="0" y="5"/>
                  <a:pt x="0" y="9"/>
                  <a:pt x="0" y="12"/>
                </a:cubicBezTo>
                <a:cubicBezTo>
                  <a:pt x="12" y="12"/>
                  <a:pt x="12" y="12"/>
                  <a:pt x="12" y="12"/>
                </a:cubicBezTo>
                <a:cubicBezTo>
                  <a:pt x="12" y="0"/>
                  <a:pt x="12" y="0"/>
                  <a:pt x="12" y="0"/>
                </a:cubicBezTo>
                <a:cubicBezTo>
                  <a:pt x="10" y="0"/>
                  <a:pt x="9" y="0"/>
                  <a:pt x="7" y="0"/>
                </a:cubicBezTo>
                <a:cubicBezTo>
                  <a:pt x="5" y="0"/>
                  <a:pt x="3" y="0"/>
                  <a:pt x="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82"/>
          <p:cNvSpPr>
            <a:spLocks/>
          </p:cNvSpPr>
          <p:nvPr/>
        </p:nvSpPr>
        <p:spPr bwMode="auto">
          <a:xfrm>
            <a:off x="1412156" y="3290218"/>
            <a:ext cx="17463" cy="15875"/>
          </a:xfrm>
          <a:custGeom>
            <a:avLst/>
            <a:gdLst/>
            <a:ahLst/>
            <a:cxnLst>
              <a:cxn ang="0">
                <a:pos x="12" y="0"/>
              </a:cxn>
              <a:cxn ang="0">
                <a:pos x="0" y="0"/>
              </a:cxn>
              <a:cxn ang="0">
                <a:pos x="0" y="11"/>
              </a:cxn>
              <a:cxn ang="0">
                <a:pos x="12" y="11"/>
              </a:cxn>
              <a:cxn ang="0">
                <a:pos x="12" y="0"/>
              </a:cxn>
            </a:cxnLst>
            <a:rect l="0" t="0" r="r" b="b"/>
            <a:pathLst>
              <a:path w="12" h="11">
                <a:moveTo>
                  <a:pt x="12" y="0"/>
                </a:moveTo>
                <a:cubicBezTo>
                  <a:pt x="8" y="0"/>
                  <a:pt x="4" y="0"/>
                  <a:pt x="0" y="0"/>
                </a:cubicBezTo>
                <a:cubicBezTo>
                  <a:pt x="0" y="4"/>
                  <a:pt x="0" y="7"/>
                  <a:pt x="0" y="11"/>
                </a:cubicBezTo>
                <a:cubicBezTo>
                  <a:pt x="12" y="11"/>
                  <a:pt x="12" y="11"/>
                  <a:pt x="12" y="11"/>
                </a:cubicBezTo>
                <a:cubicBezTo>
                  <a:pt x="12" y="8"/>
                  <a:pt x="12" y="4"/>
                  <a:pt x="12"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83"/>
          <p:cNvSpPr>
            <a:spLocks/>
          </p:cNvSpPr>
          <p:nvPr/>
        </p:nvSpPr>
        <p:spPr bwMode="auto">
          <a:xfrm>
            <a:off x="1280394" y="3271168"/>
            <a:ext cx="14288" cy="14288"/>
          </a:xfrm>
          <a:custGeom>
            <a:avLst/>
            <a:gdLst/>
            <a:ahLst/>
            <a:cxnLst>
              <a:cxn ang="0">
                <a:pos x="10" y="10"/>
              </a:cxn>
              <a:cxn ang="0">
                <a:pos x="10" y="0"/>
              </a:cxn>
              <a:cxn ang="0">
                <a:pos x="1" y="1"/>
              </a:cxn>
              <a:cxn ang="0">
                <a:pos x="0" y="10"/>
              </a:cxn>
              <a:cxn ang="0">
                <a:pos x="10" y="10"/>
              </a:cxn>
            </a:cxnLst>
            <a:rect l="0" t="0" r="r" b="b"/>
            <a:pathLst>
              <a:path w="10" h="10">
                <a:moveTo>
                  <a:pt x="10" y="10"/>
                </a:moveTo>
                <a:cubicBezTo>
                  <a:pt x="10" y="7"/>
                  <a:pt x="10" y="4"/>
                  <a:pt x="10" y="0"/>
                </a:cubicBezTo>
                <a:cubicBezTo>
                  <a:pt x="7" y="1"/>
                  <a:pt x="4" y="1"/>
                  <a:pt x="1" y="1"/>
                </a:cubicBezTo>
                <a:cubicBezTo>
                  <a:pt x="0" y="4"/>
                  <a:pt x="0" y="7"/>
                  <a:pt x="0" y="10"/>
                </a:cubicBezTo>
                <a:cubicBezTo>
                  <a:pt x="3" y="10"/>
                  <a:pt x="7" y="10"/>
                  <a:pt x="10" y="1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84"/>
          <p:cNvSpPr>
            <a:spLocks/>
          </p:cNvSpPr>
          <p:nvPr/>
        </p:nvSpPr>
        <p:spPr bwMode="auto">
          <a:xfrm>
            <a:off x="1301031" y="3271168"/>
            <a:ext cx="17463" cy="14288"/>
          </a:xfrm>
          <a:custGeom>
            <a:avLst/>
            <a:gdLst/>
            <a:ahLst/>
            <a:cxnLst>
              <a:cxn ang="0">
                <a:pos x="13" y="0"/>
              </a:cxn>
              <a:cxn ang="0">
                <a:pos x="0" y="0"/>
              </a:cxn>
              <a:cxn ang="0">
                <a:pos x="0" y="10"/>
              </a:cxn>
              <a:cxn ang="0">
                <a:pos x="12" y="10"/>
              </a:cxn>
              <a:cxn ang="0">
                <a:pos x="13" y="0"/>
              </a:cxn>
            </a:cxnLst>
            <a:rect l="0" t="0" r="r" b="b"/>
            <a:pathLst>
              <a:path w="13" h="10">
                <a:moveTo>
                  <a:pt x="13" y="0"/>
                </a:moveTo>
                <a:cubicBezTo>
                  <a:pt x="8" y="0"/>
                  <a:pt x="4" y="0"/>
                  <a:pt x="0" y="0"/>
                </a:cubicBezTo>
                <a:cubicBezTo>
                  <a:pt x="0" y="4"/>
                  <a:pt x="0" y="7"/>
                  <a:pt x="0" y="10"/>
                </a:cubicBezTo>
                <a:cubicBezTo>
                  <a:pt x="4" y="10"/>
                  <a:pt x="8" y="10"/>
                  <a:pt x="12" y="10"/>
                </a:cubicBezTo>
                <a:cubicBezTo>
                  <a:pt x="12" y="6"/>
                  <a:pt x="12" y="3"/>
                  <a:pt x="13"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85"/>
          <p:cNvSpPr>
            <a:spLocks/>
          </p:cNvSpPr>
          <p:nvPr/>
        </p:nvSpPr>
        <p:spPr bwMode="auto">
          <a:xfrm>
            <a:off x="1323256" y="3288630"/>
            <a:ext cx="17463" cy="17463"/>
          </a:xfrm>
          <a:custGeom>
            <a:avLst/>
            <a:gdLst/>
            <a:ahLst/>
            <a:cxnLst>
              <a:cxn ang="0">
                <a:pos x="12" y="2"/>
              </a:cxn>
              <a:cxn ang="0">
                <a:pos x="12" y="0"/>
              </a:cxn>
              <a:cxn ang="0">
                <a:pos x="0" y="0"/>
              </a:cxn>
              <a:cxn ang="0">
                <a:pos x="0" y="3"/>
              </a:cxn>
              <a:cxn ang="0">
                <a:pos x="0" y="12"/>
              </a:cxn>
              <a:cxn ang="0">
                <a:pos x="12" y="12"/>
              </a:cxn>
              <a:cxn ang="0">
                <a:pos x="12" y="2"/>
              </a:cxn>
            </a:cxnLst>
            <a:rect l="0" t="0" r="r" b="b"/>
            <a:pathLst>
              <a:path w="12" h="12">
                <a:moveTo>
                  <a:pt x="12" y="2"/>
                </a:moveTo>
                <a:cubicBezTo>
                  <a:pt x="12" y="1"/>
                  <a:pt x="12" y="1"/>
                  <a:pt x="12" y="0"/>
                </a:cubicBezTo>
                <a:cubicBezTo>
                  <a:pt x="8" y="0"/>
                  <a:pt x="4" y="0"/>
                  <a:pt x="0" y="0"/>
                </a:cubicBezTo>
                <a:cubicBezTo>
                  <a:pt x="0" y="1"/>
                  <a:pt x="0" y="2"/>
                  <a:pt x="0" y="3"/>
                </a:cubicBezTo>
                <a:cubicBezTo>
                  <a:pt x="0" y="6"/>
                  <a:pt x="0" y="9"/>
                  <a:pt x="0" y="12"/>
                </a:cubicBezTo>
                <a:cubicBezTo>
                  <a:pt x="12" y="12"/>
                  <a:pt x="12" y="12"/>
                  <a:pt x="12" y="12"/>
                </a:cubicBezTo>
                <a:cubicBezTo>
                  <a:pt x="12" y="9"/>
                  <a:pt x="12" y="5"/>
                  <a:pt x="12" y="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86"/>
          <p:cNvSpPr>
            <a:spLocks/>
          </p:cNvSpPr>
          <p:nvPr/>
        </p:nvSpPr>
        <p:spPr bwMode="auto">
          <a:xfrm>
            <a:off x="1345481" y="3312443"/>
            <a:ext cx="15875" cy="17463"/>
          </a:xfrm>
          <a:custGeom>
            <a:avLst/>
            <a:gdLst/>
            <a:ahLst/>
            <a:cxnLst>
              <a:cxn ang="0">
                <a:pos x="1" y="12"/>
              </a:cxn>
              <a:cxn ang="0">
                <a:pos x="12" y="12"/>
              </a:cxn>
              <a:cxn ang="0">
                <a:pos x="12" y="0"/>
              </a:cxn>
              <a:cxn ang="0">
                <a:pos x="0" y="0"/>
              </a:cxn>
              <a:cxn ang="0">
                <a:pos x="1" y="12"/>
              </a:cxn>
            </a:cxnLst>
            <a:rect l="0" t="0" r="r" b="b"/>
            <a:pathLst>
              <a:path w="12" h="12">
                <a:moveTo>
                  <a:pt x="1" y="12"/>
                </a:moveTo>
                <a:cubicBezTo>
                  <a:pt x="5" y="12"/>
                  <a:pt x="9" y="12"/>
                  <a:pt x="12" y="12"/>
                </a:cubicBezTo>
                <a:cubicBezTo>
                  <a:pt x="12" y="0"/>
                  <a:pt x="12" y="0"/>
                  <a:pt x="12" y="0"/>
                </a:cubicBezTo>
                <a:cubicBezTo>
                  <a:pt x="0" y="0"/>
                  <a:pt x="0" y="0"/>
                  <a:pt x="0" y="0"/>
                </a:cubicBezTo>
                <a:cubicBezTo>
                  <a:pt x="1" y="4"/>
                  <a:pt x="1" y="8"/>
                  <a:pt x="1" y="1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87"/>
          <p:cNvSpPr>
            <a:spLocks/>
          </p:cNvSpPr>
          <p:nvPr/>
        </p:nvSpPr>
        <p:spPr bwMode="auto">
          <a:xfrm>
            <a:off x="1367706" y="3288630"/>
            <a:ext cx="17463" cy="17463"/>
          </a:xfrm>
          <a:custGeom>
            <a:avLst/>
            <a:gdLst/>
            <a:ahLst/>
            <a:cxnLst>
              <a:cxn ang="0">
                <a:pos x="0" y="12"/>
              </a:cxn>
              <a:cxn ang="0">
                <a:pos x="12" y="12"/>
              </a:cxn>
              <a:cxn ang="0">
                <a:pos x="12" y="12"/>
              </a:cxn>
              <a:cxn ang="0">
                <a:pos x="12" y="0"/>
              </a:cxn>
              <a:cxn ang="0">
                <a:pos x="0" y="0"/>
              </a:cxn>
              <a:cxn ang="0">
                <a:pos x="0" y="12"/>
              </a:cxn>
            </a:cxnLst>
            <a:rect l="0" t="0" r="r" b="b"/>
            <a:pathLst>
              <a:path w="12" h="12">
                <a:moveTo>
                  <a:pt x="0" y="12"/>
                </a:moveTo>
                <a:cubicBezTo>
                  <a:pt x="12" y="12"/>
                  <a:pt x="12" y="12"/>
                  <a:pt x="12" y="12"/>
                </a:cubicBezTo>
                <a:cubicBezTo>
                  <a:pt x="12" y="12"/>
                  <a:pt x="12" y="12"/>
                  <a:pt x="12" y="12"/>
                </a:cubicBezTo>
                <a:cubicBezTo>
                  <a:pt x="12" y="8"/>
                  <a:pt x="12" y="4"/>
                  <a:pt x="12" y="0"/>
                </a:cubicBezTo>
                <a:cubicBezTo>
                  <a:pt x="7" y="0"/>
                  <a:pt x="3" y="0"/>
                  <a:pt x="0" y="0"/>
                </a:cubicBezTo>
                <a:lnTo>
                  <a:pt x="0" y="12"/>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188"/>
          <p:cNvSpPr>
            <a:spLocks/>
          </p:cNvSpPr>
          <p:nvPr/>
        </p:nvSpPr>
        <p:spPr bwMode="auto">
          <a:xfrm>
            <a:off x="1367706" y="3312443"/>
            <a:ext cx="17463" cy="17463"/>
          </a:xfrm>
          <a:custGeom>
            <a:avLst/>
            <a:gdLst/>
            <a:ahLst/>
            <a:cxnLst>
              <a:cxn ang="0">
                <a:pos x="12" y="0"/>
              </a:cxn>
              <a:cxn ang="0">
                <a:pos x="0" y="0"/>
              </a:cxn>
              <a:cxn ang="0">
                <a:pos x="0" y="12"/>
              </a:cxn>
              <a:cxn ang="0">
                <a:pos x="11" y="12"/>
              </a:cxn>
              <a:cxn ang="0">
                <a:pos x="12" y="0"/>
              </a:cxn>
            </a:cxnLst>
            <a:rect l="0" t="0" r="r" b="b"/>
            <a:pathLst>
              <a:path w="12" h="12">
                <a:moveTo>
                  <a:pt x="12" y="0"/>
                </a:moveTo>
                <a:cubicBezTo>
                  <a:pt x="0" y="0"/>
                  <a:pt x="0" y="0"/>
                  <a:pt x="0" y="0"/>
                </a:cubicBezTo>
                <a:cubicBezTo>
                  <a:pt x="0" y="12"/>
                  <a:pt x="0" y="12"/>
                  <a:pt x="0" y="12"/>
                </a:cubicBezTo>
                <a:cubicBezTo>
                  <a:pt x="3" y="12"/>
                  <a:pt x="7" y="12"/>
                  <a:pt x="11" y="12"/>
                </a:cubicBezTo>
                <a:cubicBezTo>
                  <a:pt x="12" y="8"/>
                  <a:pt x="12" y="4"/>
                  <a:pt x="12"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89"/>
          <p:cNvSpPr>
            <a:spLocks/>
          </p:cNvSpPr>
          <p:nvPr/>
        </p:nvSpPr>
        <p:spPr bwMode="auto">
          <a:xfrm>
            <a:off x="1329606" y="3198143"/>
            <a:ext cx="15875" cy="4763"/>
          </a:xfrm>
          <a:custGeom>
            <a:avLst/>
            <a:gdLst/>
            <a:ahLst/>
            <a:cxnLst>
              <a:cxn ang="0">
                <a:pos x="0" y="4"/>
              </a:cxn>
              <a:cxn ang="0">
                <a:pos x="10" y="4"/>
              </a:cxn>
              <a:cxn ang="0">
                <a:pos x="11" y="0"/>
              </a:cxn>
              <a:cxn ang="0">
                <a:pos x="0" y="2"/>
              </a:cxn>
              <a:cxn ang="0">
                <a:pos x="0" y="4"/>
              </a:cxn>
            </a:cxnLst>
            <a:rect l="0" t="0" r="r" b="b"/>
            <a:pathLst>
              <a:path w="11" h="4">
                <a:moveTo>
                  <a:pt x="0" y="4"/>
                </a:moveTo>
                <a:cubicBezTo>
                  <a:pt x="3" y="4"/>
                  <a:pt x="7" y="4"/>
                  <a:pt x="10" y="4"/>
                </a:cubicBezTo>
                <a:cubicBezTo>
                  <a:pt x="11" y="2"/>
                  <a:pt x="11" y="1"/>
                  <a:pt x="11" y="0"/>
                </a:cubicBezTo>
                <a:cubicBezTo>
                  <a:pt x="7" y="0"/>
                  <a:pt x="3" y="1"/>
                  <a:pt x="0" y="2"/>
                </a:cubicBezTo>
                <a:cubicBezTo>
                  <a:pt x="0" y="3"/>
                  <a:pt x="0" y="3"/>
                  <a:pt x="0" y="4"/>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190"/>
          <p:cNvSpPr>
            <a:spLocks/>
          </p:cNvSpPr>
          <p:nvPr/>
        </p:nvSpPr>
        <p:spPr bwMode="auto">
          <a:xfrm>
            <a:off x="1345481" y="3226718"/>
            <a:ext cx="15875" cy="15875"/>
          </a:xfrm>
          <a:custGeom>
            <a:avLst/>
            <a:gdLst/>
            <a:ahLst/>
            <a:cxnLst>
              <a:cxn ang="0">
                <a:pos x="1" y="0"/>
              </a:cxn>
              <a:cxn ang="0">
                <a:pos x="0" y="11"/>
              </a:cxn>
              <a:cxn ang="0">
                <a:pos x="10" y="11"/>
              </a:cxn>
              <a:cxn ang="0">
                <a:pos x="11" y="11"/>
              </a:cxn>
              <a:cxn ang="0">
                <a:pos x="11" y="0"/>
              </a:cxn>
              <a:cxn ang="0">
                <a:pos x="10" y="0"/>
              </a:cxn>
              <a:cxn ang="0">
                <a:pos x="1" y="0"/>
              </a:cxn>
            </a:cxnLst>
            <a:rect l="0" t="0" r="r" b="b"/>
            <a:pathLst>
              <a:path w="11" h="11">
                <a:moveTo>
                  <a:pt x="1" y="0"/>
                </a:moveTo>
                <a:cubicBezTo>
                  <a:pt x="1" y="4"/>
                  <a:pt x="1" y="7"/>
                  <a:pt x="0" y="11"/>
                </a:cubicBezTo>
                <a:cubicBezTo>
                  <a:pt x="4" y="11"/>
                  <a:pt x="7" y="11"/>
                  <a:pt x="10" y="11"/>
                </a:cubicBezTo>
                <a:cubicBezTo>
                  <a:pt x="10" y="11"/>
                  <a:pt x="11" y="11"/>
                  <a:pt x="11" y="11"/>
                </a:cubicBezTo>
                <a:cubicBezTo>
                  <a:pt x="11" y="0"/>
                  <a:pt x="11" y="0"/>
                  <a:pt x="11" y="0"/>
                </a:cubicBezTo>
                <a:cubicBezTo>
                  <a:pt x="11" y="0"/>
                  <a:pt x="10" y="0"/>
                  <a:pt x="10" y="0"/>
                </a:cubicBezTo>
                <a:cubicBezTo>
                  <a:pt x="7" y="0"/>
                  <a:pt x="4" y="0"/>
                  <a:pt x="1"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91"/>
          <p:cNvSpPr>
            <a:spLocks/>
          </p:cNvSpPr>
          <p:nvPr/>
        </p:nvSpPr>
        <p:spPr bwMode="auto">
          <a:xfrm>
            <a:off x="1367706" y="3417218"/>
            <a:ext cx="11113" cy="9525"/>
          </a:xfrm>
          <a:custGeom>
            <a:avLst/>
            <a:gdLst/>
            <a:ahLst/>
            <a:cxnLst>
              <a:cxn ang="0">
                <a:pos x="1" y="7"/>
              </a:cxn>
              <a:cxn ang="0">
                <a:pos x="8" y="7"/>
              </a:cxn>
              <a:cxn ang="0">
                <a:pos x="8" y="0"/>
              </a:cxn>
              <a:cxn ang="0">
                <a:pos x="1" y="0"/>
              </a:cxn>
              <a:cxn ang="0">
                <a:pos x="0" y="0"/>
              </a:cxn>
              <a:cxn ang="0">
                <a:pos x="0" y="7"/>
              </a:cxn>
              <a:cxn ang="0">
                <a:pos x="1" y="7"/>
              </a:cxn>
            </a:cxnLst>
            <a:rect l="0" t="0" r="r" b="b"/>
            <a:pathLst>
              <a:path w="8" h="7">
                <a:moveTo>
                  <a:pt x="1" y="7"/>
                </a:moveTo>
                <a:cubicBezTo>
                  <a:pt x="3" y="7"/>
                  <a:pt x="5" y="7"/>
                  <a:pt x="8" y="7"/>
                </a:cubicBezTo>
                <a:cubicBezTo>
                  <a:pt x="8" y="4"/>
                  <a:pt x="8" y="2"/>
                  <a:pt x="8" y="0"/>
                </a:cubicBezTo>
                <a:cubicBezTo>
                  <a:pt x="6" y="0"/>
                  <a:pt x="3" y="0"/>
                  <a:pt x="1" y="0"/>
                </a:cubicBezTo>
                <a:cubicBezTo>
                  <a:pt x="1" y="0"/>
                  <a:pt x="0" y="0"/>
                  <a:pt x="0" y="0"/>
                </a:cubicBezTo>
                <a:cubicBezTo>
                  <a:pt x="0" y="7"/>
                  <a:pt x="0" y="7"/>
                  <a:pt x="0" y="7"/>
                </a:cubicBezTo>
                <a:cubicBezTo>
                  <a:pt x="0" y="7"/>
                  <a:pt x="1" y="7"/>
                  <a:pt x="1" y="7"/>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192"/>
          <p:cNvSpPr>
            <a:spLocks/>
          </p:cNvSpPr>
          <p:nvPr/>
        </p:nvSpPr>
        <p:spPr bwMode="auto">
          <a:xfrm>
            <a:off x="1404219" y="3414043"/>
            <a:ext cx="15875" cy="11113"/>
          </a:xfrm>
          <a:custGeom>
            <a:avLst/>
            <a:gdLst/>
            <a:ahLst/>
            <a:cxnLst>
              <a:cxn ang="0">
                <a:pos x="11" y="0"/>
              </a:cxn>
              <a:cxn ang="0">
                <a:pos x="1" y="1"/>
              </a:cxn>
              <a:cxn ang="0">
                <a:pos x="0" y="8"/>
              </a:cxn>
              <a:cxn ang="0">
                <a:pos x="11" y="7"/>
              </a:cxn>
              <a:cxn ang="0">
                <a:pos x="11" y="0"/>
              </a:cxn>
            </a:cxnLst>
            <a:rect l="0" t="0" r="r" b="b"/>
            <a:pathLst>
              <a:path w="11" h="8">
                <a:moveTo>
                  <a:pt x="11" y="0"/>
                </a:moveTo>
                <a:cubicBezTo>
                  <a:pt x="7" y="1"/>
                  <a:pt x="4" y="1"/>
                  <a:pt x="1" y="1"/>
                </a:cubicBezTo>
                <a:cubicBezTo>
                  <a:pt x="1" y="3"/>
                  <a:pt x="0" y="6"/>
                  <a:pt x="0" y="8"/>
                </a:cubicBezTo>
                <a:cubicBezTo>
                  <a:pt x="4" y="8"/>
                  <a:pt x="7" y="7"/>
                  <a:pt x="11" y="7"/>
                </a:cubicBezTo>
                <a:lnTo>
                  <a:pt x="11"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93"/>
          <p:cNvSpPr>
            <a:spLocks/>
          </p:cNvSpPr>
          <p:nvPr/>
        </p:nvSpPr>
        <p:spPr bwMode="auto">
          <a:xfrm>
            <a:off x="1405806" y="3209255"/>
            <a:ext cx="17463" cy="14288"/>
          </a:xfrm>
          <a:custGeom>
            <a:avLst/>
            <a:gdLst/>
            <a:ahLst/>
            <a:cxnLst>
              <a:cxn ang="0">
                <a:pos x="12" y="10"/>
              </a:cxn>
              <a:cxn ang="0">
                <a:pos x="11" y="1"/>
              </a:cxn>
              <a:cxn ang="0">
                <a:pos x="0" y="0"/>
              </a:cxn>
              <a:cxn ang="0">
                <a:pos x="1" y="9"/>
              </a:cxn>
              <a:cxn ang="0">
                <a:pos x="12" y="10"/>
              </a:cxn>
            </a:cxnLst>
            <a:rect l="0" t="0" r="r" b="b"/>
            <a:pathLst>
              <a:path w="12" h="10">
                <a:moveTo>
                  <a:pt x="12" y="10"/>
                </a:moveTo>
                <a:cubicBezTo>
                  <a:pt x="12" y="7"/>
                  <a:pt x="11" y="4"/>
                  <a:pt x="11" y="1"/>
                </a:cubicBezTo>
                <a:cubicBezTo>
                  <a:pt x="7" y="1"/>
                  <a:pt x="3" y="1"/>
                  <a:pt x="0" y="0"/>
                </a:cubicBezTo>
                <a:cubicBezTo>
                  <a:pt x="0" y="3"/>
                  <a:pt x="0" y="6"/>
                  <a:pt x="1" y="9"/>
                </a:cubicBezTo>
                <a:cubicBezTo>
                  <a:pt x="4" y="10"/>
                  <a:pt x="8" y="10"/>
                  <a:pt x="12" y="1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94"/>
          <p:cNvSpPr>
            <a:spLocks/>
          </p:cNvSpPr>
          <p:nvPr/>
        </p:nvSpPr>
        <p:spPr bwMode="auto">
          <a:xfrm>
            <a:off x="1404219" y="3199730"/>
            <a:ext cx="15875" cy="4763"/>
          </a:xfrm>
          <a:custGeom>
            <a:avLst/>
            <a:gdLst/>
            <a:ahLst/>
            <a:cxnLst>
              <a:cxn ang="0">
                <a:pos x="0" y="3"/>
              </a:cxn>
              <a:cxn ang="0">
                <a:pos x="10" y="3"/>
              </a:cxn>
              <a:cxn ang="0">
                <a:pos x="0" y="0"/>
              </a:cxn>
              <a:cxn ang="0">
                <a:pos x="0" y="3"/>
              </a:cxn>
            </a:cxnLst>
            <a:rect l="0" t="0" r="r" b="b"/>
            <a:pathLst>
              <a:path w="10" h="3">
                <a:moveTo>
                  <a:pt x="0" y="3"/>
                </a:moveTo>
                <a:cubicBezTo>
                  <a:pt x="4" y="3"/>
                  <a:pt x="7" y="3"/>
                  <a:pt x="10" y="3"/>
                </a:cubicBezTo>
                <a:cubicBezTo>
                  <a:pt x="7" y="2"/>
                  <a:pt x="4" y="1"/>
                  <a:pt x="0" y="0"/>
                </a:cubicBezTo>
                <a:cubicBezTo>
                  <a:pt x="0" y="1"/>
                  <a:pt x="0" y="2"/>
                  <a:pt x="0" y="3"/>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195"/>
          <p:cNvSpPr>
            <a:spLocks/>
          </p:cNvSpPr>
          <p:nvPr/>
        </p:nvSpPr>
        <p:spPr bwMode="auto">
          <a:xfrm>
            <a:off x="1367706" y="3398168"/>
            <a:ext cx="12700" cy="12700"/>
          </a:xfrm>
          <a:custGeom>
            <a:avLst/>
            <a:gdLst/>
            <a:ahLst/>
            <a:cxnLst>
              <a:cxn ang="0">
                <a:pos x="9" y="9"/>
              </a:cxn>
              <a:cxn ang="0">
                <a:pos x="9" y="0"/>
              </a:cxn>
              <a:cxn ang="0">
                <a:pos x="1" y="0"/>
              </a:cxn>
              <a:cxn ang="0">
                <a:pos x="0" y="0"/>
              </a:cxn>
              <a:cxn ang="0">
                <a:pos x="0" y="9"/>
              </a:cxn>
              <a:cxn ang="0">
                <a:pos x="1" y="9"/>
              </a:cxn>
              <a:cxn ang="0">
                <a:pos x="9" y="9"/>
              </a:cxn>
            </a:cxnLst>
            <a:rect l="0" t="0" r="r" b="b"/>
            <a:pathLst>
              <a:path w="9" h="9">
                <a:moveTo>
                  <a:pt x="9" y="9"/>
                </a:moveTo>
                <a:cubicBezTo>
                  <a:pt x="9" y="6"/>
                  <a:pt x="9" y="3"/>
                  <a:pt x="9" y="0"/>
                </a:cubicBezTo>
                <a:cubicBezTo>
                  <a:pt x="6" y="0"/>
                  <a:pt x="3" y="0"/>
                  <a:pt x="1" y="0"/>
                </a:cubicBezTo>
                <a:cubicBezTo>
                  <a:pt x="1" y="0"/>
                  <a:pt x="0" y="0"/>
                  <a:pt x="0" y="0"/>
                </a:cubicBezTo>
                <a:cubicBezTo>
                  <a:pt x="0" y="9"/>
                  <a:pt x="0" y="9"/>
                  <a:pt x="0" y="9"/>
                </a:cubicBezTo>
                <a:cubicBezTo>
                  <a:pt x="0" y="9"/>
                  <a:pt x="1" y="9"/>
                  <a:pt x="1" y="9"/>
                </a:cubicBezTo>
                <a:cubicBezTo>
                  <a:pt x="3" y="9"/>
                  <a:pt x="6" y="9"/>
                  <a:pt x="9" y="9"/>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196"/>
          <p:cNvSpPr>
            <a:spLocks/>
          </p:cNvSpPr>
          <p:nvPr/>
        </p:nvSpPr>
        <p:spPr bwMode="auto">
          <a:xfrm>
            <a:off x="1304206" y="3209255"/>
            <a:ext cx="17463" cy="14288"/>
          </a:xfrm>
          <a:custGeom>
            <a:avLst/>
            <a:gdLst/>
            <a:ahLst/>
            <a:cxnLst>
              <a:cxn ang="0">
                <a:pos x="1" y="1"/>
              </a:cxn>
              <a:cxn ang="0">
                <a:pos x="0" y="10"/>
              </a:cxn>
              <a:cxn ang="0">
                <a:pos x="12" y="9"/>
              </a:cxn>
              <a:cxn ang="0">
                <a:pos x="12" y="0"/>
              </a:cxn>
              <a:cxn ang="0">
                <a:pos x="2" y="1"/>
              </a:cxn>
              <a:cxn ang="0">
                <a:pos x="1" y="1"/>
              </a:cxn>
            </a:cxnLst>
            <a:rect l="0" t="0" r="r" b="b"/>
            <a:pathLst>
              <a:path w="12" h="10">
                <a:moveTo>
                  <a:pt x="1" y="1"/>
                </a:moveTo>
                <a:cubicBezTo>
                  <a:pt x="1" y="4"/>
                  <a:pt x="0" y="7"/>
                  <a:pt x="0" y="10"/>
                </a:cubicBezTo>
                <a:cubicBezTo>
                  <a:pt x="4" y="10"/>
                  <a:pt x="8" y="9"/>
                  <a:pt x="12" y="9"/>
                </a:cubicBezTo>
                <a:cubicBezTo>
                  <a:pt x="12" y="6"/>
                  <a:pt x="12" y="3"/>
                  <a:pt x="12" y="0"/>
                </a:cubicBezTo>
                <a:cubicBezTo>
                  <a:pt x="9" y="0"/>
                  <a:pt x="6" y="0"/>
                  <a:pt x="2" y="1"/>
                </a:cubicBezTo>
                <a:cubicBezTo>
                  <a:pt x="2" y="1"/>
                  <a:pt x="1" y="1"/>
                  <a:pt x="1" y="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97"/>
          <p:cNvSpPr>
            <a:spLocks/>
          </p:cNvSpPr>
          <p:nvPr/>
        </p:nvSpPr>
        <p:spPr bwMode="auto">
          <a:xfrm>
            <a:off x="1385169" y="3209255"/>
            <a:ext cx="17463" cy="12700"/>
          </a:xfrm>
          <a:custGeom>
            <a:avLst/>
            <a:gdLst/>
            <a:ahLst/>
            <a:cxnLst>
              <a:cxn ang="0">
                <a:pos x="1" y="9"/>
              </a:cxn>
              <a:cxn ang="0">
                <a:pos x="12" y="9"/>
              </a:cxn>
              <a:cxn ang="0">
                <a:pos x="11" y="0"/>
              </a:cxn>
              <a:cxn ang="0">
                <a:pos x="0" y="0"/>
              </a:cxn>
              <a:cxn ang="0">
                <a:pos x="1" y="9"/>
              </a:cxn>
            </a:cxnLst>
            <a:rect l="0" t="0" r="r" b="b"/>
            <a:pathLst>
              <a:path w="12" h="9">
                <a:moveTo>
                  <a:pt x="1" y="9"/>
                </a:moveTo>
                <a:cubicBezTo>
                  <a:pt x="4" y="9"/>
                  <a:pt x="8" y="9"/>
                  <a:pt x="12" y="9"/>
                </a:cubicBezTo>
                <a:cubicBezTo>
                  <a:pt x="11" y="6"/>
                  <a:pt x="11" y="3"/>
                  <a:pt x="11" y="0"/>
                </a:cubicBezTo>
                <a:cubicBezTo>
                  <a:pt x="7" y="0"/>
                  <a:pt x="4" y="0"/>
                  <a:pt x="0" y="0"/>
                </a:cubicBezTo>
                <a:cubicBezTo>
                  <a:pt x="0" y="2"/>
                  <a:pt x="1" y="5"/>
                  <a:pt x="1" y="9"/>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98"/>
          <p:cNvSpPr>
            <a:spLocks/>
          </p:cNvSpPr>
          <p:nvPr/>
        </p:nvSpPr>
        <p:spPr bwMode="auto">
          <a:xfrm>
            <a:off x="1348656" y="3398168"/>
            <a:ext cx="12700" cy="12700"/>
          </a:xfrm>
          <a:custGeom>
            <a:avLst/>
            <a:gdLst/>
            <a:ahLst/>
            <a:cxnLst>
              <a:cxn ang="0">
                <a:pos x="9" y="0"/>
              </a:cxn>
              <a:cxn ang="0">
                <a:pos x="0" y="0"/>
              </a:cxn>
              <a:cxn ang="0">
                <a:pos x="1" y="9"/>
              </a:cxn>
              <a:cxn ang="0">
                <a:pos x="9" y="9"/>
              </a:cxn>
              <a:cxn ang="0">
                <a:pos x="9" y="0"/>
              </a:cxn>
            </a:cxnLst>
            <a:rect l="0" t="0" r="r" b="b"/>
            <a:pathLst>
              <a:path w="9" h="9">
                <a:moveTo>
                  <a:pt x="9" y="0"/>
                </a:moveTo>
                <a:cubicBezTo>
                  <a:pt x="6" y="0"/>
                  <a:pt x="4" y="0"/>
                  <a:pt x="0" y="0"/>
                </a:cubicBezTo>
                <a:cubicBezTo>
                  <a:pt x="1" y="3"/>
                  <a:pt x="1" y="6"/>
                  <a:pt x="1" y="9"/>
                </a:cubicBezTo>
                <a:cubicBezTo>
                  <a:pt x="4" y="9"/>
                  <a:pt x="7" y="9"/>
                  <a:pt x="9" y="9"/>
                </a:cubicBezTo>
                <a:lnTo>
                  <a:pt x="9"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99"/>
          <p:cNvSpPr>
            <a:spLocks/>
          </p:cNvSpPr>
          <p:nvPr/>
        </p:nvSpPr>
        <p:spPr bwMode="auto">
          <a:xfrm>
            <a:off x="1347069" y="3207668"/>
            <a:ext cx="14288" cy="12700"/>
          </a:xfrm>
          <a:custGeom>
            <a:avLst/>
            <a:gdLst/>
            <a:ahLst/>
            <a:cxnLst>
              <a:cxn ang="0">
                <a:pos x="9" y="0"/>
              </a:cxn>
              <a:cxn ang="0">
                <a:pos x="1" y="0"/>
              </a:cxn>
              <a:cxn ang="0">
                <a:pos x="0" y="9"/>
              </a:cxn>
              <a:cxn ang="0">
                <a:pos x="9" y="9"/>
              </a:cxn>
              <a:cxn ang="0">
                <a:pos x="10" y="9"/>
              </a:cxn>
              <a:cxn ang="0">
                <a:pos x="10" y="0"/>
              </a:cxn>
              <a:cxn ang="0">
                <a:pos x="9" y="0"/>
              </a:cxn>
            </a:cxnLst>
            <a:rect l="0" t="0" r="r" b="b"/>
            <a:pathLst>
              <a:path w="10" h="9">
                <a:moveTo>
                  <a:pt x="9" y="0"/>
                </a:moveTo>
                <a:cubicBezTo>
                  <a:pt x="7" y="0"/>
                  <a:pt x="4" y="0"/>
                  <a:pt x="1" y="0"/>
                </a:cubicBezTo>
                <a:cubicBezTo>
                  <a:pt x="1" y="3"/>
                  <a:pt x="0" y="6"/>
                  <a:pt x="0" y="9"/>
                </a:cubicBezTo>
                <a:cubicBezTo>
                  <a:pt x="3" y="9"/>
                  <a:pt x="6" y="9"/>
                  <a:pt x="9" y="9"/>
                </a:cubicBezTo>
                <a:cubicBezTo>
                  <a:pt x="9" y="9"/>
                  <a:pt x="10" y="9"/>
                  <a:pt x="10" y="9"/>
                </a:cubicBezTo>
                <a:cubicBezTo>
                  <a:pt x="10" y="0"/>
                  <a:pt x="10" y="0"/>
                  <a:pt x="10" y="0"/>
                </a:cubicBezTo>
                <a:cubicBezTo>
                  <a:pt x="10" y="0"/>
                  <a:pt x="9" y="0"/>
                  <a:pt x="9"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200"/>
          <p:cNvSpPr>
            <a:spLocks/>
          </p:cNvSpPr>
          <p:nvPr/>
        </p:nvSpPr>
        <p:spPr bwMode="auto">
          <a:xfrm>
            <a:off x="1326431" y="3207668"/>
            <a:ext cx="17463" cy="14288"/>
          </a:xfrm>
          <a:custGeom>
            <a:avLst/>
            <a:gdLst/>
            <a:ahLst/>
            <a:cxnLst>
              <a:cxn ang="0">
                <a:pos x="0" y="10"/>
              </a:cxn>
              <a:cxn ang="0">
                <a:pos x="12" y="9"/>
              </a:cxn>
              <a:cxn ang="0">
                <a:pos x="12" y="0"/>
              </a:cxn>
              <a:cxn ang="0">
                <a:pos x="1" y="1"/>
              </a:cxn>
              <a:cxn ang="0">
                <a:pos x="0" y="10"/>
              </a:cxn>
            </a:cxnLst>
            <a:rect l="0" t="0" r="r" b="b"/>
            <a:pathLst>
              <a:path w="12" h="10">
                <a:moveTo>
                  <a:pt x="0" y="10"/>
                </a:moveTo>
                <a:cubicBezTo>
                  <a:pt x="4" y="10"/>
                  <a:pt x="8" y="10"/>
                  <a:pt x="12" y="9"/>
                </a:cubicBezTo>
                <a:cubicBezTo>
                  <a:pt x="12" y="6"/>
                  <a:pt x="12" y="3"/>
                  <a:pt x="12" y="0"/>
                </a:cubicBezTo>
                <a:cubicBezTo>
                  <a:pt x="9" y="0"/>
                  <a:pt x="5" y="1"/>
                  <a:pt x="1" y="1"/>
                </a:cubicBezTo>
                <a:cubicBezTo>
                  <a:pt x="1" y="4"/>
                  <a:pt x="1" y="7"/>
                  <a:pt x="0" y="1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201"/>
          <p:cNvSpPr>
            <a:spLocks/>
          </p:cNvSpPr>
          <p:nvPr/>
        </p:nvSpPr>
        <p:spPr bwMode="auto">
          <a:xfrm>
            <a:off x="1329606" y="3396580"/>
            <a:ext cx="15875" cy="14288"/>
          </a:xfrm>
          <a:custGeom>
            <a:avLst/>
            <a:gdLst/>
            <a:ahLst/>
            <a:cxnLst>
              <a:cxn ang="0">
                <a:pos x="11" y="1"/>
              </a:cxn>
              <a:cxn ang="0">
                <a:pos x="0" y="0"/>
              </a:cxn>
              <a:cxn ang="0">
                <a:pos x="1" y="9"/>
              </a:cxn>
              <a:cxn ang="0">
                <a:pos x="1" y="8"/>
              </a:cxn>
              <a:cxn ang="0">
                <a:pos x="1" y="9"/>
              </a:cxn>
              <a:cxn ang="0">
                <a:pos x="11" y="10"/>
              </a:cxn>
              <a:cxn ang="0">
                <a:pos x="11" y="1"/>
              </a:cxn>
            </a:cxnLst>
            <a:rect l="0" t="0" r="r" b="b"/>
            <a:pathLst>
              <a:path w="11" h="10">
                <a:moveTo>
                  <a:pt x="11" y="1"/>
                </a:moveTo>
                <a:cubicBezTo>
                  <a:pt x="7" y="1"/>
                  <a:pt x="4" y="0"/>
                  <a:pt x="0" y="0"/>
                </a:cubicBezTo>
                <a:cubicBezTo>
                  <a:pt x="0" y="3"/>
                  <a:pt x="0" y="6"/>
                  <a:pt x="1" y="9"/>
                </a:cubicBezTo>
                <a:cubicBezTo>
                  <a:pt x="1" y="9"/>
                  <a:pt x="1" y="8"/>
                  <a:pt x="1" y="8"/>
                </a:cubicBezTo>
                <a:cubicBezTo>
                  <a:pt x="1" y="9"/>
                  <a:pt x="1" y="9"/>
                  <a:pt x="1" y="9"/>
                </a:cubicBezTo>
                <a:cubicBezTo>
                  <a:pt x="5" y="9"/>
                  <a:pt x="8" y="10"/>
                  <a:pt x="11" y="10"/>
                </a:cubicBezTo>
                <a:cubicBezTo>
                  <a:pt x="11" y="7"/>
                  <a:pt x="11" y="4"/>
                  <a:pt x="11" y="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202"/>
          <p:cNvSpPr>
            <a:spLocks/>
          </p:cNvSpPr>
          <p:nvPr/>
        </p:nvSpPr>
        <p:spPr bwMode="auto">
          <a:xfrm>
            <a:off x="1270869" y="3290218"/>
            <a:ext cx="4763" cy="15875"/>
          </a:xfrm>
          <a:custGeom>
            <a:avLst/>
            <a:gdLst/>
            <a:ahLst/>
            <a:cxnLst>
              <a:cxn ang="0">
                <a:pos x="0" y="11"/>
              </a:cxn>
              <a:cxn ang="0">
                <a:pos x="3" y="11"/>
              </a:cxn>
              <a:cxn ang="0">
                <a:pos x="2" y="1"/>
              </a:cxn>
              <a:cxn ang="0">
                <a:pos x="2" y="0"/>
              </a:cxn>
              <a:cxn ang="0">
                <a:pos x="1" y="0"/>
              </a:cxn>
              <a:cxn ang="0">
                <a:pos x="2" y="6"/>
              </a:cxn>
              <a:cxn ang="0">
                <a:pos x="0" y="11"/>
              </a:cxn>
            </a:cxnLst>
            <a:rect l="0" t="0" r="r" b="b"/>
            <a:pathLst>
              <a:path w="3" h="11">
                <a:moveTo>
                  <a:pt x="0" y="11"/>
                </a:moveTo>
                <a:cubicBezTo>
                  <a:pt x="3" y="11"/>
                  <a:pt x="3" y="11"/>
                  <a:pt x="3" y="11"/>
                </a:cubicBezTo>
                <a:cubicBezTo>
                  <a:pt x="2" y="8"/>
                  <a:pt x="2" y="4"/>
                  <a:pt x="2" y="1"/>
                </a:cubicBezTo>
                <a:cubicBezTo>
                  <a:pt x="2" y="1"/>
                  <a:pt x="2" y="1"/>
                  <a:pt x="2" y="0"/>
                </a:cubicBezTo>
                <a:cubicBezTo>
                  <a:pt x="2" y="0"/>
                  <a:pt x="1" y="0"/>
                  <a:pt x="1" y="0"/>
                </a:cubicBezTo>
                <a:cubicBezTo>
                  <a:pt x="1" y="2"/>
                  <a:pt x="2" y="4"/>
                  <a:pt x="2" y="6"/>
                </a:cubicBezTo>
                <a:cubicBezTo>
                  <a:pt x="2" y="7"/>
                  <a:pt x="1" y="9"/>
                  <a:pt x="0"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203"/>
          <p:cNvSpPr>
            <a:spLocks/>
          </p:cNvSpPr>
          <p:nvPr/>
        </p:nvSpPr>
        <p:spPr bwMode="auto">
          <a:xfrm>
            <a:off x="1385169" y="3415630"/>
            <a:ext cx="15875" cy="9525"/>
          </a:xfrm>
          <a:custGeom>
            <a:avLst/>
            <a:gdLst/>
            <a:ahLst/>
            <a:cxnLst>
              <a:cxn ang="0">
                <a:pos x="11" y="0"/>
              </a:cxn>
              <a:cxn ang="0">
                <a:pos x="0" y="1"/>
              </a:cxn>
              <a:cxn ang="0">
                <a:pos x="0" y="7"/>
              </a:cxn>
              <a:cxn ang="0">
                <a:pos x="10" y="7"/>
              </a:cxn>
              <a:cxn ang="0">
                <a:pos x="11" y="0"/>
              </a:cxn>
            </a:cxnLst>
            <a:rect l="0" t="0" r="r" b="b"/>
            <a:pathLst>
              <a:path w="11" h="7">
                <a:moveTo>
                  <a:pt x="11" y="0"/>
                </a:moveTo>
                <a:cubicBezTo>
                  <a:pt x="7" y="0"/>
                  <a:pt x="4" y="1"/>
                  <a:pt x="0" y="1"/>
                </a:cubicBezTo>
                <a:cubicBezTo>
                  <a:pt x="0" y="3"/>
                  <a:pt x="0" y="5"/>
                  <a:pt x="0" y="7"/>
                </a:cubicBezTo>
                <a:cubicBezTo>
                  <a:pt x="3" y="7"/>
                  <a:pt x="7" y="7"/>
                  <a:pt x="10" y="7"/>
                </a:cubicBezTo>
                <a:cubicBezTo>
                  <a:pt x="11" y="5"/>
                  <a:pt x="11" y="3"/>
                  <a:pt x="11"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204"/>
          <p:cNvSpPr>
            <a:spLocks/>
          </p:cNvSpPr>
          <p:nvPr/>
        </p:nvSpPr>
        <p:spPr bwMode="auto">
          <a:xfrm>
            <a:off x="1383581" y="3431505"/>
            <a:ext cx="15875" cy="4763"/>
          </a:xfrm>
          <a:custGeom>
            <a:avLst/>
            <a:gdLst/>
            <a:ahLst/>
            <a:cxnLst>
              <a:cxn ang="0">
                <a:pos x="11" y="0"/>
              </a:cxn>
              <a:cxn ang="0">
                <a:pos x="0" y="0"/>
              </a:cxn>
              <a:cxn ang="0">
                <a:pos x="0" y="3"/>
              </a:cxn>
              <a:cxn ang="0">
                <a:pos x="11" y="3"/>
              </a:cxn>
              <a:cxn ang="0">
                <a:pos x="11" y="0"/>
              </a:cxn>
            </a:cxnLst>
            <a:rect l="0" t="0" r="r" b="b"/>
            <a:pathLst>
              <a:path w="11" h="3">
                <a:moveTo>
                  <a:pt x="11" y="0"/>
                </a:moveTo>
                <a:cubicBezTo>
                  <a:pt x="7" y="0"/>
                  <a:pt x="4" y="0"/>
                  <a:pt x="0" y="0"/>
                </a:cubicBezTo>
                <a:cubicBezTo>
                  <a:pt x="0" y="1"/>
                  <a:pt x="0" y="2"/>
                  <a:pt x="0" y="3"/>
                </a:cubicBezTo>
                <a:cubicBezTo>
                  <a:pt x="11" y="3"/>
                  <a:pt x="11" y="3"/>
                  <a:pt x="11" y="3"/>
                </a:cubicBezTo>
                <a:cubicBezTo>
                  <a:pt x="11" y="2"/>
                  <a:pt x="11" y="1"/>
                  <a:pt x="11"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206"/>
          <p:cNvSpPr>
            <a:spLocks/>
          </p:cNvSpPr>
          <p:nvPr/>
        </p:nvSpPr>
        <p:spPr bwMode="auto">
          <a:xfrm>
            <a:off x="1367706" y="3207668"/>
            <a:ext cx="12700" cy="12700"/>
          </a:xfrm>
          <a:custGeom>
            <a:avLst/>
            <a:gdLst/>
            <a:ahLst/>
            <a:cxnLst>
              <a:cxn ang="0">
                <a:pos x="0" y="9"/>
              </a:cxn>
              <a:cxn ang="0">
                <a:pos x="9" y="9"/>
              </a:cxn>
              <a:cxn ang="0">
                <a:pos x="8" y="0"/>
              </a:cxn>
              <a:cxn ang="0">
                <a:pos x="0" y="0"/>
              </a:cxn>
              <a:cxn ang="0">
                <a:pos x="0" y="9"/>
              </a:cxn>
            </a:cxnLst>
            <a:rect l="0" t="0" r="r" b="b"/>
            <a:pathLst>
              <a:path w="9" h="9">
                <a:moveTo>
                  <a:pt x="0" y="9"/>
                </a:moveTo>
                <a:cubicBezTo>
                  <a:pt x="3" y="9"/>
                  <a:pt x="6" y="9"/>
                  <a:pt x="9" y="9"/>
                </a:cubicBezTo>
                <a:cubicBezTo>
                  <a:pt x="9" y="6"/>
                  <a:pt x="9" y="3"/>
                  <a:pt x="8" y="0"/>
                </a:cubicBezTo>
                <a:cubicBezTo>
                  <a:pt x="5" y="0"/>
                  <a:pt x="2" y="0"/>
                  <a:pt x="0" y="0"/>
                </a:cubicBezTo>
                <a:lnTo>
                  <a:pt x="0" y="9"/>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207"/>
          <p:cNvSpPr>
            <a:spLocks/>
          </p:cNvSpPr>
          <p:nvPr/>
        </p:nvSpPr>
        <p:spPr bwMode="auto">
          <a:xfrm>
            <a:off x="1367706" y="3431505"/>
            <a:ext cx="11113" cy="4763"/>
          </a:xfrm>
          <a:custGeom>
            <a:avLst/>
            <a:gdLst/>
            <a:ahLst/>
            <a:cxnLst>
              <a:cxn ang="0">
                <a:pos x="8" y="0"/>
              </a:cxn>
              <a:cxn ang="0">
                <a:pos x="1" y="0"/>
              </a:cxn>
              <a:cxn ang="0">
                <a:pos x="0" y="0"/>
              </a:cxn>
              <a:cxn ang="0">
                <a:pos x="0" y="3"/>
              </a:cxn>
              <a:cxn ang="0">
                <a:pos x="7" y="3"/>
              </a:cxn>
              <a:cxn ang="0">
                <a:pos x="8" y="0"/>
              </a:cxn>
            </a:cxnLst>
            <a:rect l="0" t="0" r="r" b="b"/>
            <a:pathLst>
              <a:path w="8" h="3">
                <a:moveTo>
                  <a:pt x="8" y="0"/>
                </a:moveTo>
                <a:cubicBezTo>
                  <a:pt x="5" y="0"/>
                  <a:pt x="3" y="0"/>
                  <a:pt x="1" y="0"/>
                </a:cubicBezTo>
                <a:cubicBezTo>
                  <a:pt x="1" y="0"/>
                  <a:pt x="0" y="0"/>
                  <a:pt x="0" y="0"/>
                </a:cubicBezTo>
                <a:cubicBezTo>
                  <a:pt x="0" y="3"/>
                  <a:pt x="0" y="3"/>
                  <a:pt x="0" y="3"/>
                </a:cubicBezTo>
                <a:cubicBezTo>
                  <a:pt x="7" y="3"/>
                  <a:pt x="7" y="3"/>
                  <a:pt x="7" y="3"/>
                </a:cubicBezTo>
                <a:cubicBezTo>
                  <a:pt x="7" y="2"/>
                  <a:pt x="8" y="1"/>
                  <a:pt x="8"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208"/>
          <p:cNvSpPr>
            <a:spLocks/>
          </p:cNvSpPr>
          <p:nvPr/>
        </p:nvSpPr>
        <p:spPr bwMode="auto">
          <a:xfrm>
            <a:off x="1335956" y="3431505"/>
            <a:ext cx="11113" cy="4763"/>
          </a:xfrm>
          <a:custGeom>
            <a:avLst/>
            <a:gdLst/>
            <a:ahLst/>
            <a:cxnLst>
              <a:cxn ang="0">
                <a:pos x="7" y="0"/>
              </a:cxn>
              <a:cxn ang="0">
                <a:pos x="0" y="0"/>
              </a:cxn>
              <a:cxn ang="0">
                <a:pos x="1" y="3"/>
              </a:cxn>
              <a:cxn ang="0">
                <a:pos x="8" y="3"/>
              </a:cxn>
              <a:cxn ang="0">
                <a:pos x="7" y="0"/>
              </a:cxn>
            </a:cxnLst>
            <a:rect l="0" t="0" r="r" b="b"/>
            <a:pathLst>
              <a:path w="8" h="3">
                <a:moveTo>
                  <a:pt x="7" y="0"/>
                </a:moveTo>
                <a:cubicBezTo>
                  <a:pt x="5" y="0"/>
                  <a:pt x="2" y="0"/>
                  <a:pt x="0" y="0"/>
                </a:cubicBezTo>
                <a:cubicBezTo>
                  <a:pt x="1" y="3"/>
                  <a:pt x="1" y="3"/>
                  <a:pt x="1" y="3"/>
                </a:cubicBezTo>
                <a:cubicBezTo>
                  <a:pt x="8" y="3"/>
                  <a:pt x="8" y="3"/>
                  <a:pt x="8" y="3"/>
                </a:cubicBezTo>
                <a:cubicBezTo>
                  <a:pt x="8" y="3"/>
                  <a:pt x="7" y="2"/>
                  <a:pt x="7"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209"/>
          <p:cNvSpPr>
            <a:spLocks/>
          </p:cNvSpPr>
          <p:nvPr/>
        </p:nvSpPr>
        <p:spPr bwMode="auto">
          <a:xfrm>
            <a:off x="1385169" y="3196555"/>
            <a:ext cx="15875" cy="6350"/>
          </a:xfrm>
          <a:custGeom>
            <a:avLst/>
            <a:gdLst/>
            <a:ahLst/>
            <a:cxnLst>
              <a:cxn ang="0">
                <a:pos x="0" y="5"/>
              </a:cxn>
              <a:cxn ang="0">
                <a:pos x="11" y="5"/>
              </a:cxn>
              <a:cxn ang="0">
                <a:pos x="10" y="2"/>
              </a:cxn>
              <a:cxn ang="0">
                <a:pos x="4" y="1"/>
              </a:cxn>
              <a:cxn ang="0">
                <a:pos x="0" y="0"/>
              </a:cxn>
              <a:cxn ang="0">
                <a:pos x="0" y="5"/>
              </a:cxn>
            </a:cxnLst>
            <a:rect l="0" t="0" r="r" b="b"/>
            <a:pathLst>
              <a:path w="11" h="5">
                <a:moveTo>
                  <a:pt x="0" y="5"/>
                </a:moveTo>
                <a:cubicBezTo>
                  <a:pt x="3" y="5"/>
                  <a:pt x="7" y="5"/>
                  <a:pt x="11" y="5"/>
                </a:cubicBezTo>
                <a:cubicBezTo>
                  <a:pt x="10" y="4"/>
                  <a:pt x="10" y="3"/>
                  <a:pt x="10" y="2"/>
                </a:cubicBezTo>
                <a:cubicBezTo>
                  <a:pt x="8" y="1"/>
                  <a:pt x="6" y="1"/>
                  <a:pt x="4" y="1"/>
                </a:cubicBezTo>
                <a:cubicBezTo>
                  <a:pt x="3" y="1"/>
                  <a:pt x="1" y="0"/>
                  <a:pt x="0" y="0"/>
                </a:cubicBezTo>
                <a:cubicBezTo>
                  <a:pt x="0" y="2"/>
                  <a:pt x="0" y="3"/>
                  <a:pt x="0" y="5"/>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210"/>
          <p:cNvSpPr>
            <a:spLocks/>
          </p:cNvSpPr>
          <p:nvPr/>
        </p:nvSpPr>
        <p:spPr bwMode="auto">
          <a:xfrm>
            <a:off x="1350244" y="3431505"/>
            <a:ext cx="11113" cy="4763"/>
          </a:xfrm>
          <a:custGeom>
            <a:avLst/>
            <a:gdLst/>
            <a:ahLst/>
            <a:cxnLst>
              <a:cxn ang="0">
                <a:pos x="0" y="3"/>
              </a:cxn>
              <a:cxn ang="0">
                <a:pos x="8" y="3"/>
              </a:cxn>
              <a:cxn ang="0">
                <a:pos x="8" y="0"/>
              </a:cxn>
              <a:cxn ang="0">
                <a:pos x="1" y="0"/>
              </a:cxn>
              <a:cxn ang="0">
                <a:pos x="1" y="3"/>
              </a:cxn>
              <a:cxn ang="0">
                <a:pos x="0" y="3"/>
              </a:cxn>
            </a:cxnLst>
            <a:rect l="0" t="0" r="r" b="b"/>
            <a:pathLst>
              <a:path w="8" h="3">
                <a:moveTo>
                  <a:pt x="0" y="3"/>
                </a:moveTo>
                <a:cubicBezTo>
                  <a:pt x="8" y="3"/>
                  <a:pt x="8" y="3"/>
                  <a:pt x="8" y="3"/>
                </a:cubicBezTo>
                <a:cubicBezTo>
                  <a:pt x="8" y="0"/>
                  <a:pt x="8" y="0"/>
                  <a:pt x="8" y="0"/>
                </a:cubicBezTo>
                <a:cubicBezTo>
                  <a:pt x="6" y="0"/>
                  <a:pt x="4" y="0"/>
                  <a:pt x="1" y="0"/>
                </a:cubicBezTo>
                <a:cubicBezTo>
                  <a:pt x="1" y="2"/>
                  <a:pt x="1" y="3"/>
                  <a:pt x="1" y="3"/>
                </a:cubicBezTo>
                <a:lnTo>
                  <a:pt x="0" y="3"/>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211"/>
          <p:cNvSpPr>
            <a:spLocks/>
          </p:cNvSpPr>
          <p:nvPr/>
        </p:nvSpPr>
        <p:spPr bwMode="auto">
          <a:xfrm>
            <a:off x="1404219" y="3429918"/>
            <a:ext cx="15875" cy="6350"/>
          </a:xfrm>
          <a:custGeom>
            <a:avLst/>
            <a:gdLst/>
            <a:ahLst/>
            <a:cxnLst>
              <a:cxn ang="0">
                <a:pos x="11" y="0"/>
              </a:cxn>
              <a:cxn ang="0">
                <a:pos x="0" y="1"/>
              </a:cxn>
              <a:cxn ang="0">
                <a:pos x="0" y="4"/>
              </a:cxn>
              <a:cxn ang="0">
                <a:pos x="10" y="4"/>
              </a:cxn>
              <a:cxn ang="0">
                <a:pos x="11" y="0"/>
              </a:cxn>
            </a:cxnLst>
            <a:rect l="0" t="0" r="r" b="b"/>
            <a:pathLst>
              <a:path w="11" h="4">
                <a:moveTo>
                  <a:pt x="11" y="0"/>
                </a:moveTo>
                <a:cubicBezTo>
                  <a:pt x="7" y="0"/>
                  <a:pt x="3" y="0"/>
                  <a:pt x="0" y="1"/>
                </a:cubicBezTo>
                <a:cubicBezTo>
                  <a:pt x="0" y="2"/>
                  <a:pt x="0" y="3"/>
                  <a:pt x="0" y="4"/>
                </a:cubicBezTo>
                <a:cubicBezTo>
                  <a:pt x="10" y="4"/>
                  <a:pt x="10" y="4"/>
                  <a:pt x="10" y="4"/>
                </a:cubicBezTo>
                <a:cubicBezTo>
                  <a:pt x="10" y="3"/>
                  <a:pt x="11" y="1"/>
                  <a:pt x="11"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212"/>
          <p:cNvSpPr>
            <a:spLocks/>
          </p:cNvSpPr>
          <p:nvPr/>
        </p:nvSpPr>
        <p:spPr bwMode="auto">
          <a:xfrm>
            <a:off x="1320081" y="3202905"/>
            <a:ext cx="3175" cy="1588"/>
          </a:xfrm>
          <a:custGeom>
            <a:avLst/>
            <a:gdLst/>
            <a:ahLst/>
            <a:cxnLst>
              <a:cxn ang="0">
                <a:pos x="2" y="0"/>
              </a:cxn>
              <a:cxn ang="0">
                <a:pos x="2" y="0"/>
              </a:cxn>
              <a:cxn ang="0">
                <a:pos x="0" y="0"/>
              </a:cxn>
              <a:cxn ang="0">
                <a:pos x="2" y="0"/>
              </a:cxn>
            </a:cxnLst>
            <a:rect l="0" t="0" r="r" b="b"/>
            <a:pathLst>
              <a:path w="2">
                <a:moveTo>
                  <a:pt x="2" y="0"/>
                </a:moveTo>
                <a:cubicBezTo>
                  <a:pt x="2" y="0"/>
                  <a:pt x="2" y="0"/>
                  <a:pt x="2" y="0"/>
                </a:cubicBezTo>
                <a:cubicBezTo>
                  <a:pt x="1" y="0"/>
                  <a:pt x="0" y="0"/>
                  <a:pt x="0" y="0"/>
                </a:cubicBezTo>
                <a:cubicBezTo>
                  <a:pt x="0" y="0"/>
                  <a:pt x="1" y="0"/>
                  <a:pt x="2"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213"/>
          <p:cNvSpPr>
            <a:spLocks/>
          </p:cNvSpPr>
          <p:nvPr/>
        </p:nvSpPr>
        <p:spPr bwMode="auto">
          <a:xfrm>
            <a:off x="1348656" y="3194968"/>
            <a:ext cx="12700" cy="6350"/>
          </a:xfrm>
          <a:custGeom>
            <a:avLst/>
            <a:gdLst/>
            <a:ahLst/>
            <a:cxnLst>
              <a:cxn ang="0">
                <a:pos x="0" y="5"/>
              </a:cxn>
              <a:cxn ang="0">
                <a:pos x="8" y="5"/>
              </a:cxn>
              <a:cxn ang="0">
                <a:pos x="9" y="5"/>
              </a:cxn>
              <a:cxn ang="0">
                <a:pos x="9" y="0"/>
              </a:cxn>
              <a:cxn ang="0">
                <a:pos x="0" y="1"/>
              </a:cxn>
              <a:cxn ang="0">
                <a:pos x="0" y="5"/>
              </a:cxn>
            </a:cxnLst>
            <a:rect l="0" t="0" r="r" b="b"/>
            <a:pathLst>
              <a:path w="9" h="5">
                <a:moveTo>
                  <a:pt x="0" y="5"/>
                </a:moveTo>
                <a:cubicBezTo>
                  <a:pt x="3" y="5"/>
                  <a:pt x="6" y="5"/>
                  <a:pt x="8" y="5"/>
                </a:cubicBezTo>
                <a:cubicBezTo>
                  <a:pt x="8" y="5"/>
                  <a:pt x="9" y="5"/>
                  <a:pt x="9" y="5"/>
                </a:cubicBezTo>
                <a:cubicBezTo>
                  <a:pt x="9" y="0"/>
                  <a:pt x="9" y="0"/>
                  <a:pt x="9" y="0"/>
                </a:cubicBezTo>
                <a:cubicBezTo>
                  <a:pt x="6" y="1"/>
                  <a:pt x="3" y="1"/>
                  <a:pt x="0" y="1"/>
                </a:cubicBezTo>
                <a:cubicBezTo>
                  <a:pt x="0" y="2"/>
                  <a:pt x="0" y="4"/>
                  <a:pt x="0" y="5"/>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214"/>
          <p:cNvSpPr>
            <a:spLocks/>
          </p:cNvSpPr>
          <p:nvPr/>
        </p:nvSpPr>
        <p:spPr bwMode="auto">
          <a:xfrm>
            <a:off x="1367706" y="3194968"/>
            <a:ext cx="11113" cy="7938"/>
          </a:xfrm>
          <a:custGeom>
            <a:avLst/>
            <a:gdLst/>
            <a:ahLst/>
            <a:cxnLst>
              <a:cxn ang="0">
                <a:pos x="0" y="0"/>
              </a:cxn>
              <a:cxn ang="0">
                <a:pos x="0" y="5"/>
              </a:cxn>
              <a:cxn ang="0">
                <a:pos x="8" y="6"/>
              </a:cxn>
              <a:cxn ang="0">
                <a:pos x="8" y="1"/>
              </a:cxn>
              <a:cxn ang="0">
                <a:pos x="0" y="0"/>
              </a:cxn>
            </a:cxnLst>
            <a:rect l="0" t="0" r="r" b="b"/>
            <a:pathLst>
              <a:path w="8" h="6">
                <a:moveTo>
                  <a:pt x="0" y="0"/>
                </a:moveTo>
                <a:cubicBezTo>
                  <a:pt x="0" y="5"/>
                  <a:pt x="0" y="5"/>
                  <a:pt x="0" y="5"/>
                </a:cubicBezTo>
                <a:cubicBezTo>
                  <a:pt x="2" y="5"/>
                  <a:pt x="5" y="6"/>
                  <a:pt x="8" y="6"/>
                </a:cubicBezTo>
                <a:cubicBezTo>
                  <a:pt x="8" y="4"/>
                  <a:pt x="8" y="2"/>
                  <a:pt x="8" y="1"/>
                </a:cubicBezTo>
                <a:cubicBezTo>
                  <a:pt x="5" y="1"/>
                  <a:pt x="2" y="0"/>
                  <a:pt x="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215"/>
          <p:cNvSpPr>
            <a:spLocks/>
          </p:cNvSpPr>
          <p:nvPr/>
        </p:nvSpPr>
        <p:spPr bwMode="auto">
          <a:xfrm>
            <a:off x="1251819" y="3333080"/>
            <a:ext cx="9525" cy="12700"/>
          </a:xfrm>
          <a:custGeom>
            <a:avLst/>
            <a:gdLst/>
            <a:ahLst/>
            <a:cxnLst>
              <a:cxn ang="0">
                <a:pos x="1" y="7"/>
              </a:cxn>
              <a:cxn ang="0">
                <a:pos x="4" y="9"/>
              </a:cxn>
              <a:cxn ang="0">
                <a:pos x="7" y="9"/>
              </a:cxn>
              <a:cxn ang="0">
                <a:pos x="7" y="0"/>
              </a:cxn>
              <a:cxn ang="0">
                <a:pos x="2" y="0"/>
              </a:cxn>
              <a:cxn ang="0">
                <a:pos x="1" y="7"/>
              </a:cxn>
            </a:cxnLst>
            <a:rect l="0" t="0" r="r" b="b"/>
            <a:pathLst>
              <a:path w="7" h="9">
                <a:moveTo>
                  <a:pt x="1" y="7"/>
                </a:moveTo>
                <a:cubicBezTo>
                  <a:pt x="2" y="8"/>
                  <a:pt x="3" y="8"/>
                  <a:pt x="4" y="9"/>
                </a:cubicBezTo>
                <a:cubicBezTo>
                  <a:pt x="5" y="9"/>
                  <a:pt x="6" y="9"/>
                  <a:pt x="7" y="9"/>
                </a:cubicBezTo>
                <a:cubicBezTo>
                  <a:pt x="7" y="6"/>
                  <a:pt x="7" y="3"/>
                  <a:pt x="7" y="0"/>
                </a:cubicBezTo>
                <a:cubicBezTo>
                  <a:pt x="5" y="0"/>
                  <a:pt x="4" y="0"/>
                  <a:pt x="2" y="0"/>
                </a:cubicBezTo>
                <a:cubicBezTo>
                  <a:pt x="1" y="3"/>
                  <a:pt x="0" y="5"/>
                  <a:pt x="1" y="7"/>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216"/>
          <p:cNvSpPr>
            <a:spLocks/>
          </p:cNvSpPr>
          <p:nvPr/>
        </p:nvSpPr>
        <p:spPr bwMode="auto">
          <a:xfrm>
            <a:off x="1331194" y="3415630"/>
            <a:ext cx="14288" cy="9525"/>
          </a:xfrm>
          <a:custGeom>
            <a:avLst/>
            <a:gdLst/>
            <a:ahLst/>
            <a:cxnLst>
              <a:cxn ang="0">
                <a:pos x="10" y="1"/>
              </a:cxn>
              <a:cxn ang="0">
                <a:pos x="0" y="0"/>
              </a:cxn>
              <a:cxn ang="0">
                <a:pos x="2" y="7"/>
              </a:cxn>
              <a:cxn ang="0">
                <a:pos x="10" y="7"/>
              </a:cxn>
              <a:cxn ang="0">
                <a:pos x="10" y="1"/>
              </a:cxn>
            </a:cxnLst>
            <a:rect l="0" t="0" r="r" b="b"/>
            <a:pathLst>
              <a:path w="10" h="7">
                <a:moveTo>
                  <a:pt x="10" y="1"/>
                </a:moveTo>
                <a:cubicBezTo>
                  <a:pt x="7" y="0"/>
                  <a:pt x="3" y="0"/>
                  <a:pt x="0" y="0"/>
                </a:cubicBezTo>
                <a:cubicBezTo>
                  <a:pt x="2" y="7"/>
                  <a:pt x="2" y="7"/>
                  <a:pt x="2" y="7"/>
                </a:cubicBezTo>
                <a:cubicBezTo>
                  <a:pt x="5" y="7"/>
                  <a:pt x="7" y="7"/>
                  <a:pt x="10" y="7"/>
                </a:cubicBezTo>
                <a:cubicBezTo>
                  <a:pt x="10" y="5"/>
                  <a:pt x="10" y="3"/>
                  <a:pt x="10" y="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217"/>
          <p:cNvSpPr>
            <a:spLocks/>
          </p:cNvSpPr>
          <p:nvPr/>
        </p:nvSpPr>
        <p:spPr bwMode="auto">
          <a:xfrm>
            <a:off x="1350244" y="3417218"/>
            <a:ext cx="11113" cy="9525"/>
          </a:xfrm>
          <a:custGeom>
            <a:avLst/>
            <a:gdLst/>
            <a:ahLst/>
            <a:cxnLst>
              <a:cxn ang="0">
                <a:pos x="8" y="0"/>
              </a:cxn>
              <a:cxn ang="0">
                <a:pos x="0" y="0"/>
              </a:cxn>
              <a:cxn ang="0">
                <a:pos x="1" y="6"/>
              </a:cxn>
              <a:cxn ang="0">
                <a:pos x="8" y="7"/>
              </a:cxn>
              <a:cxn ang="0">
                <a:pos x="8" y="0"/>
              </a:cxn>
            </a:cxnLst>
            <a:rect l="0" t="0" r="r" b="b"/>
            <a:pathLst>
              <a:path w="8" h="7">
                <a:moveTo>
                  <a:pt x="8" y="0"/>
                </a:moveTo>
                <a:cubicBezTo>
                  <a:pt x="6" y="0"/>
                  <a:pt x="3" y="0"/>
                  <a:pt x="0" y="0"/>
                </a:cubicBezTo>
                <a:cubicBezTo>
                  <a:pt x="1" y="2"/>
                  <a:pt x="1" y="5"/>
                  <a:pt x="1" y="6"/>
                </a:cubicBezTo>
                <a:cubicBezTo>
                  <a:pt x="3" y="7"/>
                  <a:pt x="6" y="7"/>
                  <a:pt x="8" y="7"/>
                </a:cubicBezTo>
                <a:lnTo>
                  <a:pt x="8"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218"/>
          <p:cNvSpPr>
            <a:spLocks/>
          </p:cNvSpPr>
          <p:nvPr/>
        </p:nvSpPr>
        <p:spPr bwMode="auto">
          <a:xfrm>
            <a:off x="1266106" y="3333080"/>
            <a:ext cx="11113" cy="14288"/>
          </a:xfrm>
          <a:custGeom>
            <a:avLst/>
            <a:gdLst/>
            <a:ahLst/>
            <a:cxnLst>
              <a:cxn ang="0">
                <a:pos x="8" y="10"/>
              </a:cxn>
              <a:cxn ang="0">
                <a:pos x="8" y="1"/>
              </a:cxn>
              <a:cxn ang="0">
                <a:pos x="0" y="0"/>
              </a:cxn>
              <a:cxn ang="0">
                <a:pos x="1" y="10"/>
              </a:cxn>
              <a:cxn ang="0">
                <a:pos x="8" y="10"/>
              </a:cxn>
            </a:cxnLst>
            <a:rect l="0" t="0" r="r" b="b"/>
            <a:pathLst>
              <a:path w="8" h="10">
                <a:moveTo>
                  <a:pt x="8" y="10"/>
                </a:moveTo>
                <a:cubicBezTo>
                  <a:pt x="8" y="7"/>
                  <a:pt x="8" y="4"/>
                  <a:pt x="8" y="1"/>
                </a:cubicBezTo>
                <a:cubicBezTo>
                  <a:pt x="5" y="1"/>
                  <a:pt x="3" y="0"/>
                  <a:pt x="0" y="0"/>
                </a:cubicBezTo>
                <a:cubicBezTo>
                  <a:pt x="1" y="3"/>
                  <a:pt x="1" y="6"/>
                  <a:pt x="1" y="10"/>
                </a:cubicBezTo>
                <a:cubicBezTo>
                  <a:pt x="3" y="10"/>
                  <a:pt x="6" y="10"/>
                  <a:pt x="8" y="1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219"/>
          <p:cNvSpPr>
            <a:spLocks/>
          </p:cNvSpPr>
          <p:nvPr/>
        </p:nvSpPr>
        <p:spPr bwMode="auto">
          <a:xfrm>
            <a:off x="1285156" y="3374355"/>
            <a:ext cx="15875" cy="15875"/>
          </a:xfrm>
          <a:custGeom>
            <a:avLst/>
            <a:gdLst/>
            <a:ahLst/>
            <a:cxnLst>
              <a:cxn ang="0">
                <a:pos x="0" y="0"/>
              </a:cxn>
              <a:cxn ang="0">
                <a:pos x="1" y="10"/>
              </a:cxn>
              <a:cxn ang="0">
                <a:pos x="11" y="11"/>
              </a:cxn>
              <a:cxn ang="0">
                <a:pos x="9" y="1"/>
              </a:cxn>
              <a:cxn ang="0">
                <a:pos x="0" y="0"/>
              </a:cxn>
            </a:cxnLst>
            <a:rect l="0" t="0" r="r" b="b"/>
            <a:pathLst>
              <a:path w="11" h="11">
                <a:moveTo>
                  <a:pt x="0" y="0"/>
                </a:moveTo>
                <a:cubicBezTo>
                  <a:pt x="0" y="4"/>
                  <a:pt x="0" y="7"/>
                  <a:pt x="1" y="10"/>
                </a:cubicBezTo>
                <a:cubicBezTo>
                  <a:pt x="4" y="11"/>
                  <a:pt x="7" y="11"/>
                  <a:pt x="11" y="11"/>
                </a:cubicBezTo>
                <a:cubicBezTo>
                  <a:pt x="10" y="8"/>
                  <a:pt x="10" y="4"/>
                  <a:pt x="9" y="1"/>
                </a:cubicBezTo>
                <a:cubicBezTo>
                  <a:pt x="6" y="1"/>
                  <a:pt x="3" y="0"/>
                  <a:pt x="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220"/>
          <p:cNvSpPr>
            <a:spLocks/>
          </p:cNvSpPr>
          <p:nvPr/>
        </p:nvSpPr>
        <p:spPr bwMode="auto">
          <a:xfrm>
            <a:off x="1308969" y="3414043"/>
            <a:ext cx="9525" cy="3175"/>
          </a:xfrm>
          <a:custGeom>
            <a:avLst/>
            <a:gdLst/>
            <a:ahLst/>
            <a:cxnLst>
              <a:cxn ang="0">
                <a:pos x="0" y="0"/>
              </a:cxn>
              <a:cxn ang="0">
                <a:pos x="0" y="2"/>
              </a:cxn>
              <a:cxn ang="0">
                <a:pos x="7" y="0"/>
              </a:cxn>
              <a:cxn ang="0">
                <a:pos x="0" y="0"/>
              </a:cxn>
            </a:cxnLst>
            <a:rect l="0" t="0" r="r" b="b"/>
            <a:pathLst>
              <a:path w="7" h="2">
                <a:moveTo>
                  <a:pt x="0" y="0"/>
                </a:moveTo>
                <a:cubicBezTo>
                  <a:pt x="0" y="1"/>
                  <a:pt x="0" y="1"/>
                  <a:pt x="0" y="2"/>
                </a:cubicBezTo>
                <a:cubicBezTo>
                  <a:pt x="3" y="1"/>
                  <a:pt x="5" y="1"/>
                  <a:pt x="7" y="0"/>
                </a:cubicBezTo>
                <a:cubicBezTo>
                  <a:pt x="4" y="0"/>
                  <a:pt x="2" y="0"/>
                  <a:pt x="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221"/>
          <p:cNvSpPr>
            <a:spLocks/>
          </p:cNvSpPr>
          <p:nvPr/>
        </p:nvSpPr>
        <p:spPr bwMode="auto">
          <a:xfrm>
            <a:off x="1291506" y="3412455"/>
            <a:ext cx="12700" cy="4763"/>
          </a:xfrm>
          <a:custGeom>
            <a:avLst/>
            <a:gdLst/>
            <a:ahLst/>
            <a:cxnLst>
              <a:cxn ang="0">
                <a:pos x="9" y="3"/>
              </a:cxn>
              <a:cxn ang="0">
                <a:pos x="8" y="1"/>
              </a:cxn>
              <a:cxn ang="0">
                <a:pos x="0" y="0"/>
              </a:cxn>
              <a:cxn ang="0">
                <a:pos x="9" y="3"/>
              </a:cxn>
            </a:cxnLst>
            <a:rect l="0" t="0" r="r" b="b"/>
            <a:pathLst>
              <a:path w="9" h="3">
                <a:moveTo>
                  <a:pt x="9" y="3"/>
                </a:moveTo>
                <a:cubicBezTo>
                  <a:pt x="9" y="2"/>
                  <a:pt x="8" y="2"/>
                  <a:pt x="8" y="1"/>
                </a:cubicBezTo>
                <a:cubicBezTo>
                  <a:pt x="6" y="1"/>
                  <a:pt x="3" y="0"/>
                  <a:pt x="0" y="0"/>
                </a:cubicBezTo>
                <a:cubicBezTo>
                  <a:pt x="2" y="2"/>
                  <a:pt x="5" y="3"/>
                  <a:pt x="9" y="3"/>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222"/>
          <p:cNvSpPr>
            <a:spLocks/>
          </p:cNvSpPr>
          <p:nvPr/>
        </p:nvSpPr>
        <p:spPr bwMode="auto">
          <a:xfrm>
            <a:off x="1307381" y="3394993"/>
            <a:ext cx="17463" cy="14288"/>
          </a:xfrm>
          <a:custGeom>
            <a:avLst/>
            <a:gdLst/>
            <a:ahLst/>
            <a:cxnLst>
              <a:cxn ang="0">
                <a:pos x="0" y="0"/>
              </a:cxn>
              <a:cxn ang="0">
                <a:pos x="1" y="9"/>
              </a:cxn>
              <a:cxn ang="0">
                <a:pos x="12" y="10"/>
              </a:cxn>
              <a:cxn ang="0">
                <a:pos x="11" y="1"/>
              </a:cxn>
              <a:cxn ang="0">
                <a:pos x="0" y="0"/>
              </a:cxn>
            </a:cxnLst>
            <a:rect l="0" t="0" r="r" b="b"/>
            <a:pathLst>
              <a:path w="12" h="10">
                <a:moveTo>
                  <a:pt x="0" y="0"/>
                </a:moveTo>
                <a:cubicBezTo>
                  <a:pt x="0" y="3"/>
                  <a:pt x="0" y="6"/>
                  <a:pt x="1" y="9"/>
                </a:cubicBezTo>
                <a:cubicBezTo>
                  <a:pt x="4" y="10"/>
                  <a:pt x="8" y="10"/>
                  <a:pt x="12" y="10"/>
                </a:cubicBezTo>
                <a:cubicBezTo>
                  <a:pt x="12" y="7"/>
                  <a:pt x="11" y="4"/>
                  <a:pt x="11" y="1"/>
                </a:cubicBezTo>
                <a:cubicBezTo>
                  <a:pt x="7" y="1"/>
                  <a:pt x="4" y="0"/>
                  <a:pt x="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223"/>
          <p:cNvSpPr>
            <a:spLocks/>
          </p:cNvSpPr>
          <p:nvPr/>
        </p:nvSpPr>
        <p:spPr bwMode="auto">
          <a:xfrm>
            <a:off x="1328019" y="3377530"/>
            <a:ext cx="15875" cy="15875"/>
          </a:xfrm>
          <a:custGeom>
            <a:avLst/>
            <a:gdLst/>
            <a:ahLst/>
            <a:cxnLst>
              <a:cxn ang="0">
                <a:pos x="11" y="0"/>
              </a:cxn>
              <a:cxn ang="0">
                <a:pos x="0" y="0"/>
              </a:cxn>
              <a:cxn ang="0">
                <a:pos x="1" y="10"/>
              </a:cxn>
              <a:cxn ang="0">
                <a:pos x="11" y="11"/>
              </a:cxn>
              <a:cxn ang="0">
                <a:pos x="11" y="0"/>
              </a:cxn>
            </a:cxnLst>
            <a:rect l="0" t="0" r="r" b="b"/>
            <a:pathLst>
              <a:path w="11" h="11">
                <a:moveTo>
                  <a:pt x="11" y="0"/>
                </a:moveTo>
                <a:cubicBezTo>
                  <a:pt x="7" y="0"/>
                  <a:pt x="4" y="0"/>
                  <a:pt x="0" y="0"/>
                </a:cubicBezTo>
                <a:cubicBezTo>
                  <a:pt x="0" y="3"/>
                  <a:pt x="0" y="7"/>
                  <a:pt x="1" y="10"/>
                </a:cubicBezTo>
                <a:cubicBezTo>
                  <a:pt x="4" y="11"/>
                  <a:pt x="8" y="11"/>
                  <a:pt x="11" y="11"/>
                </a:cubicBezTo>
                <a:cubicBezTo>
                  <a:pt x="11" y="8"/>
                  <a:pt x="11" y="4"/>
                  <a:pt x="11"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224"/>
          <p:cNvSpPr>
            <a:spLocks/>
          </p:cNvSpPr>
          <p:nvPr/>
        </p:nvSpPr>
        <p:spPr bwMode="auto">
          <a:xfrm>
            <a:off x="1304206" y="3375943"/>
            <a:ext cx="19050" cy="15875"/>
          </a:xfrm>
          <a:custGeom>
            <a:avLst/>
            <a:gdLst/>
            <a:ahLst/>
            <a:cxnLst>
              <a:cxn ang="0">
                <a:pos x="0" y="0"/>
              </a:cxn>
              <a:cxn ang="0">
                <a:pos x="1" y="10"/>
              </a:cxn>
              <a:cxn ang="0">
                <a:pos x="13" y="11"/>
              </a:cxn>
              <a:cxn ang="0">
                <a:pos x="12" y="1"/>
              </a:cxn>
              <a:cxn ang="0">
                <a:pos x="0" y="0"/>
              </a:cxn>
            </a:cxnLst>
            <a:rect l="0" t="0" r="r" b="b"/>
            <a:pathLst>
              <a:path w="13" h="11">
                <a:moveTo>
                  <a:pt x="0" y="0"/>
                </a:moveTo>
                <a:cubicBezTo>
                  <a:pt x="1" y="4"/>
                  <a:pt x="1" y="7"/>
                  <a:pt x="1" y="10"/>
                </a:cubicBezTo>
                <a:cubicBezTo>
                  <a:pt x="5" y="11"/>
                  <a:pt x="9" y="11"/>
                  <a:pt x="13" y="11"/>
                </a:cubicBezTo>
                <a:cubicBezTo>
                  <a:pt x="12" y="8"/>
                  <a:pt x="12" y="4"/>
                  <a:pt x="12" y="1"/>
                </a:cubicBezTo>
                <a:cubicBezTo>
                  <a:pt x="8" y="0"/>
                  <a:pt x="4" y="0"/>
                  <a:pt x="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225"/>
          <p:cNvSpPr>
            <a:spLocks/>
          </p:cNvSpPr>
          <p:nvPr/>
        </p:nvSpPr>
        <p:spPr bwMode="auto">
          <a:xfrm>
            <a:off x="1281981" y="3333080"/>
            <a:ext cx="15875" cy="14288"/>
          </a:xfrm>
          <a:custGeom>
            <a:avLst/>
            <a:gdLst/>
            <a:ahLst/>
            <a:cxnLst>
              <a:cxn ang="0">
                <a:pos x="11" y="10"/>
              </a:cxn>
              <a:cxn ang="0">
                <a:pos x="10" y="0"/>
              </a:cxn>
              <a:cxn ang="0">
                <a:pos x="0" y="0"/>
              </a:cxn>
              <a:cxn ang="0">
                <a:pos x="1" y="9"/>
              </a:cxn>
              <a:cxn ang="0">
                <a:pos x="11" y="10"/>
              </a:cxn>
            </a:cxnLst>
            <a:rect l="0" t="0" r="r" b="b"/>
            <a:pathLst>
              <a:path w="11" h="10">
                <a:moveTo>
                  <a:pt x="11" y="10"/>
                </a:moveTo>
                <a:cubicBezTo>
                  <a:pt x="11" y="6"/>
                  <a:pt x="10" y="3"/>
                  <a:pt x="10" y="0"/>
                </a:cubicBezTo>
                <a:cubicBezTo>
                  <a:pt x="7" y="0"/>
                  <a:pt x="4" y="0"/>
                  <a:pt x="0" y="0"/>
                </a:cubicBezTo>
                <a:cubicBezTo>
                  <a:pt x="1" y="3"/>
                  <a:pt x="1" y="6"/>
                  <a:pt x="1" y="9"/>
                </a:cubicBezTo>
                <a:cubicBezTo>
                  <a:pt x="4" y="9"/>
                  <a:pt x="7" y="10"/>
                  <a:pt x="11" y="1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226"/>
          <p:cNvSpPr>
            <a:spLocks/>
          </p:cNvSpPr>
          <p:nvPr/>
        </p:nvSpPr>
        <p:spPr bwMode="auto">
          <a:xfrm>
            <a:off x="1348656" y="3377530"/>
            <a:ext cx="12700" cy="15875"/>
          </a:xfrm>
          <a:custGeom>
            <a:avLst/>
            <a:gdLst/>
            <a:ahLst/>
            <a:cxnLst>
              <a:cxn ang="0">
                <a:pos x="9" y="0"/>
              </a:cxn>
              <a:cxn ang="0">
                <a:pos x="0" y="0"/>
              </a:cxn>
              <a:cxn ang="0">
                <a:pos x="0" y="11"/>
              </a:cxn>
              <a:cxn ang="0">
                <a:pos x="9" y="11"/>
              </a:cxn>
              <a:cxn ang="0">
                <a:pos x="9" y="0"/>
              </a:cxn>
            </a:cxnLst>
            <a:rect l="0" t="0" r="r" b="b"/>
            <a:pathLst>
              <a:path w="9" h="11">
                <a:moveTo>
                  <a:pt x="9" y="0"/>
                </a:moveTo>
                <a:cubicBezTo>
                  <a:pt x="6" y="0"/>
                  <a:pt x="3" y="0"/>
                  <a:pt x="0" y="0"/>
                </a:cubicBezTo>
                <a:cubicBezTo>
                  <a:pt x="0" y="4"/>
                  <a:pt x="0" y="8"/>
                  <a:pt x="0" y="11"/>
                </a:cubicBezTo>
                <a:cubicBezTo>
                  <a:pt x="3" y="11"/>
                  <a:pt x="6" y="11"/>
                  <a:pt x="9" y="11"/>
                </a:cubicBezTo>
                <a:lnTo>
                  <a:pt x="9"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227"/>
          <p:cNvSpPr>
            <a:spLocks/>
          </p:cNvSpPr>
          <p:nvPr/>
        </p:nvSpPr>
        <p:spPr bwMode="auto">
          <a:xfrm>
            <a:off x="1280394" y="3312443"/>
            <a:ext cx="15875" cy="15875"/>
          </a:xfrm>
          <a:custGeom>
            <a:avLst/>
            <a:gdLst/>
            <a:ahLst/>
            <a:cxnLst>
              <a:cxn ang="0">
                <a:pos x="11" y="11"/>
              </a:cxn>
              <a:cxn ang="0">
                <a:pos x="10" y="0"/>
              </a:cxn>
              <a:cxn ang="0">
                <a:pos x="0" y="0"/>
              </a:cxn>
              <a:cxn ang="0">
                <a:pos x="1" y="11"/>
              </a:cxn>
              <a:cxn ang="0">
                <a:pos x="11" y="11"/>
              </a:cxn>
            </a:cxnLst>
            <a:rect l="0" t="0" r="r" b="b"/>
            <a:pathLst>
              <a:path w="11" h="11">
                <a:moveTo>
                  <a:pt x="11" y="11"/>
                </a:moveTo>
                <a:cubicBezTo>
                  <a:pt x="11" y="7"/>
                  <a:pt x="10" y="4"/>
                  <a:pt x="10" y="0"/>
                </a:cubicBezTo>
                <a:cubicBezTo>
                  <a:pt x="0" y="0"/>
                  <a:pt x="0" y="0"/>
                  <a:pt x="0" y="0"/>
                </a:cubicBezTo>
                <a:cubicBezTo>
                  <a:pt x="1" y="3"/>
                  <a:pt x="1" y="7"/>
                  <a:pt x="1" y="11"/>
                </a:cubicBezTo>
                <a:cubicBezTo>
                  <a:pt x="4" y="11"/>
                  <a:pt x="8" y="11"/>
                  <a:pt x="11"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228"/>
          <p:cNvSpPr>
            <a:spLocks/>
          </p:cNvSpPr>
          <p:nvPr/>
        </p:nvSpPr>
        <p:spPr bwMode="auto">
          <a:xfrm>
            <a:off x="1280394" y="3290218"/>
            <a:ext cx="14288" cy="15875"/>
          </a:xfrm>
          <a:custGeom>
            <a:avLst/>
            <a:gdLst/>
            <a:ahLst/>
            <a:cxnLst>
              <a:cxn ang="0">
                <a:pos x="10" y="2"/>
              </a:cxn>
              <a:cxn ang="0">
                <a:pos x="10" y="0"/>
              </a:cxn>
              <a:cxn ang="0">
                <a:pos x="0" y="0"/>
              </a:cxn>
              <a:cxn ang="0">
                <a:pos x="0" y="1"/>
              </a:cxn>
              <a:cxn ang="0">
                <a:pos x="0" y="11"/>
              </a:cxn>
              <a:cxn ang="0">
                <a:pos x="10" y="11"/>
              </a:cxn>
              <a:cxn ang="0">
                <a:pos x="10" y="2"/>
              </a:cxn>
            </a:cxnLst>
            <a:rect l="0" t="0" r="r" b="b"/>
            <a:pathLst>
              <a:path w="10" h="11">
                <a:moveTo>
                  <a:pt x="10" y="2"/>
                </a:moveTo>
                <a:cubicBezTo>
                  <a:pt x="10" y="1"/>
                  <a:pt x="10" y="1"/>
                  <a:pt x="10" y="0"/>
                </a:cubicBezTo>
                <a:cubicBezTo>
                  <a:pt x="7" y="0"/>
                  <a:pt x="3" y="0"/>
                  <a:pt x="0" y="0"/>
                </a:cubicBezTo>
                <a:cubicBezTo>
                  <a:pt x="0" y="1"/>
                  <a:pt x="0" y="1"/>
                  <a:pt x="0" y="1"/>
                </a:cubicBezTo>
                <a:cubicBezTo>
                  <a:pt x="0" y="4"/>
                  <a:pt x="0" y="8"/>
                  <a:pt x="0" y="11"/>
                </a:cubicBezTo>
                <a:cubicBezTo>
                  <a:pt x="10" y="11"/>
                  <a:pt x="10" y="11"/>
                  <a:pt x="10" y="11"/>
                </a:cubicBezTo>
                <a:cubicBezTo>
                  <a:pt x="10" y="8"/>
                  <a:pt x="10" y="5"/>
                  <a:pt x="10" y="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29"/>
          <p:cNvSpPr>
            <a:spLocks/>
          </p:cNvSpPr>
          <p:nvPr/>
        </p:nvSpPr>
        <p:spPr bwMode="auto">
          <a:xfrm>
            <a:off x="1283569" y="3352130"/>
            <a:ext cx="15875" cy="17463"/>
          </a:xfrm>
          <a:custGeom>
            <a:avLst/>
            <a:gdLst/>
            <a:ahLst/>
            <a:cxnLst>
              <a:cxn ang="0">
                <a:pos x="11" y="12"/>
              </a:cxn>
              <a:cxn ang="0">
                <a:pos x="10" y="1"/>
              </a:cxn>
              <a:cxn ang="0">
                <a:pos x="0" y="0"/>
              </a:cxn>
              <a:cxn ang="0">
                <a:pos x="1" y="12"/>
              </a:cxn>
              <a:cxn ang="0">
                <a:pos x="11" y="12"/>
              </a:cxn>
            </a:cxnLst>
            <a:rect l="0" t="0" r="r" b="b"/>
            <a:pathLst>
              <a:path w="11" h="12">
                <a:moveTo>
                  <a:pt x="11" y="12"/>
                </a:moveTo>
                <a:cubicBezTo>
                  <a:pt x="11" y="8"/>
                  <a:pt x="10" y="4"/>
                  <a:pt x="10" y="1"/>
                </a:cubicBezTo>
                <a:cubicBezTo>
                  <a:pt x="7" y="0"/>
                  <a:pt x="4" y="0"/>
                  <a:pt x="0" y="0"/>
                </a:cubicBezTo>
                <a:cubicBezTo>
                  <a:pt x="1" y="4"/>
                  <a:pt x="1" y="8"/>
                  <a:pt x="1" y="12"/>
                </a:cubicBezTo>
                <a:cubicBezTo>
                  <a:pt x="5" y="12"/>
                  <a:pt x="8" y="12"/>
                  <a:pt x="11" y="1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230"/>
          <p:cNvSpPr>
            <a:spLocks/>
          </p:cNvSpPr>
          <p:nvPr/>
        </p:nvSpPr>
        <p:spPr bwMode="auto">
          <a:xfrm>
            <a:off x="1286744" y="3393405"/>
            <a:ext cx="15875" cy="14288"/>
          </a:xfrm>
          <a:custGeom>
            <a:avLst/>
            <a:gdLst/>
            <a:ahLst/>
            <a:cxnLst>
              <a:cxn ang="0">
                <a:pos x="10" y="1"/>
              </a:cxn>
              <a:cxn ang="0">
                <a:pos x="0" y="0"/>
              </a:cxn>
              <a:cxn ang="0">
                <a:pos x="1" y="9"/>
              </a:cxn>
              <a:cxn ang="0">
                <a:pos x="11" y="10"/>
              </a:cxn>
              <a:cxn ang="0">
                <a:pos x="10" y="1"/>
              </a:cxn>
            </a:cxnLst>
            <a:rect l="0" t="0" r="r" b="b"/>
            <a:pathLst>
              <a:path w="11" h="10">
                <a:moveTo>
                  <a:pt x="10" y="1"/>
                </a:moveTo>
                <a:cubicBezTo>
                  <a:pt x="7" y="1"/>
                  <a:pt x="3" y="0"/>
                  <a:pt x="0" y="0"/>
                </a:cubicBezTo>
                <a:cubicBezTo>
                  <a:pt x="1" y="3"/>
                  <a:pt x="1" y="6"/>
                  <a:pt x="1" y="9"/>
                </a:cubicBezTo>
                <a:cubicBezTo>
                  <a:pt x="4" y="10"/>
                  <a:pt x="8" y="10"/>
                  <a:pt x="11" y="10"/>
                </a:cubicBezTo>
                <a:cubicBezTo>
                  <a:pt x="11" y="7"/>
                  <a:pt x="10" y="4"/>
                  <a:pt x="10" y="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231"/>
          <p:cNvSpPr>
            <a:spLocks/>
          </p:cNvSpPr>
          <p:nvPr/>
        </p:nvSpPr>
        <p:spPr bwMode="auto">
          <a:xfrm>
            <a:off x="1270869" y="3374355"/>
            <a:ext cx="11113" cy="14288"/>
          </a:xfrm>
          <a:custGeom>
            <a:avLst/>
            <a:gdLst/>
            <a:ahLst/>
            <a:cxnLst>
              <a:cxn ang="0">
                <a:pos x="6" y="0"/>
              </a:cxn>
              <a:cxn ang="0">
                <a:pos x="3" y="0"/>
              </a:cxn>
              <a:cxn ang="0">
                <a:pos x="0" y="5"/>
              </a:cxn>
              <a:cxn ang="0">
                <a:pos x="5" y="10"/>
              </a:cxn>
              <a:cxn ang="0">
                <a:pos x="7" y="10"/>
              </a:cxn>
              <a:cxn ang="0">
                <a:pos x="6" y="0"/>
              </a:cxn>
            </a:cxnLst>
            <a:rect l="0" t="0" r="r" b="b"/>
            <a:pathLst>
              <a:path w="7" h="10">
                <a:moveTo>
                  <a:pt x="6" y="0"/>
                </a:moveTo>
                <a:cubicBezTo>
                  <a:pt x="5" y="0"/>
                  <a:pt x="4" y="0"/>
                  <a:pt x="3" y="0"/>
                </a:cubicBezTo>
                <a:cubicBezTo>
                  <a:pt x="1" y="1"/>
                  <a:pt x="0" y="3"/>
                  <a:pt x="0" y="5"/>
                </a:cubicBezTo>
                <a:cubicBezTo>
                  <a:pt x="0" y="6"/>
                  <a:pt x="2" y="8"/>
                  <a:pt x="5" y="10"/>
                </a:cubicBezTo>
                <a:cubicBezTo>
                  <a:pt x="5" y="10"/>
                  <a:pt x="6" y="10"/>
                  <a:pt x="7" y="10"/>
                </a:cubicBezTo>
                <a:cubicBezTo>
                  <a:pt x="7" y="7"/>
                  <a:pt x="6" y="4"/>
                  <a:pt x="6"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32"/>
          <p:cNvSpPr>
            <a:spLocks/>
          </p:cNvSpPr>
          <p:nvPr/>
        </p:nvSpPr>
        <p:spPr bwMode="auto">
          <a:xfrm>
            <a:off x="1450256" y="3250530"/>
            <a:ext cx="12700" cy="17463"/>
          </a:xfrm>
          <a:custGeom>
            <a:avLst/>
            <a:gdLst/>
            <a:ahLst/>
            <a:cxnLst>
              <a:cxn ang="0">
                <a:pos x="1" y="12"/>
              </a:cxn>
              <a:cxn ang="0">
                <a:pos x="8" y="12"/>
              </a:cxn>
              <a:cxn ang="0">
                <a:pos x="6" y="0"/>
              </a:cxn>
              <a:cxn ang="0">
                <a:pos x="0" y="0"/>
              </a:cxn>
              <a:cxn ang="0">
                <a:pos x="1" y="12"/>
              </a:cxn>
            </a:cxnLst>
            <a:rect l="0" t="0" r="r" b="b"/>
            <a:pathLst>
              <a:path w="8" h="12">
                <a:moveTo>
                  <a:pt x="1" y="12"/>
                </a:moveTo>
                <a:cubicBezTo>
                  <a:pt x="3" y="12"/>
                  <a:pt x="6" y="12"/>
                  <a:pt x="8" y="12"/>
                </a:cubicBezTo>
                <a:cubicBezTo>
                  <a:pt x="7" y="9"/>
                  <a:pt x="7" y="5"/>
                  <a:pt x="6" y="0"/>
                </a:cubicBezTo>
                <a:cubicBezTo>
                  <a:pt x="4" y="0"/>
                  <a:pt x="2" y="0"/>
                  <a:pt x="0" y="0"/>
                </a:cubicBezTo>
                <a:cubicBezTo>
                  <a:pt x="1" y="4"/>
                  <a:pt x="1" y="8"/>
                  <a:pt x="1" y="12"/>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233"/>
          <p:cNvSpPr>
            <a:spLocks/>
          </p:cNvSpPr>
          <p:nvPr/>
        </p:nvSpPr>
        <p:spPr bwMode="auto">
          <a:xfrm>
            <a:off x="1429619" y="3228305"/>
            <a:ext cx="15875" cy="15875"/>
          </a:xfrm>
          <a:custGeom>
            <a:avLst/>
            <a:gdLst/>
            <a:ahLst/>
            <a:cxnLst>
              <a:cxn ang="0">
                <a:pos x="11" y="11"/>
              </a:cxn>
              <a:cxn ang="0">
                <a:pos x="10" y="1"/>
              </a:cxn>
              <a:cxn ang="0">
                <a:pos x="0" y="0"/>
              </a:cxn>
              <a:cxn ang="0">
                <a:pos x="1" y="11"/>
              </a:cxn>
              <a:cxn ang="0">
                <a:pos x="11" y="11"/>
              </a:cxn>
            </a:cxnLst>
            <a:rect l="0" t="0" r="r" b="b"/>
            <a:pathLst>
              <a:path w="11" h="11">
                <a:moveTo>
                  <a:pt x="11" y="11"/>
                </a:moveTo>
                <a:cubicBezTo>
                  <a:pt x="11" y="8"/>
                  <a:pt x="11" y="4"/>
                  <a:pt x="10" y="1"/>
                </a:cubicBezTo>
                <a:cubicBezTo>
                  <a:pt x="7" y="1"/>
                  <a:pt x="4" y="0"/>
                  <a:pt x="0" y="0"/>
                </a:cubicBezTo>
                <a:cubicBezTo>
                  <a:pt x="1" y="4"/>
                  <a:pt x="1" y="7"/>
                  <a:pt x="1" y="11"/>
                </a:cubicBezTo>
                <a:cubicBezTo>
                  <a:pt x="5" y="11"/>
                  <a:pt x="8" y="11"/>
                  <a:pt x="11"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234"/>
          <p:cNvSpPr>
            <a:spLocks/>
          </p:cNvSpPr>
          <p:nvPr/>
        </p:nvSpPr>
        <p:spPr bwMode="auto">
          <a:xfrm>
            <a:off x="1450256" y="3229893"/>
            <a:ext cx="7938" cy="15875"/>
          </a:xfrm>
          <a:custGeom>
            <a:avLst/>
            <a:gdLst/>
            <a:ahLst/>
            <a:cxnLst>
              <a:cxn ang="0">
                <a:pos x="6" y="11"/>
              </a:cxn>
              <a:cxn ang="0">
                <a:pos x="1" y="0"/>
              </a:cxn>
              <a:cxn ang="0">
                <a:pos x="0" y="0"/>
              </a:cxn>
              <a:cxn ang="0">
                <a:pos x="1" y="10"/>
              </a:cxn>
              <a:cxn ang="0">
                <a:pos x="6" y="11"/>
              </a:cxn>
            </a:cxnLst>
            <a:rect l="0" t="0" r="r" b="b"/>
            <a:pathLst>
              <a:path w="6" h="11">
                <a:moveTo>
                  <a:pt x="6" y="11"/>
                </a:moveTo>
                <a:cubicBezTo>
                  <a:pt x="5" y="7"/>
                  <a:pt x="3" y="4"/>
                  <a:pt x="1" y="0"/>
                </a:cubicBezTo>
                <a:cubicBezTo>
                  <a:pt x="1" y="0"/>
                  <a:pt x="0" y="0"/>
                  <a:pt x="0" y="0"/>
                </a:cubicBezTo>
                <a:cubicBezTo>
                  <a:pt x="0" y="4"/>
                  <a:pt x="1" y="7"/>
                  <a:pt x="1" y="10"/>
                </a:cubicBezTo>
                <a:cubicBezTo>
                  <a:pt x="3" y="10"/>
                  <a:pt x="4" y="10"/>
                  <a:pt x="6"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235"/>
          <p:cNvSpPr>
            <a:spLocks/>
          </p:cNvSpPr>
          <p:nvPr/>
        </p:nvSpPr>
        <p:spPr bwMode="auto">
          <a:xfrm>
            <a:off x="1367706" y="3377530"/>
            <a:ext cx="14288" cy="15875"/>
          </a:xfrm>
          <a:custGeom>
            <a:avLst/>
            <a:gdLst/>
            <a:ahLst/>
            <a:cxnLst>
              <a:cxn ang="0">
                <a:pos x="9" y="11"/>
              </a:cxn>
              <a:cxn ang="0">
                <a:pos x="10" y="0"/>
              </a:cxn>
              <a:cxn ang="0">
                <a:pos x="1" y="1"/>
              </a:cxn>
              <a:cxn ang="0">
                <a:pos x="0" y="1"/>
              </a:cxn>
              <a:cxn ang="0">
                <a:pos x="0" y="11"/>
              </a:cxn>
              <a:cxn ang="0">
                <a:pos x="1" y="11"/>
              </a:cxn>
              <a:cxn ang="0">
                <a:pos x="9" y="11"/>
              </a:cxn>
            </a:cxnLst>
            <a:rect l="0" t="0" r="r" b="b"/>
            <a:pathLst>
              <a:path w="10" h="11">
                <a:moveTo>
                  <a:pt x="9" y="11"/>
                </a:moveTo>
                <a:cubicBezTo>
                  <a:pt x="10" y="8"/>
                  <a:pt x="10" y="4"/>
                  <a:pt x="10" y="0"/>
                </a:cubicBezTo>
                <a:cubicBezTo>
                  <a:pt x="7" y="0"/>
                  <a:pt x="4" y="1"/>
                  <a:pt x="1" y="1"/>
                </a:cubicBezTo>
                <a:cubicBezTo>
                  <a:pt x="1" y="1"/>
                  <a:pt x="0" y="1"/>
                  <a:pt x="0" y="1"/>
                </a:cubicBezTo>
                <a:cubicBezTo>
                  <a:pt x="0" y="11"/>
                  <a:pt x="0" y="11"/>
                  <a:pt x="0" y="11"/>
                </a:cubicBezTo>
                <a:cubicBezTo>
                  <a:pt x="0" y="11"/>
                  <a:pt x="1" y="11"/>
                  <a:pt x="1" y="11"/>
                </a:cubicBezTo>
                <a:cubicBezTo>
                  <a:pt x="4" y="11"/>
                  <a:pt x="6" y="11"/>
                  <a:pt x="9"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236"/>
          <p:cNvSpPr>
            <a:spLocks/>
          </p:cNvSpPr>
          <p:nvPr/>
        </p:nvSpPr>
        <p:spPr bwMode="auto">
          <a:xfrm>
            <a:off x="1386756" y="3226718"/>
            <a:ext cx="17463" cy="17463"/>
          </a:xfrm>
          <a:custGeom>
            <a:avLst/>
            <a:gdLst/>
            <a:ahLst/>
            <a:cxnLst>
              <a:cxn ang="0">
                <a:pos x="1" y="11"/>
              </a:cxn>
              <a:cxn ang="0">
                <a:pos x="12" y="12"/>
              </a:cxn>
              <a:cxn ang="0">
                <a:pos x="11" y="1"/>
              </a:cxn>
              <a:cxn ang="0">
                <a:pos x="0" y="0"/>
              </a:cxn>
              <a:cxn ang="0">
                <a:pos x="1" y="11"/>
              </a:cxn>
            </a:cxnLst>
            <a:rect l="0" t="0" r="r" b="b"/>
            <a:pathLst>
              <a:path w="12" h="12">
                <a:moveTo>
                  <a:pt x="1" y="11"/>
                </a:moveTo>
                <a:cubicBezTo>
                  <a:pt x="4" y="11"/>
                  <a:pt x="8" y="11"/>
                  <a:pt x="12" y="12"/>
                </a:cubicBezTo>
                <a:cubicBezTo>
                  <a:pt x="12" y="8"/>
                  <a:pt x="11" y="4"/>
                  <a:pt x="11" y="1"/>
                </a:cubicBezTo>
                <a:cubicBezTo>
                  <a:pt x="7" y="1"/>
                  <a:pt x="4" y="1"/>
                  <a:pt x="0" y="0"/>
                </a:cubicBezTo>
                <a:cubicBezTo>
                  <a:pt x="0" y="4"/>
                  <a:pt x="1" y="7"/>
                  <a:pt x="1"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237"/>
          <p:cNvSpPr>
            <a:spLocks/>
          </p:cNvSpPr>
          <p:nvPr/>
        </p:nvSpPr>
        <p:spPr bwMode="auto">
          <a:xfrm>
            <a:off x="1453431" y="3272755"/>
            <a:ext cx="11113" cy="14288"/>
          </a:xfrm>
          <a:custGeom>
            <a:avLst/>
            <a:gdLst/>
            <a:ahLst/>
            <a:cxnLst>
              <a:cxn ang="0">
                <a:pos x="0" y="9"/>
              </a:cxn>
              <a:cxn ang="0">
                <a:pos x="6" y="9"/>
              </a:cxn>
              <a:cxn ang="0">
                <a:pos x="6" y="0"/>
              </a:cxn>
              <a:cxn ang="0">
                <a:pos x="0" y="0"/>
              </a:cxn>
              <a:cxn ang="0">
                <a:pos x="0" y="9"/>
              </a:cxn>
            </a:cxnLst>
            <a:rect l="0" t="0" r="r" b="b"/>
            <a:pathLst>
              <a:path w="7" h="9">
                <a:moveTo>
                  <a:pt x="0" y="9"/>
                </a:moveTo>
                <a:cubicBezTo>
                  <a:pt x="2" y="9"/>
                  <a:pt x="4" y="9"/>
                  <a:pt x="6" y="9"/>
                </a:cubicBezTo>
                <a:cubicBezTo>
                  <a:pt x="7" y="6"/>
                  <a:pt x="6" y="3"/>
                  <a:pt x="6" y="0"/>
                </a:cubicBezTo>
                <a:cubicBezTo>
                  <a:pt x="4" y="0"/>
                  <a:pt x="2" y="0"/>
                  <a:pt x="0" y="0"/>
                </a:cubicBezTo>
                <a:cubicBezTo>
                  <a:pt x="0" y="3"/>
                  <a:pt x="0" y="6"/>
                  <a:pt x="0" y="9"/>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238"/>
          <p:cNvSpPr>
            <a:spLocks/>
          </p:cNvSpPr>
          <p:nvPr/>
        </p:nvSpPr>
        <p:spPr bwMode="auto">
          <a:xfrm>
            <a:off x="1407394" y="3228305"/>
            <a:ext cx="19050" cy="15875"/>
          </a:xfrm>
          <a:custGeom>
            <a:avLst/>
            <a:gdLst/>
            <a:ahLst/>
            <a:cxnLst>
              <a:cxn ang="0">
                <a:pos x="1" y="11"/>
              </a:cxn>
              <a:cxn ang="0">
                <a:pos x="13" y="11"/>
              </a:cxn>
              <a:cxn ang="0">
                <a:pos x="11" y="1"/>
              </a:cxn>
              <a:cxn ang="0">
                <a:pos x="0" y="0"/>
              </a:cxn>
              <a:cxn ang="0">
                <a:pos x="1" y="11"/>
              </a:cxn>
            </a:cxnLst>
            <a:rect l="0" t="0" r="r" b="b"/>
            <a:pathLst>
              <a:path w="13" h="11">
                <a:moveTo>
                  <a:pt x="1" y="11"/>
                </a:moveTo>
                <a:cubicBezTo>
                  <a:pt x="5" y="11"/>
                  <a:pt x="9" y="11"/>
                  <a:pt x="13" y="11"/>
                </a:cubicBezTo>
                <a:cubicBezTo>
                  <a:pt x="12" y="8"/>
                  <a:pt x="12" y="4"/>
                  <a:pt x="11" y="1"/>
                </a:cubicBezTo>
                <a:cubicBezTo>
                  <a:pt x="8" y="1"/>
                  <a:pt x="4" y="0"/>
                  <a:pt x="0" y="0"/>
                </a:cubicBezTo>
                <a:cubicBezTo>
                  <a:pt x="0" y="4"/>
                  <a:pt x="0" y="7"/>
                  <a:pt x="1" y="1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239"/>
          <p:cNvSpPr>
            <a:spLocks/>
          </p:cNvSpPr>
          <p:nvPr/>
        </p:nvSpPr>
        <p:spPr bwMode="auto">
          <a:xfrm>
            <a:off x="1367706" y="3226718"/>
            <a:ext cx="14288" cy="15875"/>
          </a:xfrm>
          <a:custGeom>
            <a:avLst/>
            <a:gdLst/>
            <a:ahLst/>
            <a:cxnLst>
              <a:cxn ang="0">
                <a:pos x="0" y="11"/>
              </a:cxn>
              <a:cxn ang="0">
                <a:pos x="10" y="11"/>
              </a:cxn>
              <a:cxn ang="0">
                <a:pos x="9" y="0"/>
              </a:cxn>
              <a:cxn ang="0">
                <a:pos x="0" y="0"/>
              </a:cxn>
              <a:cxn ang="0">
                <a:pos x="0" y="11"/>
              </a:cxn>
            </a:cxnLst>
            <a:rect l="0" t="0" r="r" b="b"/>
            <a:pathLst>
              <a:path w="10" h="11">
                <a:moveTo>
                  <a:pt x="0" y="11"/>
                </a:moveTo>
                <a:cubicBezTo>
                  <a:pt x="3" y="11"/>
                  <a:pt x="6" y="11"/>
                  <a:pt x="10" y="11"/>
                </a:cubicBezTo>
                <a:cubicBezTo>
                  <a:pt x="10" y="7"/>
                  <a:pt x="10" y="4"/>
                  <a:pt x="9" y="0"/>
                </a:cubicBezTo>
                <a:cubicBezTo>
                  <a:pt x="6" y="0"/>
                  <a:pt x="3" y="0"/>
                  <a:pt x="0" y="0"/>
                </a:cubicBezTo>
                <a:lnTo>
                  <a:pt x="0" y="11"/>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240"/>
          <p:cNvSpPr>
            <a:spLocks/>
          </p:cNvSpPr>
          <p:nvPr/>
        </p:nvSpPr>
        <p:spPr bwMode="auto">
          <a:xfrm>
            <a:off x="1453431" y="3312443"/>
            <a:ext cx="4763" cy="7938"/>
          </a:xfrm>
          <a:custGeom>
            <a:avLst/>
            <a:gdLst/>
            <a:ahLst/>
            <a:cxnLst>
              <a:cxn ang="0">
                <a:pos x="1" y="0"/>
              </a:cxn>
              <a:cxn ang="0">
                <a:pos x="0" y="6"/>
              </a:cxn>
              <a:cxn ang="0">
                <a:pos x="3" y="0"/>
              </a:cxn>
              <a:cxn ang="0">
                <a:pos x="1" y="0"/>
              </a:cxn>
            </a:cxnLst>
            <a:rect l="0" t="0" r="r" b="b"/>
            <a:pathLst>
              <a:path w="3" h="6">
                <a:moveTo>
                  <a:pt x="1" y="0"/>
                </a:moveTo>
                <a:cubicBezTo>
                  <a:pt x="1" y="2"/>
                  <a:pt x="0" y="4"/>
                  <a:pt x="0" y="6"/>
                </a:cubicBezTo>
                <a:cubicBezTo>
                  <a:pt x="1" y="4"/>
                  <a:pt x="2" y="2"/>
                  <a:pt x="3" y="0"/>
                </a:cubicBezTo>
                <a:lnTo>
                  <a:pt x="1"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241"/>
          <p:cNvSpPr>
            <a:spLocks/>
          </p:cNvSpPr>
          <p:nvPr/>
        </p:nvSpPr>
        <p:spPr bwMode="auto">
          <a:xfrm>
            <a:off x="1385169" y="3396580"/>
            <a:ext cx="17463" cy="14288"/>
          </a:xfrm>
          <a:custGeom>
            <a:avLst/>
            <a:gdLst/>
            <a:ahLst/>
            <a:cxnLst>
              <a:cxn ang="0">
                <a:pos x="11" y="10"/>
              </a:cxn>
              <a:cxn ang="0">
                <a:pos x="12" y="0"/>
              </a:cxn>
              <a:cxn ang="0">
                <a:pos x="1" y="1"/>
              </a:cxn>
              <a:cxn ang="0">
                <a:pos x="0" y="10"/>
              </a:cxn>
              <a:cxn ang="0">
                <a:pos x="11" y="10"/>
              </a:cxn>
            </a:cxnLst>
            <a:rect l="0" t="0" r="r" b="b"/>
            <a:pathLst>
              <a:path w="12" h="10">
                <a:moveTo>
                  <a:pt x="11" y="10"/>
                </a:moveTo>
                <a:cubicBezTo>
                  <a:pt x="11" y="7"/>
                  <a:pt x="12" y="4"/>
                  <a:pt x="12" y="0"/>
                </a:cubicBezTo>
                <a:cubicBezTo>
                  <a:pt x="8" y="1"/>
                  <a:pt x="4" y="1"/>
                  <a:pt x="1" y="1"/>
                </a:cubicBezTo>
                <a:cubicBezTo>
                  <a:pt x="1" y="4"/>
                  <a:pt x="1" y="7"/>
                  <a:pt x="0" y="10"/>
                </a:cubicBezTo>
                <a:cubicBezTo>
                  <a:pt x="4" y="10"/>
                  <a:pt x="7" y="10"/>
                  <a:pt x="11" y="1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242"/>
          <p:cNvSpPr>
            <a:spLocks/>
          </p:cNvSpPr>
          <p:nvPr/>
        </p:nvSpPr>
        <p:spPr bwMode="auto">
          <a:xfrm>
            <a:off x="1386756" y="3377530"/>
            <a:ext cx="17463" cy="15875"/>
          </a:xfrm>
          <a:custGeom>
            <a:avLst/>
            <a:gdLst/>
            <a:ahLst/>
            <a:cxnLst>
              <a:cxn ang="0">
                <a:pos x="12" y="0"/>
              </a:cxn>
              <a:cxn ang="0">
                <a:pos x="1" y="0"/>
              </a:cxn>
              <a:cxn ang="0">
                <a:pos x="0" y="11"/>
              </a:cxn>
              <a:cxn ang="0">
                <a:pos x="11" y="11"/>
              </a:cxn>
              <a:cxn ang="0">
                <a:pos x="12" y="0"/>
              </a:cxn>
            </a:cxnLst>
            <a:rect l="0" t="0" r="r" b="b"/>
            <a:pathLst>
              <a:path w="12" h="11">
                <a:moveTo>
                  <a:pt x="12" y="0"/>
                </a:moveTo>
                <a:cubicBezTo>
                  <a:pt x="8" y="0"/>
                  <a:pt x="4" y="0"/>
                  <a:pt x="1" y="0"/>
                </a:cubicBezTo>
                <a:cubicBezTo>
                  <a:pt x="1" y="4"/>
                  <a:pt x="0" y="8"/>
                  <a:pt x="0" y="11"/>
                </a:cubicBezTo>
                <a:cubicBezTo>
                  <a:pt x="4" y="11"/>
                  <a:pt x="7" y="11"/>
                  <a:pt x="11" y="11"/>
                </a:cubicBezTo>
                <a:cubicBezTo>
                  <a:pt x="11" y="7"/>
                  <a:pt x="12" y="4"/>
                  <a:pt x="12"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243"/>
          <p:cNvSpPr>
            <a:spLocks/>
          </p:cNvSpPr>
          <p:nvPr/>
        </p:nvSpPr>
        <p:spPr bwMode="auto">
          <a:xfrm>
            <a:off x="1405806" y="3396580"/>
            <a:ext cx="14288" cy="12700"/>
          </a:xfrm>
          <a:custGeom>
            <a:avLst/>
            <a:gdLst/>
            <a:ahLst/>
            <a:cxnLst>
              <a:cxn ang="0">
                <a:pos x="9" y="0"/>
              </a:cxn>
              <a:cxn ang="0">
                <a:pos x="1" y="0"/>
              </a:cxn>
              <a:cxn ang="0">
                <a:pos x="0" y="9"/>
              </a:cxn>
              <a:cxn ang="0">
                <a:pos x="10" y="9"/>
              </a:cxn>
              <a:cxn ang="0">
                <a:pos x="9" y="0"/>
              </a:cxn>
            </a:cxnLst>
            <a:rect l="0" t="0" r="r" b="b"/>
            <a:pathLst>
              <a:path w="10" h="9">
                <a:moveTo>
                  <a:pt x="9" y="0"/>
                </a:moveTo>
                <a:cubicBezTo>
                  <a:pt x="6" y="0"/>
                  <a:pt x="3" y="0"/>
                  <a:pt x="1" y="0"/>
                </a:cubicBezTo>
                <a:cubicBezTo>
                  <a:pt x="0" y="3"/>
                  <a:pt x="0" y="6"/>
                  <a:pt x="0" y="9"/>
                </a:cubicBezTo>
                <a:cubicBezTo>
                  <a:pt x="3" y="9"/>
                  <a:pt x="6" y="9"/>
                  <a:pt x="10" y="9"/>
                </a:cubicBezTo>
                <a:lnTo>
                  <a:pt x="9"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244"/>
          <p:cNvSpPr>
            <a:spLocks/>
          </p:cNvSpPr>
          <p:nvPr/>
        </p:nvSpPr>
        <p:spPr bwMode="auto">
          <a:xfrm>
            <a:off x="1434381" y="3333080"/>
            <a:ext cx="14288" cy="14288"/>
          </a:xfrm>
          <a:custGeom>
            <a:avLst/>
            <a:gdLst/>
            <a:ahLst/>
            <a:cxnLst>
              <a:cxn ang="0">
                <a:pos x="1" y="0"/>
              </a:cxn>
              <a:cxn ang="0">
                <a:pos x="0" y="10"/>
              </a:cxn>
              <a:cxn ang="0">
                <a:pos x="5" y="10"/>
              </a:cxn>
              <a:cxn ang="0">
                <a:pos x="10" y="0"/>
              </a:cxn>
              <a:cxn ang="0">
                <a:pos x="10" y="0"/>
              </a:cxn>
              <a:cxn ang="0">
                <a:pos x="1" y="0"/>
              </a:cxn>
            </a:cxnLst>
            <a:rect l="0" t="0" r="r" b="b"/>
            <a:pathLst>
              <a:path w="10" h="10">
                <a:moveTo>
                  <a:pt x="1" y="0"/>
                </a:moveTo>
                <a:cubicBezTo>
                  <a:pt x="0" y="3"/>
                  <a:pt x="0" y="6"/>
                  <a:pt x="0" y="10"/>
                </a:cubicBezTo>
                <a:cubicBezTo>
                  <a:pt x="2" y="10"/>
                  <a:pt x="3" y="10"/>
                  <a:pt x="5" y="10"/>
                </a:cubicBezTo>
                <a:cubicBezTo>
                  <a:pt x="7" y="7"/>
                  <a:pt x="9" y="3"/>
                  <a:pt x="10" y="0"/>
                </a:cubicBezTo>
                <a:cubicBezTo>
                  <a:pt x="10" y="0"/>
                  <a:pt x="10" y="0"/>
                  <a:pt x="10" y="0"/>
                </a:cubicBezTo>
                <a:cubicBezTo>
                  <a:pt x="7" y="0"/>
                  <a:pt x="4" y="0"/>
                  <a:pt x="1"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245"/>
          <p:cNvSpPr>
            <a:spLocks noEditPoints="1"/>
          </p:cNvSpPr>
          <p:nvPr/>
        </p:nvSpPr>
        <p:spPr bwMode="auto">
          <a:xfrm>
            <a:off x="2555156" y="2021805"/>
            <a:ext cx="127000" cy="119063"/>
          </a:xfrm>
          <a:custGeom>
            <a:avLst/>
            <a:gdLst/>
            <a:ahLst/>
            <a:cxnLst>
              <a:cxn ang="0">
                <a:pos x="86" y="45"/>
              </a:cxn>
              <a:cxn ang="0">
                <a:pos x="77" y="40"/>
              </a:cxn>
              <a:cxn ang="0">
                <a:pos x="77" y="35"/>
              </a:cxn>
              <a:cxn ang="0">
                <a:pos x="83" y="29"/>
              </a:cxn>
              <a:cxn ang="0">
                <a:pos x="83" y="22"/>
              </a:cxn>
              <a:cxn ang="0">
                <a:pos x="73" y="9"/>
              </a:cxn>
              <a:cxn ang="0">
                <a:pos x="65" y="9"/>
              </a:cxn>
              <a:cxn ang="0">
                <a:pos x="60" y="14"/>
              </a:cxn>
              <a:cxn ang="0">
                <a:pos x="53" y="12"/>
              </a:cxn>
              <a:cxn ang="0">
                <a:pos x="53" y="5"/>
              </a:cxn>
              <a:cxn ang="0">
                <a:pos x="47" y="0"/>
              </a:cxn>
              <a:cxn ang="0">
                <a:pos x="31" y="1"/>
              </a:cxn>
              <a:cxn ang="0">
                <a:pos x="25" y="6"/>
              </a:cxn>
              <a:cxn ang="0">
                <a:pos x="26" y="15"/>
              </a:cxn>
              <a:cxn ang="0">
                <a:pos x="22" y="18"/>
              </a:cxn>
              <a:cxn ang="0">
                <a:pos x="14" y="15"/>
              </a:cxn>
              <a:cxn ang="0">
                <a:pos x="7" y="17"/>
              </a:cxn>
              <a:cxn ang="0">
                <a:pos x="0" y="32"/>
              </a:cxn>
              <a:cxn ang="0">
                <a:pos x="0" y="33"/>
              </a:cxn>
              <a:cxn ang="0">
                <a:pos x="2" y="39"/>
              </a:cxn>
              <a:cxn ang="0">
                <a:pos x="10" y="43"/>
              </a:cxn>
              <a:cxn ang="0">
                <a:pos x="11" y="48"/>
              </a:cxn>
              <a:cxn ang="0">
                <a:pos x="5" y="54"/>
              </a:cxn>
              <a:cxn ang="0">
                <a:pos x="5" y="61"/>
              </a:cxn>
              <a:cxn ang="0">
                <a:pos x="16" y="74"/>
              </a:cxn>
              <a:cxn ang="0">
                <a:pos x="22" y="74"/>
              </a:cxn>
              <a:cxn ang="0">
                <a:pos x="23" y="74"/>
              </a:cxn>
              <a:cxn ang="0">
                <a:pos x="29" y="69"/>
              </a:cxn>
              <a:cxn ang="0">
                <a:pos x="34" y="71"/>
              </a:cxn>
              <a:cxn ang="0">
                <a:pos x="35" y="77"/>
              </a:cxn>
              <a:cxn ang="0">
                <a:pos x="40" y="83"/>
              </a:cxn>
              <a:cxn ang="0">
                <a:pos x="57" y="81"/>
              </a:cxn>
              <a:cxn ang="0">
                <a:pos x="62" y="76"/>
              </a:cxn>
              <a:cxn ang="0">
                <a:pos x="62" y="67"/>
              </a:cxn>
              <a:cxn ang="0">
                <a:pos x="65" y="65"/>
              </a:cxn>
              <a:cxn ang="0">
                <a:pos x="72" y="68"/>
              </a:cxn>
              <a:cxn ang="0">
                <a:pos x="79" y="66"/>
              </a:cxn>
              <a:cxn ang="0">
                <a:pos x="88" y="52"/>
              </a:cxn>
              <a:cxn ang="0">
                <a:pos x="86" y="45"/>
              </a:cxn>
              <a:cxn ang="0">
                <a:pos x="43" y="58"/>
              </a:cxn>
              <a:cxn ang="0">
                <a:pos x="26" y="41"/>
              </a:cxn>
              <a:cxn ang="0">
                <a:pos x="43" y="24"/>
              </a:cxn>
              <a:cxn ang="0">
                <a:pos x="60" y="41"/>
              </a:cxn>
              <a:cxn ang="0">
                <a:pos x="43" y="58"/>
              </a:cxn>
            </a:cxnLst>
            <a:rect l="0" t="0" r="r" b="b"/>
            <a:pathLst>
              <a:path w="88" h="83">
                <a:moveTo>
                  <a:pt x="86" y="45"/>
                </a:moveTo>
                <a:cubicBezTo>
                  <a:pt x="86" y="45"/>
                  <a:pt x="80" y="41"/>
                  <a:pt x="77" y="40"/>
                </a:cubicBezTo>
                <a:cubicBezTo>
                  <a:pt x="77" y="38"/>
                  <a:pt x="77" y="37"/>
                  <a:pt x="77" y="35"/>
                </a:cubicBezTo>
                <a:cubicBezTo>
                  <a:pt x="79" y="33"/>
                  <a:pt x="83" y="29"/>
                  <a:pt x="83" y="29"/>
                </a:cubicBezTo>
                <a:cubicBezTo>
                  <a:pt x="83" y="22"/>
                  <a:pt x="83" y="22"/>
                  <a:pt x="83" y="22"/>
                </a:cubicBezTo>
                <a:cubicBezTo>
                  <a:pt x="73" y="9"/>
                  <a:pt x="73" y="9"/>
                  <a:pt x="73" y="9"/>
                </a:cubicBezTo>
                <a:cubicBezTo>
                  <a:pt x="65" y="9"/>
                  <a:pt x="65" y="9"/>
                  <a:pt x="65" y="9"/>
                </a:cubicBezTo>
                <a:cubicBezTo>
                  <a:pt x="65" y="9"/>
                  <a:pt x="61" y="12"/>
                  <a:pt x="60" y="14"/>
                </a:cubicBezTo>
                <a:cubicBezTo>
                  <a:pt x="58" y="13"/>
                  <a:pt x="55" y="12"/>
                  <a:pt x="53" y="12"/>
                </a:cubicBezTo>
                <a:cubicBezTo>
                  <a:pt x="53" y="9"/>
                  <a:pt x="53" y="5"/>
                  <a:pt x="53" y="5"/>
                </a:cubicBezTo>
                <a:cubicBezTo>
                  <a:pt x="47" y="0"/>
                  <a:pt x="47" y="0"/>
                  <a:pt x="47" y="0"/>
                </a:cubicBezTo>
                <a:cubicBezTo>
                  <a:pt x="31" y="1"/>
                  <a:pt x="31" y="1"/>
                  <a:pt x="31" y="1"/>
                </a:cubicBezTo>
                <a:cubicBezTo>
                  <a:pt x="25" y="6"/>
                  <a:pt x="25" y="6"/>
                  <a:pt x="25" y="6"/>
                </a:cubicBezTo>
                <a:cubicBezTo>
                  <a:pt x="25" y="6"/>
                  <a:pt x="26" y="12"/>
                  <a:pt x="26" y="15"/>
                </a:cubicBezTo>
                <a:cubicBezTo>
                  <a:pt x="24" y="16"/>
                  <a:pt x="23" y="17"/>
                  <a:pt x="22" y="18"/>
                </a:cubicBezTo>
                <a:cubicBezTo>
                  <a:pt x="19" y="17"/>
                  <a:pt x="14" y="15"/>
                  <a:pt x="14" y="15"/>
                </a:cubicBezTo>
                <a:cubicBezTo>
                  <a:pt x="7" y="17"/>
                  <a:pt x="7" y="17"/>
                  <a:pt x="7" y="17"/>
                </a:cubicBezTo>
                <a:cubicBezTo>
                  <a:pt x="0" y="32"/>
                  <a:pt x="0" y="32"/>
                  <a:pt x="0" y="32"/>
                </a:cubicBezTo>
                <a:cubicBezTo>
                  <a:pt x="0" y="33"/>
                  <a:pt x="0" y="33"/>
                  <a:pt x="0" y="33"/>
                </a:cubicBezTo>
                <a:cubicBezTo>
                  <a:pt x="2" y="39"/>
                  <a:pt x="2" y="39"/>
                  <a:pt x="2" y="39"/>
                </a:cubicBezTo>
                <a:cubicBezTo>
                  <a:pt x="2" y="39"/>
                  <a:pt x="8" y="42"/>
                  <a:pt x="10" y="43"/>
                </a:cubicBezTo>
                <a:cubicBezTo>
                  <a:pt x="10" y="45"/>
                  <a:pt x="11" y="47"/>
                  <a:pt x="11" y="48"/>
                </a:cubicBezTo>
                <a:cubicBezTo>
                  <a:pt x="9" y="50"/>
                  <a:pt x="5" y="54"/>
                  <a:pt x="5" y="54"/>
                </a:cubicBezTo>
                <a:cubicBezTo>
                  <a:pt x="5" y="61"/>
                  <a:pt x="5" y="61"/>
                  <a:pt x="5" y="61"/>
                </a:cubicBezTo>
                <a:cubicBezTo>
                  <a:pt x="16" y="74"/>
                  <a:pt x="16" y="74"/>
                  <a:pt x="16" y="74"/>
                </a:cubicBezTo>
                <a:cubicBezTo>
                  <a:pt x="16" y="74"/>
                  <a:pt x="22" y="75"/>
                  <a:pt x="22" y="74"/>
                </a:cubicBezTo>
                <a:cubicBezTo>
                  <a:pt x="23" y="74"/>
                  <a:pt x="23" y="74"/>
                  <a:pt x="23" y="74"/>
                </a:cubicBezTo>
                <a:cubicBezTo>
                  <a:pt x="23" y="74"/>
                  <a:pt x="27" y="71"/>
                  <a:pt x="29" y="69"/>
                </a:cubicBezTo>
                <a:cubicBezTo>
                  <a:pt x="31" y="70"/>
                  <a:pt x="33" y="70"/>
                  <a:pt x="34" y="71"/>
                </a:cubicBezTo>
                <a:cubicBezTo>
                  <a:pt x="35" y="73"/>
                  <a:pt x="35" y="77"/>
                  <a:pt x="35" y="77"/>
                </a:cubicBezTo>
                <a:cubicBezTo>
                  <a:pt x="40" y="83"/>
                  <a:pt x="40" y="83"/>
                  <a:pt x="40" y="83"/>
                </a:cubicBezTo>
                <a:cubicBezTo>
                  <a:pt x="57" y="81"/>
                  <a:pt x="57" y="81"/>
                  <a:pt x="57" y="81"/>
                </a:cubicBezTo>
                <a:cubicBezTo>
                  <a:pt x="62" y="76"/>
                  <a:pt x="62" y="76"/>
                  <a:pt x="62" y="76"/>
                </a:cubicBezTo>
                <a:cubicBezTo>
                  <a:pt x="62" y="76"/>
                  <a:pt x="62" y="70"/>
                  <a:pt x="62" y="67"/>
                </a:cubicBezTo>
                <a:cubicBezTo>
                  <a:pt x="63" y="66"/>
                  <a:pt x="64" y="66"/>
                  <a:pt x="65" y="65"/>
                </a:cubicBezTo>
                <a:cubicBezTo>
                  <a:pt x="68" y="66"/>
                  <a:pt x="72" y="68"/>
                  <a:pt x="72" y="68"/>
                </a:cubicBezTo>
                <a:cubicBezTo>
                  <a:pt x="79" y="66"/>
                  <a:pt x="79" y="66"/>
                  <a:pt x="79" y="66"/>
                </a:cubicBezTo>
                <a:cubicBezTo>
                  <a:pt x="88" y="52"/>
                  <a:pt x="88" y="52"/>
                  <a:pt x="88" y="52"/>
                </a:cubicBezTo>
                <a:lnTo>
                  <a:pt x="86" y="45"/>
                </a:lnTo>
                <a:close/>
                <a:moveTo>
                  <a:pt x="43" y="58"/>
                </a:moveTo>
                <a:cubicBezTo>
                  <a:pt x="34" y="58"/>
                  <a:pt x="26" y="51"/>
                  <a:pt x="26" y="41"/>
                </a:cubicBezTo>
                <a:cubicBezTo>
                  <a:pt x="26" y="32"/>
                  <a:pt x="34" y="24"/>
                  <a:pt x="43" y="24"/>
                </a:cubicBezTo>
                <a:cubicBezTo>
                  <a:pt x="52" y="24"/>
                  <a:pt x="60" y="32"/>
                  <a:pt x="60" y="41"/>
                </a:cubicBezTo>
                <a:cubicBezTo>
                  <a:pt x="60" y="51"/>
                  <a:pt x="52" y="58"/>
                  <a:pt x="43" y="58"/>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246"/>
          <p:cNvSpPr>
            <a:spLocks noEditPoints="1"/>
          </p:cNvSpPr>
          <p:nvPr/>
        </p:nvSpPr>
        <p:spPr bwMode="auto">
          <a:xfrm>
            <a:off x="2598019" y="2063080"/>
            <a:ext cx="38100" cy="38100"/>
          </a:xfrm>
          <a:custGeom>
            <a:avLst/>
            <a:gdLst/>
            <a:ahLst/>
            <a:cxnLst>
              <a:cxn ang="0">
                <a:pos x="14" y="0"/>
              </a:cxn>
              <a:cxn ang="0">
                <a:pos x="0" y="13"/>
              </a:cxn>
              <a:cxn ang="0">
                <a:pos x="14" y="27"/>
              </a:cxn>
              <a:cxn ang="0">
                <a:pos x="27" y="13"/>
              </a:cxn>
              <a:cxn ang="0">
                <a:pos x="14" y="0"/>
              </a:cxn>
              <a:cxn ang="0">
                <a:pos x="14" y="23"/>
              </a:cxn>
              <a:cxn ang="0">
                <a:pos x="4" y="13"/>
              </a:cxn>
              <a:cxn ang="0">
                <a:pos x="14" y="3"/>
              </a:cxn>
              <a:cxn ang="0">
                <a:pos x="24" y="13"/>
              </a:cxn>
              <a:cxn ang="0">
                <a:pos x="14" y="23"/>
              </a:cxn>
            </a:cxnLst>
            <a:rect l="0" t="0" r="r" b="b"/>
            <a:pathLst>
              <a:path w="27" h="27">
                <a:moveTo>
                  <a:pt x="14" y="0"/>
                </a:moveTo>
                <a:cubicBezTo>
                  <a:pt x="6" y="0"/>
                  <a:pt x="0" y="6"/>
                  <a:pt x="0" y="13"/>
                </a:cubicBezTo>
                <a:cubicBezTo>
                  <a:pt x="0" y="21"/>
                  <a:pt x="6" y="27"/>
                  <a:pt x="14" y="27"/>
                </a:cubicBezTo>
                <a:cubicBezTo>
                  <a:pt x="21" y="27"/>
                  <a:pt x="27" y="21"/>
                  <a:pt x="27" y="13"/>
                </a:cubicBezTo>
                <a:cubicBezTo>
                  <a:pt x="27" y="6"/>
                  <a:pt x="21" y="0"/>
                  <a:pt x="14" y="0"/>
                </a:cubicBezTo>
                <a:close/>
                <a:moveTo>
                  <a:pt x="14" y="23"/>
                </a:moveTo>
                <a:cubicBezTo>
                  <a:pt x="8" y="23"/>
                  <a:pt x="4" y="19"/>
                  <a:pt x="4" y="13"/>
                </a:cubicBezTo>
                <a:cubicBezTo>
                  <a:pt x="4" y="8"/>
                  <a:pt x="8" y="3"/>
                  <a:pt x="14" y="3"/>
                </a:cubicBezTo>
                <a:cubicBezTo>
                  <a:pt x="19" y="3"/>
                  <a:pt x="24" y="8"/>
                  <a:pt x="24" y="13"/>
                </a:cubicBezTo>
                <a:cubicBezTo>
                  <a:pt x="24" y="19"/>
                  <a:pt x="19" y="23"/>
                  <a:pt x="14" y="23"/>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247"/>
          <p:cNvSpPr>
            <a:spLocks noEditPoints="1"/>
          </p:cNvSpPr>
          <p:nvPr/>
        </p:nvSpPr>
        <p:spPr bwMode="auto">
          <a:xfrm>
            <a:off x="2439269" y="1985293"/>
            <a:ext cx="112713" cy="109538"/>
          </a:xfrm>
          <a:custGeom>
            <a:avLst/>
            <a:gdLst/>
            <a:ahLst/>
            <a:cxnLst>
              <a:cxn ang="0">
                <a:pos x="70" y="37"/>
              </a:cxn>
              <a:cxn ang="0">
                <a:pos x="70" y="32"/>
              </a:cxn>
              <a:cxn ang="0">
                <a:pos x="76" y="27"/>
              </a:cxn>
              <a:cxn ang="0">
                <a:pos x="76" y="20"/>
              </a:cxn>
              <a:cxn ang="0">
                <a:pos x="66" y="9"/>
              </a:cxn>
              <a:cxn ang="0">
                <a:pos x="59" y="9"/>
              </a:cxn>
              <a:cxn ang="0">
                <a:pos x="54" y="13"/>
              </a:cxn>
              <a:cxn ang="0">
                <a:pos x="48" y="11"/>
              </a:cxn>
              <a:cxn ang="0">
                <a:pos x="48" y="5"/>
              </a:cxn>
              <a:cxn ang="0">
                <a:pos x="43" y="0"/>
              </a:cxn>
              <a:cxn ang="0">
                <a:pos x="28" y="1"/>
              </a:cxn>
              <a:cxn ang="0">
                <a:pos x="23" y="6"/>
              </a:cxn>
              <a:cxn ang="0">
                <a:pos x="23" y="14"/>
              </a:cxn>
              <a:cxn ang="0">
                <a:pos x="19" y="17"/>
              </a:cxn>
              <a:cxn ang="0">
                <a:pos x="13" y="14"/>
              </a:cxn>
              <a:cxn ang="0">
                <a:pos x="6" y="16"/>
              </a:cxn>
              <a:cxn ang="0">
                <a:pos x="0" y="30"/>
              </a:cxn>
              <a:cxn ang="0">
                <a:pos x="0" y="30"/>
              </a:cxn>
              <a:cxn ang="0">
                <a:pos x="2" y="36"/>
              </a:cxn>
              <a:cxn ang="0">
                <a:pos x="9" y="40"/>
              </a:cxn>
              <a:cxn ang="0">
                <a:pos x="10" y="44"/>
              </a:cxn>
              <a:cxn ang="0">
                <a:pos x="4" y="49"/>
              </a:cxn>
              <a:cxn ang="0">
                <a:pos x="4" y="56"/>
              </a:cxn>
              <a:cxn ang="0">
                <a:pos x="14" y="68"/>
              </a:cxn>
              <a:cxn ang="0">
                <a:pos x="20" y="68"/>
              </a:cxn>
              <a:cxn ang="0">
                <a:pos x="21" y="68"/>
              </a:cxn>
              <a:cxn ang="0">
                <a:pos x="26" y="63"/>
              </a:cxn>
              <a:cxn ang="0">
                <a:pos x="31" y="65"/>
              </a:cxn>
              <a:cxn ang="0">
                <a:pos x="32" y="71"/>
              </a:cxn>
              <a:cxn ang="0">
                <a:pos x="36" y="76"/>
              </a:cxn>
              <a:cxn ang="0">
                <a:pos x="52" y="74"/>
              </a:cxn>
              <a:cxn ang="0">
                <a:pos x="56" y="70"/>
              </a:cxn>
              <a:cxn ang="0">
                <a:pos x="56" y="62"/>
              </a:cxn>
              <a:cxn ang="0">
                <a:pos x="59" y="59"/>
              </a:cxn>
              <a:cxn ang="0">
                <a:pos x="65" y="63"/>
              </a:cxn>
              <a:cxn ang="0">
                <a:pos x="72" y="61"/>
              </a:cxn>
              <a:cxn ang="0">
                <a:pos x="79" y="48"/>
              </a:cxn>
              <a:cxn ang="0">
                <a:pos x="78" y="41"/>
              </a:cxn>
              <a:cxn ang="0">
                <a:pos x="70" y="37"/>
              </a:cxn>
              <a:cxn ang="0">
                <a:pos x="39" y="53"/>
              </a:cxn>
              <a:cxn ang="0">
                <a:pos x="23" y="38"/>
              </a:cxn>
              <a:cxn ang="0">
                <a:pos x="39" y="23"/>
              </a:cxn>
              <a:cxn ang="0">
                <a:pos x="54" y="38"/>
              </a:cxn>
              <a:cxn ang="0">
                <a:pos x="39" y="53"/>
              </a:cxn>
            </a:cxnLst>
            <a:rect l="0" t="0" r="r" b="b"/>
            <a:pathLst>
              <a:path w="79" h="76">
                <a:moveTo>
                  <a:pt x="70" y="37"/>
                </a:moveTo>
                <a:cubicBezTo>
                  <a:pt x="70" y="35"/>
                  <a:pt x="70" y="34"/>
                  <a:pt x="70" y="32"/>
                </a:cubicBezTo>
                <a:cubicBezTo>
                  <a:pt x="72" y="31"/>
                  <a:pt x="76" y="27"/>
                  <a:pt x="76" y="27"/>
                </a:cubicBezTo>
                <a:cubicBezTo>
                  <a:pt x="76" y="20"/>
                  <a:pt x="76" y="20"/>
                  <a:pt x="76" y="20"/>
                </a:cubicBezTo>
                <a:cubicBezTo>
                  <a:pt x="66" y="9"/>
                  <a:pt x="66" y="9"/>
                  <a:pt x="66" y="9"/>
                </a:cubicBezTo>
                <a:cubicBezTo>
                  <a:pt x="59" y="9"/>
                  <a:pt x="59" y="9"/>
                  <a:pt x="59" y="9"/>
                </a:cubicBezTo>
                <a:cubicBezTo>
                  <a:pt x="59" y="9"/>
                  <a:pt x="55" y="12"/>
                  <a:pt x="54" y="13"/>
                </a:cubicBezTo>
                <a:cubicBezTo>
                  <a:pt x="52" y="12"/>
                  <a:pt x="50" y="11"/>
                  <a:pt x="48" y="11"/>
                </a:cubicBezTo>
                <a:cubicBezTo>
                  <a:pt x="48" y="9"/>
                  <a:pt x="48" y="5"/>
                  <a:pt x="48" y="5"/>
                </a:cubicBezTo>
                <a:cubicBezTo>
                  <a:pt x="43" y="0"/>
                  <a:pt x="43" y="0"/>
                  <a:pt x="43" y="0"/>
                </a:cubicBezTo>
                <a:cubicBezTo>
                  <a:pt x="28" y="1"/>
                  <a:pt x="28" y="1"/>
                  <a:pt x="28" y="1"/>
                </a:cubicBezTo>
                <a:cubicBezTo>
                  <a:pt x="23" y="6"/>
                  <a:pt x="23" y="6"/>
                  <a:pt x="23" y="6"/>
                </a:cubicBezTo>
                <a:cubicBezTo>
                  <a:pt x="23" y="6"/>
                  <a:pt x="23" y="11"/>
                  <a:pt x="23" y="14"/>
                </a:cubicBezTo>
                <a:cubicBezTo>
                  <a:pt x="22" y="15"/>
                  <a:pt x="21" y="16"/>
                  <a:pt x="19" y="17"/>
                </a:cubicBezTo>
                <a:cubicBezTo>
                  <a:pt x="17" y="16"/>
                  <a:pt x="13" y="14"/>
                  <a:pt x="13" y="14"/>
                </a:cubicBezTo>
                <a:cubicBezTo>
                  <a:pt x="6" y="16"/>
                  <a:pt x="6" y="16"/>
                  <a:pt x="6" y="16"/>
                </a:cubicBezTo>
                <a:cubicBezTo>
                  <a:pt x="0" y="30"/>
                  <a:pt x="0" y="30"/>
                  <a:pt x="0" y="30"/>
                </a:cubicBezTo>
                <a:cubicBezTo>
                  <a:pt x="0" y="30"/>
                  <a:pt x="0" y="30"/>
                  <a:pt x="0" y="30"/>
                </a:cubicBezTo>
                <a:cubicBezTo>
                  <a:pt x="2" y="36"/>
                  <a:pt x="2" y="36"/>
                  <a:pt x="2" y="36"/>
                </a:cubicBezTo>
                <a:cubicBezTo>
                  <a:pt x="2" y="36"/>
                  <a:pt x="7" y="39"/>
                  <a:pt x="9" y="40"/>
                </a:cubicBezTo>
                <a:cubicBezTo>
                  <a:pt x="9" y="41"/>
                  <a:pt x="9" y="43"/>
                  <a:pt x="10" y="44"/>
                </a:cubicBezTo>
                <a:cubicBezTo>
                  <a:pt x="8" y="46"/>
                  <a:pt x="4" y="49"/>
                  <a:pt x="4" y="49"/>
                </a:cubicBezTo>
                <a:cubicBezTo>
                  <a:pt x="4" y="56"/>
                  <a:pt x="4" y="56"/>
                  <a:pt x="4" y="56"/>
                </a:cubicBezTo>
                <a:cubicBezTo>
                  <a:pt x="14" y="68"/>
                  <a:pt x="14" y="68"/>
                  <a:pt x="14" y="68"/>
                </a:cubicBezTo>
                <a:cubicBezTo>
                  <a:pt x="14" y="68"/>
                  <a:pt x="20" y="68"/>
                  <a:pt x="20" y="68"/>
                </a:cubicBezTo>
                <a:cubicBezTo>
                  <a:pt x="20" y="68"/>
                  <a:pt x="21" y="68"/>
                  <a:pt x="21" y="68"/>
                </a:cubicBezTo>
                <a:cubicBezTo>
                  <a:pt x="21" y="68"/>
                  <a:pt x="24" y="65"/>
                  <a:pt x="26" y="63"/>
                </a:cubicBezTo>
                <a:cubicBezTo>
                  <a:pt x="28" y="64"/>
                  <a:pt x="29" y="64"/>
                  <a:pt x="31" y="65"/>
                </a:cubicBezTo>
                <a:cubicBezTo>
                  <a:pt x="31" y="67"/>
                  <a:pt x="32" y="71"/>
                  <a:pt x="32" y="71"/>
                </a:cubicBezTo>
                <a:cubicBezTo>
                  <a:pt x="36" y="76"/>
                  <a:pt x="36" y="76"/>
                  <a:pt x="36" y="76"/>
                </a:cubicBezTo>
                <a:cubicBezTo>
                  <a:pt x="52" y="74"/>
                  <a:pt x="52" y="74"/>
                  <a:pt x="52" y="74"/>
                </a:cubicBezTo>
                <a:cubicBezTo>
                  <a:pt x="56" y="70"/>
                  <a:pt x="56" y="70"/>
                  <a:pt x="56" y="70"/>
                </a:cubicBezTo>
                <a:cubicBezTo>
                  <a:pt x="56" y="70"/>
                  <a:pt x="56" y="64"/>
                  <a:pt x="56" y="62"/>
                </a:cubicBezTo>
                <a:cubicBezTo>
                  <a:pt x="57" y="61"/>
                  <a:pt x="58" y="60"/>
                  <a:pt x="59" y="59"/>
                </a:cubicBezTo>
                <a:cubicBezTo>
                  <a:pt x="61" y="60"/>
                  <a:pt x="65" y="63"/>
                  <a:pt x="65" y="63"/>
                </a:cubicBezTo>
                <a:cubicBezTo>
                  <a:pt x="72" y="61"/>
                  <a:pt x="72" y="61"/>
                  <a:pt x="72" y="61"/>
                </a:cubicBezTo>
                <a:cubicBezTo>
                  <a:pt x="79" y="48"/>
                  <a:pt x="79" y="48"/>
                  <a:pt x="79" y="48"/>
                </a:cubicBezTo>
                <a:cubicBezTo>
                  <a:pt x="78" y="41"/>
                  <a:pt x="78" y="41"/>
                  <a:pt x="78" y="41"/>
                </a:cubicBezTo>
                <a:cubicBezTo>
                  <a:pt x="78" y="41"/>
                  <a:pt x="73" y="38"/>
                  <a:pt x="70" y="37"/>
                </a:cubicBezTo>
                <a:close/>
                <a:moveTo>
                  <a:pt x="39" y="53"/>
                </a:moveTo>
                <a:cubicBezTo>
                  <a:pt x="30" y="53"/>
                  <a:pt x="23" y="46"/>
                  <a:pt x="23" y="38"/>
                </a:cubicBezTo>
                <a:cubicBezTo>
                  <a:pt x="23" y="30"/>
                  <a:pt x="30" y="23"/>
                  <a:pt x="39" y="23"/>
                </a:cubicBezTo>
                <a:cubicBezTo>
                  <a:pt x="47" y="23"/>
                  <a:pt x="54" y="30"/>
                  <a:pt x="54" y="38"/>
                </a:cubicBezTo>
                <a:cubicBezTo>
                  <a:pt x="54" y="46"/>
                  <a:pt x="47" y="53"/>
                  <a:pt x="39" y="53"/>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248"/>
          <p:cNvSpPr>
            <a:spLocks noEditPoints="1"/>
          </p:cNvSpPr>
          <p:nvPr/>
        </p:nvSpPr>
        <p:spPr bwMode="auto">
          <a:xfrm>
            <a:off x="2477369" y="2021805"/>
            <a:ext cx="34925" cy="34925"/>
          </a:xfrm>
          <a:custGeom>
            <a:avLst/>
            <a:gdLst/>
            <a:ahLst/>
            <a:cxnLst>
              <a:cxn ang="0">
                <a:pos x="13" y="0"/>
              </a:cxn>
              <a:cxn ang="0">
                <a:pos x="0" y="12"/>
              </a:cxn>
              <a:cxn ang="0">
                <a:pos x="13" y="24"/>
              </a:cxn>
              <a:cxn ang="0">
                <a:pos x="25" y="12"/>
              </a:cxn>
              <a:cxn ang="0">
                <a:pos x="13" y="0"/>
              </a:cxn>
              <a:cxn ang="0">
                <a:pos x="13" y="21"/>
              </a:cxn>
              <a:cxn ang="0">
                <a:pos x="4" y="12"/>
              </a:cxn>
              <a:cxn ang="0">
                <a:pos x="13" y="3"/>
              </a:cxn>
              <a:cxn ang="0">
                <a:pos x="22" y="12"/>
              </a:cxn>
              <a:cxn ang="0">
                <a:pos x="13" y="21"/>
              </a:cxn>
            </a:cxnLst>
            <a:rect l="0" t="0" r="r" b="b"/>
            <a:pathLst>
              <a:path w="25" h="24">
                <a:moveTo>
                  <a:pt x="13" y="0"/>
                </a:moveTo>
                <a:cubicBezTo>
                  <a:pt x="6" y="0"/>
                  <a:pt x="0" y="5"/>
                  <a:pt x="0" y="12"/>
                </a:cubicBezTo>
                <a:cubicBezTo>
                  <a:pt x="0" y="19"/>
                  <a:pt x="6" y="24"/>
                  <a:pt x="13" y="24"/>
                </a:cubicBezTo>
                <a:cubicBezTo>
                  <a:pt x="19" y="24"/>
                  <a:pt x="25" y="19"/>
                  <a:pt x="25" y="12"/>
                </a:cubicBezTo>
                <a:cubicBezTo>
                  <a:pt x="25" y="5"/>
                  <a:pt x="19" y="0"/>
                  <a:pt x="13" y="0"/>
                </a:cubicBezTo>
                <a:close/>
                <a:moveTo>
                  <a:pt x="13" y="21"/>
                </a:moveTo>
                <a:cubicBezTo>
                  <a:pt x="8" y="21"/>
                  <a:pt x="4" y="17"/>
                  <a:pt x="4" y="12"/>
                </a:cubicBezTo>
                <a:cubicBezTo>
                  <a:pt x="4" y="7"/>
                  <a:pt x="8" y="3"/>
                  <a:pt x="13" y="3"/>
                </a:cubicBezTo>
                <a:cubicBezTo>
                  <a:pt x="18" y="3"/>
                  <a:pt x="22" y="7"/>
                  <a:pt x="22" y="12"/>
                </a:cubicBezTo>
                <a:cubicBezTo>
                  <a:pt x="22" y="17"/>
                  <a:pt x="18" y="21"/>
                  <a:pt x="13" y="21"/>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249"/>
          <p:cNvSpPr>
            <a:spLocks noEditPoints="1"/>
          </p:cNvSpPr>
          <p:nvPr/>
        </p:nvSpPr>
        <p:spPr bwMode="auto">
          <a:xfrm>
            <a:off x="2510706" y="1917030"/>
            <a:ext cx="79375" cy="74613"/>
          </a:xfrm>
          <a:custGeom>
            <a:avLst/>
            <a:gdLst/>
            <a:ahLst/>
            <a:cxnLst>
              <a:cxn ang="0">
                <a:pos x="6" y="27"/>
              </a:cxn>
              <a:cxn ang="0">
                <a:pos x="7" y="30"/>
              </a:cxn>
              <a:cxn ang="0">
                <a:pos x="3" y="34"/>
              </a:cxn>
              <a:cxn ang="0">
                <a:pos x="3" y="38"/>
              </a:cxn>
              <a:cxn ang="0">
                <a:pos x="10" y="46"/>
              </a:cxn>
              <a:cxn ang="0">
                <a:pos x="14" y="47"/>
              </a:cxn>
              <a:cxn ang="0">
                <a:pos x="14" y="46"/>
              </a:cxn>
              <a:cxn ang="0">
                <a:pos x="18" y="43"/>
              </a:cxn>
              <a:cxn ang="0">
                <a:pos x="21" y="44"/>
              </a:cxn>
              <a:cxn ang="0">
                <a:pos x="22" y="49"/>
              </a:cxn>
              <a:cxn ang="0">
                <a:pos x="25" y="52"/>
              </a:cxn>
              <a:cxn ang="0">
                <a:pos x="36" y="51"/>
              </a:cxn>
              <a:cxn ang="0">
                <a:pos x="39" y="48"/>
              </a:cxn>
              <a:cxn ang="0">
                <a:pos x="38" y="42"/>
              </a:cxn>
              <a:cxn ang="0">
                <a:pos x="41" y="41"/>
              </a:cxn>
              <a:cxn ang="0">
                <a:pos x="45" y="43"/>
              </a:cxn>
              <a:cxn ang="0">
                <a:pos x="50" y="42"/>
              </a:cxn>
              <a:cxn ang="0">
                <a:pos x="55" y="33"/>
              </a:cxn>
              <a:cxn ang="0">
                <a:pos x="54" y="28"/>
              </a:cxn>
              <a:cxn ang="0">
                <a:pos x="48" y="25"/>
              </a:cxn>
              <a:cxn ang="0">
                <a:pos x="48" y="22"/>
              </a:cxn>
              <a:cxn ang="0">
                <a:pos x="52" y="19"/>
              </a:cxn>
              <a:cxn ang="0">
                <a:pos x="52" y="14"/>
              </a:cxn>
              <a:cxn ang="0">
                <a:pos x="45" y="6"/>
              </a:cxn>
              <a:cxn ang="0">
                <a:pos x="41" y="6"/>
              </a:cxn>
              <a:cxn ang="0">
                <a:pos x="37" y="9"/>
              </a:cxn>
              <a:cxn ang="0">
                <a:pos x="33" y="7"/>
              </a:cxn>
              <a:cxn ang="0">
                <a:pos x="33" y="3"/>
              </a:cxn>
              <a:cxn ang="0">
                <a:pos x="30" y="0"/>
              </a:cxn>
              <a:cxn ang="0">
                <a:pos x="19" y="1"/>
              </a:cxn>
              <a:cxn ang="0">
                <a:pos x="16" y="4"/>
              </a:cxn>
              <a:cxn ang="0">
                <a:pos x="16" y="9"/>
              </a:cxn>
              <a:cxn ang="0">
                <a:pos x="13" y="11"/>
              </a:cxn>
              <a:cxn ang="0">
                <a:pos x="9" y="9"/>
              </a:cxn>
              <a:cxn ang="0">
                <a:pos x="4" y="11"/>
              </a:cxn>
              <a:cxn ang="0">
                <a:pos x="0" y="20"/>
              </a:cxn>
              <a:cxn ang="0">
                <a:pos x="0" y="21"/>
              </a:cxn>
              <a:cxn ang="0">
                <a:pos x="1" y="25"/>
              </a:cxn>
              <a:cxn ang="0">
                <a:pos x="6" y="27"/>
              </a:cxn>
              <a:cxn ang="0">
                <a:pos x="27" y="15"/>
              </a:cxn>
              <a:cxn ang="0">
                <a:pos x="37" y="26"/>
              </a:cxn>
              <a:cxn ang="0">
                <a:pos x="27" y="36"/>
              </a:cxn>
              <a:cxn ang="0">
                <a:pos x="16" y="26"/>
              </a:cxn>
              <a:cxn ang="0">
                <a:pos x="27" y="15"/>
              </a:cxn>
            </a:cxnLst>
            <a:rect l="0" t="0" r="r" b="b"/>
            <a:pathLst>
              <a:path w="55" h="52">
                <a:moveTo>
                  <a:pt x="6" y="27"/>
                </a:moveTo>
                <a:cubicBezTo>
                  <a:pt x="6" y="28"/>
                  <a:pt x="6" y="29"/>
                  <a:pt x="7" y="30"/>
                </a:cubicBezTo>
                <a:cubicBezTo>
                  <a:pt x="5" y="31"/>
                  <a:pt x="3" y="34"/>
                  <a:pt x="3" y="34"/>
                </a:cubicBezTo>
                <a:cubicBezTo>
                  <a:pt x="3" y="38"/>
                  <a:pt x="3" y="38"/>
                  <a:pt x="3" y="38"/>
                </a:cubicBezTo>
                <a:cubicBezTo>
                  <a:pt x="10" y="46"/>
                  <a:pt x="10" y="46"/>
                  <a:pt x="10" y="46"/>
                </a:cubicBezTo>
                <a:cubicBezTo>
                  <a:pt x="10" y="46"/>
                  <a:pt x="14" y="47"/>
                  <a:pt x="14" y="47"/>
                </a:cubicBezTo>
                <a:cubicBezTo>
                  <a:pt x="14" y="47"/>
                  <a:pt x="14" y="46"/>
                  <a:pt x="14" y="46"/>
                </a:cubicBezTo>
                <a:cubicBezTo>
                  <a:pt x="14" y="46"/>
                  <a:pt x="17" y="44"/>
                  <a:pt x="18" y="43"/>
                </a:cubicBezTo>
                <a:cubicBezTo>
                  <a:pt x="19" y="44"/>
                  <a:pt x="20" y="44"/>
                  <a:pt x="21" y="44"/>
                </a:cubicBezTo>
                <a:cubicBezTo>
                  <a:pt x="21" y="46"/>
                  <a:pt x="22" y="49"/>
                  <a:pt x="22" y="49"/>
                </a:cubicBezTo>
                <a:cubicBezTo>
                  <a:pt x="25" y="52"/>
                  <a:pt x="25" y="52"/>
                  <a:pt x="25" y="52"/>
                </a:cubicBezTo>
                <a:cubicBezTo>
                  <a:pt x="36" y="51"/>
                  <a:pt x="36" y="51"/>
                  <a:pt x="36" y="51"/>
                </a:cubicBezTo>
                <a:cubicBezTo>
                  <a:pt x="39" y="48"/>
                  <a:pt x="39" y="48"/>
                  <a:pt x="39" y="48"/>
                </a:cubicBezTo>
                <a:cubicBezTo>
                  <a:pt x="39" y="48"/>
                  <a:pt x="39" y="44"/>
                  <a:pt x="38" y="42"/>
                </a:cubicBezTo>
                <a:cubicBezTo>
                  <a:pt x="39" y="42"/>
                  <a:pt x="40" y="41"/>
                  <a:pt x="41" y="41"/>
                </a:cubicBezTo>
                <a:cubicBezTo>
                  <a:pt x="42" y="41"/>
                  <a:pt x="45" y="43"/>
                  <a:pt x="45" y="43"/>
                </a:cubicBezTo>
                <a:cubicBezTo>
                  <a:pt x="50" y="42"/>
                  <a:pt x="50" y="42"/>
                  <a:pt x="50" y="42"/>
                </a:cubicBezTo>
                <a:cubicBezTo>
                  <a:pt x="55" y="33"/>
                  <a:pt x="55" y="33"/>
                  <a:pt x="55" y="33"/>
                </a:cubicBezTo>
                <a:cubicBezTo>
                  <a:pt x="54" y="28"/>
                  <a:pt x="54" y="28"/>
                  <a:pt x="54" y="28"/>
                </a:cubicBezTo>
                <a:cubicBezTo>
                  <a:pt x="54" y="28"/>
                  <a:pt x="50" y="26"/>
                  <a:pt x="48" y="25"/>
                </a:cubicBezTo>
                <a:cubicBezTo>
                  <a:pt x="48" y="24"/>
                  <a:pt x="48" y="23"/>
                  <a:pt x="48" y="22"/>
                </a:cubicBezTo>
                <a:cubicBezTo>
                  <a:pt x="49" y="21"/>
                  <a:pt x="52" y="19"/>
                  <a:pt x="52" y="19"/>
                </a:cubicBezTo>
                <a:cubicBezTo>
                  <a:pt x="52" y="14"/>
                  <a:pt x="52" y="14"/>
                  <a:pt x="52" y="14"/>
                </a:cubicBezTo>
                <a:cubicBezTo>
                  <a:pt x="45" y="6"/>
                  <a:pt x="45" y="6"/>
                  <a:pt x="45" y="6"/>
                </a:cubicBezTo>
                <a:cubicBezTo>
                  <a:pt x="41" y="6"/>
                  <a:pt x="41" y="6"/>
                  <a:pt x="41" y="6"/>
                </a:cubicBezTo>
                <a:cubicBezTo>
                  <a:pt x="41" y="6"/>
                  <a:pt x="38" y="8"/>
                  <a:pt x="37" y="9"/>
                </a:cubicBezTo>
                <a:cubicBezTo>
                  <a:pt x="36" y="8"/>
                  <a:pt x="35" y="8"/>
                  <a:pt x="33" y="7"/>
                </a:cubicBezTo>
                <a:cubicBezTo>
                  <a:pt x="33" y="6"/>
                  <a:pt x="33" y="3"/>
                  <a:pt x="33" y="3"/>
                </a:cubicBezTo>
                <a:cubicBezTo>
                  <a:pt x="30" y="0"/>
                  <a:pt x="30" y="0"/>
                  <a:pt x="30" y="0"/>
                </a:cubicBezTo>
                <a:cubicBezTo>
                  <a:pt x="19" y="1"/>
                  <a:pt x="19" y="1"/>
                  <a:pt x="19" y="1"/>
                </a:cubicBezTo>
                <a:cubicBezTo>
                  <a:pt x="16" y="4"/>
                  <a:pt x="16" y="4"/>
                  <a:pt x="16" y="4"/>
                </a:cubicBezTo>
                <a:cubicBezTo>
                  <a:pt x="16" y="4"/>
                  <a:pt x="16" y="8"/>
                  <a:pt x="16" y="9"/>
                </a:cubicBezTo>
                <a:cubicBezTo>
                  <a:pt x="15" y="10"/>
                  <a:pt x="14" y="11"/>
                  <a:pt x="13" y="11"/>
                </a:cubicBezTo>
                <a:cubicBezTo>
                  <a:pt x="12" y="11"/>
                  <a:pt x="9" y="9"/>
                  <a:pt x="9" y="9"/>
                </a:cubicBezTo>
                <a:cubicBezTo>
                  <a:pt x="4" y="11"/>
                  <a:pt x="4" y="11"/>
                  <a:pt x="4" y="11"/>
                </a:cubicBezTo>
                <a:cubicBezTo>
                  <a:pt x="0" y="20"/>
                  <a:pt x="0" y="20"/>
                  <a:pt x="0" y="20"/>
                </a:cubicBezTo>
                <a:cubicBezTo>
                  <a:pt x="0" y="21"/>
                  <a:pt x="0" y="21"/>
                  <a:pt x="0" y="21"/>
                </a:cubicBezTo>
                <a:cubicBezTo>
                  <a:pt x="1" y="25"/>
                  <a:pt x="1" y="25"/>
                  <a:pt x="1" y="25"/>
                </a:cubicBezTo>
                <a:cubicBezTo>
                  <a:pt x="1" y="25"/>
                  <a:pt x="4" y="26"/>
                  <a:pt x="6" y="27"/>
                </a:cubicBezTo>
                <a:close/>
                <a:moveTo>
                  <a:pt x="27" y="15"/>
                </a:moveTo>
                <a:cubicBezTo>
                  <a:pt x="33" y="15"/>
                  <a:pt x="37" y="20"/>
                  <a:pt x="37" y="26"/>
                </a:cubicBezTo>
                <a:cubicBezTo>
                  <a:pt x="37" y="32"/>
                  <a:pt x="33" y="36"/>
                  <a:pt x="27" y="36"/>
                </a:cubicBezTo>
                <a:cubicBezTo>
                  <a:pt x="21" y="36"/>
                  <a:pt x="16" y="32"/>
                  <a:pt x="16" y="26"/>
                </a:cubicBezTo>
                <a:cubicBezTo>
                  <a:pt x="16" y="20"/>
                  <a:pt x="21" y="15"/>
                  <a:pt x="27" y="15"/>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250"/>
          <p:cNvSpPr>
            <a:spLocks noEditPoints="1"/>
          </p:cNvSpPr>
          <p:nvPr/>
        </p:nvSpPr>
        <p:spPr bwMode="auto">
          <a:xfrm>
            <a:off x="2537694" y="1940843"/>
            <a:ext cx="23813" cy="23813"/>
          </a:xfrm>
          <a:custGeom>
            <a:avLst/>
            <a:gdLst/>
            <a:ahLst/>
            <a:cxnLst>
              <a:cxn ang="0">
                <a:pos x="9" y="17"/>
              </a:cxn>
              <a:cxn ang="0">
                <a:pos x="17" y="9"/>
              </a:cxn>
              <a:cxn ang="0">
                <a:pos x="9" y="0"/>
              </a:cxn>
              <a:cxn ang="0">
                <a:pos x="0" y="9"/>
              </a:cxn>
              <a:cxn ang="0">
                <a:pos x="9" y="17"/>
              </a:cxn>
              <a:cxn ang="0">
                <a:pos x="9" y="3"/>
              </a:cxn>
              <a:cxn ang="0">
                <a:pos x="15" y="9"/>
              </a:cxn>
              <a:cxn ang="0">
                <a:pos x="9" y="15"/>
              </a:cxn>
              <a:cxn ang="0">
                <a:pos x="2" y="9"/>
              </a:cxn>
              <a:cxn ang="0">
                <a:pos x="9" y="3"/>
              </a:cxn>
            </a:cxnLst>
            <a:rect l="0" t="0" r="r" b="b"/>
            <a:pathLst>
              <a:path w="17" h="17">
                <a:moveTo>
                  <a:pt x="9" y="17"/>
                </a:moveTo>
                <a:cubicBezTo>
                  <a:pt x="13" y="17"/>
                  <a:pt x="17" y="14"/>
                  <a:pt x="17" y="9"/>
                </a:cubicBezTo>
                <a:cubicBezTo>
                  <a:pt x="17" y="4"/>
                  <a:pt x="13" y="0"/>
                  <a:pt x="9" y="0"/>
                </a:cubicBezTo>
                <a:cubicBezTo>
                  <a:pt x="4" y="0"/>
                  <a:pt x="0" y="4"/>
                  <a:pt x="0" y="9"/>
                </a:cubicBezTo>
                <a:cubicBezTo>
                  <a:pt x="0" y="14"/>
                  <a:pt x="4" y="17"/>
                  <a:pt x="9" y="17"/>
                </a:cubicBezTo>
                <a:close/>
                <a:moveTo>
                  <a:pt x="9" y="3"/>
                </a:moveTo>
                <a:cubicBezTo>
                  <a:pt x="12" y="3"/>
                  <a:pt x="15" y="5"/>
                  <a:pt x="15" y="9"/>
                </a:cubicBezTo>
                <a:cubicBezTo>
                  <a:pt x="15" y="12"/>
                  <a:pt x="12" y="15"/>
                  <a:pt x="9" y="15"/>
                </a:cubicBezTo>
                <a:cubicBezTo>
                  <a:pt x="5" y="15"/>
                  <a:pt x="2" y="12"/>
                  <a:pt x="2" y="9"/>
                </a:cubicBezTo>
                <a:cubicBezTo>
                  <a:pt x="2" y="5"/>
                  <a:pt x="5" y="3"/>
                  <a:pt x="9" y="3"/>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251"/>
          <p:cNvSpPr>
            <a:spLocks/>
          </p:cNvSpPr>
          <p:nvPr/>
        </p:nvSpPr>
        <p:spPr bwMode="auto">
          <a:xfrm>
            <a:off x="3934694" y="2850480"/>
            <a:ext cx="88900" cy="53975"/>
          </a:xfrm>
          <a:custGeom>
            <a:avLst/>
            <a:gdLst/>
            <a:ahLst/>
            <a:cxnLst>
              <a:cxn ang="0">
                <a:pos x="32" y="4"/>
              </a:cxn>
              <a:cxn ang="0">
                <a:pos x="0" y="12"/>
              </a:cxn>
              <a:cxn ang="0">
                <a:pos x="28" y="34"/>
              </a:cxn>
              <a:cxn ang="0">
                <a:pos x="62" y="24"/>
              </a:cxn>
              <a:cxn ang="0">
                <a:pos x="32" y="4"/>
              </a:cxn>
            </a:cxnLst>
            <a:rect l="0" t="0" r="r" b="b"/>
            <a:pathLst>
              <a:path w="62" h="38">
                <a:moveTo>
                  <a:pt x="32" y="4"/>
                </a:moveTo>
                <a:cubicBezTo>
                  <a:pt x="12" y="0"/>
                  <a:pt x="0" y="12"/>
                  <a:pt x="0" y="12"/>
                </a:cubicBezTo>
                <a:cubicBezTo>
                  <a:pt x="0" y="12"/>
                  <a:pt x="8" y="29"/>
                  <a:pt x="28" y="34"/>
                </a:cubicBezTo>
                <a:cubicBezTo>
                  <a:pt x="47" y="38"/>
                  <a:pt x="62" y="24"/>
                  <a:pt x="62" y="24"/>
                </a:cubicBezTo>
                <a:cubicBezTo>
                  <a:pt x="62" y="24"/>
                  <a:pt x="53" y="8"/>
                  <a:pt x="32" y="4"/>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252"/>
          <p:cNvSpPr>
            <a:spLocks/>
          </p:cNvSpPr>
          <p:nvPr/>
        </p:nvSpPr>
        <p:spPr bwMode="auto">
          <a:xfrm>
            <a:off x="3971206" y="2786980"/>
            <a:ext cx="76200" cy="66675"/>
          </a:xfrm>
          <a:custGeom>
            <a:avLst/>
            <a:gdLst/>
            <a:ahLst/>
            <a:cxnLst>
              <a:cxn ang="0">
                <a:pos x="35" y="35"/>
              </a:cxn>
              <a:cxn ang="0">
                <a:pos x="53" y="4"/>
              </a:cxn>
              <a:cxn ang="0">
                <a:pos x="18" y="11"/>
              </a:cxn>
              <a:cxn ang="0">
                <a:pos x="0" y="39"/>
              </a:cxn>
              <a:cxn ang="0">
                <a:pos x="35" y="35"/>
              </a:cxn>
            </a:cxnLst>
            <a:rect l="0" t="0" r="r" b="b"/>
            <a:pathLst>
              <a:path w="53" h="46">
                <a:moveTo>
                  <a:pt x="35" y="35"/>
                </a:moveTo>
                <a:cubicBezTo>
                  <a:pt x="52" y="25"/>
                  <a:pt x="53" y="4"/>
                  <a:pt x="53" y="4"/>
                </a:cubicBezTo>
                <a:cubicBezTo>
                  <a:pt x="53" y="4"/>
                  <a:pt x="36" y="0"/>
                  <a:pt x="18" y="11"/>
                </a:cubicBezTo>
                <a:cubicBezTo>
                  <a:pt x="0" y="21"/>
                  <a:pt x="0" y="39"/>
                  <a:pt x="0" y="39"/>
                </a:cubicBezTo>
                <a:cubicBezTo>
                  <a:pt x="0" y="39"/>
                  <a:pt x="18" y="46"/>
                  <a:pt x="35" y="35"/>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253"/>
          <p:cNvSpPr>
            <a:spLocks/>
          </p:cNvSpPr>
          <p:nvPr/>
        </p:nvSpPr>
        <p:spPr bwMode="auto">
          <a:xfrm>
            <a:off x="3883894" y="2880643"/>
            <a:ext cx="88900" cy="55563"/>
          </a:xfrm>
          <a:custGeom>
            <a:avLst/>
            <a:gdLst/>
            <a:ahLst/>
            <a:cxnLst>
              <a:cxn ang="0">
                <a:pos x="33" y="4"/>
              </a:cxn>
              <a:cxn ang="0">
                <a:pos x="0" y="13"/>
              </a:cxn>
              <a:cxn ang="0">
                <a:pos x="28" y="34"/>
              </a:cxn>
              <a:cxn ang="0">
                <a:pos x="62" y="24"/>
              </a:cxn>
              <a:cxn ang="0">
                <a:pos x="33" y="4"/>
              </a:cxn>
            </a:cxnLst>
            <a:rect l="0" t="0" r="r" b="b"/>
            <a:pathLst>
              <a:path w="62" h="39">
                <a:moveTo>
                  <a:pt x="33" y="4"/>
                </a:moveTo>
                <a:cubicBezTo>
                  <a:pt x="13" y="0"/>
                  <a:pt x="0" y="13"/>
                  <a:pt x="0" y="13"/>
                </a:cubicBezTo>
                <a:cubicBezTo>
                  <a:pt x="0" y="13"/>
                  <a:pt x="8" y="30"/>
                  <a:pt x="28" y="34"/>
                </a:cubicBezTo>
                <a:cubicBezTo>
                  <a:pt x="47" y="39"/>
                  <a:pt x="62" y="24"/>
                  <a:pt x="62" y="24"/>
                </a:cubicBezTo>
                <a:cubicBezTo>
                  <a:pt x="62" y="24"/>
                  <a:pt x="53" y="9"/>
                  <a:pt x="33" y="4"/>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254"/>
          <p:cNvSpPr>
            <a:spLocks/>
          </p:cNvSpPr>
          <p:nvPr/>
        </p:nvSpPr>
        <p:spPr bwMode="auto">
          <a:xfrm>
            <a:off x="3834681" y="2910805"/>
            <a:ext cx="88900" cy="55563"/>
          </a:xfrm>
          <a:custGeom>
            <a:avLst/>
            <a:gdLst/>
            <a:ahLst/>
            <a:cxnLst>
              <a:cxn ang="0">
                <a:pos x="33" y="5"/>
              </a:cxn>
              <a:cxn ang="0">
                <a:pos x="0" y="13"/>
              </a:cxn>
              <a:cxn ang="0">
                <a:pos x="28" y="35"/>
              </a:cxn>
              <a:cxn ang="0">
                <a:pos x="63" y="25"/>
              </a:cxn>
              <a:cxn ang="0">
                <a:pos x="33" y="5"/>
              </a:cxn>
            </a:cxnLst>
            <a:rect l="0" t="0" r="r" b="b"/>
            <a:pathLst>
              <a:path w="63" h="39">
                <a:moveTo>
                  <a:pt x="33" y="5"/>
                </a:moveTo>
                <a:cubicBezTo>
                  <a:pt x="13" y="0"/>
                  <a:pt x="0" y="13"/>
                  <a:pt x="0" y="13"/>
                </a:cubicBezTo>
                <a:cubicBezTo>
                  <a:pt x="0" y="13"/>
                  <a:pt x="8" y="30"/>
                  <a:pt x="28" y="35"/>
                </a:cubicBezTo>
                <a:cubicBezTo>
                  <a:pt x="48" y="39"/>
                  <a:pt x="63" y="25"/>
                  <a:pt x="63" y="25"/>
                </a:cubicBezTo>
                <a:cubicBezTo>
                  <a:pt x="63" y="25"/>
                  <a:pt x="53" y="9"/>
                  <a:pt x="33" y="5"/>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255"/>
          <p:cNvSpPr>
            <a:spLocks/>
          </p:cNvSpPr>
          <p:nvPr/>
        </p:nvSpPr>
        <p:spPr bwMode="auto">
          <a:xfrm>
            <a:off x="3785469" y="2942555"/>
            <a:ext cx="88900" cy="53975"/>
          </a:xfrm>
          <a:custGeom>
            <a:avLst/>
            <a:gdLst/>
            <a:ahLst/>
            <a:cxnLst>
              <a:cxn ang="0">
                <a:pos x="32" y="4"/>
              </a:cxn>
              <a:cxn ang="0">
                <a:pos x="0" y="12"/>
              </a:cxn>
              <a:cxn ang="0">
                <a:pos x="27" y="34"/>
              </a:cxn>
              <a:cxn ang="0">
                <a:pos x="62" y="24"/>
              </a:cxn>
              <a:cxn ang="0">
                <a:pos x="32" y="4"/>
              </a:cxn>
            </a:cxnLst>
            <a:rect l="0" t="0" r="r" b="b"/>
            <a:pathLst>
              <a:path w="62" h="38">
                <a:moveTo>
                  <a:pt x="32" y="4"/>
                </a:moveTo>
                <a:cubicBezTo>
                  <a:pt x="12" y="0"/>
                  <a:pt x="0" y="12"/>
                  <a:pt x="0" y="12"/>
                </a:cubicBezTo>
                <a:cubicBezTo>
                  <a:pt x="0" y="12"/>
                  <a:pt x="8" y="30"/>
                  <a:pt x="27" y="34"/>
                </a:cubicBezTo>
                <a:cubicBezTo>
                  <a:pt x="47" y="38"/>
                  <a:pt x="62" y="24"/>
                  <a:pt x="62" y="24"/>
                </a:cubicBezTo>
                <a:cubicBezTo>
                  <a:pt x="62" y="24"/>
                  <a:pt x="52" y="9"/>
                  <a:pt x="32" y="4"/>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256"/>
          <p:cNvSpPr>
            <a:spLocks/>
          </p:cNvSpPr>
          <p:nvPr/>
        </p:nvSpPr>
        <p:spPr bwMode="auto">
          <a:xfrm>
            <a:off x="3914056" y="2775868"/>
            <a:ext cx="55563" cy="87313"/>
          </a:xfrm>
          <a:custGeom>
            <a:avLst/>
            <a:gdLst/>
            <a:ahLst/>
            <a:cxnLst>
              <a:cxn ang="0">
                <a:pos x="30" y="0"/>
              </a:cxn>
              <a:cxn ang="0">
                <a:pos x="5" y="26"/>
              </a:cxn>
              <a:cxn ang="0">
                <a:pos x="12" y="61"/>
              </a:cxn>
              <a:cxn ang="0">
                <a:pos x="34" y="35"/>
              </a:cxn>
              <a:cxn ang="0">
                <a:pos x="30" y="0"/>
              </a:cxn>
            </a:cxnLst>
            <a:rect l="0" t="0" r="r" b="b"/>
            <a:pathLst>
              <a:path w="39" h="61">
                <a:moveTo>
                  <a:pt x="30" y="0"/>
                </a:moveTo>
                <a:cubicBezTo>
                  <a:pt x="30" y="0"/>
                  <a:pt x="10" y="7"/>
                  <a:pt x="5" y="26"/>
                </a:cubicBezTo>
                <a:cubicBezTo>
                  <a:pt x="0" y="46"/>
                  <a:pt x="12" y="61"/>
                  <a:pt x="12" y="61"/>
                </a:cubicBezTo>
                <a:cubicBezTo>
                  <a:pt x="12" y="61"/>
                  <a:pt x="29" y="55"/>
                  <a:pt x="34" y="35"/>
                </a:cubicBezTo>
                <a:cubicBezTo>
                  <a:pt x="39" y="15"/>
                  <a:pt x="30" y="0"/>
                  <a:pt x="3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257"/>
          <p:cNvSpPr>
            <a:spLocks/>
          </p:cNvSpPr>
          <p:nvPr/>
        </p:nvSpPr>
        <p:spPr bwMode="auto">
          <a:xfrm>
            <a:off x="3864844" y="2806030"/>
            <a:ext cx="55563" cy="87313"/>
          </a:xfrm>
          <a:custGeom>
            <a:avLst/>
            <a:gdLst/>
            <a:ahLst/>
            <a:cxnLst>
              <a:cxn ang="0">
                <a:pos x="30" y="0"/>
              </a:cxn>
              <a:cxn ang="0">
                <a:pos x="5" y="27"/>
              </a:cxn>
              <a:cxn ang="0">
                <a:pos x="12" y="61"/>
              </a:cxn>
              <a:cxn ang="0">
                <a:pos x="34" y="36"/>
              </a:cxn>
              <a:cxn ang="0">
                <a:pos x="30" y="0"/>
              </a:cxn>
            </a:cxnLst>
            <a:rect l="0" t="0" r="r" b="b"/>
            <a:pathLst>
              <a:path w="39" h="61">
                <a:moveTo>
                  <a:pt x="30" y="0"/>
                </a:moveTo>
                <a:cubicBezTo>
                  <a:pt x="30" y="0"/>
                  <a:pt x="10" y="7"/>
                  <a:pt x="5" y="27"/>
                </a:cubicBezTo>
                <a:cubicBezTo>
                  <a:pt x="0" y="46"/>
                  <a:pt x="12" y="61"/>
                  <a:pt x="12" y="61"/>
                </a:cubicBezTo>
                <a:cubicBezTo>
                  <a:pt x="12" y="61"/>
                  <a:pt x="29" y="56"/>
                  <a:pt x="34" y="36"/>
                </a:cubicBezTo>
                <a:cubicBezTo>
                  <a:pt x="39" y="16"/>
                  <a:pt x="30" y="0"/>
                  <a:pt x="30"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258"/>
          <p:cNvSpPr>
            <a:spLocks/>
          </p:cNvSpPr>
          <p:nvPr/>
        </p:nvSpPr>
        <p:spPr bwMode="auto">
          <a:xfrm>
            <a:off x="3815631" y="2837780"/>
            <a:ext cx="55563" cy="87313"/>
          </a:xfrm>
          <a:custGeom>
            <a:avLst/>
            <a:gdLst/>
            <a:ahLst/>
            <a:cxnLst>
              <a:cxn ang="0">
                <a:pos x="29" y="0"/>
              </a:cxn>
              <a:cxn ang="0">
                <a:pos x="5" y="26"/>
              </a:cxn>
              <a:cxn ang="0">
                <a:pos x="12" y="61"/>
              </a:cxn>
              <a:cxn ang="0">
                <a:pos x="33" y="35"/>
              </a:cxn>
              <a:cxn ang="0">
                <a:pos x="29" y="0"/>
              </a:cxn>
            </a:cxnLst>
            <a:rect l="0" t="0" r="r" b="b"/>
            <a:pathLst>
              <a:path w="39" h="61">
                <a:moveTo>
                  <a:pt x="29" y="0"/>
                </a:moveTo>
                <a:cubicBezTo>
                  <a:pt x="29" y="0"/>
                  <a:pt x="10" y="7"/>
                  <a:pt x="5" y="26"/>
                </a:cubicBezTo>
                <a:cubicBezTo>
                  <a:pt x="0" y="46"/>
                  <a:pt x="12" y="61"/>
                  <a:pt x="12" y="61"/>
                </a:cubicBezTo>
                <a:cubicBezTo>
                  <a:pt x="12" y="61"/>
                  <a:pt x="28" y="55"/>
                  <a:pt x="33" y="35"/>
                </a:cubicBezTo>
                <a:cubicBezTo>
                  <a:pt x="39" y="15"/>
                  <a:pt x="29" y="0"/>
                  <a:pt x="29"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259"/>
          <p:cNvSpPr>
            <a:spLocks/>
          </p:cNvSpPr>
          <p:nvPr/>
        </p:nvSpPr>
        <p:spPr bwMode="auto">
          <a:xfrm>
            <a:off x="3764831" y="2867943"/>
            <a:ext cx="55563" cy="87313"/>
          </a:xfrm>
          <a:custGeom>
            <a:avLst/>
            <a:gdLst/>
            <a:ahLst/>
            <a:cxnLst>
              <a:cxn ang="0">
                <a:pos x="29" y="0"/>
              </a:cxn>
              <a:cxn ang="0">
                <a:pos x="5" y="27"/>
              </a:cxn>
              <a:cxn ang="0">
                <a:pos x="12" y="61"/>
              </a:cxn>
              <a:cxn ang="0">
                <a:pos x="34" y="35"/>
              </a:cxn>
              <a:cxn ang="0">
                <a:pos x="29" y="0"/>
              </a:cxn>
            </a:cxnLst>
            <a:rect l="0" t="0" r="r" b="b"/>
            <a:pathLst>
              <a:path w="39" h="61">
                <a:moveTo>
                  <a:pt x="29" y="0"/>
                </a:moveTo>
                <a:cubicBezTo>
                  <a:pt x="29" y="0"/>
                  <a:pt x="10" y="7"/>
                  <a:pt x="5" y="27"/>
                </a:cubicBezTo>
                <a:cubicBezTo>
                  <a:pt x="0" y="46"/>
                  <a:pt x="12" y="61"/>
                  <a:pt x="12" y="61"/>
                </a:cubicBezTo>
                <a:cubicBezTo>
                  <a:pt x="12" y="61"/>
                  <a:pt x="29" y="55"/>
                  <a:pt x="34" y="35"/>
                </a:cubicBezTo>
                <a:cubicBezTo>
                  <a:pt x="39" y="15"/>
                  <a:pt x="29" y="0"/>
                  <a:pt x="29" y="0"/>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260"/>
          <p:cNvSpPr>
            <a:spLocks/>
          </p:cNvSpPr>
          <p:nvPr/>
        </p:nvSpPr>
        <p:spPr bwMode="auto">
          <a:xfrm>
            <a:off x="3741019" y="2961605"/>
            <a:ext cx="34925" cy="28575"/>
          </a:xfrm>
          <a:custGeom>
            <a:avLst/>
            <a:gdLst/>
            <a:ahLst/>
            <a:cxnLst>
              <a:cxn ang="0">
                <a:pos x="21" y="0"/>
              </a:cxn>
              <a:cxn ang="0">
                <a:pos x="0" y="13"/>
              </a:cxn>
              <a:cxn ang="0">
                <a:pos x="1" y="14"/>
              </a:cxn>
              <a:cxn ang="0">
                <a:pos x="4" y="19"/>
              </a:cxn>
              <a:cxn ang="0">
                <a:pos x="25" y="6"/>
              </a:cxn>
              <a:cxn ang="0">
                <a:pos x="21" y="0"/>
              </a:cxn>
            </a:cxnLst>
            <a:rect l="0" t="0" r="r" b="b"/>
            <a:pathLst>
              <a:path w="25" h="19">
                <a:moveTo>
                  <a:pt x="21" y="0"/>
                </a:moveTo>
                <a:cubicBezTo>
                  <a:pt x="0" y="13"/>
                  <a:pt x="0" y="13"/>
                  <a:pt x="0" y="13"/>
                </a:cubicBezTo>
                <a:cubicBezTo>
                  <a:pt x="0" y="13"/>
                  <a:pt x="1" y="14"/>
                  <a:pt x="1" y="14"/>
                </a:cubicBezTo>
                <a:cubicBezTo>
                  <a:pt x="2" y="16"/>
                  <a:pt x="3" y="17"/>
                  <a:pt x="4" y="19"/>
                </a:cubicBezTo>
                <a:cubicBezTo>
                  <a:pt x="25" y="6"/>
                  <a:pt x="25" y="6"/>
                  <a:pt x="25" y="6"/>
                </a:cubicBezTo>
                <a:lnTo>
                  <a:pt x="21"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261"/>
          <p:cNvSpPr>
            <a:spLocks/>
          </p:cNvSpPr>
          <p:nvPr/>
        </p:nvSpPr>
        <p:spPr bwMode="auto">
          <a:xfrm>
            <a:off x="4201394" y="2452018"/>
            <a:ext cx="133350" cy="58738"/>
          </a:xfrm>
          <a:custGeom>
            <a:avLst/>
            <a:gdLst/>
            <a:ahLst/>
            <a:cxnLst>
              <a:cxn ang="0">
                <a:pos x="47" y="16"/>
              </a:cxn>
              <a:cxn ang="0">
                <a:pos x="0" y="0"/>
              </a:cxn>
              <a:cxn ang="0">
                <a:pos x="0" y="30"/>
              </a:cxn>
              <a:cxn ang="0">
                <a:pos x="47" y="41"/>
              </a:cxn>
              <a:cxn ang="0">
                <a:pos x="93" y="28"/>
              </a:cxn>
              <a:cxn ang="0">
                <a:pos x="93" y="0"/>
              </a:cxn>
              <a:cxn ang="0">
                <a:pos x="47" y="16"/>
              </a:cxn>
            </a:cxnLst>
            <a:rect l="0" t="0" r="r" b="b"/>
            <a:pathLst>
              <a:path w="93" h="41">
                <a:moveTo>
                  <a:pt x="47" y="16"/>
                </a:moveTo>
                <a:cubicBezTo>
                  <a:pt x="0" y="0"/>
                  <a:pt x="0" y="0"/>
                  <a:pt x="0" y="0"/>
                </a:cubicBezTo>
                <a:cubicBezTo>
                  <a:pt x="0" y="30"/>
                  <a:pt x="0" y="30"/>
                  <a:pt x="0" y="30"/>
                </a:cubicBezTo>
                <a:cubicBezTo>
                  <a:pt x="0" y="30"/>
                  <a:pt x="22" y="41"/>
                  <a:pt x="47" y="41"/>
                </a:cubicBezTo>
                <a:cubicBezTo>
                  <a:pt x="72" y="41"/>
                  <a:pt x="93" y="28"/>
                  <a:pt x="93" y="28"/>
                </a:cubicBezTo>
                <a:cubicBezTo>
                  <a:pt x="93" y="0"/>
                  <a:pt x="93" y="0"/>
                  <a:pt x="93" y="0"/>
                </a:cubicBezTo>
                <a:lnTo>
                  <a:pt x="47" y="16"/>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262"/>
          <p:cNvSpPr>
            <a:spLocks/>
          </p:cNvSpPr>
          <p:nvPr/>
        </p:nvSpPr>
        <p:spPr bwMode="auto">
          <a:xfrm>
            <a:off x="4168056" y="2388518"/>
            <a:ext cx="200025" cy="111125"/>
          </a:xfrm>
          <a:custGeom>
            <a:avLst/>
            <a:gdLst/>
            <a:ahLst/>
            <a:cxnLst>
              <a:cxn ang="0">
                <a:pos x="119" y="29"/>
              </a:cxn>
              <a:cxn ang="0">
                <a:pos x="126" y="26"/>
              </a:cxn>
              <a:cxn ang="0">
                <a:pos x="63" y="0"/>
              </a:cxn>
              <a:cxn ang="0">
                <a:pos x="0" y="26"/>
              </a:cxn>
              <a:cxn ang="0">
                <a:pos x="63" y="49"/>
              </a:cxn>
              <a:cxn ang="0">
                <a:pos x="113" y="31"/>
              </a:cxn>
              <a:cxn ang="0">
                <a:pos x="113" y="58"/>
              </a:cxn>
              <a:cxn ang="0">
                <a:pos x="110" y="58"/>
              </a:cxn>
              <a:cxn ang="0">
                <a:pos x="110" y="70"/>
              </a:cxn>
              <a:cxn ang="0">
                <a:pos x="120" y="70"/>
              </a:cxn>
              <a:cxn ang="0">
                <a:pos x="120" y="58"/>
              </a:cxn>
              <a:cxn ang="0">
                <a:pos x="119" y="58"/>
              </a:cxn>
              <a:cxn ang="0">
                <a:pos x="119" y="29"/>
              </a:cxn>
            </a:cxnLst>
            <a:rect l="0" t="0" r="r" b="b"/>
            <a:pathLst>
              <a:path w="126" h="70">
                <a:moveTo>
                  <a:pt x="119" y="29"/>
                </a:moveTo>
                <a:lnTo>
                  <a:pt x="126" y="26"/>
                </a:lnTo>
                <a:lnTo>
                  <a:pt x="63" y="0"/>
                </a:lnTo>
                <a:lnTo>
                  <a:pt x="0" y="26"/>
                </a:lnTo>
                <a:lnTo>
                  <a:pt x="63" y="49"/>
                </a:lnTo>
                <a:lnTo>
                  <a:pt x="113" y="31"/>
                </a:lnTo>
                <a:lnTo>
                  <a:pt x="113" y="58"/>
                </a:lnTo>
                <a:lnTo>
                  <a:pt x="110" y="58"/>
                </a:lnTo>
                <a:lnTo>
                  <a:pt x="110" y="70"/>
                </a:lnTo>
                <a:lnTo>
                  <a:pt x="120" y="70"/>
                </a:lnTo>
                <a:lnTo>
                  <a:pt x="120" y="58"/>
                </a:lnTo>
                <a:lnTo>
                  <a:pt x="119" y="58"/>
                </a:lnTo>
                <a:lnTo>
                  <a:pt x="119" y="29"/>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263"/>
          <p:cNvSpPr>
            <a:spLocks noEditPoints="1"/>
          </p:cNvSpPr>
          <p:nvPr/>
        </p:nvSpPr>
        <p:spPr bwMode="auto">
          <a:xfrm>
            <a:off x="3712444" y="4939630"/>
            <a:ext cx="268288" cy="200025"/>
          </a:xfrm>
          <a:custGeom>
            <a:avLst/>
            <a:gdLst/>
            <a:ahLst/>
            <a:cxnLst>
              <a:cxn ang="0">
                <a:pos x="179" y="18"/>
              </a:cxn>
              <a:cxn ang="0">
                <a:pos x="179" y="7"/>
              </a:cxn>
              <a:cxn ang="0">
                <a:pos x="177" y="6"/>
              </a:cxn>
              <a:cxn ang="0">
                <a:pos x="145" y="0"/>
              </a:cxn>
              <a:cxn ang="0">
                <a:pos x="94" y="18"/>
              </a:cxn>
              <a:cxn ang="0">
                <a:pos x="43" y="0"/>
              </a:cxn>
              <a:cxn ang="0">
                <a:pos x="10" y="6"/>
              </a:cxn>
              <a:cxn ang="0">
                <a:pos x="9" y="7"/>
              </a:cxn>
              <a:cxn ang="0">
                <a:pos x="9" y="18"/>
              </a:cxn>
              <a:cxn ang="0">
                <a:pos x="0" y="24"/>
              </a:cxn>
              <a:cxn ang="0">
                <a:pos x="0" y="136"/>
              </a:cxn>
              <a:cxn ang="0">
                <a:pos x="82" y="136"/>
              </a:cxn>
              <a:cxn ang="0">
                <a:pos x="94" y="140"/>
              </a:cxn>
              <a:cxn ang="0">
                <a:pos x="106" y="136"/>
              </a:cxn>
              <a:cxn ang="0">
                <a:pos x="187" y="136"/>
              </a:cxn>
              <a:cxn ang="0">
                <a:pos x="187" y="24"/>
              </a:cxn>
              <a:cxn ang="0">
                <a:pos x="179" y="18"/>
              </a:cxn>
              <a:cxn ang="0">
                <a:pos x="93" y="127"/>
              </a:cxn>
              <a:cxn ang="0">
                <a:pos x="39" y="115"/>
              </a:cxn>
              <a:cxn ang="0">
                <a:pos x="14" y="120"/>
              </a:cxn>
              <a:cxn ang="0">
                <a:pos x="14" y="10"/>
              </a:cxn>
              <a:cxn ang="0">
                <a:pos x="43" y="6"/>
              </a:cxn>
              <a:cxn ang="0">
                <a:pos x="90" y="22"/>
              </a:cxn>
              <a:cxn ang="0">
                <a:pos x="90" y="87"/>
              </a:cxn>
              <a:cxn ang="0">
                <a:pos x="93" y="84"/>
              </a:cxn>
              <a:cxn ang="0">
                <a:pos x="93" y="127"/>
              </a:cxn>
              <a:cxn ang="0">
                <a:pos x="174" y="120"/>
              </a:cxn>
              <a:cxn ang="0">
                <a:pos x="148" y="115"/>
              </a:cxn>
              <a:cxn ang="0">
                <a:pos x="95" y="127"/>
              </a:cxn>
              <a:cxn ang="0">
                <a:pos x="95" y="84"/>
              </a:cxn>
              <a:cxn ang="0">
                <a:pos x="98" y="87"/>
              </a:cxn>
              <a:cxn ang="0">
                <a:pos x="98" y="22"/>
              </a:cxn>
              <a:cxn ang="0">
                <a:pos x="145" y="6"/>
              </a:cxn>
              <a:cxn ang="0">
                <a:pos x="174" y="10"/>
              </a:cxn>
              <a:cxn ang="0">
                <a:pos x="174" y="120"/>
              </a:cxn>
            </a:cxnLst>
            <a:rect l="0" t="0" r="r" b="b"/>
            <a:pathLst>
              <a:path w="187" h="140">
                <a:moveTo>
                  <a:pt x="179" y="18"/>
                </a:moveTo>
                <a:cubicBezTo>
                  <a:pt x="179" y="7"/>
                  <a:pt x="179" y="7"/>
                  <a:pt x="179" y="7"/>
                </a:cubicBezTo>
                <a:cubicBezTo>
                  <a:pt x="177" y="6"/>
                  <a:pt x="177" y="6"/>
                  <a:pt x="177" y="6"/>
                </a:cubicBezTo>
                <a:cubicBezTo>
                  <a:pt x="177" y="6"/>
                  <a:pt x="163" y="0"/>
                  <a:pt x="145" y="0"/>
                </a:cubicBezTo>
                <a:cubicBezTo>
                  <a:pt x="125" y="0"/>
                  <a:pt x="108" y="6"/>
                  <a:pt x="94" y="18"/>
                </a:cubicBezTo>
                <a:cubicBezTo>
                  <a:pt x="80" y="6"/>
                  <a:pt x="63" y="0"/>
                  <a:pt x="43" y="0"/>
                </a:cubicBezTo>
                <a:cubicBezTo>
                  <a:pt x="25" y="0"/>
                  <a:pt x="11" y="6"/>
                  <a:pt x="10" y="6"/>
                </a:cubicBezTo>
                <a:cubicBezTo>
                  <a:pt x="9" y="7"/>
                  <a:pt x="9" y="7"/>
                  <a:pt x="9" y="7"/>
                </a:cubicBezTo>
                <a:cubicBezTo>
                  <a:pt x="9" y="18"/>
                  <a:pt x="9" y="18"/>
                  <a:pt x="9" y="18"/>
                </a:cubicBezTo>
                <a:cubicBezTo>
                  <a:pt x="3" y="19"/>
                  <a:pt x="0" y="20"/>
                  <a:pt x="0" y="24"/>
                </a:cubicBezTo>
                <a:cubicBezTo>
                  <a:pt x="0" y="39"/>
                  <a:pt x="0" y="136"/>
                  <a:pt x="0" y="136"/>
                </a:cubicBezTo>
                <a:cubicBezTo>
                  <a:pt x="82" y="136"/>
                  <a:pt x="82" y="136"/>
                  <a:pt x="82" y="136"/>
                </a:cubicBezTo>
                <a:cubicBezTo>
                  <a:pt x="85" y="138"/>
                  <a:pt x="89" y="140"/>
                  <a:pt x="94" y="140"/>
                </a:cubicBezTo>
                <a:cubicBezTo>
                  <a:pt x="99" y="140"/>
                  <a:pt x="103" y="138"/>
                  <a:pt x="106" y="136"/>
                </a:cubicBezTo>
                <a:cubicBezTo>
                  <a:pt x="187" y="136"/>
                  <a:pt x="187" y="136"/>
                  <a:pt x="187" y="136"/>
                </a:cubicBezTo>
                <a:cubicBezTo>
                  <a:pt x="187" y="136"/>
                  <a:pt x="187" y="29"/>
                  <a:pt x="187" y="24"/>
                </a:cubicBezTo>
                <a:cubicBezTo>
                  <a:pt x="187" y="21"/>
                  <a:pt x="184" y="19"/>
                  <a:pt x="179" y="18"/>
                </a:cubicBezTo>
                <a:close/>
                <a:moveTo>
                  <a:pt x="93" y="127"/>
                </a:moveTo>
                <a:cubicBezTo>
                  <a:pt x="86" y="124"/>
                  <a:pt x="63" y="115"/>
                  <a:pt x="39" y="115"/>
                </a:cubicBezTo>
                <a:cubicBezTo>
                  <a:pt x="29" y="115"/>
                  <a:pt x="21" y="117"/>
                  <a:pt x="14" y="120"/>
                </a:cubicBezTo>
                <a:cubicBezTo>
                  <a:pt x="14" y="10"/>
                  <a:pt x="14" y="10"/>
                  <a:pt x="14" y="10"/>
                </a:cubicBezTo>
                <a:cubicBezTo>
                  <a:pt x="18" y="9"/>
                  <a:pt x="29" y="6"/>
                  <a:pt x="43" y="6"/>
                </a:cubicBezTo>
                <a:cubicBezTo>
                  <a:pt x="62" y="6"/>
                  <a:pt x="77" y="11"/>
                  <a:pt x="90" y="22"/>
                </a:cubicBezTo>
                <a:cubicBezTo>
                  <a:pt x="90" y="87"/>
                  <a:pt x="90" y="87"/>
                  <a:pt x="90" y="87"/>
                </a:cubicBezTo>
                <a:cubicBezTo>
                  <a:pt x="93" y="84"/>
                  <a:pt x="93" y="84"/>
                  <a:pt x="93" y="84"/>
                </a:cubicBezTo>
                <a:lnTo>
                  <a:pt x="93" y="127"/>
                </a:lnTo>
                <a:close/>
                <a:moveTo>
                  <a:pt x="174" y="120"/>
                </a:moveTo>
                <a:cubicBezTo>
                  <a:pt x="166" y="116"/>
                  <a:pt x="158" y="115"/>
                  <a:pt x="148" y="115"/>
                </a:cubicBezTo>
                <a:cubicBezTo>
                  <a:pt x="124" y="115"/>
                  <a:pt x="102" y="124"/>
                  <a:pt x="95" y="127"/>
                </a:cubicBezTo>
                <a:cubicBezTo>
                  <a:pt x="95" y="84"/>
                  <a:pt x="95" y="84"/>
                  <a:pt x="95" y="84"/>
                </a:cubicBezTo>
                <a:cubicBezTo>
                  <a:pt x="98" y="87"/>
                  <a:pt x="98" y="87"/>
                  <a:pt x="98" y="87"/>
                </a:cubicBezTo>
                <a:cubicBezTo>
                  <a:pt x="98" y="22"/>
                  <a:pt x="98" y="22"/>
                  <a:pt x="98" y="22"/>
                </a:cubicBezTo>
                <a:cubicBezTo>
                  <a:pt x="111" y="11"/>
                  <a:pt x="126" y="6"/>
                  <a:pt x="145" y="6"/>
                </a:cubicBezTo>
                <a:cubicBezTo>
                  <a:pt x="158" y="6"/>
                  <a:pt x="170" y="9"/>
                  <a:pt x="174" y="10"/>
                </a:cubicBezTo>
                <a:lnTo>
                  <a:pt x="174" y="12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264"/>
          <p:cNvSpPr>
            <a:spLocks/>
          </p:cNvSpPr>
          <p:nvPr/>
        </p:nvSpPr>
        <p:spPr bwMode="auto">
          <a:xfrm>
            <a:off x="3747369" y="4963443"/>
            <a:ext cx="80963" cy="25400"/>
          </a:xfrm>
          <a:custGeom>
            <a:avLst/>
            <a:gdLst/>
            <a:ahLst/>
            <a:cxnLst>
              <a:cxn ang="0">
                <a:pos x="0" y="8"/>
              </a:cxn>
              <a:cxn ang="0">
                <a:pos x="1" y="12"/>
              </a:cxn>
              <a:cxn ang="0">
                <a:pos x="54" y="18"/>
              </a:cxn>
              <a:cxn ang="0">
                <a:pos x="56" y="15"/>
              </a:cxn>
              <a:cxn ang="0">
                <a:pos x="0" y="8"/>
              </a:cxn>
            </a:cxnLst>
            <a:rect l="0" t="0" r="r" b="b"/>
            <a:pathLst>
              <a:path w="56" h="18">
                <a:moveTo>
                  <a:pt x="0" y="8"/>
                </a:moveTo>
                <a:cubicBezTo>
                  <a:pt x="1" y="12"/>
                  <a:pt x="1" y="12"/>
                  <a:pt x="1" y="12"/>
                </a:cubicBezTo>
                <a:cubicBezTo>
                  <a:pt x="29" y="5"/>
                  <a:pt x="54" y="18"/>
                  <a:pt x="54" y="18"/>
                </a:cubicBezTo>
                <a:cubicBezTo>
                  <a:pt x="56" y="15"/>
                  <a:pt x="56" y="15"/>
                  <a:pt x="56" y="15"/>
                </a:cubicBezTo>
                <a:cubicBezTo>
                  <a:pt x="55" y="14"/>
                  <a:pt x="29" y="0"/>
                  <a:pt x="0" y="8"/>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265"/>
          <p:cNvSpPr>
            <a:spLocks/>
          </p:cNvSpPr>
          <p:nvPr/>
        </p:nvSpPr>
        <p:spPr bwMode="auto">
          <a:xfrm>
            <a:off x="3747369" y="4980905"/>
            <a:ext cx="80963" cy="26988"/>
          </a:xfrm>
          <a:custGeom>
            <a:avLst/>
            <a:gdLst/>
            <a:ahLst/>
            <a:cxnLst>
              <a:cxn ang="0">
                <a:pos x="0" y="8"/>
              </a:cxn>
              <a:cxn ang="0">
                <a:pos x="1" y="12"/>
              </a:cxn>
              <a:cxn ang="0">
                <a:pos x="54" y="19"/>
              </a:cxn>
              <a:cxn ang="0">
                <a:pos x="56" y="15"/>
              </a:cxn>
              <a:cxn ang="0">
                <a:pos x="0" y="8"/>
              </a:cxn>
            </a:cxnLst>
            <a:rect l="0" t="0" r="r" b="b"/>
            <a:pathLst>
              <a:path w="56" h="19">
                <a:moveTo>
                  <a:pt x="0" y="8"/>
                </a:moveTo>
                <a:cubicBezTo>
                  <a:pt x="1" y="12"/>
                  <a:pt x="1" y="12"/>
                  <a:pt x="1" y="12"/>
                </a:cubicBezTo>
                <a:cubicBezTo>
                  <a:pt x="29" y="5"/>
                  <a:pt x="54" y="19"/>
                  <a:pt x="54" y="19"/>
                </a:cubicBezTo>
                <a:cubicBezTo>
                  <a:pt x="56" y="15"/>
                  <a:pt x="56" y="15"/>
                  <a:pt x="56" y="15"/>
                </a:cubicBezTo>
                <a:cubicBezTo>
                  <a:pt x="55" y="14"/>
                  <a:pt x="29" y="0"/>
                  <a:pt x="0" y="8"/>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266"/>
          <p:cNvSpPr>
            <a:spLocks/>
          </p:cNvSpPr>
          <p:nvPr/>
        </p:nvSpPr>
        <p:spPr bwMode="auto">
          <a:xfrm>
            <a:off x="3747369" y="4998368"/>
            <a:ext cx="80963" cy="25400"/>
          </a:xfrm>
          <a:custGeom>
            <a:avLst/>
            <a:gdLst/>
            <a:ahLst/>
            <a:cxnLst>
              <a:cxn ang="0">
                <a:pos x="0" y="8"/>
              </a:cxn>
              <a:cxn ang="0">
                <a:pos x="1" y="12"/>
              </a:cxn>
              <a:cxn ang="0">
                <a:pos x="54" y="18"/>
              </a:cxn>
              <a:cxn ang="0">
                <a:pos x="56" y="14"/>
              </a:cxn>
              <a:cxn ang="0">
                <a:pos x="0" y="8"/>
              </a:cxn>
            </a:cxnLst>
            <a:rect l="0" t="0" r="r" b="b"/>
            <a:pathLst>
              <a:path w="56" h="18">
                <a:moveTo>
                  <a:pt x="0" y="8"/>
                </a:moveTo>
                <a:cubicBezTo>
                  <a:pt x="1" y="12"/>
                  <a:pt x="1" y="12"/>
                  <a:pt x="1" y="12"/>
                </a:cubicBezTo>
                <a:cubicBezTo>
                  <a:pt x="29" y="4"/>
                  <a:pt x="54" y="18"/>
                  <a:pt x="54" y="18"/>
                </a:cubicBezTo>
                <a:cubicBezTo>
                  <a:pt x="56" y="14"/>
                  <a:pt x="56" y="14"/>
                  <a:pt x="56" y="14"/>
                </a:cubicBezTo>
                <a:cubicBezTo>
                  <a:pt x="55" y="14"/>
                  <a:pt x="29" y="0"/>
                  <a:pt x="0" y="8"/>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267"/>
          <p:cNvSpPr>
            <a:spLocks/>
          </p:cNvSpPr>
          <p:nvPr/>
        </p:nvSpPr>
        <p:spPr bwMode="auto">
          <a:xfrm>
            <a:off x="3747369" y="5015830"/>
            <a:ext cx="80963" cy="26988"/>
          </a:xfrm>
          <a:custGeom>
            <a:avLst/>
            <a:gdLst/>
            <a:ahLst/>
            <a:cxnLst>
              <a:cxn ang="0">
                <a:pos x="0" y="8"/>
              </a:cxn>
              <a:cxn ang="0">
                <a:pos x="1" y="12"/>
              </a:cxn>
              <a:cxn ang="0">
                <a:pos x="54" y="19"/>
              </a:cxn>
              <a:cxn ang="0">
                <a:pos x="56" y="15"/>
              </a:cxn>
              <a:cxn ang="0">
                <a:pos x="0" y="8"/>
              </a:cxn>
            </a:cxnLst>
            <a:rect l="0" t="0" r="r" b="b"/>
            <a:pathLst>
              <a:path w="56" h="19">
                <a:moveTo>
                  <a:pt x="0" y="8"/>
                </a:moveTo>
                <a:cubicBezTo>
                  <a:pt x="1" y="12"/>
                  <a:pt x="1" y="12"/>
                  <a:pt x="1" y="12"/>
                </a:cubicBezTo>
                <a:cubicBezTo>
                  <a:pt x="29" y="5"/>
                  <a:pt x="54" y="19"/>
                  <a:pt x="54" y="19"/>
                </a:cubicBezTo>
                <a:cubicBezTo>
                  <a:pt x="56" y="15"/>
                  <a:pt x="56" y="15"/>
                  <a:pt x="56" y="15"/>
                </a:cubicBezTo>
                <a:cubicBezTo>
                  <a:pt x="55" y="14"/>
                  <a:pt x="29" y="0"/>
                  <a:pt x="0" y="8"/>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268"/>
          <p:cNvSpPr>
            <a:spLocks/>
          </p:cNvSpPr>
          <p:nvPr/>
        </p:nvSpPr>
        <p:spPr bwMode="auto">
          <a:xfrm>
            <a:off x="3747369" y="5033293"/>
            <a:ext cx="80963" cy="26988"/>
          </a:xfrm>
          <a:custGeom>
            <a:avLst/>
            <a:gdLst/>
            <a:ahLst/>
            <a:cxnLst>
              <a:cxn ang="0">
                <a:pos x="0" y="8"/>
              </a:cxn>
              <a:cxn ang="0">
                <a:pos x="1" y="12"/>
              </a:cxn>
              <a:cxn ang="0">
                <a:pos x="54" y="19"/>
              </a:cxn>
              <a:cxn ang="0">
                <a:pos x="56" y="15"/>
              </a:cxn>
              <a:cxn ang="0">
                <a:pos x="0" y="8"/>
              </a:cxn>
            </a:cxnLst>
            <a:rect l="0" t="0" r="r" b="b"/>
            <a:pathLst>
              <a:path w="56" h="19">
                <a:moveTo>
                  <a:pt x="0" y="8"/>
                </a:moveTo>
                <a:cubicBezTo>
                  <a:pt x="1" y="12"/>
                  <a:pt x="1" y="12"/>
                  <a:pt x="1" y="12"/>
                </a:cubicBezTo>
                <a:cubicBezTo>
                  <a:pt x="29" y="5"/>
                  <a:pt x="54" y="18"/>
                  <a:pt x="54" y="19"/>
                </a:cubicBezTo>
                <a:cubicBezTo>
                  <a:pt x="56" y="15"/>
                  <a:pt x="56" y="15"/>
                  <a:pt x="56" y="15"/>
                </a:cubicBezTo>
                <a:cubicBezTo>
                  <a:pt x="55" y="14"/>
                  <a:pt x="29" y="0"/>
                  <a:pt x="0" y="8"/>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269"/>
          <p:cNvSpPr>
            <a:spLocks/>
          </p:cNvSpPr>
          <p:nvPr/>
        </p:nvSpPr>
        <p:spPr bwMode="auto">
          <a:xfrm>
            <a:off x="3747369" y="5049168"/>
            <a:ext cx="80963" cy="28575"/>
          </a:xfrm>
          <a:custGeom>
            <a:avLst/>
            <a:gdLst/>
            <a:ahLst/>
            <a:cxnLst>
              <a:cxn ang="0">
                <a:pos x="0" y="8"/>
              </a:cxn>
              <a:cxn ang="0">
                <a:pos x="1" y="12"/>
              </a:cxn>
              <a:cxn ang="0">
                <a:pos x="54" y="19"/>
              </a:cxn>
              <a:cxn ang="0">
                <a:pos x="56" y="15"/>
              </a:cxn>
              <a:cxn ang="0">
                <a:pos x="0" y="8"/>
              </a:cxn>
            </a:cxnLst>
            <a:rect l="0" t="0" r="r" b="b"/>
            <a:pathLst>
              <a:path w="56" h="19">
                <a:moveTo>
                  <a:pt x="0" y="8"/>
                </a:moveTo>
                <a:cubicBezTo>
                  <a:pt x="1" y="12"/>
                  <a:pt x="1" y="12"/>
                  <a:pt x="1" y="12"/>
                </a:cubicBezTo>
                <a:cubicBezTo>
                  <a:pt x="29" y="5"/>
                  <a:pt x="54" y="19"/>
                  <a:pt x="54" y="19"/>
                </a:cubicBezTo>
                <a:cubicBezTo>
                  <a:pt x="56" y="15"/>
                  <a:pt x="56" y="15"/>
                  <a:pt x="56" y="15"/>
                </a:cubicBezTo>
                <a:cubicBezTo>
                  <a:pt x="55" y="14"/>
                  <a:pt x="29" y="0"/>
                  <a:pt x="0" y="8"/>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270"/>
          <p:cNvSpPr>
            <a:spLocks/>
          </p:cNvSpPr>
          <p:nvPr/>
        </p:nvSpPr>
        <p:spPr bwMode="auto">
          <a:xfrm>
            <a:off x="3747369" y="5066630"/>
            <a:ext cx="80963" cy="26988"/>
          </a:xfrm>
          <a:custGeom>
            <a:avLst/>
            <a:gdLst/>
            <a:ahLst/>
            <a:cxnLst>
              <a:cxn ang="0">
                <a:pos x="0" y="8"/>
              </a:cxn>
              <a:cxn ang="0">
                <a:pos x="1" y="12"/>
              </a:cxn>
              <a:cxn ang="0">
                <a:pos x="54" y="19"/>
              </a:cxn>
              <a:cxn ang="0">
                <a:pos x="56" y="15"/>
              </a:cxn>
              <a:cxn ang="0">
                <a:pos x="0" y="8"/>
              </a:cxn>
            </a:cxnLst>
            <a:rect l="0" t="0" r="r" b="b"/>
            <a:pathLst>
              <a:path w="56" h="19">
                <a:moveTo>
                  <a:pt x="0" y="8"/>
                </a:moveTo>
                <a:cubicBezTo>
                  <a:pt x="1" y="12"/>
                  <a:pt x="1" y="12"/>
                  <a:pt x="1" y="12"/>
                </a:cubicBezTo>
                <a:cubicBezTo>
                  <a:pt x="29" y="5"/>
                  <a:pt x="54" y="19"/>
                  <a:pt x="54" y="19"/>
                </a:cubicBezTo>
                <a:cubicBezTo>
                  <a:pt x="56" y="15"/>
                  <a:pt x="56" y="15"/>
                  <a:pt x="56" y="15"/>
                </a:cubicBezTo>
                <a:cubicBezTo>
                  <a:pt x="55" y="14"/>
                  <a:pt x="29" y="0"/>
                  <a:pt x="0" y="8"/>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271"/>
          <p:cNvSpPr>
            <a:spLocks/>
          </p:cNvSpPr>
          <p:nvPr/>
        </p:nvSpPr>
        <p:spPr bwMode="auto">
          <a:xfrm>
            <a:off x="3866431" y="4963443"/>
            <a:ext cx="80963" cy="26988"/>
          </a:xfrm>
          <a:custGeom>
            <a:avLst/>
            <a:gdLst/>
            <a:ahLst/>
            <a:cxnLst>
              <a:cxn ang="0">
                <a:pos x="2" y="19"/>
              </a:cxn>
              <a:cxn ang="0">
                <a:pos x="55" y="12"/>
              </a:cxn>
              <a:cxn ang="0">
                <a:pos x="56" y="8"/>
              </a:cxn>
              <a:cxn ang="0">
                <a:pos x="0" y="15"/>
              </a:cxn>
              <a:cxn ang="0">
                <a:pos x="2" y="19"/>
              </a:cxn>
            </a:cxnLst>
            <a:rect l="0" t="0" r="r" b="b"/>
            <a:pathLst>
              <a:path w="56" h="19">
                <a:moveTo>
                  <a:pt x="2" y="19"/>
                </a:moveTo>
                <a:cubicBezTo>
                  <a:pt x="2" y="19"/>
                  <a:pt x="27" y="5"/>
                  <a:pt x="55" y="12"/>
                </a:cubicBezTo>
                <a:cubicBezTo>
                  <a:pt x="56" y="8"/>
                  <a:pt x="56" y="8"/>
                  <a:pt x="56" y="8"/>
                </a:cubicBezTo>
                <a:cubicBezTo>
                  <a:pt x="27" y="0"/>
                  <a:pt x="1" y="14"/>
                  <a:pt x="0" y="15"/>
                </a:cubicBezTo>
                <a:lnTo>
                  <a:pt x="2" y="19"/>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272"/>
          <p:cNvSpPr>
            <a:spLocks/>
          </p:cNvSpPr>
          <p:nvPr/>
        </p:nvSpPr>
        <p:spPr bwMode="auto">
          <a:xfrm>
            <a:off x="3866431" y="4980905"/>
            <a:ext cx="80963" cy="26988"/>
          </a:xfrm>
          <a:custGeom>
            <a:avLst/>
            <a:gdLst/>
            <a:ahLst/>
            <a:cxnLst>
              <a:cxn ang="0">
                <a:pos x="0" y="15"/>
              </a:cxn>
              <a:cxn ang="0">
                <a:pos x="2" y="19"/>
              </a:cxn>
              <a:cxn ang="0">
                <a:pos x="55" y="13"/>
              </a:cxn>
              <a:cxn ang="0">
                <a:pos x="56" y="8"/>
              </a:cxn>
              <a:cxn ang="0">
                <a:pos x="0" y="15"/>
              </a:cxn>
            </a:cxnLst>
            <a:rect l="0" t="0" r="r" b="b"/>
            <a:pathLst>
              <a:path w="56" h="19">
                <a:moveTo>
                  <a:pt x="0" y="15"/>
                </a:moveTo>
                <a:cubicBezTo>
                  <a:pt x="2" y="19"/>
                  <a:pt x="2" y="19"/>
                  <a:pt x="2" y="19"/>
                </a:cubicBezTo>
                <a:cubicBezTo>
                  <a:pt x="2" y="19"/>
                  <a:pt x="27" y="5"/>
                  <a:pt x="55" y="13"/>
                </a:cubicBezTo>
                <a:cubicBezTo>
                  <a:pt x="56" y="8"/>
                  <a:pt x="56" y="8"/>
                  <a:pt x="56" y="8"/>
                </a:cubicBezTo>
                <a:cubicBezTo>
                  <a:pt x="27" y="0"/>
                  <a:pt x="1" y="15"/>
                  <a:pt x="0" y="15"/>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273"/>
          <p:cNvSpPr>
            <a:spLocks/>
          </p:cNvSpPr>
          <p:nvPr/>
        </p:nvSpPr>
        <p:spPr bwMode="auto">
          <a:xfrm>
            <a:off x="3866431" y="4998368"/>
            <a:ext cx="80963" cy="26988"/>
          </a:xfrm>
          <a:custGeom>
            <a:avLst/>
            <a:gdLst/>
            <a:ahLst/>
            <a:cxnLst>
              <a:cxn ang="0">
                <a:pos x="0" y="15"/>
              </a:cxn>
              <a:cxn ang="0">
                <a:pos x="2" y="19"/>
              </a:cxn>
              <a:cxn ang="0">
                <a:pos x="55" y="12"/>
              </a:cxn>
              <a:cxn ang="0">
                <a:pos x="56" y="8"/>
              </a:cxn>
              <a:cxn ang="0">
                <a:pos x="0" y="15"/>
              </a:cxn>
            </a:cxnLst>
            <a:rect l="0" t="0" r="r" b="b"/>
            <a:pathLst>
              <a:path w="56" h="19">
                <a:moveTo>
                  <a:pt x="0" y="15"/>
                </a:moveTo>
                <a:cubicBezTo>
                  <a:pt x="2" y="19"/>
                  <a:pt x="2" y="19"/>
                  <a:pt x="2" y="19"/>
                </a:cubicBezTo>
                <a:cubicBezTo>
                  <a:pt x="2" y="18"/>
                  <a:pt x="27" y="5"/>
                  <a:pt x="55" y="12"/>
                </a:cubicBezTo>
                <a:cubicBezTo>
                  <a:pt x="56" y="8"/>
                  <a:pt x="56" y="8"/>
                  <a:pt x="56" y="8"/>
                </a:cubicBezTo>
                <a:cubicBezTo>
                  <a:pt x="27" y="0"/>
                  <a:pt x="1" y="14"/>
                  <a:pt x="0" y="15"/>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274"/>
          <p:cNvSpPr>
            <a:spLocks/>
          </p:cNvSpPr>
          <p:nvPr/>
        </p:nvSpPr>
        <p:spPr bwMode="auto">
          <a:xfrm>
            <a:off x="3866431" y="5017418"/>
            <a:ext cx="80963" cy="25400"/>
          </a:xfrm>
          <a:custGeom>
            <a:avLst/>
            <a:gdLst/>
            <a:ahLst/>
            <a:cxnLst>
              <a:cxn ang="0">
                <a:pos x="0" y="14"/>
              </a:cxn>
              <a:cxn ang="0">
                <a:pos x="2" y="18"/>
              </a:cxn>
              <a:cxn ang="0">
                <a:pos x="55" y="12"/>
              </a:cxn>
              <a:cxn ang="0">
                <a:pos x="56" y="8"/>
              </a:cxn>
              <a:cxn ang="0">
                <a:pos x="0" y="14"/>
              </a:cxn>
            </a:cxnLst>
            <a:rect l="0" t="0" r="r" b="b"/>
            <a:pathLst>
              <a:path w="56" h="18">
                <a:moveTo>
                  <a:pt x="0" y="14"/>
                </a:moveTo>
                <a:cubicBezTo>
                  <a:pt x="2" y="18"/>
                  <a:pt x="2" y="18"/>
                  <a:pt x="2" y="18"/>
                </a:cubicBezTo>
                <a:cubicBezTo>
                  <a:pt x="2" y="18"/>
                  <a:pt x="27" y="4"/>
                  <a:pt x="55" y="12"/>
                </a:cubicBezTo>
                <a:cubicBezTo>
                  <a:pt x="56" y="8"/>
                  <a:pt x="56" y="8"/>
                  <a:pt x="56" y="8"/>
                </a:cubicBezTo>
                <a:cubicBezTo>
                  <a:pt x="27" y="0"/>
                  <a:pt x="1" y="14"/>
                  <a:pt x="0" y="14"/>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275"/>
          <p:cNvSpPr>
            <a:spLocks/>
          </p:cNvSpPr>
          <p:nvPr/>
        </p:nvSpPr>
        <p:spPr bwMode="auto">
          <a:xfrm>
            <a:off x="3866431" y="5033293"/>
            <a:ext cx="80963" cy="26988"/>
          </a:xfrm>
          <a:custGeom>
            <a:avLst/>
            <a:gdLst/>
            <a:ahLst/>
            <a:cxnLst>
              <a:cxn ang="0">
                <a:pos x="0" y="15"/>
              </a:cxn>
              <a:cxn ang="0">
                <a:pos x="2" y="19"/>
              </a:cxn>
              <a:cxn ang="0">
                <a:pos x="55" y="13"/>
              </a:cxn>
              <a:cxn ang="0">
                <a:pos x="56" y="8"/>
              </a:cxn>
              <a:cxn ang="0">
                <a:pos x="0" y="15"/>
              </a:cxn>
            </a:cxnLst>
            <a:rect l="0" t="0" r="r" b="b"/>
            <a:pathLst>
              <a:path w="56" h="19">
                <a:moveTo>
                  <a:pt x="0" y="15"/>
                </a:moveTo>
                <a:cubicBezTo>
                  <a:pt x="2" y="19"/>
                  <a:pt x="2" y="19"/>
                  <a:pt x="2" y="19"/>
                </a:cubicBezTo>
                <a:cubicBezTo>
                  <a:pt x="2" y="19"/>
                  <a:pt x="27" y="5"/>
                  <a:pt x="55" y="13"/>
                </a:cubicBezTo>
                <a:cubicBezTo>
                  <a:pt x="56" y="8"/>
                  <a:pt x="56" y="8"/>
                  <a:pt x="56" y="8"/>
                </a:cubicBezTo>
                <a:cubicBezTo>
                  <a:pt x="27" y="0"/>
                  <a:pt x="1" y="15"/>
                  <a:pt x="0" y="15"/>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276"/>
          <p:cNvSpPr>
            <a:spLocks/>
          </p:cNvSpPr>
          <p:nvPr/>
        </p:nvSpPr>
        <p:spPr bwMode="auto">
          <a:xfrm>
            <a:off x="3866431" y="5050755"/>
            <a:ext cx="80963" cy="26988"/>
          </a:xfrm>
          <a:custGeom>
            <a:avLst/>
            <a:gdLst/>
            <a:ahLst/>
            <a:cxnLst>
              <a:cxn ang="0">
                <a:pos x="0" y="14"/>
              </a:cxn>
              <a:cxn ang="0">
                <a:pos x="2" y="18"/>
              </a:cxn>
              <a:cxn ang="0">
                <a:pos x="55" y="12"/>
              </a:cxn>
              <a:cxn ang="0">
                <a:pos x="56" y="7"/>
              </a:cxn>
              <a:cxn ang="0">
                <a:pos x="0" y="14"/>
              </a:cxn>
            </a:cxnLst>
            <a:rect l="0" t="0" r="r" b="b"/>
            <a:pathLst>
              <a:path w="56" h="18">
                <a:moveTo>
                  <a:pt x="0" y="14"/>
                </a:moveTo>
                <a:cubicBezTo>
                  <a:pt x="2" y="18"/>
                  <a:pt x="2" y="18"/>
                  <a:pt x="2" y="18"/>
                </a:cubicBezTo>
                <a:cubicBezTo>
                  <a:pt x="2" y="18"/>
                  <a:pt x="27" y="4"/>
                  <a:pt x="55" y="12"/>
                </a:cubicBezTo>
                <a:cubicBezTo>
                  <a:pt x="56" y="7"/>
                  <a:pt x="56" y="7"/>
                  <a:pt x="56" y="7"/>
                </a:cubicBezTo>
                <a:cubicBezTo>
                  <a:pt x="27" y="0"/>
                  <a:pt x="1" y="14"/>
                  <a:pt x="0" y="14"/>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277"/>
          <p:cNvSpPr>
            <a:spLocks/>
          </p:cNvSpPr>
          <p:nvPr/>
        </p:nvSpPr>
        <p:spPr bwMode="auto">
          <a:xfrm>
            <a:off x="3866431" y="5068218"/>
            <a:ext cx="80963" cy="25400"/>
          </a:xfrm>
          <a:custGeom>
            <a:avLst/>
            <a:gdLst/>
            <a:ahLst/>
            <a:cxnLst>
              <a:cxn ang="0">
                <a:pos x="0" y="14"/>
              </a:cxn>
              <a:cxn ang="0">
                <a:pos x="2" y="18"/>
              </a:cxn>
              <a:cxn ang="0">
                <a:pos x="55" y="12"/>
              </a:cxn>
              <a:cxn ang="0">
                <a:pos x="56" y="7"/>
              </a:cxn>
              <a:cxn ang="0">
                <a:pos x="0" y="14"/>
              </a:cxn>
            </a:cxnLst>
            <a:rect l="0" t="0" r="r" b="b"/>
            <a:pathLst>
              <a:path w="56" h="18">
                <a:moveTo>
                  <a:pt x="0" y="14"/>
                </a:moveTo>
                <a:cubicBezTo>
                  <a:pt x="2" y="18"/>
                  <a:pt x="2" y="18"/>
                  <a:pt x="2" y="18"/>
                </a:cubicBezTo>
                <a:cubicBezTo>
                  <a:pt x="2" y="18"/>
                  <a:pt x="27" y="4"/>
                  <a:pt x="55" y="12"/>
                </a:cubicBezTo>
                <a:cubicBezTo>
                  <a:pt x="56" y="7"/>
                  <a:pt x="56" y="7"/>
                  <a:pt x="56" y="7"/>
                </a:cubicBezTo>
                <a:cubicBezTo>
                  <a:pt x="27" y="0"/>
                  <a:pt x="1" y="14"/>
                  <a:pt x="0" y="14"/>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278"/>
          <p:cNvSpPr>
            <a:spLocks noEditPoints="1"/>
          </p:cNvSpPr>
          <p:nvPr/>
        </p:nvSpPr>
        <p:spPr bwMode="auto">
          <a:xfrm>
            <a:off x="1197844" y="3904580"/>
            <a:ext cx="214313" cy="207963"/>
          </a:xfrm>
          <a:custGeom>
            <a:avLst/>
            <a:gdLst/>
            <a:ahLst/>
            <a:cxnLst>
              <a:cxn ang="0">
                <a:pos x="48" y="110"/>
              </a:cxn>
              <a:cxn ang="0">
                <a:pos x="116" y="42"/>
              </a:cxn>
              <a:cxn ang="0">
                <a:pos x="135" y="0"/>
              </a:cxn>
              <a:cxn ang="0">
                <a:pos x="92" y="16"/>
              </a:cxn>
              <a:cxn ang="0">
                <a:pos x="23" y="83"/>
              </a:cxn>
              <a:cxn ang="0">
                <a:pos x="22" y="83"/>
              </a:cxn>
              <a:cxn ang="0">
                <a:pos x="0" y="106"/>
              </a:cxn>
              <a:cxn ang="0">
                <a:pos x="27" y="131"/>
              </a:cxn>
              <a:cxn ang="0">
                <a:pos x="48" y="110"/>
              </a:cxn>
              <a:cxn ang="0">
                <a:pos x="48" y="110"/>
              </a:cxn>
              <a:cxn ang="0">
                <a:pos x="27" y="121"/>
              </a:cxn>
              <a:cxn ang="0">
                <a:pos x="10" y="106"/>
              </a:cxn>
              <a:cxn ang="0">
                <a:pos x="18" y="98"/>
              </a:cxn>
              <a:cxn ang="0">
                <a:pos x="35" y="114"/>
              </a:cxn>
              <a:cxn ang="0">
                <a:pos x="27" y="121"/>
              </a:cxn>
              <a:cxn ang="0">
                <a:pos x="111" y="43"/>
              </a:cxn>
              <a:cxn ang="0">
                <a:pos x="112" y="29"/>
              </a:cxn>
              <a:cxn ang="0">
                <a:pos x="102" y="31"/>
              </a:cxn>
              <a:cxn ang="0">
                <a:pos x="103" y="21"/>
              </a:cxn>
              <a:cxn ang="0">
                <a:pos x="91" y="21"/>
              </a:cxn>
              <a:cxn ang="0">
                <a:pos x="93" y="18"/>
              </a:cxn>
              <a:cxn ang="0">
                <a:pos x="118" y="10"/>
              </a:cxn>
              <a:cxn ang="0">
                <a:pos x="124" y="16"/>
              </a:cxn>
              <a:cxn ang="0">
                <a:pos x="113" y="40"/>
              </a:cxn>
              <a:cxn ang="0">
                <a:pos x="111" y="43"/>
              </a:cxn>
            </a:cxnLst>
            <a:rect l="0" t="0" r="r" b="b"/>
            <a:pathLst>
              <a:path w="135" h="131">
                <a:moveTo>
                  <a:pt x="48" y="110"/>
                </a:moveTo>
                <a:lnTo>
                  <a:pt x="116" y="42"/>
                </a:lnTo>
                <a:lnTo>
                  <a:pt x="135" y="0"/>
                </a:lnTo>
                <a:lnTo>
                  <a:pt x="92" y="16"/>
                </a:lnTo>
                <a:lnTo>
                  <a:pt x="23" y="83"/>
                </a:lnTo>
                <a:lnTo>
                  <a:pt x="22" y="83"/>
                </a:lnTo>
                <a:lnTo>
                  <a:pt x="0" y="106"/>
                </a:lnTo>
                <a:lnTo>
                  <a:pt x="27" y="131"/>
                </a:lnTo>
                <a:lnTo>
                  <a:pt x="48" y="110"/>
                </a:lnTo>
                <a:lnTo>
                  <a:pt x="48" y="110"/>
                </a:lnTo>
                <a:close/>
                <a:moveTo>
                  <a:pt x="27" y="121"/>
                </a:moveTo>
                <a:lnTo>
                  <a:pt x="10" y="106"/>
                </a:lnTo>
                <a:lnTo>
                  <a:pt x="18" y="98"/>
                </a:lnTo>
                <a:lnTo>
                  <a:pt x="35" y="114"/>
                </a:lnTo>
                <a:lnTo>
                  <a:pt x="27" y="121"/>
                </a:lnTo>
                <a:close/>
                <a:moveTo>
                  <a:pt x="111" y="43"/>
                </a:moveTo>
                <a:lnTo>
                  <a:pt x="112" y="29"/>
                </a:lnTo>
                <a:lnTo>
                  <a:pt x="102" y="31"/>
                </a:lnTo>
                <a:lnTo>
                  <a:pt x="103" y="21"/>
                </a:lnTo>
                <a:lnTo>
                  <a:pt x="91" y="21"/>
                </a:lnTo>
                <a:lnTo>
                  <a:pt x="93" y="18"/>
                </a:lnTo>
                <a:lnTo>
                  <a:pt x="118" y="10"/>
                </a:lnTo>
                <a:lnTo>
                  <a:pt x="124" y="16"/>
                </a:lnTo>
                <a:lnTo>
                  <a:pt x="113" y="40"/>
                </a:lnTo>
                <a:lnTo>
                  <a:pt x="111" y="43"/>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279"/>
          <p:cNvSpPr>
            <a:spLocks/>
          </p:cNvSpPr>
          <p:nvPr/>
        </p:nvSpPr>
        <p:spPr bwMode="auto">
          <a:xfrm>
            <a:off x="4683994" y="4149055"/>
            <a:ext cx="44450" cy="49213"/>
          </a:xfrm>
          <a:custGeom>
            <a:avLst/>
            <a:gdLst/>
            <a:ahLst/>
            <a:cxnLst>
              <a:cxn ang="0">
                <a:pos x="21" y="23"/>
              </a:cxn>
              <a:cxn ang="0">
                <a:pos x="20" y="25"/>
              </a:cxn>
              <a:cxn ang="0">
                <a:pos x="19" y="26"/>
              </a:cxn>
              <a:cxn ang="0">
                <a:pos x="16" y="26"/>
              </a:cxn>
              <a:cxn ang="0">
                <a:pos x="13" y="26"/>
              </a:cxn>
              <a:cxn ang="0">
                <a:pos x="11" y="23"/>
              </a:cxn>
              <a:cxn ang="0">
                <a:pos x="10" y="20"/>
              </a:cxn>
              <a:cxn ang="0">
                <a:pos x="10" y="17"/>
              </a:cxn>
              <a:cxn ang="0">
                <a:pos x="10" y="14"/>
              </a:cxn>
              <a:cxn ang="0">
                <a:pos x="11" y="11"/>
              </a:cxn>
              <a:cxn ang="0">
                <a:pos x="13" y="9"/>
              </a:cxn>
              <a:cxn ang="0">
                <a:pos x="16" y="8"/>
              </a:cxn>
              <a:cxn ang="0">
                <a:pos x="19" y="9"/>
              </a:cxn>
              <a:cxn ang="0">
                <a:pos x="21" y="10"/>
              </a:cxn>
              <a:cxn ang="0">
                <a:pos x="21" y="12"/>
              </a:cxn>
              <a:cxn ang="0">
                <a:pos x="22" y="13"/>
              </a:cxn>
              <a:cxn ang="0">
                <a:pos x="32" y="13"/>
              </a:cxn>
              <a:cxn ang="0">
                <a:pos x="27" y="3"/>
              </a:cxn>
              <a:cxn ang="0">
                <a:pos x="17" y="0"/>
              </a:cxn>
              <a:cxn ang="0">
                <a:pos x="10" y="1"/>
              </a:cxn>
              <a:cxn ang="0">
                <a:pos x="4" y="4"/>
              </a:cxn>
              <a:cxn ang="0">
                <a:pos x="1" y="10"/>
              </a:cxn>
              <a:cxn ang="0">
                <a:pos x="0" y="17"/>
              </a:cxn>
              <a:cxn ang="0">
                <a:pos x="1" y="24"/>
              </a:cxn>
              <a:cxn ang="0">
                <a:pos x="4" y="30"/>
              </a:cxn>
              <a:cxn ang="0">
                <a:pos x="9" y="33"/>
              </a:cxn>
              <a:cxn ang="0">
                <a:pos x="17" y="35"/>
              </a:cxn>
              <a:cxn ang="0">
                <a:pos x="23" y="33"/>
              </a:cxn>
              <a:cxn ang="0">
                <a:pos x="28" y="30"/>
              </a:cxn>
              <a:cxn ang="0">
                <a:pos x="31" y="26"/>
              </a:cxn>
              <a:cxn ang="0">
                <a:pos x="32" y="21"/>
              </a:cxn>
              <a:cxn ang="0">
                <a:pos x="22" y="21"/>
              </a:cxn>
              <a:cxn ang="0">
                <a:pos x="21" y="23"/>
              </a:cxn>
            </a:cxnLst>
            <a:rect l="0" t="0" r="r" b="b"/>
            <a:pathLst>
              <a:path w="32" h="35">
                <a:moveTo>
                  <a:pt x="21" y="23"/>
                </a:moveTo>
                <a:cubicBezTo>
                  <a:pt x="21" y="24"/>
                  <a:pt x="21" y="24"/>
                  <a:pt x="20" y="25"/>
                </a:cubicBezTo>
                <a:cubicBezTo>
                  <a:pt x="20" y="25"/>
                  <a:pt x="19" y="26"/>
                  <a:pt x="19" y="26"/>
                </a:cubicBezTo>
                <a:cubicBezTo>
                  <a:pt x="18" y="26"/>
                  <a:pt x="17" y="26"/>
                  <a:pt x="16" y="26"/>
                </a:cubicBezTo>
                <a:cubicBezTo>
                  <a:pt x="15" y="26"/>
                  <a:pt x="14" y="26"/>
                  <a:pt x="13" y="26"/>
                </a:cubicBezTo>
                <a:cubicBezTo>
                  <a:pt x="12" y="25"/>
                  <a:pt x="12" y="24"/>
                  <a:pt x="11" y="23"/>
                </a:cubicBezTo>
                <a:cubicBezTo>
                  <a:pt x="11" y="23"/>
                  <a:pt x="10" y="22"/>
                  <a:pt x="10" y="20"/>
                </a:cubicBezTo>
                <a:cubicBezTo>
                  <a:pt x="10" y="19"/>
                  <a:pt x="10" y="18"/>
                  <a:pt x="10" y="17"/>
                </a:cubicBezTo>
                <a:cubicBezTo>
                  <a:pt x="10" y="16"/>
                  <a:pt x="10" y="15"/>
                  <a:pt x="10" y="14"/>
                </a:cubicBezTo>
                <a:cubicBezTo>
                  <a:pt x="10" y="13"/>
                  <a:pt x="11" y="12"/>
                  <a:pt x="11" y="11"/>
                </a:cubicBezTo>
                <a:cubicBezTo>
                  <a:pt x="12" y="10"/>
                  <a:pt x="12" y="9"/>
                  <a:pt x="13" y="9"/>
                </a:cubicBezTo>
                <a:cubicBezTo>
                  <a:pt x="14" y="8"/>
                  <a:pt x="15" y="8"/>
                  <a:pt x="16" y="8"/>
                </a:cubicBezTo>
                <a:cubicBezTo>
                  <a:pt x="17" y="8"/>
                  <a:pt x="18" y="8"/>
                  <a:pt x="19" y="9"/>
                </a:cubicBezTo>
                <a:cubicBezTo>
                  <a:pt x="20" y="9"/>
                  <a:pt x="20" y="9"/>
                  <a:pt x="21" y="10"/>
                </a:cubicBezTo>
                <a:cubicBezTo>
                  <a:pt x="21" y="10"/>
                  <a:pt x="21" y="11"/>
                  <a:pt x="21" y="12"/>
                </a:cubicBezTo>
                <a:cubicBezTo>
                  <a:pt x="22" y="12"/>
                  <a:pt x="22" y="13"/>
                  <a:pt x="22" y="13"/>
                </a:cubicBezTo>
                <a:cubicBezTo>
                  <a:pt x="32" y="13"/>
                  <a:pt x="32" y="13"/>
                  <a:pt x="32" y="13"/>
                </a:cubicBezTo>
                <a:cubicBezTo>
                  <a:pt x="31" y="9"/>
                  <a:pt x="30" y="5"/>
                  <a:pt x="27" y="3"/>
                </a:cubicBezTo>
                <a:cubicBezTo>
                  <a:pt x="25" y="1"/>
                  <a:pt x="21" y="0"/>
                  <a:pt x="17" y="0"/>
                </a:cubicBezTo>
                <a:cubicBezTo>
                  <a:pt x="14" y="0"/>
                  <a:pt x="12" y="0"/>
                  <a:pt x="10" y="1"/>
                </a:cubicBezTo>
                <a:cubicBezTo>
                  <a:pt x="7" y="2"/>
                  <a:pt x="6" y="3"/>
                  <a:pt x="4" y="4"/>
                </a:cubicBezTo>
                <a:cubicBezTo>
                  <a:pt x="3" y="6"/>
                  <a:pt x="2" y="8"/>
                  <a:pt x="1" y="10"/>
                </a:cubicBezTo>
                <a:cubicBezTo>
                  <a:pt x="0" y="12"/>
                  <a:pt x="0" y="14"/>
                  <a:pt x="0" y="17"/>
                </a:cubicBezTo>
                <a:cubicBezTo>
                  <a:pt x="0" y="20"/>
                  <a:pt x="0" y="22"/>
                  <a:pt x="1" y="24"/>
                </a:cubicBezTo>
                <a:cubicBezTo>
                  <a:pt x="1" y="26"/>
                  <a:pt x="3" y="28"/>
                  <a:pt x="4" y="30"/>
                </a:cubicBezTo>
                <a:cubicBezTo>
                  <a:pt x="5" y="31"/>
                  <a:pt x="7" y="32"/>
                  <a:pt x="9" y="33"/>
                </a:cubicBezTo>
                <a:cubicBezTo>
                  <a:pt x="11" y="34"/>
                  <a:pt x="14" y="35"/>
                  <a:pt x="17" y="35"/>
                </a:cubicBezTo>
                <a:cubicBezTo>
                  <a:pt x="19" y="35"/>
                  <a:pt x="21" y="34"/>
                  <a:pt x="23" y="33"/>
                </a:cubicBezTo>
                <a:cubicBezTo>
                  <a:pt x="25" y="33"/>
                  <a:pt x="27" y="32"/>
                  <a:pt x="28" y="30"/>
                </a:cubicBezTo>
                <a:cubicBezTo>
                  <a:pt x="29" y="29"/>
                  <a:pt x="30" y="27"/>
                  <a:pt x="31" y="26"/>
                </a:cubicBezTo>
                <a:cubicBezTo>
                  <a:pt x="32" y="24"/>
                  <a:pt x="32" y="22"/>
                  <a:pt x="32" y="21"/>
                </a:cubicBezTo>
                <a:cubicBezTo>
                  <a:pt x="22" y="21"/>
                  <a:pt x="22" y="21"/>
                  <a:pt x="22" y="21"/>
                </a:cubicBezTo>
                <a:cubicBezTo>
                  <a:pt x="22" y="22"/>
                  <a:pt x="21" y="22"/>
                  <a:pt x="21" y="23"/>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280"/>
          <p:cNvSpPr>
            <a:spLocks noEditPoints="1"/>
          </p:cNvSpPr>
          <p:nvPr/>
        </p:nvSpPr>
        <p:spPr bwMode="auto">
          <a:xfrm>
            <a:off x="4661769" y="4123655"/>
            <a:ext cx="95250" cy="96838"/>
          </a:xfrm>
          <a:custGeom>
            <a:avLst/>
            <a:gdLst/>
            <a:ahLst/>
            <a:cxnLst>
              <a:cxn ang="0">
                <a:pos x="0" y="61"/>
              </a:cxn>
              <a:cxn ang="0">
                <a:pos x="60" y="61"/>
              </a:cxn>
              <a:cxn ang="0">
                <a:pos x="60" y="0"/>
              </a:cxn>
              <a:cxn ang="0">
                <a:pos x="0" y="0"/>
              </a:cxn>
              <a:cxn ang="0">
                <a:pos x="0" y="61"/>
              </a:cxn>
              <a:cxn ang="0">
                <a:pos x="7" y="8"/>
              </a:cxn>
              <a:cxn ang="0">
                <a:pos x="52" y="8"/>
              </a:cxn>
              <a:cxn ang="0">
                <a:pos x="52" y="54"/>
              </a:cxn>
              <a:cxn ang="0">
                <a:pos x="7" y="54"/>
              </a:cxn>
              <a:cxn ang="0">
                <a:pos x="7" y="8"/>
              </a:cxn>
            </a:cxnLst>
            <a:rect l="0" t="0" r="r" b="b"/>
            <a:pathLst>
              <a:path w="60" h="61">
                <a:moveTo>
                  <a:pt x="0" y="61"/>
                </a:moveTo>
                <a:lnTo>
                  <a:pt x="60" y="61"/>
                </a:lnTo>
                <a:lnTo>
                  <a:pt x="60" y="0"/>
                </a:lnTo>
                <a:lnTo>
                  <a:pt x="0" y="0"/>
                </a:lnTo>
                <a:lnTo>
                  <a:pt x="0" y="61"/>
                </a:lnTo>
                <a:close/>
                <a:moveTo>
                  <a:pt x="7" y="8"/>
                </a:moveTo>
                <a:lnTo>
                  <a:pt x="52" y="8"/>
                </a:lnTo>
                <a:lnTo>
                  <a:pt x="52" y="54"/>
                </a:lnTo>
                <a:lnTo>
                  <a:pt x="7" y="54"/>
                </a:lnTo>
                <a:lnTo>
                  <a:pt x="7" y="8"/>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281"/>
          <p:cNvSpPr>
            <a:spLocks noEditPoints="1"/>
          </p:cNvSpPr>
          <p:nvPr/>
        </p:nvSpPr>
        <p:spPr bwMode="auto">
          <a:xfrm>
            <a:off x="4779244" y="4141118"/>
            <a:ext cx="30163" cy="41275"/>
          </a:xfrm>
          <a:custGeom>
            <a:avLst/>
            <a:gdLst/>
            <a:ahLst/>
            <a:cxnLst>
              <a:cxn ang="0">
                <a:pos x="7" y="2"/>
              </a:cxn>
              <a:cxn ang="0">
                <a:pos x="0" y="26"/>
              </a:cxn>
              <a:cxn ang="0">
                <a:pos x="6" y="25"/>
              </a:cxn>
              <a:cxn ang="0">
                <a:pos x="7" y="21"/>
              </a:cxn>
              <a:cxn ang="0">
                <a:pos x="13" y="18"/>
              </a:cxn>
              <a:cxn ang="0">
                <a:pos x="14" y="22"/>
              </a:cxn>
              <a:cxn ang="0">
                <a:pos x="19" y="19"/>
              </a:cxn>
              <a:cxn ang="0">
                <a:pos x="13" y="0"/>
              </a:cxn>
              <a:cxn ang="0">
                <a:pos x="7" y="2"/>
              </a:cxn>
              <a:cxn ang="0">
                <a:pos x="8" y="16"/>
              </a:cxn>
              <a:cxn ang="0">
                <a:pos x="10" y="8"/>
              </a:cxn>
              <a:cxn ang="0">
                <a:pos x="10" y="8"/>
              </a:cxn>
              <a:cxn ang="0">
                <a:pos x="12" y="15"/>
              </a:cxn>
              <a:cxn ang="0">
                <a:pos x="8" y="16"/>
              </a:cxn>
            </a:cxnLst>
            <a:rect l="0" t="0" r="r" b="b"/>
            <a:pathLst>
              <a:path w="19" h="26">
                <a:moveTo>
                  <a:pt x="7" y="2"/>
                </a:moveTo>
                <a:lnTo>
                  <a:pt x="0" y="26"/>
                </a:lnTo>
                <a:lnTo>
                  <a:pt x="6" y="25"/>
                </a:lnTo>
                <a:lnTo>
                  <a:pt x="7" y="21"/>
                </a:lnTo>
                <a:lnTo>
                  <a:pt x="13" y="18"/>
                </a:lnTo>
                <a:lnTo>
                  <a:pt x="14" y="22"/>
                </a:lnTo>
                <a:lnTo>
                  <a:pt x="19" y="19"/>
                </a:lnTo>
                <a:lnTo>
                  <a:pt x="13" y="0"/>
                </a:lnTo>
                <a:lnTo>
                  <a:pt x="7" y="2"/>
                </a:lnTo>
                <a:close/>
                <a:moveTo>
                  <a:pt x="8" y="16"/>
                </a:moveTo>
                <a:lnTo>
                  <a:pt x="10" y="8"/>
                </a:lnTo>
                <a:lnTo>
                  <a:pt x="10" y="8"/>
                </a:lnTo>
                <a:lnTo>
                  <a:pt x="12" y="15"/>
                </a:lnTo>
                <a:lnTo>
                  <a:pt x="8" y="16"/>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282"/>
          <p:cNvSpPr>
            <a:spLocks noEditPoints="1"/>
          </p:cNvSpPr>
          <p:nvPr/>
        </p:nvSpPr>
        <p:spPr bwMode="auto">
          <a:xfrm>
            <a:off x="4931644" y="4093493"/>
            <a:ext cx="58738" cy="119063"/>
          </a:xfrm>
          <a:custGeom>
            <a:avLst/>
            <a:gdLst/>
            <a:ahLst/>
            <a:cxnLst>
              <a:cxn ang="0">
                <a:pos x="37" y="0"/>
              </a:cxn>
              <a:cxn ang="0">
                <a:pos x="0" y="15"/>
              </a:cxn>
              <a:cxn ang="0">
                <a:pos x="0" y="75"/>
              </a:cxn>
              <a:cxn ang="0">
                <a:pos x="37" y="61"/>
              </a:cxn>
              <a:cxn ang="0">
                <a:pos x="37" y="0"/>
              </a:cxn>
              <a:cxn ang="0">
                <a:pos x="7" y="65"/>
              </a:cxn>
              <a:cxn ang="0">
                <a:pos x="7" y="19"/>
              </a:cxn>
              <a:cxn ang="0">
                <a:pos x="30" y="11"/>
              </a:cxn>
              <a:cxn ang="0">
                <a:pos x="30" y="56"/>
              </a:cxn>
              <a:cxn ang="0">
                <a:pos x="7" y="65"/>
              </a:cxn>
            </a:cxnLst>
            <a:rect l="0" t="0" r="r" b="b"/>
            <a:pathLst>
              <a:path w="37" h="75">
                <a:moveTo>
                  <a:pt x="37" y="0"/>
                </a:moveTo>
                <a:lnTo>
                  <a:pt x="0" y="15"/>
                </a:lnTo>
                <a:lnTo>
                  <a:pt x="0" y="75"/>
                </a:lnTo>
                <a:lnTo>
                  <a:pt x="37" y="61"/>
                </a:lnTo>
                <a:lnTo>
                  <a:pt x="37" y="0"/>
                </a:lnTo>
                <a:close/>
                <a:moveTo>
                  <a:pt x="7" y="65"/>
                </a:moveTo>
                <a:lnTo>
                  <a:pt x="7" y="19"/>
                </a:lnTo>
                <a:lnTo>
                  <a:pt x="30" y="11"/>
                </a:lnTo>
                <a:lnTo>
                  <a:pt x="30" y="56"/>
                </a:lnTo>
                <a:lnTo>
                  <a:pt x="7" y="65"/>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283"/>
          <p:cNvSpPr>
            <a:spLocks noEditPoints="1"/>
          </p:cNvSpPr>
          <p:nvPr/>
        </p:nvSpPr>
        <p:spPr bwMode="auto">
          <a:xfrm>
            <a:off x="4853856" y="4142705"/>
            <a:ext cx="44450" cy="47625"/>
          </a:xfrm>
          <a:custGeom>
            <a:avLst/>
            <a:gdLst/>
            <a:ahLst/>
            <a:cxnLst>
              <a:cxn ang="0">
                <a:pos x="24" y="33"/>
              </a:cxn>
              <a:cxn ang="0">
                <a:pos x="27" y="31"/>
              </a:cxn>
              <a:cxn ang="0">
                <a:pos x="30" y="28"/>
              </a:cxn>
              <a:cxn ang="0">
                <a:pos x="31" y="23"/>
              </a:cxn>
              <a:cxn ang="0">
                <a:pos x="31" y="20"/>
              </a:cxn>
              <a:cxn ang="0">
                <a:pos x="29" y="18"/>
              </a:cxn>
              <a:cxn ang="0">
                <a:pos x="28" y="16"/>
              </a:cxn>
              <a:cxn ang="0">
                <a:pos x="25" y="15"/>
              </a:cxn>
              <a:cxn ang="0">
                <a:pos x="28" y="12"/>
              </a:cxn>
              <a:cxn ang="0">
                <a:pos x="29" y="8"/>
              </a:cxn>
              <a:cxn ang="0">
                <a:pos x="29" y="5"/>
              </a:cxn>
              <a:cxn ang="0">
                <a:pos x="27" y="3"/>
              </a:cxn>
              <a:cxn ang="0">
                <a:pos x="24" y="1"/>
              </a:cxn>
              <a:cxn ang="0">
                <a:pos x="19" y="0"/>
              </a:cxn>
              <a:cxn ang="0">
                <a:pos x="0" y="0"/>
              </a:cxn>
              <a:cxn ang="0">
                <a:pos x="0" y="33"/>
              </a:cxn>
              <a:cxn ang="0">
                <a:pos x="19" y="33"/>
              </a:cxn>
              <a:cxn ang="0">
                <a:pos x="24" y="33"/>
              </a:cxn>
              <a:cxn ang="0">
                <a:pos x="11" y="8"/>
              </a:cxn>
              <a:cxn ang="0">
                <a:pos x="16" y="8"/>
              </a:cxn>
              <a:cxn ang="0">
                <a:pos x="19" y="8"/>
              </a:cxn>
              <a:cxn ang="0">
                <a:pos x="20" y="10"/>
              </a:cxn>
              <a:cxn ang="0">
                <a:pos x="19" y="12"/>
              </a:cxn>
              <a:cxn ang="0">
                <a:pos x="16" y="13"/>
              </a:cxn>
              <a:cxn ang="0">
                <a:pos x="11" y="13"/>
              </a:cxn>
              <a:cxn ang="0">
                <a:pos x="11" y="8"/>
              </a:cxn>
              <a:cxn ang="0">
                <a:pos x="17" y="25"/>
              </a:cxn>
              <a:cxn ang="0">
                <a:pos x="11" y="25"/>
              </a:cxn>
              <a:cxn ang="0">
                <a:pos x="11" y="19"/>
              </a:cxn>
              <a:cxn ang="0">
                <a:pos x="17" y="19"/>
              </a:cxn>
              <a:cxn ang="0">
                <a:pos x="21" y="22"/>
              </a:cxn>
              <a:cxn ang="0">
                <a:pos x="20" y="24"/>
              </a:cxn>
              <a:cxn ang="0">
                <a:pos x="20" y="25"/>
              </a:cxn>
              <a:cxn ang="0">
                <a:pos x="18" y="25"/>
              </a:cxn>
              <a:cxn ang="0">
                <a:pos x="17" y="25"/>
              </a:cxn>
            </a:cxnLst>
            <a:rect l="0" t="0" r="r" b="b"/>
            <a:pathLst>
              <a:path w="31" h="33">
                <a:moveTo>
                  <a:pt x="24" y="33"/>
                </a:moveTo>
                <a:cubicBezTo>
                  <a:pt x="25" y="32"/>
                  <a:pt x="26" y="32"/>
                  <a:pt x="27" y="31"/>
                </a:cubicBezTo>
                <a:cubicBezTo>
                  <a:pt x="29" y="30"/>
                  <a:pt x="29" y="29"/>
                  <a:pt x="30" y="28"/>
                </a:cubicBezTo>
                <a:cubicBezTo>
                  <a:pt x="31" y="26"/>
                  <a:pt x="31" y="25"/>
                  <a:pt x="31" y="23"/>
                </a:cubicBezTo>
                <a:cubicBezTo>
                  <a:pt x="31" y="22"/>
                  <a:pt x="31" y="21"/>
                  <a:pt x="31" y="20"/>
                </a:cubicBezTo>
                <a:cubicBezTo>
                  <a:pt x="30" y="19"/>
                  <a:pt x="30" y="18"/>
                  <a:pt x="29" y="18"/>
                </a:cubicBezTo>
                <a:cubicBezTo>
                  <a:pt x="29" y="17"/>
                  <a:pt x="28" y="16"/>
                  <a:pt x="28" y="16"/>
                </a:cubicBezTo>
                <a:cubicBezTo>
                  <a:pt x="27" y="15"/>
                  <a:pt x="26" y="15"/>
                  <a:pt x="25" y="15"/>
                </a:cubicBezTo>
                <a:cubicBezTo>
                  <a:pt x="27" y="14"/>
                  <a:pt x="28" y="13"/>
                  <a:pt x="28" y="12"/>
                </a:cubicBezTo>
                <a:cubicBezTo>
                  <a:pt x="29" y="11"/>
                  <a:pt x="29" y="10"/>
                  <a:pt x="29" y="8"/>
                </a:cubicBezTo>
                <a:cubicBezTo>
                  <a:pt x="29" y="7"/>
                  <a:pt x="29" y="6"/>
                  <a:pt x="29" y="5"/>
                </a:cubicBezTo>
                <a:cubicBezTo>
                  <a:pt x="29" y="4"/>
                  <a:pt x="28" y="4"/>
                  <a:pt x="27" y="3"/>
                </a:cubicBezTo>
                <a:cubicBezTo>
                  <a:pt x="27" y="2"/>
                  <a:pt x="26" y="1"/>
                  <a:pt x="24" y="1"/>
                </a:cubicBezTo>
                <a:cubicBezTo>
                  <a:pt x="23" y="0"/>
                  <a:pt x="21" y="0"/>
                  <a:pt x="19" y="0"/>
                </a:cubicBezTo>
                <a:cubicBezTo>
                  <a:pt x="0" y="0"/>
                  <a:pt x="0" y="0"/>
                  <a:pt x="0" y="0"/>
                </a:cubicBezTo>
                <a:cubicBezTo>
                  <a:pt x="0" y="33"/>
                  <a:pt x="0" y="33"/>
                  <a:pt x="0" y="33"/>
                </a:cubicBezTo>
                <a:cubicBezTo>
                  <a:pt x="19" y="33"/>
                  <a:pt x="19" y="33"/>
                  <a:pt x="19" y="33"/>
                </a:cubicBezTo>
                <a:cubicBezTo>
                  <a:pt x="21" y="33"/>
                  <a:pt x="22" y="33"/>
                  <a:pt x="24" y="33"/>
                </a:cubicBezTo>
                <a:close/>
                <a:moveTo>
                  <a:pt x="11" y="8"/>
                </a:moveTo>
                <a:cubicBezTo>
                  <a:pt x="16" y="8"/>
                  <a:pt x="16" y="8"/>
                  <a:pt x="16" y="8"/>
                </a:cubicBezTo>
                <a:cubicBezTo>
                  <a:pt x="17" y="8"/>
                  <a:pt x="18" y="8"/>
                  <a:pt x="19" y="8"/>
                </a:cubicBezTo>
                <a:cubicBezTo>
                  <a:pt x="19" y="9"/>
                  <a:pt x="20" y="9"/>
                  <a:pt x="20" y="10"/>
                </a:cubicBezTo>
                <a:cubicBezTo>
                  <a:pt x="20" y="11"/>
                  <a:pt x="19" y="12"/>
                  <a:pt x="19" y="12"/>
                </a:cubicBezTo>
                <a:cubicBezTo>
                  <a:pt x="18" y="13"/>
                  <a:pt x="17" y="13"/>
                  <a:pt x="16" y="13"/>
                </a:cubicBezTo>
                <a:cubicBezTo>
                  <a:pt x="11" y="13"/>
                  <a:pt x="11" y="13"/>
                  <a:pt x="11" y="13"/>
                </a:cubicBezTo>
                <a:lnTo>
                  <a:pt x="11" y="8"/>
                </a:lnTo>
                <a:close/>
                <a:moveTo>
                  <a:pt x="17" y="25"/>
                </a:moveTo>
                <a:cubicBezTo>
                  <a:pt x="11" y="25"/>
                  <a:pt x="11" y="25"/>
                  <a:pt x="11" y="25"/>
                </a:cubicBezTo>
                <a:cubicBezTo>
                  <a:pt x="11" y="19"/>
                  <a:pt x="11" y="19"/>
                  <a:pt x="11" y="19"/>
                </a:cubicBezTo>
                <a:cubicBezTo>
                  <a:pt x="17" y="19"/>
                  <a:pt x="17" y="19"/>
                  <a:pt x="17" y="19"/>
                </a:cubicBezTo>
                <a:cubicBezTo>
                  <a:pt x="20" y="19"/>
                  <a:pt x="21" y="20"/>
                  <a:pt x="21" y="22"/>
                </a:cubicBezTo>
                <a:cubicBezTo>
                  <a:pt x="21" y="23"/>
                  <a:pt x="21" y="23"/>
                  <a:pt x="20" y="24"/>
                </a:cubicBezTo>
                <a:cubicBezTo>
                  <a:pt x="20" y="24"/>
                  <a:pt x="20" y="25"/>
                  <a:pt x="20" y="25"/>
                </a:cubicBezTo>
                <a:cubicBezTo>
                  <a:pt x="19" y="25"/>
                  <a:pt x="19" y="25"/>
                  <a:pt x="18" y="25"/>
                </a:cubicBezTo>
                <a:cubicBezTo>
                  <a:pt x="18" y="25"/>
                  <a:pt x="17" y="25"/>
                  <a:pt x="17" y="25"/>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284"/>
          <p:cNvSpPr>
            <a:spLocks/>
          </p:cNvSpPr>
          <p:nvPr/>
        </p:nvSpPr>
        <p:spPr bwMode="auto">
          <a:xfrm>
            <a:off x="4945931" y="4134768"/>
            <a:ext cx="30163" cy="38100"/>
          </a:xfrm>
          <a:custGeom>
            <a:avLst/>
            <a:gdLst/>
            <a:ahLst/>
            <a:cxnLst>
              <a:cxn ang="0">
                <a:pos x="14" y="17"/>
              </a:cxn>
              <a:cxn ang="0">
                <a:pos x="13" y="18"/>
              </a:cxn>
              <a:cxn ang="0">
                <a:pos x="12" y="19"/>
              </a:cxn>
              <a:cxn ang="0">
                <a:pos x="11" y="20"/>
              </a:cxn>
              <a:cxn ang="0">
                <a:pos x="9" y="20"/>
              </a:cxn>
              <a:cxn ang="0">
                <a:pos x="8" y="19"/>
              </a:cxn>
              <a:cxn ang="0">
                <a:pos x="7" y="17"/>
              </a:cxn>
              <a:cxn ang="0">
                <a:pos x="7" y="15"/>
              </a:cxn>
              <a:cxn ang="0">
                <a:pos x="7" y="12"/>
              </a:cxn>
              <a:cxn ang="0">
                <a:pos x="8" y="10"/>
              </a:cxn>
              <a:cxn ang="0">
                <a:pos x="9" y="8"/>
              </a:cxn>
              <a:cxn ang="0">
                <a:pos x="11" y="7"/>
              </a:cxn>
              <a:cxn ang="0">
                <a:pos x="13" y="7"/>
              </a:cxn>
              <a:cxn ang="0">
                <a:pos x="14" y="8"/>
              </a:cxn>
              <a:cxn ang="0">
                <a:pos x="14" y="9"/>
              </a:cxn>
              <a:cxn ang="0">
                <a:pos x="14" y="9"/>
              </a:cxn>
              <a:cxn ang="0">
                <a:pos x="20" y="8"/>
              </a:cxn>
              <a:cxn ang="0">
                <a:pos x="18" y="1"/>
              </a:cxn>
              <a:cxn ang="0">
                <a:pos x="11" y="1"/>
              </a:cxn>
              <a:cxn ang="0">
                <a:pos x="7" y="3"/>
              </a:cxn>
              <a:cxn ang="0">
                <a:pos x="3" y="6"/>
              </a:cxn>
              <a:cxn ang="0">
                <a:pos x="1" y="11"/>
              </a:cxn>
              <a:cxn ang="0">
                <a:pos x="0" y="16"/>
              </a:cxn>
              <a:cxn ang="0">
                <a:pos x="1" y="21"/>
              </a:cxn>
              <a:cxn ang="0">
                <a:pos x="3" y="25"/>
              </a:cxn>
              <a:cxn ang="0">
                <a:pos x="7" y="26"/>
              </a:cxn>
              <a:cxn ang="0">
                <a:pos x="11" y="26"/>
              </a:cxn>
              <a:cxn ang="0">
                <a:pos x="15" y="24"/>
              </a:cxn>
              <a:cxn ang="0">
                <a:pos x="18" y="21"/>
              </a:cxn>
              <a:cxn ang="0">
                <a:pos x="20" y="17"/>
              </a:cxn>
              <a:cxn ang="0">
                <a:pos x="21" y="13"/>
              </a:cxn>
              <a:cxn ang="0">
                <a:pos x="14" y="15"/>
              </a:cxn>
              <a:cxn ang="0">
                <a:pos x="14" y="17"/>
              </a:cxn>
            </a:cxnLst>
            <a:rect l="0" t="0" r="r" b="b"/>
            <a:pathLst>
              <a:path w="21" h="27">
                <a:moveTo>
                  <a:pt x="14" y="17"/>
                </a:moveTo>
                <a:cubicBezTo>
                  <a:pt x="14" y="17"/>
                  <a:pt x="14" y="18"/>
                  <a:pt x="13" y="18"/>
                </a:cubicBezTo>
                <a:cubicBezTo>
                  <a:pt x="13" y="19"/>
                  <a:pt x="13" y="19"/>
                  <a:pt x="12" y="19"/>
                </a:cubicBezTo>
                <a:cubicBezTo>
                  <a:pt x="12" y="20"/>
                  <a:pt x="11" y="20"/>
                  <a:pt x="11" y="20"/>
                </a:cubicBezTo>
                <a:cubicBezTo>
                  <a:pt x="10" y="20"/>
                  <a:pt x="10" y="20"/>
                  <a:pt x="9" y="20"/>
                </a:cubicBezTo>
                <a:cubicBezTo>
                  <a:pt x="9" y="20"/>
                  <a:pt x="8" y="19"/>
                  <a:pt x="8" y="19"/>
                </a:cubicBezTo>
                <a:cubicBezTo>
                  <a:pt x="7" y="18"/>
                  <a:pt x="7" y="18"/>
                  <a:pt x="7" y="17"/>
                </a:cubicBezTo>
                <a:cubicBezTo>
                  <a:pt x="7" y="16"/>
                  <a:pt x="7" y="15"/>
                  <a:pt x="7" y="15"/>
                </a:cubicBezTo>
                <a:cubicBezTo>
                  <a:pt x="7" y="14"/>
                  <a:pt x="7" y="13"/>
                  <a:pt x="7" y="12"/>
                </a:cubicBezTo>
                <a:cubicBezTo>
                  <a:pt x="7" y="11"/>
                  <a:pt x="7" y="10"/>
                  <a:pt x="8" y="10"/>
                </a:cubicBezTo>
                <a:cubicBezTo>
                  <a:pt x="8" y="9"/>
                  <a:pt x="9" y="8"/>
                  <a:pt x="9" y="8"/>
                </a:cubicBezTo>
                <a:cubicBezTo>
                  <a:pt x="10" y="7"/>
                  <a:pt x="10" y="7"/>
                  <a:pt x="11" y="7"/>
                </a:cubicBezTo>
                <a:cubicBezTo>
                  <a:pt x="12" y="7"/>
                  <a:pt x="12" y="7"/>
                  <a:pt x="13" y="7"/>
                </a:cubicBezTo>
                <a:cubicBezTo>
                  <a:pt x="13" y="7"/>
                  <a:pt x="13" y="7"/>
                  <a:pt x="14" y="8"/>
                </a:cubicBezTo>
                <a:cubicBezTo>
                  <a:pt x="14" y="8"/>
                  <a:pt x="14" y="8"/>
                  <a:pt x="14" y="9"/>
                </a:cubicBezTo>
                <a:cubicBezTo>
                  <a:pt x="14" y="9"/>
                  <a:pt x="14" y="9"/>
                  <a:pt x="14" y="9"/>
                </a:cubicBezTo>
                <a:cubicBezTo>
                  <a:pt x="20" y="8"/>
                  <a:pt x="20" y="8"/>
                  <a:pt x="20" y="8"/>
                </a:cubicBezTo>
                <a:cubicBezTo>
                  <a:pt x="20" y="5"/>
                  <a:pt x="19" y="3"/>
                  <a:pt x="18" y="1"/>
                </a:cubicBezTo>
                <a:cubicBezTo>
                  <a:pt x="16" y="0"/>
                  <a:pt x="14" y="0"/>
                  <a:pt x="11" y="1"/>
                </a:cubicBezTo>
                <a:cubicBezTo>
                  <a:pt x="9" y="1"/>
                  <a:pt x="8" y="2"/>
                  <a:pt x="7" y="3"/>
                </a:cubicBezTo>
                <a:cubicBezTo>
                  <a:pt x="5" y="4"/>
                  <a:pt x="4" y="5"/>
                  <a:pt x="3" y="6"/>
                </a:cubicBezTo>
                <a:cubicBezTo>
                  <a:pt x="2" y="8"/>
                  <a:pt x="2" y="9"/>
                  <a:pt x="1" y="11"/>
                </a:cubicBezTo>
                <a:cubicBezTo>
                  <a:pt x="1" y="13"/>
                  <a:pt x="0" y="14"/>
                  <a:pt x="0" y="16"/>
                </a:cubicBezTo>
                <a:cubicBezTo>
                  <a:pt x="0" y="18"/>
                  <a:pt x="1" y="20"/>
                  <a:pt x="1" y="21"/>
                </a:cubicBezTo>
                <a:cubicBezTo>
                  <a:pt x="2" y="23"/>
                  <a:pt x="2" y="24"/>
                  <a:pt x="3" y="25"/>
                </a:cubicBezTo>
                <a:cubicBezTo>
                  <a:pt x="4" y="25"/>
                  <a:pt x="5" y="26"/>
                  <a:pt x="7" y="26"/>
                </a:cubicBezTo>
                <a:cubicBezTo>
                  <a:pt x="8" y="27"/>
                  <a:pt x="9" y="26"/>
                  <a:pt x="11" y="26"/>
                </a:cubicBezTo>
                <a:cubicBezTo>
                  <a:pt x="13" y="25"/>
                  <a:pt x="14" y="25"/>
                  <a:pt x="15" y="24"/>
                </a:cubicBezTo>
                <a:cubicBezTo>
                  <a:pt x="16" y="23"/>
                  <a:pt x="17" y="22"/>
                  <a:pt x="18" y="21"/>
                </a:cubicBezTo>
                <a:cubicBezTo>
                  <a:pt x="19" y="19"/>
                  <a:pt x="19" y="18"/>
                  <a:pt x="20" y="17"/>
                </a:cubicBezTo>
                <a:cubicBezTo>
                  <a:pt x="20" y="16"/>
                  <a:pt x="21" y="14"/>
                  <a:pt x="21" y="13"/>
                </a:cubicBezTo>
                <a:cubicBezTo>
                  <a:pt x="14" y="15"/>
                  <a:pt x="14" y="15"/>
                  <a:pt x="14" y="15"/>
                </a:cubicBezTo>
                <a:cubicBezTo>
                  <a:pt x="14" y="16"/>
                  <a:pt x="14" y="16"/>
                  <a:pt x="14" y="17"/>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285"/>
          <p:cNvSpPr>
            <a:spLocks/>
          </p:cNvSpPr>
          <p:nvPr/>
        </p:nvSpPr>
        <p:spPr bwMode="auto">
          <a:xfrm>
            <a:off x="4890369" y="4088730"/>
            <a:ext cx="93663" cy="20638"/>
          </a:xfrm>
          <a:custGeom>
            <a:avLst/>
            <a:gdLst/>
            <a:ahLst/>
            <a:cxnLst>
              <a:cxn ang="0">
                <a:pos x="36" y="0"/>
              </a:cxn>
              <a:cxn ang="0">
                <a:pos x="0" y="13"/>
              </a:cxn>
              <a:cxn ang="0">
                <a:pos x="24" y="13"/>
              </a:cxn>
              <a:cxn ang="0">
                <a:pos x="59" y="1"/>
              </a:cxn>
              <a:cxn ang="0">
                <a:pos x="36" y="0"/>
              </a:cxn>
            </a:cxnLst>
            <a:rect l="0" t="0" r="r" b="b"/>
            <a:pathLst>
              <a:path w="59" h="13">
                <a:moveTo>
                  <a:pt x="36" y="0"/>
                </a:moveTo>
                <a:lnTo>
                  <a:pt x="0" y="13"/>
                </a:lnTo>
                <a:lnTo>
                  <a:pt x="24" y="13"/>
                </a:lnTo>
                <a:lnTo>
                  <a:pt x="59" y="1"/>
                </a:lnTo>
                <a:lnTo>
                  <a:pt x="36"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286"/>
          <p:cNvSpPr>
            <a:spLocks noEditPoints="1"/>
          </p:cNvSpPr>
          <p:nvPr/>
        </p:nvSpPr>
        <p:spPr bwMode="auto">
          <a:xfrm>
            <a:off x="4750669" y="4022055"/>
            <a:ext cx="95250" cy="95250"/>
          </a:xfrm>
          <a:custGeom>
            <a:avLst/>
            <a:gdLst/>
            <a:ahLst/>
            <a:cxnLst>
              <a:cxn ang="0">
                <a:pos x="60" y="0"/>
              </a:cxn>
              <a:cxn ang="0">
                <a:pos x="0" y="0"/>
              </a:cxn>
              <a:cxn ang="0">
                <a:pos x="0" y="60"/>
              </a:cxn>
              <a:cxn ang="0">
                <a:pos x="60" y="60"/>
              </a:cxn>
              <a:cxn ang="0">
                <a:pos x="60" y="0"/>
              </a:cxn>
              <a:cxn ang="0">
                <a:pos x="52" y="54"/>
              </a:cxn>
              <a:cxn ang="0">
                <a:pos x="7" y="54"/>
              </a:cxn>
              <a:cxn ang="0">
                <a:pos x="7" y="7"/>
              </a:cxn>
              <a:cxn ang="0">
                <a:pos x="52" y="7"/>
              </a:cxn>
              <a:cxn ang="0">
                <a:pos x="52" y="54"/>
              </a:cxn>
            </a:cxnLst>
            <a:rect l="0" t="0" r="r" b="b"/>
            <a:pathLst>
              <a:path w="60" h="60">
                <a:moveTo>
                  <a:pt x="60" y="0"/>
                </a:moveTo>
                <a:lnTo>
                  <a:pt x="0" y="0"/>
                </a:lnTo>
                <a:lnTo>
                  <a:pt x="0" y="60"/>
                </a:lnTo>
                <a:lnTo>
                  <a:pt x="60" y="60"/>
                </a:lnTo>
                <a:lnTo>
                  <a:pt x="60" y="0"/>
                </a:lnTo>
                <a:close/>
                <a:moveTo>
                  <a:pt x="52" y="54"/>
                </a:moveTo>
                <a:lnTo>
                  <a:pt x="7" y="54"/>
                </a:lnTo>
                <a:lnTo>
                  <a:pt x="7" y="7"/>
                </a:lnTo>
                <a:lnTo>
                  <a:pt x="52" y="7"/>
                </a:lnTo>
                <a:lnTo>
                  <a:pt x="52" y="54"/>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287"/>
          <p:cNvSpPr>
            <a:spLocks noEditPoints="1"/>
          </p:cNvSpPr>
          <p:nvPr/>
        </p:nvSpPr>
        <p:spPr bwMode="auto">
          <a:xfrm>
            <a:off x="4855444" y="3999830"/>
            <a:ext cx="57150" cy="119063"/>
          </a:xfrm>
          <a:custGeom>
            <a:avLst/>
            <a:gdLst/>
            <a:ahLst/>
            <a:cxnLst>
              <a:cxn ang="0">
                <a:pos x="0" y="75"/>
              </a:cxn>
              <a:cxn ang="0">
                <a:pos x="36" y="60"/>
              </a:cxn>
              <a:cxn ang="0">
                <a:pos x="36" y="0"/>
              </a:cxn>
              <a:cxn ang="0">
                <a:pos x="0" y="14"/>
              </a:cxn>
              <a:cxn ang="0">
                <a:pos x="0" y="75"/>
              </a:cxn>
              <a:cxn ang="0">
                <a:pos x="29" y="11"/>
              </a:cxn>
              <a:cxn ang="0">
                <a:pos x="29" y="56"/>
              </a:cxn>
              <a:cxn ang="0">
                <a:pos x="7" y="64"/>
              </a:cxn>
              <a:cxn ang="0">
                <a:pos x="7" y="19"/>
              </a:cxn>
              <a:cxn ang="0">
                <a:pos x="29" y="11"/>
              </a:cxn>
            </a:cxnLst>
            <a:rect l="0" t="0" r="r" b="b"/>
            <a:pathLst>
              <a:path w="36" h="75">
                <a:moveTo>
                  <a:pt x="0" y="75"/>
                </a:moveTo>
                <a:lnTo>
                  <a:pt x="36" y="60"/>
                </a:lnTo>
                <a:lnTo>
                  <a:pt x="36" y="0"/>
                </a:lnTo>
                <a:lnTo>
                  <a:pt x="0" y="14"/>
                </a:lnTo>
                <a:lnTo>
                  <a:pt x="0" y="75"/>
                </a:lnTo>
                <a:close/>
                <a:moveTo>
                  <a:pt x="29" y="11"/>
                </a:moveTo>
                <a:lnTo>
                  <a:pt x="29" y="56"/>
                </a:lnTo>
                <a:lnTo>
                  <a:pt x="7" y="64"/>
                </a:lnTo>
                <a:lnTo>
                  <a:pt x="7" y="19"/>
                </a:lnTo>
                <a:lnTo>
                  <a:pt x="29" y="11"/>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288"/>
          <p:cNvSpPr>
            <a:spLocks/>
          </p:cNvSpPr>
          <p:nvPr/>
        </p:nvSpPr>
        <p:spPr bwMode="auto">
          <a:xfrm>
            <a:off x="4750669" y="3995068"/>
            <a:ext cx="157163" cy="20638"/>
          </a:xfrm>
          <a:custGeom>
            <a:avLst/>
            <a:gdLst/>
            <a:ahLst/>
            <a:cxnLst>
              <a:cxn ang="0">
                <a:pos x="99" y="0"/>
              </a:cxn>
              <a:cxn ang="0">
                <a:pos x="34" y="0"/>
              </a:cxn>
              <a:cxn ang="0">
                <a:pos x="0" y="13"/>
              </a:cxn>
              <a:cxn ang="0">
                <a:pos x="64" y="13"/>
              </a:cxn>
              <a:cxn ang="0">
                <a:pos x="99" y="0"/>
              </a:cxn>
            </a:cxnLst>
            <a:rect l="0" t="0" r="r" b="b"/>
            <a:pathLst>
              <a:path w="99" h="13">
                <a:moveTo>
                  <a:pt x="99" y="0"/>
                </a:moveTo>
                <a:lnTo>
                  <a:pt x="34" y="0"/>
                </a:lnTo>
                <a:lnTo>
                  <a:pt x="0" y="13"/>
                </a:lnTo>
                <a:lnTo>
                  <a:pt x="64" y="13"/>
                </a:lnTo>
                <a:lnTo>
                  <a:pt x="99"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289"/>
          <p:cNvSpPr>
            <a:spLocks noEditPoints="1"/>
          </p:cNvSpPr>
          <p:nvPr/>
        </p:nvSpPr>
        <p:spPr bwMode="auto">
          <a:xfrm>
            <a:off x="4776069" y="4044280"/>
            <a:ext cx="49213" cy="47625"/>
          </a:xfrm>
          <a:custGeom>
            <a:avLst/>
            <a:gdLst/>
            <a:ahLst/>
            <a:cxnLst>
              <a:cxn ang="0">
                <a:pos x="10" y="26"/>
              </a:cxn>
              <a:cxn ang="0">
                <a:pos x="20" y="26"/>
              </a:cxn>
              <a:cxn ang="0">
                <a:pos x="22" y="30"/>
              </a:cxn>
              <a:cxn ang="0">
                <a:pos x="31" y="30"/>
              </a:cxn>
              <a:cxn ang="0">
                <a:pos x="20" y="0"/>
              </a:cxn>
              <a:cxn ang="0">
                <a:pos x="11" y="0"/>
              </a:cxn>
              <a:cxn ang="0">
                <a:pos x="0" y="30"/>
              </a:cxn>
              <a:cxn ang="0">
                <a:pos x="9" y="30"/>
              </a:cxn>
              <a:cxn ang="0">
                <a:pos x="10" y="26"/>
              </a:cxn>
              <a:cxn ang="0">
                <a:pos x="16" y="10"/>
              </a:cxn>
              <a:cxn ang="0">
                <a:pos x="16" y="10"/>
              </a:cxn>
              <a:cxn ang="0">
                <a:pos x="18" y="19"/>
              </a:cxn>
              <a:cxn ang="0">
                <a:pos x="13" y="19"/>
              </a:cxn>
              <a:cxn ang="0">
                <a:pos x="16" y="10"/>
              </a:cxn>
            </a:cxnLst>
            <a:rect l="0" t="0" r="r" b="b"/>
            <a:pathLst>
              <a:path w="31" h="30">
                <a:moveTo>
                  <a:pt x="10" y="26"/>
                </a:moveTo>
                <a:lnTo>
                  <a:pt x="20" y="26"/>
                </a:lnTo>
                <a:lnTo>
                  <a:pt x="22" y="30"/>
                </a:lnTo>
                <a:lnTo>
                  <a:pt x="31" y="30"/>
                </a:lnTo>
                <a:lnTo>
                  <a:pt x="20" y="0"/>
                </a:lnTo>
                <a:lnTo>
                  <a:pt x="11" y="0"/>
                </a:lnTo>
                <a:lnTo>
                  <a:pt x="0" y="30"/>
                </a:lnTo>
                <a:lnTo>
                  <a:pt x="9" y="30"/>
                </a:lnTo>
                <a:lnTo>
                  <a:pt x="10" y="26"/>
                </a:lnTo>
                <a:close/>
                <a:moveTo>
                  <a:pt x="16" y="10"/>
                </a:moveTo>
                <a:lnTo>
                  <a:pt x="16" y="10"/>
                </a:lnTo>
                <a:lnTo>
                  <a:pt x="18" y="19"/>
                </a:lnTo>
                <a:lnTo>
                  <a:pt x="13" y="19"/>
                </a:lnTo>
                <a:lnTo>
                  <a:pt x="16" y="1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290"/>
          <p:cNvSpPr>
            <a:spLocks noEditPoints="1"/>
          </p:cNvSpPr>
          <p:nvPr/>
        </p:nvSpPr>
        <p:spPr bwMode="auto">
          <a:xfrm>
            <a:off x="4874494" y="4041105"/>
            <a:ext cx="25400" cy="39688"/>
          </a:xfrm>
          <a:custGeom>
            <a:avLst/>
            <a:gdLst/>
            <a:ahLst/>
            <a:cxnLst>
              <a:cxn ang="0">
                <a:pos x="14" y="23"/>
              </a:cxn>
              <a:cxn ang="0">
                <a:pos x="16" y="21"/>
              </a:cxn>
              <a:cxn ang="0">
                <a:pos x="18" y="18"/>
              </a:cxn>
              <a:cxn ang="0">
                <a:pos x="18" y="15"/>
              </a:cxn>
              <a:cxn ang="0">
                <a:pos x="18" y="12"/>
              </a:cxn>
              <a:cxn ang="0">
                <a:pos x="17" y="11"/>
              </a:cxn>
              <a:cxn ang="0">
                <a:pos x="16" y="10"/>
              </a:cxn>
              <a:cxn ang="0">
                <a:pos x="15" y="10"/>
              </a:cxn>
              <a:cxn ang="0">
                <a:pos x="17" y="7"/>
              </a:cxn>
              <a:cxn ang="0">
                <a:pos x="17" y="4"/>
              </a:cxn>
              <a:cxn ang="0">
                <a:pos x="17" y="3"/>
              </a:cxn>
              <a:cxn ang="0">
                <a:pos x="16" y="1"/>
              </a:cxn>
              <a:cxn ang="0">
                <a:pos x="14" y="0"/>
              </a:cxn>
              <a:cxn ang="0">
                <a:pos x="11" y="1"/>
              </a:cxn>
              <a:cxn ang="0">
                <a:pos x="0" y="4"/>
              </a:cxn>
              <a:cxn ang="0">
                <a:pos x="0" y="28"/>
              </a:cxn>
              <a:cxn ang="0">
                <a:pos x="11" y="24"/>
              </a:cxn>
              <a:cxn ang="0">
                <a:pos x="14" y="23"/>
              </a:cxn>
              <a:cxn ang="0">
                <a:pos x="6" y="8"/>
              </a:cxn>
              <a:cxn ang="0">
                <a:pos x="9" y="7"/>
              </a:cxn>
              <a:cxn ang="0">
                <a:pos x="11" y="7"/>
              </a:cxn>
              <a:cxn ang="0">
                <a:pos x="11" y="8"/>
              </a:cxn>
              <a:cxn ang="0">
                <a:pos x="11" y="9"/>
              </a:cxn>
              <a:cxn ang="0">
                <a:pos x="9" y="10"/>
              </a:cxn>
              <a:cxn ang="0">
                <a:pos x="6" y="11"/>
              </a:cxn>
              <a:cxn ang="0">
                <a:pos x="6" y="8"/>
              </a:cxn>
              <a:cxn ang="0">
                <a:pos x="10" y="19"/>
              </a:cxn>
              <a:cxn ang="0">
                <a:pos x="6" y="20"/>
              </a:cxn>
              <a:cxn ang="0">
                <a:pos x="6" y="16"/>
              </a:cxn>
              <a:cxn ang="0">
                <a:pos x="10" y="15"/>
              </a:cxn>
              <a:cxn ang="0">
                <a:pos x="12" y="16"/>
              </a:cxn>
              <a:cxn ang="0">
                <a:pos x="12" y="17"/>
              </a:cxn>
              <a:cxn ang="0">
                <a:pos x="11" y="18"/>
              </a:cxn>
              <a:cxn ang="0">
                <a:pos x="11" y="19"/>
              </a:cxn>
              <a:cxn ang="0">
                <a:pos x="10" y="19"/>
              </a:cxn>
            </a:cxnLst>
            <a:rect l="0" t="0" r="r" b="b"/>
            <a:pathLst>
              <a:path w="18" h="28">
                <a:moveTo>
                  <a:pt x="14" y="23"/>
                </a:moveTo>
                <a:cubicBezTo>
                  <a:pt x="15" y="22"/>
                  <a:pt x="15" y="21"/>
                  <a:pt x="16" y="21"/>
                </a:cubicBezTo>
                <a:cubicBezTo>
                  <a:pt x="17" y="20"/>
                  <a:pt x="17" y="19"/>
                  <a:pt x="18" y="18"/>
                </a:cubicBezTo>
                <a:cubicBezTo>
                  <a:pt x="18" y="17"/>
                  <a:pt x="18" y="16"/>
                  <a:pt x="18" y="15"/>
                </a:cubicBezTo>
                <a:cubicBezTo>
                  <a:pt x="18" y="14"/>
                  <a:pt x="18" y="13"/>
                  <a:pt x="18" y="12"/>
                </a:cubicBezTo>
                <a:cubicBezTo>
                  <a:pt x="18" y="12"/>
                  <a:pt x="18" y="11"/>
                  <a:pt x="17" y="11"/>
                </a:cubicBezTo>
                <a:cubicBezTo>
                  <a:pt x="17" y="11"/>
                  <a:pt x="17" y="10"/>
                  <a:pt x="16" y="10"/>
                </a:cubicBezTo>
                <a:cubicBezTo>
                  <a:pt x="16" y="10"/>
                  <a:pt x="15" y="10"/>
                  <a:pt x="15" y="10"/>
                </a:cubicBezTo>
                <a:cubicBezTo>
                  <a:pt x="16" y="9"/>
                  <a:pt x="16" y="8"/>
                  <a:pt x="17" y="7"/>
                </a:cubicBezTo>
                <a:cubicBezTo>
                  <a:pt x="17" y="7"/>
                  <a:pt x="17" y="6"/>
                  <a:pt x="17" y="4"/>
                </a:cubicBezTo>
                <a:cubicBezTo>
                  <a:pt x="17" y="4"/>
                  <a:pt x="17" y="3"/>
                  <a:pt x="17" y="3"/>
                </a:cubicBezTo>
                <a:cubicBezTo>
                  <a:pt x="17" y="2"/>
                  <a:pt x="17" y="1"/>
                  <a:pt x="16" y="1"/>
                </a:cubicBezTo>
                <a:cubicBezTo>
                  <a:pt x="16" y="1"/>
                  <a:pt x="15" y="0"/>
                  <a:pt x="14" y="0"/>
                </a:cubicBezTo>
                <a:cubicBezTo>
                  <a:pt x="13" y="0"/>
                  <a:pt x="12" y="0"/>
                  <a:pt x="11" y="1"/>
                </a:cubicBezTo>
                <a:cubicBezTo>
                  <a:pt x="0" y="4"/>
                  <a:pt x="0" y="4"/>
                  <a:pt x="0" y="4"/>
                </a:cubicBezTo>
                <a:cubicBezTo>
                  <a:pt x="0" y="28"/>
                  <a:pt x="0" y="28"/>
                  <a:pt x="0" y="28"/>
                </a:cubicBezTo>
                <a:cubicBezTo>
                  <a:pt x="11" y="24"/>
                  <a:pt x="11" y="24"/>
                  <a:pt x="11" y="24"/>
                </a:cubicBezTo>
                <a:cubicBezTo>
                  <a:pt x="12" y="24"/>
                  <a:pt x="13" y="23"/>
                  <a:pt x="14" y="23"/>
                </a:cubicBezTo>
                <a:close/>
                <a:moveTo>
                  <a:pt x="6" y="8"/>
                </a:moveTo>
                <a:cubicBezTo>
                  <a:pt x="9" y="7"/>
                  <a:pt x="9" y="7"/>
                  <a:pt x="9" y="7"/>
                </a:cubicBezTo>
                <a:cubicBezTo>
                  <a:pt x="10" y="7"/>
                  <a:pt x="10" y="6"/>
                  <a:pt x="11" y="7"/>
                </a:cubicBezTo>
                <a:cubicBezTo>
                  <a:pt x="11" y="7"/>
                  <a:pt x="11" y="7"/>
                  <a:pt x="11" y="8"/>
                </a:cubicBezTo>
                <a:cubicBezTo>
                  <a:pt x="11" y="8"/>
                  <a:pt x="11" y="9"/>
                  <a:pt x="11" y="9"/>
                </a:cubicBezTo>
                <a:cubicBezTo>
                  <a:pt x="10" y="10"/>
                  <a:pt x="10" y="10"/>
                  <a:pt x="9" y="10"/>
                </a:cubicBezTo>
                <a:cubicBezTo>
                  <a:pt x="6" y="11"/>
                  <a:pt x="6" y="11"/>
                  <a:pt x="6" y="11"/>
                </a:cubicBezTo>
                <a:lnTo>
                  <a:pt x="6" y="8"/>
                </a:lnTo>
                <a:close/>
                <a:moveTo>
                  <a:pt x="10" y="19"/>
                </a:moveTo>
                <a:cubicBezTo>
                  <a:pt x="6" y="20"/>
                  <a:pt x="6" y="20"/>
                  <a:pt x="6" y="20"/>
                </a:cubicBezTo>
                <a:cubicBezTo>
                  <a:pt x="6" y="16"/>
                  <a:pt x="6" y="16"/>
                  <a:pt x="6" y="16"/>
                </a:cubicBezTo>
                <a:cubicBezTo>
                  <a:pt x="10" y="15"/>
                  <a:pt x="10" y="15"/>
                  <a:pt x="10" y="15"/>
                </a:cubicBezTo>
                <a:cubicBezTo>
                  <a:pt x="11" y="14"/>
                  <a:pt x="12" y="15"/>
                  <a:pt x="12" y="16"/>
                </a:cubicBezTo>
                <a:cubicBezTo>
                  <a:pt x="12" y="16"/>
                  <a:pt x="12" y="17"/>
                  <a:pt x="12" y="17"/>
                </a:cubicBezTo>
                <a:cubicBezTo>
                  <a:pt x="12" y="17"/>
                  <a:pt x="12" y="18"/>
                  <a:pt x="11" y="18"/>
                </a:cubicBezTo>
                <a:cubicBezTo>
                  <a:pt x="11" y="18"/>
                  <a:pt x="11" y="18"/>
                  <a:pt x="11" y="19"/>
                </a:cubicBezTo>
                <a:cubicBezTo>
                  <a:pt x="10" y="19"/>
                  <a:pt x="10" y="19"/>
                  <a:pt x="10" y="19"/>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291"/>
          <p:cNvSpPr>
            <a:spLocks noEditPoints="1"/>
          </p:cNvSpPr>
          <p:nvPr/>
        </p:nvSpPr>
        <p:spPr bwMode="auto">
          <a:xfrm>
            <a:off x="4826869" y="4117305"/>
            <a:ext cx="95250" cy="95250"/>
          </a:xfrm>
          <a:custGeom>
            <a:avLst/>
            <a:gdLst/>
            <a:ahLst/>
            <a:cxnLst>
              <a:cxn ang="0">
                <a:pos x="15" y="4"/>
              </a:cxn>
              <a:cxn ang="0">
                <a:pos x="0" y="4"/>
              </a:cxn>
              <a:cxn ang="0">
                <a:pos x="0" y="60"/>
              </a:cxn>
              <a:cxn ang="0">
                <a:pos x="60" y="60"/>
              </a:cxn>
              <a:cxn ang="0">
                <a:pos x="60" y="0"/>
              </a:cxn>
              <a:cxn ang="0">
                <a:pos x="26" y="0"/>
              </a:cxn>
              <a:cxn ang="0">
                <a:pos x="15" y="4"/>
              </a:cxn>
              <a:cxn ang="0">
                <a:pos x="53" y="52"/>
              </a:cxn>
              <a:cxn ang="0">
                <a:pos x="7" y="52"/>
              </a:cxn>
              <a:cxn ang="0">
                <a:pos x="7" y="7"/>
              </a:cxn>
              <a:cxn ang="0">
                <a:pos x="53" y="7"/>
              </a:cxn>
              <a:cxn ang="0">
                <a:pos x="53" y="52"/>
              </a:cxn>
            </a:cxnLst>
            <a:rect l="0" t="0" r="r" b="b"/>
            <a:pathLst>
              <a:path w="60" h="60">
                <a:moveTo>
                  <a:pt x="15" y="4"/>
                </a:moveTo>
                <a:lnTo>
                  <a:pt x="0" y="4"/>
                </a:lnTo>
                <a:lnTo>
                  <a:pt x="0" y="60"/>
                </a:lnTo>
                <a:lnTo>
                  <a:pt x="60" y="60"/>
                </a:lnTo>
                <a:lnTo>
                  <a:pt x="60" y="0"/>
                </a:lnTo>
                <a:lnTo>
                  <a:pt x="26" y="0"/>
                </a:lnTo>
                <a:lnTo>
                  <a:pt x="15" y="4"/>
                </a:lnTo>
                <a:close/>
                <a:moveTo>
                  <a:pt x="53" y="52"/>
                </a:moveTo>
                <a:lnTo>
                  <a:pt x="7" y="52"/>
                </a:lnTo>
                <a:lnTo>
                  <a:pt x="7" y="7"/>
                </a:lnTo>
                <a:lnTo>
                  <a:pt x="53" y="7"/>
                </a:lnTo>
                <a:lnTo>
                  <a:pt x="53" y="52"/>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292"/>
          <p:cNvSpPr>
            <a:spLocks/>
          </p:cNvSpPr>
          <p:nvPr/>
        </p:nvSpPr>
        <p:spPr bwMode="auto">
          <a:xfrm>
            <a:off x="4661769" y="4096668"/>
            <a:ext cx="84138" cy="20638"/>
          </a:xfrm>
          <a:custGeom>
            <a:avLst/>
            <a:gdLst/>
            <a:ahLst/>
            <a:cxnLst>
              <a:cxn ang="0">
                <a:pos x="53" y="0"/>
              </a:cxn>
              <a:cxn ang="0">
                <a:pos x="34" y="0"/>
              </a:cxn>
              <a:cxn ang="0">
                <a:pos x="0" y="13"/>
              </a:cxn>
              <a:cxn ang="0">
                <a:pos x="53" y="13"/>
              </a:cxn>
              <a:cxn ang="0">
                <a:pos x="53" y="0"/>
              </a:cxn>
            </a:cxnLst>
            <a:rect l="0" t="0" r="r" b="b"/>
            <a:pathLst>
              <a:path w="53" h="13">
                <a:moveTo>
                  <a:pt x="53" y="0"/>
                </a:moveTo>
                <a:lnTo>
                  <a:pt x="34" y="0"/>
                </a:lnTo>
                <a:lnTo>
                  <a:pt x="0" y="13"/>
                </a:lnTo>
                <a:lnTo>
                  <a:pt x="53" y="13"/>
                </a:lnTo>
                <a:lnTo>
                  <a:pt x="53"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293"/>
          <p:cNvSpPr>
            <a:spLocks/>
          </p:cNvSpPr>
          <p:nvPr/>
        </p:nvSpPr>
        <p:spPr bwMode="auto">
          <a:xfrm>
            <a:off x="4766544" y="4123655"/>
            <a:ext cx="57150" cy="96838"/>
          </a:xfrm>
          <a:custGeom>
            <a:avLst/>
            <a:gdLst/>
            <a:ahLst/>
            <a:cxnLst>
              <a:cxn ang="0">
                <a:pos x="29" y="0"/>
              </a:cxn>
              <a:cxn ang="0">
                <a:pos x="29" y="42"/>
              </a:cxn>
              <a:cxn ang="0">
                <a:pos x="7" y="50"/>
              </a:cxn>
              <a:cxn ang="0">
                <a:pos x="6" y="6"/>
              </a:cxn>
              <a:cxn ang="0">
                <a:pos x="21" y="0"/>
              </a:cxn>
              <a:cxn ang="0">
                <a:pos x="1" y="0"/>
              </a:cxn>
              <a:cxn ang="0">
                <a:pos x="0" y="0"/>
              </a:cxn>
              <a:cxn ang="0">
                <a:pos x="0" y="61"/>
              </a:cxn>
              <a:cxn ang="0">
                <a:pos x="36" y="47"/>
              </a:cxn>
              <a:cxn ang="0">
                <a:pos x="36" y="0"/>
              </a:cxn>
              <a:cxn ang="0">
                <a:pos x="29" y="0"/>
              </a:cxn>
            </a:cxnLst>
            <a:rect l="0" t="0" r="r" b="b"/>
            <a:pathLst>
              <a:path w="36" h="61">
                <a:moveTo>
                  <a:pt x="29" y="0"/>
                </a:moveTo>
                <a:lnTo>
                  <a:pt x="29" y="42"/>
                </a:lnTo>
                <a:lnTo>
                  <a:pt x="7" y="50"/>
                </a:lnTo>
                <a:lnTo>
                  <a:pt x="6" y="6"/>
                </a:lnTo>
                <a:lnTo>
                  <a:pt x="21" y="0"/>
                </a:lnTo>
                <a:lnTo>
                  <a:pt x="1" y="0"/>
                </a:lnTo>
                <a:lnTo>
                  <a:pt x="0" y="0"/>
                </a:lnTo>
                <a:lnTo>
                  <a:pt x="0" y="61"/>
                </a:lnTo>
                <a:lnTo>
                  <a:pt x="36" y="47"/>
                </a:lnTo>
                <a:lnTo>
                  <a:pt x="36" y="0"/>
                </a:lnTo>
                <a:lnTo>
                  <a:pt x="29"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294"/>
          <p:cNvSpPr>
            <a:spLocks noEditPoints="1"/>
          </p:cNvSpPr>
          <p:nvPr/>
        </p:nvSpPr>
        <p:spPr bwMode="auto">
          <a:xfrm>
            <a:off x="4630019" y="2509168"/>
            <a:ext cx="198438" cy="198438"/>
          </a:xfrm>
          <a:custGeom>
            <a:avLst/>
            <a:gdLst/>
            <a:ahLst/>
            <a:cxnLst>
              <a:cxn ang="0">
                <a:pos x="138" y="65"/>
              </a:cxn>
              <a:cxn ang="0">
                <a:pos x="126" y="30"/>
              </a:cxn>
              <a:cxn ang="0">
                <a:pos x="86" y="2"/>
              </a:cxn>
              <a:cxn ang="0">
                <a:pos x="69" y="0"/>
              </a:cxn>
              <a:cxn ang="0">
                <a:pos x="48" y="3"/>
              </a:cxn>
              <a:cxn ang="0">
                <a:pos x="9" y="34"/>
              </a:cxn>
              <a:cxn ang="0">
                <a:pos x="0" y="61"/>
              </a:cxn>
              <a:cxn ang="0">
                <a:pos x="0" y="69"/>
              </a:cxn>
              <a:cxn ang="0">
                <a:pos x="13" y="110"/>
              </a:cxn>
              <a:cxn ang="0">
                <a:pos x="47" y="135"/>
              </a:cxn>
              <a:cxn ang="0">
                <a:pos x="69" y="138"/>
              </a:cxn>
              <a:cxn ang="0">
                <a:pos x="98" y="132"/>
              </a:cxn>
              <a:cxn ang="0">
                <a:pos x="123" y="112"/>
              </a:cxn>
              <a:cxn ang="0">
                <a:pos x="138" y="69"/>
              </a:cxn>
              <a:cxn ang="0">
                <a:pos x="138" y="65"/>
              </a:cxn>
              <a:cxn ang="0">
                <a:pos x="124" y="65"/>
              </a:cxn>
              <a:cxn ang="0">
                <a:pos x="110" y="90"/>
              </a:cxn>
              <a:cxn ang="0">
                <a:pos x="119" y="106"/>
              </a:cxn>
              <a:cxn ang="0">
                <a:pos x="95" y="126"/>
              </a:cxn>
              <a:cxn ang="0">
                <a:pos x="88" y="114"/>
              </a:cxn>
              <a:cxn ang="0">
                <a:pos x="59" y="114"/>
              </a:cxn>
              <a:cxn ang="0">
                <a:pos x="50" y="129"/>
              </a:cxn>
              <a:cxn ang="0">
                <a:pos x="17" y="104"/>
              </a:cxn>
              <a:cxn ang="0">
                <a:pos x="28" y="85"/>
              </a:cxn>
              <a:cxn ang="0">
                <a:pos x="14" y="61"/>
              </a:cxn>
              <a:cxn ang="0">
                <a:pos x="7" y="61"/>
              </a:cxn>
              <a:cxn ang="0">
                <a:pos x="17" y="34"/>
              </a:cxn>
              <a:cxn ang="0">
                <a:pos x="37" y="34"/>
              </a:cxn>
              <a:cxn ang="0">
                <a:pos x="51" y="10"/>
              </a:cxn>
              <a:cxn ang="0">
                <a:pos x="51" y="9"/>
              </a:cxn>
              <a:cxn ang="0">
                <a:pos x="69" y="7"/>
              </a:cxn>
              <a:cxn ang="0">
                <a:pos x="82" y="8"/>
              </a:cxn>
              <a:cxn ang="0">
                <a:pos x="81" y="10"/>
              </a:cxn>
              <a:cxn ang="0">
                <a:pos x="95" y="34"/>
              </a:cxn>
              <a:cxn ang="0">
                <a:pos x="121" y="34"/>
              </a:cxn>
              <a:cxn ang="0">
                <a:pos x="131" y="65"/>
              </a:cxn>
              <a:cxn ang="0">
                <a:pos x="124" y="65"/>
              </a:cxn>
            </a:cxnLst>
            <a:rect l="0" t="0" r="r" b="b"/>
            <a:pathLst>
              <a:path w="138" h="138">
                <a:moveTo>
                  <a:pt x="138" y="65"/>
                </a:moveTo>
                <a:cubicBezTo>
                  <a:pt x="137" y="52"/>
                  <a:pt x="133" y="40"/>
                  <a:pt x="126" y="30"/>
                </a:cubicBezTo>
                <a:cubicBezTo>
                  <a:pt x="117" y="16"/>
                  <a:pt x="102" y="6"/>
                  <a:pt x="86" y="2"/>
                </a:cubicBezTo>
                <a:cubicBezTo>
                  <a:pt x="80" y="1"/>
                  <a:pt x="75" y="0"/>
                  <a:pt x="69" y="0"/>
                </a:cubicBezTo>
                <a:cubicBezTo>
                  <a:pt x="62" y="0"/>
                  <a:pt x="54" y="1"/>
                  <a:pt x="48" y="3"/>
                </a:cubicBezTo>
                <a:cubicBezTo>
                  <a:pt x="31" y="9"/>
                  <a:pt x="18" y="20"/>
                  <a:pt x="9" y="34"/>
                </a:cubicBezTo>
                <a:cubicBezTo>
                  <a:pt x="5" y="42"/>
                  <a:pt x="2" y="51"/>
                  <a:pt x="0" y="61"/>
                </a:cubicBezTo>
                <a:cubicBezTo>
                  <a:pt x="0" y="63"/>
                  <a:pt x="0" y="66"/>
                  <a:pt x="0" y="69"/>
                </a:cubicBezTo>
                <a:cubicBezTo>
                  <a:pt x="0" y="84"/>
                  <a:pt x="5" y="98"/>
                  <a:pt x="13" y="110"/>
                </a:cubicBezTo>
                <a:cubicBezTo>
                  <a:pt x="22" y="121"/>
                  <a:pt x="33" y="130"/>
                  <a:pt x="47" y="135"/>
                </a:cubicBezTo>
                <a:cubicBezTo>
                  <a:pt x="54" y="137"/>
                  <a:pt x="61" y="138"/>
                  <a:pt x="69" y="138"/>
                </a:cubicBezTo>
                <a:cubicBezTo>
                  <a:pt x="79" y="138"/>
                  <a:pt x="89" y="136"/>
                  <a:pt x="98" y="132"/>
                </a:cubicBezTo>
                <a:cubicBezTo>
                  <a:pt x="108" y="127"/>
                  <a:pt x="116" y="121"/>
                  <a:pt x="123" y="112"/>
                </a:cubicBezTo>
                <a:cubicBezTo>
                  <a:pt x="132" y="101"/>
                  <a:pt x="138" y="85"/>
                  <a:pt x="138" y="69"/>
                </a:cubicBezTo>
                <a:cubicBezTo>
                  <a:pt x="138" y="68"/>
                  <a:pt x="138" y="67"/>
                  <a:pt x="138" y="65"/>
                </a:cubicBezTo>
                <a:close/>
                <a:moveTo>
                  <a:pt x="124" y="65"/>
                </a:moveTo>
                <a:cubicBezTo>
                  <a:pt x="110" y="90"/>
                  <a:pt x="110" y="90"/>
                  <a:pt x="110" y="90"/>
                </a:cubicBezTo>
                <a:cubicBezTo>
                  <a:pt x="119" y="106"/>
                  <a:pt x="119" y="106"/>
                  <a:pt x="119" y="106"/>
                </a:cubicBezTo>
                <a:cubicBezTo>
                  <a:pt x="113" y="115"/>
                  <a:pt x="104" y="121"/>
                  <a:pt x="95" y="126"/>
                </a:cubicBezTo>
                <a:cubicBezTo>
                  <a:pt x="88" y="114"/>
                  <a:pt x="88" y="114"/>
                  <a:pt x="88" y="114"/>
                </a:cubicBezTo>
                <a:cubicBezTo>
                  <a:pt x="59" y="114"/>
                  <a:pt x="59" y="114"/>
                  <a:pt x="59" y="114"/>
                </a:cubicBezTo>
                <a:cubicBezTo>
                  <a:pt x="50" y="129"/>
                  <a:pt x="50" y="129"/>
                  <a:pt x="50" y="129"/>
                </a:cubicBezTo>
                <a:cubicBezTo>
                  <a:pt x="37" y="124"/>
                  <a:pt x="25" y="116"/>
                  <a:pt x="17" y="104"/>
                </a:cubicBezTo>
                <a:cubicBezTo>
                  <a:pt x="28" y="85"/>
                  <a:pt x="28" y="85"/>
                  <a:pt x="28" y="85"/>
                </a:cubicBezTo>
                <a:cubicBezTo>
                  <a:pt x="14" y="61"/>
                  <a:pt x="14" y="61"/>
                  <a:pt x="14" y="61"/>
                </a:cubicBezTo>
                <a:cubicBezTo>
                  <a:pt x="7" y="61"/>
                  <a:pt x="7" y="61"/>
                  <a:pt x="7" y="61"/>
                </a:cubicBezTo>
                <a:cubicBezTo>
                  <a:pt x="8" y="51"/>
                  <a:pt x="12" y="42"/>
                  <a:pt x="17" y="34"/>
                </a:cubicBezTo>
                <a:cubicBezTo>
                  <a:pt x="37" y="34"/>
                  <a:pt x="37" y="34"/>
                  <a:pt x="37" y="34"/>
                </a:cubicBezTo>
                <a:cubicBezTo>
                  <a:pt x="51" y="10"/>
                  <a:pt x="51" y="10"/>
                  <a:pt x="51" y="10"/>
                </a:cubicBezTo>
                <a:cubicBezTo>
                  <a:pt x="51" y="9"/>
                  <a:pt x="51" y="9"/>
                  <a:pt x="51" y="9"/>
                </a:cubicBezTo>
                <a:cubicBezTo>
                  <a:pt x="57" y="8"/>
                  <a:pt x="63" y="7"/>
                  <a:pt x="69" y="7"/>
                </a:cubicBezTo>
                <a:cubicBezTo>
                  <a:pt x="73" y="7"/>
                  <a:pt x="78" y="7"/>
                  <a:pt x="82" y="8"/>
                </a:cubicBezTo>
                <a:cubicBezTo>
                  <a:pt x="81" y="10"/>
                  <a:pt x="81" y="10"/>
                  <a:pt x="81" y="10"/>
                </a:cubicBezTo>
                <a:cubicBezTo>
                  <a:pt x="95" y="34"/>
                  <a:pt x="95" y="34"/>
                  <a:pt x="95" y="34"/>
                </a:cubicBezTo>
                <a:cubicBezTo>
                  <a:pt x="121" y="34"/>
                  <a:pt x="121" y="34"/>
                  <a:pt x="121" y="34"/>
                </a:cubicBezTo>
                <a:cubicBezTo>
                  <a:pt x="127" y="43"/>
                  <a:pt x="131" y="54"/>
                  <a:pt x="131" y="65"/>
                </a:cubicBezTo>
                <a:lnTo>
                  <a:pt x="124" y="65"/>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295"/>
          <p:cNvSpPr>
            <a:spLocks/>
          </p:cNvSpPr>
          <p:nvPr/>
        </p:nvSpPr>
        <p:spPr bwMode="auto">
          <a:xfrm>
            <a:off x="4688756" y="2572668"/>
            <a:ext cx="80963" cy="69850"/>
          </a:xfrm>
          <a:custGeom>
            <a:avLst/>
            <a:gdLst/>
            <a:ahLst/>
            <a:cxnLst>
              <a:cxn ang="0">
                <a:pos x="13" y="0"/>
              </a:cxn>
              <a:cxn ang="0">
                <a:pos x="0" y="21"/>
              </a:cxn>
              <a:cxn ang="0">
                <a:pos x="13" y="44"/>
              </a:cxn>
              <a:cxn ang="0">
                <a:pos x="38" y="44"/>
              </a:cxn>
              <a:cxn ang="0">
                <a:pos x="51" y="21"/>
              </a:cxn>
              <a:cxn ang="0">
                <a:pos x="38" y="0"/>
              </a:cxn>
              <a:cxn ang="0">
                <a:pos x="13" y="0"/>
              </a:cxn>
            </a:cxnLst>
            <a:rect l="0" t="0" r="r" b="b"/>
            <a:pathLst>
              <a:path w="51" h="44">
                <a:moveTo>
                  <a:pt x="13" y="0"/>
                </a:moveTo>
                <a:lnTo>
                  <a:pt x="0" y="21"/>
                </a:lnTo>
                <a:lnTo>
                  <a:pt x="13" y="44"/>
                </a:lnTo>
                <a:lnTo>
                  <a:pt x="38" y="44"/>
                </a:lnTo>
                <a:lnTo>
                  <a:pt x="51" y="21"/>
                </a:lnTo>
                <a:lnTo>
                  <a:pt x="38" y="0"/>
                </a:lnTo>
                <a:lnTo>
                  <a:pt x="13" y="0"/>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296"/>
          <p:cNvSpPr>
            <a:spLocks/>
          </p:cNvSpPr>
          <p:nvPr/>
        </p:nvSpPr>
        <p:spPr bwMode="auto">
          <a:xfrm>
            <a:off x="1302619" y="4376068"/>
            <a:ext cx="142875" cy="60325"/>
          </a:xfrm>
          <a:custGeom>
            <a:avLst/>
            <a:gdLst/>
            <a:ahLst/>
            <a:cxnLst>
              <a:cxn ang="0">
                <a:pos x="46" y="38"/>
              </a:cxn>
              <a:cxn ang="0">
                <a:pos x="90" y="0"/>
              </a:cxn>
              <a:cxn ang="0">
                <a:pos x="0" y="0"/>
              </a:cxn>
              <a:cxn ang="0">
                <a:pos x="46" y="38"/>
              </a:cxn>
            </a:cxnLst>
            <a:rect l="0" t="0" r="r" b="b"/>
            <a:pathLst>
              <a:path w="90" h="38">
                <a:moveTo>
                  <a:pt x="46" y="38"/>
                </a:moveTo>
                <a:lnTo>
                  <a:pt x="90" y="0"/>
                </a:lnTo>
                <a:lnTo>
                  <a:pt x="0" y="0"/>
                </a:lnTo>
                <a:lnTo>
                  <a:pt x="46" y="38"/>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297"/>
          <p:cNvSpPr>
            <a:spLocks/>
          </p:cNvSpPr>
          <p:nvPr/>
        </p:nvSpPr>
        <p:spPr bwMode="auto">
          <a:xfrm>
            <a:off x="1297856" y="4380830"/>
            <a:ext cx="153988" cy="88900"/>
          </a:xfrm>
          <a:custGeom>
            <a:avLst/>
            <a:gdLst/>
            <a:ahLst/>
            <a:cxnLst>
              <a:cxn ang="0">
                <a:pos x="49" y="41"/>
              </a:cxn>
              <a:cxn ang="0">
                <a:pos x="0" y="0"/>
              </a:cxn>
              <a:cxn ang="0">
                <a:pos x="0" y="56"/>
              </a:cxn>
              <a:cxn ang="0">
                <a:pos x="97" y="56"/>
              </a:cxn>
              <a:cxn ang="0">
                <a:pos x="97" y="0"/>
              </a:cxn>
              <a:cxn ang="0">
                <a:pos x="49" y="41"/>
              </a:cxn>
            </a:cxnLst>
            <a:rect l="0" t="0" r="r" b="b"/>
            <a:pathLst>
              <a:path w="97" h="56">
                <a:moveTo>
                  <a:pt x="49" y="41"/>
                </a:moveTo>
                <a:lnTo>
                  <a:pt x="0" y="0"/>
                </a:lnTo>
                <a:lnTo>
                  <a:pt x="0" y="56"/>
                </a:lnTo>
                <a:lnTo>
                  <a:pt x="97" y="56"/>
                </a:lnTo>
                <a:lnTo>
                  <a:pt x="97" y="0"/>
                </a:lnTo>
                <a:lnTo>
                  <a:pt x="49" y="41"/>
                </a:ln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298"/>
          <p:cNvSpPr>
            <a:spLocks noEditPoints="1"/>
          </p:cNvSpPr>
          <p:nvPr/>
        </p:nvSpPr>
        <p:spPr bwMode="auto">
          <a:xfrm>
            <a:off x="3294931" y="2469480"/>
            <a:ext cx="244475" cy="246063"/>
          </a:xfrm>
          <a:custGeom>
            <a:avLst/>
            <a:gdLst/>
            <a:ahLst/>
            <a:cxnLst>
              <a:cxn ang="0">
                <a:pos x="85" y="0"/>
              </a:cxn>
              <a:cxn ang="0">
                <a:pos x="0" y="86"/>
              </a:cxn>
              <a:cxn ang="0">
                <a:pos x="4" y="112"/>
              </a:cxn>
              <a:cxn ang="0">
                <a:pos x="58" y="116"/>
              </a:cxn>
              <a:cxn ang="0">
                <a:pos x="57" y="166"/>
              </a:cxn>
              <a:cxn ang="0">
                <a:pos x="85" y="171"/>
              </a:cxn>
              <a:cxn ang="0">
                <a:pos x="171" y="86"/>
              </a:cxn>
              <a:cxn ang="0">
                <a:pos x="85" y="0"/>
              </a:cxn>
              <a:cxn ang="0">
                <a:pos x="127" y="29"/>
              </a:cxn>
              <a:cxn ang="0">
                <a:pos x="144" y="44"/>
              </a:cxn>
              <a:cxn ang="0">
                <a:pos x="127" y="59"/>
              </a:cxn>
              <a:cxn ang="0">
                <a:pos x="109" y="44"/>
              </a:cxn>
              <a:cxn ang="0">
                <a:pos x="127" y="29"/>
              </a:cxn>
              <a:cxn ang="0">
                <a:pos x="27" y="91"/>
              </a:cxn>
              <a:cxn ang="0">
                <a:pos x="9" y="76"/>
              </a:cxn>
              <a:cxn ang="0">
                <a:pos x="27" y="61"/>
              </a:cxn>
              <a:cxn ang="0">
                <a:pos x="45" y="76"/>
              </a:cxn>
              <a:cxn ang="0">
                <a:pos x="27" y="91"/>
              </a:cxn>
              <a:cxn ang="0">
                <a:pos x="48" y="57"/>
              </a:cxn>
              <a:cxn ang="0">
                <a:pos x="30" y="42"/>
              </a:cxn>
              <a:cxn ang="0">
                <a:pos x="48" y="27"/>
              </a:cxn>
              <a:cxn ang="0">
                <a:pos x="65" y="42"/>
              </a:cxn>
              <a:cxn ang="0">
                <a:pos x="48" y="57"/>
              </a:cxn>
              <a:cxn ang="0">
                <a:pos x="69" y="24"/>
              </a:cxn>
              <a:cxn ang="0">
                <a:pos x="87" y="9"/>
              </a:cxn>
              <a:cxn ang="0">
                <a:pos x="104" y="24"/>
              </a:cxn>
              <a:cxn ang="0">
                <a:pos x="87" y="39"/>
              </a:cxn>
              <a:cxn ang="0">
                <a:pos x="69" y="24"/>
              </a:cxn>
              <a:cxn ang="0">
                <a:pos x="99" y="159"/>
              </a:cxn>
              <a:cxn ang="0">
                <a:pos x="82" y="144"/>
              </a:cxn>
              <a:cxn ang="0">
                <a:pos x="99" y="129"/>
              </a:cxn>
              <a:cxn ang="0">
                <a:pos x="117" y="144"/>
              </a:cxn>
              <a:cxn ang="0">
                <a:pos x="99" y="159"/>
              </a:cxn>
              <a:cxn ang="0">
                <a:pos x="135" y="133"/>
              </a:cxn>
              <a:cxn ang="0">
                <a:pos x="117" y="118"/>
              </a:cxn>
              <a:cxn ang="0">
                <a:pos x="135" y="103"/>
              </a:cxn>
              <a:cxn ang="0">
                <a:pos x="152" y="118"/>
              </a:cxn>
              <a:cxn ang="0">
                <a:pos x="135" y="133"/>
              </a:cxn>
              <a:cxn ang="0">
                <a:pos x="144" y="96"/>
              </a:cxn>
              <a:cxn ang="0">
                <a:pos x="127" y="81"/>
              </a:cxn>
              <a:cxn ang="0">
                <a:pos x="144" y="66"/>
              </a:cxn>
              <a:cxn ang="0">
                <a:pos x="162" y="81"/>
              </a:cxn>
              <a:cxn ang="0">
                <a:pos x="144" y="96"/>
              </a:cxn>
            </a:cxnLst>
            <a:rect l="0" t="0" r="r" b="b"/>
            <a:pathLst>
              <a:path w="171" h="171">
                <a:moveTo>
                  <a:pt x="85" y="0"/>
                </a:moveTo>
                <a:cubicBezTo>
                  <a:pt x="38" y="0"/>
                  <a:pt x="0" y="39"/>
                  <a:pt x="0" y="86"/>
                </a:cubicBezTo>
                <a:cubicBezTo>
                  <a:pt x="0" y="96"/>
                  <a:pt x="1" y="102"/>
                  <a:pt x="4" y="112"/>
                </a:cubicBezTo>
                <a:cubicBezTo>
                  <a:pt x="10" y="130"/>
                  <a:pt x="44" y="96"/>
                  <a:pt x="58" y="116"/>
                </a:cubicBezTo>
                <a:cubicBezTo>
                  <a:pt x="72" y="136"/>
                  <a:pt x="26" y="154"/>
                  <a:pt x="57" y="166"/>
                </a:cubicBezTo>
                <a:cubicBezTo>
                  <a:pt x="71" y="170"/>
                  <a:pt x="75" y="171"/>
                  <a:pt x="85" y="171"/>
                </a:cubicBezTo>
                <a:cubicBezTo>
                  <a:pt x="132" y="171"/>
                  <a:pt x="171" y="133"/>
                  <a:pt x="171" y="86"/>
                </a:cubicBezTo>
                <a:cubicBezTo>
                  <a:pt x="171" y="39"/>
                  <a:pt x="132" y="0"/>
                  <a:pt x="85" y="0"/>
                </a:cubicBezTo>
                <a:close/>
                <a:moveTo>
                  <a:pt x="127" y="29"/>
                </a:moveTo>
                <a:cubicBezTo>
                  <a:pt x="136" y="29"/>
                  <a:pt x="144" y="36"/>
                  <a:pt x="144" y="44"/>
                </a:cubicBezTo>
                <a:cubicBezTo>
                  <a:pt x="144" y="52"/>
                  <a:pt x="136" y="59"/>
                  <a:pt x="127" y="59"/>
                </a:cubicBezTo>
                <a:cubicBezTo>
                  <a:pt x="117" y="59"/>
                  <a:pt x="109" y="52"/>
                  <a:pt x="109" y="44"/>
                </a:cubicBezTo>
                <a:cubicBezTo>
                  <a:pt x="109" y="36"/>
                  <a:pt x="117" y="29"/>
                  <a:pt x="127" y="29"/>
                </a:cubicBezTo>
                <a:close/>
                <a:moveTo>
                  <a:pt x="27" y="91"/>
                </a:moveTo>
                <a:cubicBezTo>
                  <a:pt x="17" y="91"/>
                  <a:pt x="9" y="84"/>
                  <a:pt x="9" y="76"/>
                </a:cubicBezTo>
                <a:cubicBezTo>
                  <a:pt x="9" y="68"/>
                  <a:pt x="17" y="61"/>
                  <a:pt x="27" y="61"/>
                </a:cubicBezTo>
                <a:cubicBezTo>
                  <a:pt x="37" y="61"/>
                  <a:pt x="45" y="68"/>
                  <a:pt x="45" y="76"/>
                </a:cubicBezTo>
                <a:cubicBezTo>
                  <a:pt x="45" y="84"/>
                  <a:pt x="37" y="91"/>
                  <a:pt x="27" y="91"/>
                </a:cubicBezTo>
                <a:close/>
                <a:moveTo>
                  <a:pt x="48" y="57"/>
                </a:moveTo>
                <a:cubicBezTo>
                  <a:pt x="38" y="57"/>
                  <a:pt x="30" y="50"/>
                  <a:pt x="30" y="42"/>
                </a:cubicBezTo>
                <a:cubicBezTo>
                  <a:pt x="30" y="33"/>
                  <a:pt x="38" y="27"/>
                  <a:pt x="48" y="27"/>
                </a:cubicBezTo>
                <a:cubicBezTo>
                  <a:pt x="57" y="27"/>
                  <a:pt x="65" y="33"/>
                  <a:pt x="65" y="42"/>
                </a:cubicBezTo>
                <a:cubicBezTo>
                  <a:pt x="65" y="50"/>
                  <a:pt x="57" y="57"/>
                  <a:pt x="48" y="57"/>
                </a:cubicBezTo>
                <a:close/>
                <a:moveTo>
                  <a:pt x="69" y="24"/>
                </a:moveTo>
                <a:cubicBezTo>
                  <a:pt x="69" y="16"/>
                  <a:pt x="77" y="9"/>
                  <a:pt x="87" y="9"/>
                </a:cubicBezTo>
                <a:cubicBezTo>
                  <a:pt x="96" y="9"/>
                  <a:pt x="104" y="16"/>
                  <a:pt x="104" y="24"/>
                </a:cubicBezTo>
                <a:cubicBezTo>
                  <a:pt x="104" y="33"/>
                  <a:pt x="96" y="39"/>
                  <a:pt x="87" y="39"/>
                </a:cubicBezTo>
                <a:cubicBezTo>
                  <a:pt x="77" y="39"/>
                  <a:pt x="69" y="33"/>
                  <a:pt x="69" y="24"/>
                </a:cubicBezTo>
                <a:close/>
                <a:moveTo>
                  <a:pt x="99" y="159"/>
                </a:moveTo>
                <a:cubicBezTo>
                  <a:pt x="90" y="159"/>
                  <a:pt x="82" y="152"/>
                  <a:pt x="82" y="144"/>
                </a:cubicBezTo>
                <a:cubicBezTo>
                  <a:pt x="82" y="136"/>
                  <a:pt x="90" y="129"/>
                  <a:pt x="99" y="129"/>
                </a:cubicBezTo>
                <a:cubicBezTo>
                  <a:pt x="109" y="129"/>
                  <a:pt x="117" y="136"/>
                  <a:pt x="117" y="144"/>
                </a:cubicBezTo>
                <a:cubicBezTo>
                  <a:pt x="117" y="152"/>
                  <a:pt x="109" y="159"/>
                  <a:pt x="99" y="159"/>
                </a:cubicBezTo>
                <a:close/>
                <a:moveTo>
                  <a:pt x="135" y="133"/>
                </a:moveTo>
                <a:cubicBezTo>
                  <a:pt x="125" y="133"/>
                  <a:pt x="117" y="127"/>
                  <a:pt x="117" y="118"/>
                </a:cubicBezTo>
                <a:cubicBezTo>
                  <a:pt x="117" y="110"/>
                  <a:pt x="125" y="103"/>
                  <a:pt x="135" y="103"/>
                </a:cubicBezTo>
                <a:cubicBezTo>
                  <a:pt x="144" y="103"/>
                  <a:pt x="152" y="110"/>
                  <a:pt x="152" y="118"/>
                </a:cubicBezTo>
                <a:cubicBezTo>
                  <a:pt x="152" y="127"/>
                  <a:pt x="144" y="133"/>
                  <a:pt x="135" y="133"/>
                </a:cubicBezTo>
                <a:close/>
                <a:moveTo>
                  <a:pt x="144" y="96"/>
                </a:moveTo>
                <a:cubicBezTo>
                  <a:pt x="134" y="96"/>
                  <a:pt x="127" y="89"/>
                  <a:pt x="127" y="81"/>
                </a:cubicBezTo>
                <a:cubicBezTo>
                  <a:pt x="127" y="72"/>
                  <a:pt x="134" y="66"/>
                  <a:pt x="144" y="66"/>
                </a:cubicBezTo>
                <a:cubicBezTo>
                  <a:pt x="154" y="66"/>
                  <a:pt x="162" y="72"/>
                  <a:pt x="162" y="81"/>
                </a:cubicBezTo>
                <a:cubicBezTo>
                  <a:pt x="162" y="89"/>
                  <a:pt x="154" y="96"/>
                  <a:pt x="144" y="96"/>
                </a:cubicBezTo>
                <a:close/>
              </a:path>
            </a:pathLst>
          </a:custGeom>
          <a:solidFill>
            <a:srgbClr val="C7C8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Oval 30"/>
          <p:cNvSpPr>
            <a:spLocks noChangeArrowheads="1"/>
          </p:cNvSpPr>
          <p:nvPr/>
        </p:nvSpPr>
        <p:spPr bwMode="auto">
          <a:xfrm>
            <a:off x="1469305" y="4047455"/>
            <a:ext cx="293688" cy="295275"/>
          </a:xfrm>
          <a:prstGeom prst="ellipse">
            <a:avLst/>
          </a:prstGeom>
          <a:solidFill>
            <a:srgbClr val="0973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105"/>
          <p:cNvSpPr>
            <a:spLocks noEditPoints="1"/>
          </p:cNvSpPr>
          <p:nvPr/>
        </p:nvSpPr>
        <p:spPr bwMode="auto">
          <a:xfrm>
            <a:off x="1508802" y="4103113"/>
            <a:ext cx="200025" cy="179388"/>
          </a:xfrm>
          <a:custGeom>
            <a:avLst/>
            <a:gdLst/>
            <a:ahLst/>
            <a:cxnLst>
              <a:cxn ang="0">
                <a:pos x="108" y="21"/>
              </a:cxn>
              <a:cxn ang="0">
                <a:pos x="72" y="30"/>
              </a:cxn>
              <a:cxn ang="0">
                <a:pos x="73" y="17"/>
              </a:cxn>
              <a:cxn ang="0">
                <a:pos x="84" y="7"/>
              </a:cxn>
              <a:cxn ang="0">
                <a:pos x="84" y="0"/>
              </a:cxn>
              <a:cxn ang="0">
                <a:pos x="66" y="16"/>
              </a:cxn>
              <a:cxn ang="0">
                <a:pos x="66" y="29"/>
              </a:cxn>
              <a:cxn ang="0">
                <a:pos x="35" y="21"/>
              </a:cxn>
              <a:cxn ang="0">
                <a:pos x="0" y="60"/>
              </a:cxn>
              <a:cxn ang="0">
                <a:pos x="49" y="119"/>
              </a:cxn>
              <a:cxn ang="0">
                <a:pos x="61" y="118"/>
              </a:cxn>
              <a:cxn ang="0">
                <a:pos x="60" y="120"/>
              </a:cxn>
              <a:cxn ang="0">
                <a:pos x="64" y="118"/>
              </a:cxn>
              <a:cxn ang="0">
                <a:pos x="66" y="125"/>
              </a:cxn>
              <a:cxn ang="0">
                <a:pos x="68" y="119"/>
              </a:cxn>
              <a:cxn ang="0">
                <a:pos x="72" y="123"/>
              </a:cxn>
              <a:cxn ang="0">
                <a:pos x="72" y="119"/>
              </a:cxn>
              <a:cxn ang="0">
                <a:pos x="77" y="121"/>
              </a:cxn>
              <a:cxn ang="0">
                <a:pos x="76" y="117"/>
              </a:cxn>
              <a:cxn ang="0">
                <a:pos x="90" y="119"/>
              </a:cxn>
              <a:cxn ang="0">
                <a:pos x="138" y="66"/>
              </a:cxn>
              <a:cxn ang="0">
                <a:pos x="108" y="21"/>
              </a:cxn>
              <a:cxn ang="0">
                <a:pos x="29" y="89"/>
              </a:cxn>
              <a:cxn ang="0">
                <a:pos x="24" y="64"/>
              </a:cxn>
              <a:cxn ang="0">
                <a:pos x="35" y="86"/>
              </a:cxn>
              <a:cxn ang="0">
                <a:pos x="50" y="101"/>
              </a:cxn>
              <a:cxn ang="0">
                <a:pos x="29" y="89"/>
              </a:cxn>
            </a:cxnLst>
            <a:rect l="0" t="0" r="r" b="b"/>
            <a:pathLst>
              <a:path w="139" h="125">
                <a:moveTo>
                  <a:pt x="108" y="21"/>
                </a:moveTo>
                <a:cubicBezTo>
                  <a:pt x="91" y="19"/>
                  <a:pt x="78" y="26"/>
                  <a:pt x="72" y="30"/>
                </a:cubicBezTo>
                <a:cubicBezTo>
                  <a:pt x="72" y="25"/>
                  <a:pt x="73" y="20"/>
                  <a:pt x="73" y="17"/>
                </a:cubicBezTo>
                <a:cubicBezTo>
                  <a:pt x="73" y="12"/>
                  <a:pt x="80" y="10"/>
                  <a:pt x="84" y="7"/>
                </a:cubicBezTo>
                <a:cubicBezTo>
                  <a:pt x="86" y="5"/>
                  <a:pt x="84" y="0"/>
                  <a:pt x="84" y="0"/>
                </a:cubicBezTo>
                <a:cubicBezTo>
                  <a:pt x="84" y="0"/>
                  <a:pt x="65" y="8"/>
                  <a:pt x="66" y="16"/>
                </a:cubicBezTo>
                <a:cubicBezTo>
                  <a:pt x="66" y="19"/>
                  <a:pt x="66" y="25"/>
                  <a:pt x="66" y="29"/>
                </a:cubicBezTo>
                <a:cubicBezTo>
                  <a:pt x="61" y="26"/>
                  <a:pt x="50" y="20"/>
                  <a:pt x="35" y="21"/>
                </a:cubicBezTo>
                <a:cubicBezTo>
                  <a:pt x="14" y="22"/>
                  <a:pt x="0" y="37"/>
                  <a:pt x="0" y="60"/>
                </a:cubicBezTo>
                <a:cubicBezTo>
                  <a:pt x="1" y="92"/>
                  <a:pt x="29" y="119"/>
                  <a:pt x="49" y="119"/>
                </a:cubicBezTo>
                <a:cubicBezTo>
                  <a:pt x="54" y="119"/>
                  <a:pt x="58" y="119"/>
                  <a:pt x="61" y="118"/>
                </a:cubicBezTo>
                <a:cubicBezTo>
                  <a:pt x="60" y="120"/>
                  <a:pt x="60" y="120"/>
                  <a:pt x="60" y="120"/>
                </a:cubicBezTo>
                <a:cubicBezTo>
                  <a:pt x="64" y="118"/>
                  <a:pt x="64" y="118"/>
                  <a:pt x="64" y="118"/>
                </a:cubicBezTo>
                <a:cubicBezTo>
                  <a:pt x="66" y="125"/>
                  <a:pt x="66" y="125"/>
                  <a:pt x="66" y="125"/>
                </a:cubicBezTo>
                <a:cubicBezTo>
                  <a:pt x="68" y="119"/>
                  <a:pt x="68" y="119"/>
                  <a:pt x="68" y="119"/>
                </a:cubicBezTo>
                <a:cubicBezTo>
                  <a:pt x="72" y="123"/>
                  <a:pt x="72" y="123"/>
                  <a:pt x="72" y="123"/>
                </a:cubicBezTo>
                <a:cubicBezTo>
                  <a:pt x="72" y="119"/>
                  <a:pt x="72" y="119"/>
                  <a:pt x="72" y="119"/>
                </a:cubicBezTo>
                <a:cubicBezTo>
                  <a:pt x="77" y="121"/>
                  <a:pt x="77" y="121"/>
                  <a:pt x="77" y="121"/>
                </a:cubicBezTo>
                <a:cubicBezTo>
                  <a:pt x="76" y="117"/>
                  <a:pt x="76" y="117"/>
                  <a:pt x="76" y="117"/>
                </a:cubicBezTo>
                <a:cubicBezTo>
                  <a:pt x="79" y="118"/>
                  <a:pt x="83" y="119"/>
                  <a:pt x="90" y="119"/>
                </a:cubicBezTo>
                <a:cubicBezTo>
                  <a:pt x="110" y="119"/>
                  <a:pt x="138" y="98"/>
                  <a:pt x="138" y="66"/>
                </a:cubicBezTo>
                <a:cubicBezTo>
                  <a:pt x="139" y="43"/>
                  <a:pt x="129" y="25"/>
                  <a:pt x="108" y="21"/>
                </a:cubicBezTo>
                <a:close/>
                <a:moveTo>
                  <a:pt x="29" y="89"/>
                </a:moveTo>
                <a:cubicBezTo>
                  <a:pt x="21" y="79"/>
                  <a:pt x="24" y="64"/>
                  <a:pt x="24" y="64"/>
                </a:cubicBezTo>
                <a:cubicBezTo>
                  <a:pt x="24" y="64"/>
                  <a:pt x="29" y="77"/>
                  <a:pt x="35" y="86"/>
                </a:cubicBezTo>
                <a:cubicBezTo>
                  <a:pt x="40" y="94"/>
                  <a:pt x="50" y="101"/>
                  <a:pt x="50" y="101"/>
                </a:cubicBezTo>
                <a:cubicBezTo>
                  <a:pt x="50" y="101"/>
                  <a:pt x="37" y="99"/>
                  <a:pt x="29" y="8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Text Box 7"/>
          <p:cNvSpPr txBox="1">
            <a:spLocks noChangeArrowheads="1"/>
          </p:cNvSpPr>
          <p:nvPr/>
        </p:nvSpPr>
        <p:spPr bwMode="gray">
          <a:xfrm>
            <a:off x="5735166" y="1300698"/>
            <a:ext cx="3023586" cy="4001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sz="14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302" name="Rectangle 5"/>
          <p:cNvSpPr>
            <a:spLocks/>
          </p:cNvSpPr>
          <p:nvPr/>
        </p:nvSpPr>
        <p:spPr bwMode="auto">
          <a:xfrm>
            <a:off x="5808673" y="1779855"/>
            <a:ext cx="5900159" cy="114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此处添加详细文本描述，建议与标题相关并符合整体语言风格，语言描述尽量简洁生动。尽量将每页幻灯片的字数控制在  </a:t>
            </a:r>
            <a:r>
              <a:rPr lang="en-US" altLang="zh-CN" sz="1200" dirty="0">
                <a:solidFill>
                  <a:schemeClr val="bg1">
                    <a:lumMod val="65000"/>
                  </a:schemeClr>
                </a:solidFill>
                <a:latin typeface="微软雅黑"/>
                <a:ea typeface="微软雅黑"/>
                <a:sym typeface="Gill Sans" charset="0"/>
              </a:rPr>
              <a:t>200</a:t>
            </a:r>
            <a:r>
              <a:rPr lang="zh-CN" altLang="en-US" sz="1200" dirty="0">
                <a:solidFill>
                  <a:schemeClr val="bg1">
                    <a:lumMod val="65000"/>
                  </a:schemeClr>
                </a:solidFill>
                <a:latin typeface="微软雅黑"/>
                <a:ea typeface="微软雅黑"/>
                <a:sym typeface="Gill Sans" charset="0"/>
              </a:rPr>
              <a:t>字以内，据统计每页幻灯片的最好控制在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分钟之内。此处添加详细文本描述，建议与标题相关并符合整体语言风格，语言描述尽量简洁生动。尽量将每页幻灯片的每页幻灯片的最好控制在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a:t>
            </a:r>
            <a:endParaRPr lang="en-US" altLang="zh-CN" sz="1200" dirty="0">
              <a:solidFill>
                <a:schemeClr val="bg1">
                  <a:lumMod val="65000"/>
                </a:schemeClr>
              </a:solidFill>
              <a:latin typeface="微软雅黑"/>
              <a:ea typeface="微软雅黑"/>
              <a:sym typeface="Gill Sans" charset="0"/>
            </a:endParaRPr>
          </a:p>
          <a:p>
            <a:pPr fontAlgn="base">
              <a:lnSpc>
                <a:spcPct val="150000"/>
              </a:lnSpc>
              <a:spcBef>
                <a:spcPct val="0"/>
              </a:spcBef>
              <a:spcAft>
                <a:spcPct val="0"/>
              </a:spcAft>
            </a:pPr>
            <a:endParaRPr lang="en-US" altLang="zh-CN" sz="1200" dirty="0">
              <a:solidFill>
                <a:schemeClr val="bg1">
                  <a:lumMod val="65000"/>
                </a:schemeClr>
              </a:solidFill>
              <a:latin typeface="微软雅黑"/>
              <a:ea typeface="微软雅黑"/>
              <a:sym typeface="Gill Sans" charset="0"/>
            </a:endParaRPr>
          </a:p>
        </p:txBody>
      </p:sp>
      <p:sp>
        <p:nvSpPr>
          <p:cNvPr id="303" name="Text Box 7"/>
          <p:cNvSpPr txBox="1">
            <a:spLocks noChangeArrowheads="1"/>
          </p:cNvSpPr>
          <p:nvPr/>
        </p:nvSpPr>
        <p:spPr bwMode="gray">
          <a:xfrm>
            <a:off x="5738164" y="3316922"/>
            <a:ext cx="1944216" cy="4001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14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304" name="Rectangle 5"/>
          <p:cNvSpPr>
            <a:spLocks/>
          </p:cNvSpPr>
          <p:nvPr/>
        </p:nvSpPr>
        <p:spPr bwMode="auto">
          <a:xfrm>
            <a:off x="5811671" y="3796080"/>
            <a:ext cx="5900159" cy="57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此处添加详细文本描述，建议与标题相关并符合整体语言风格，语言描述尽量简洁生动。尽量将每页幻灯片的字数控制在  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a:t>
            </a:r>
            <a:endParaRPr lang="en-US" altLang="zh-CN" sz="1200" dirty="0">
              <a:solidFill>
                <a:schemeClr val="bg1">
                  <a:lumMod val="65000"/>
                </a:schemeClr>
              </a:solidFill>
              <a:latin typeface="微软雅黑"/>
              <a:ea typeface="微软雅黑"/>
              <a:sym typeface="Gill Sans" charset="0"/>
            </a:endParaRPr>
          </a:p>
        </p:txBody>
      </p:sp>
      <p:sp>
        <p:nvSpPr>
          <p:cNvPr id="305" name="Text Box 7"/>
          <p:cNvSpPr txBox="1">
            <a:spLocks noChangeArrowheads="1"/>
          </p:cNvSpPr>
          <p:nvPr/>
        </p:nvSpPr>
        <p:spPr bwMode="gray">
          <a:xfrm>
            <a:off x="5738164" y="4537538"/>
            <a:ext cx="1944216" cy="4001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14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306" name="Rectangle 5"/>
          <p:cNvSpPr>
            <a:spLocks/>
          </p:cNvSpPr>
          <p:nvPr/>
        </p:nvSpPr>
        <p:spPr bwMode="auto">
          <a:xfrm>
            <a:off x="5811671" y="5016696"/>
            <a:ext cx="5900159" cy="57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此处添加详细文本描述，建议与标题相关并符合整体语言风格，语言描述尽量简洁生动。尽量将每页幻灯片的字数每页幻灯片的最好控制在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a:t>
            </a:r>
            <a:endParaRPr lang="en-US" altLang="zh-CN" sz="1200" dirty="0">
              <a:solidFill>
                <a:schemeClr val="bg1">
                  <a:lumMod val="65000"/>
                </a:schemeClr>
              </a:solidFill>
              <a:latin typeface="微软雅黑"/>
              <a:ea typeface="微软雅黑"/>
              <a:sym typeface="Gill Sans" charset="0"/>
            </a:endParaRPr>
          </a:p>
        </p:txBody>
      </p:sp>
    </p:spTree>
    <p:extLst>
      <p:ext uri="{BB962C8B-B14F-4D97-AF65-F5344CB8AC3E}">
        <p14:creationId xmlns:p14="http://schemas.microsoft.com/office/powerpoint/2010/main" val="11956414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53" presetClass="entr" presetSubtype="16" fill="hold" grpId="0" nodeType="withEffect" nodePh="1">
                                  <p:stCondLst>
                                    <p:cond delay="25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Effect transition="in" filter="fade">
                                      <p:cBhvr>
                                        <p:cTn id="22" dur="1000"/>
                                        <p:tgtEl>
                                          <p:spTgt spid="8"/>
                                        </p:tgtEl>
                                      </p:cBhvr>
                                    </p:animEffect>
                                  </p:childTnLst>
                                </p:cTn>
                              </p:par>
                              <p:par>
                                <p:cTn id="23" presetID="53" presetClass="entr" presetSubtype="16"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Effect transition="in" filter="fade">
                                      <p:cBhvr>
                                        <p:cTn id="27" dur="1000"/>
                                        <p:tgtEl>
                                          <p:spTgt spid="1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53" presetClass="entr" presetSubtype="16" fill="hold" grpId="0" nodeType="withEffect" nodePh="1">
                                  <p:stCondLst>
                                    <p:cond delay="250"/>
                                  </p:stCondLst>
                                  <p:endCondLst>
                                    <p:cond evt="begin" delay="0">
                                      <p:tn val="31"/>
                                    </p:cond>
                                  </p:end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fltVal val="0"/>
                                          </p:val>
                                        </p:tav>
                                        <p:tav tm="100000">
                                          <p:val>
                                            <p:strVal val="#ppt_w"/>
                                          </p:val>
                                        </p:tav>
                                      </p:tavLst>
                                    </p:anim>
                                    <p:anim calcmode="lin" valueType="num">
                                      <p:cBhvr>
                                        <p:cTn id="34" dur="1000" fill="hold"/>
                                        <p:tgtEl>
                                          <p:spTgt spid="16"/>
                                        </p:tgtEl>
                                        <p:attrNameLst>
                                          <p:attrName>ppt_h</p:attrName>
                                        </p:attrNameLst>
                                      </p:cBhvr>
                                      <p:tavLst>
                                        <p:tav tm="0">
                                          <p:val>
                                            <p:fltVal val="0"/>
                                          </p:val>
                                        </p:tav>
                                        <p:tav tm="100000">
                                          <p:val>
                                            <p:strVal val="#ppt_h"/>
                                          </p:val>
                                        </p:tav>
                                      </p:tavLst>
                                    </p:anim>
                                    <p:animEffect transition="in" filter="fade">
                                      <p:cBhvr>
                                        <p:cTn id="35" dur="1000"/>
                                        <p:tgtEl>
                                          <p:spTgt spid="16"/>
                                        </p:tgtEl>
                                      </p:cBhvr>
                                    </p:animEffect>
                                  </p:childTnLst>
                                </p:cTn>
                              </p:par>
                              <p:par>
                                <p:cTn id="36" presetID="53" presetClass="entr" presetSubtype="16" fill="hold" grpId="0" nodeType="withEffect">
                                  <p:stCondLst>
                                    <p:cond delay="250"/>
                                  </p:stCondLst>
                                  <p:childTnLst>
                                    <p:set>
                                      <p:cBhvr>
                                        <p:cTn id="37" dur="1" fill="hold">
                                          <p:stCondLst>
                                            <p:cond delay="0"/>
                                          </p:stCondLst>
                                        </p:cTn>
                                        <p:tgtEl>
                                          <p:spTgt spid="17"/>
                                        </p:tgtEl>
                                        <p:attrNameLst>
                                          <p:attrName>style.visibility</p:attrName>
                                        </p:attrNameLst>
                                      </p:cBhvr>
                                      <p:to>
                                        <p:strVal val="visible"/>
                                      </p:to>
                                    </p:set>
                                    <p:anim calcmode="lin" valueType="num">
                                      <p:cBhvr>
                                        <p:cTn id="38" dur="1000" fill="hold"/>
                                        <p:tgtEl>
                                          <p:spTgt spid="17"/>
                                        </p:tgtEl>
                                        <p:attrNameLst>
                                          <p:attrName>ppt_w</p:attrName>
                                        </p:attrNameLst>
                                      </p:cBhvr>
                                      <p:tavLst>
                                        <p:tav tm="0">
                                          <p:val>
                                            <p:fltVal val="0"/>
                                          </p:val>
                                        </p:tav>
                                        <p:tav tm="100000">
                                          <p:val>
                                            <p:strVal val="#ppt_w"/>
                                          </p:val>
                                        </p:tav>
                                      </p:tavLst>
                                    </p:anim>
                                    <p:anim calcmode="lin" valueType="num">
                                      <p:cBhvr>
                                        <p:cTn id="39" dur="1000" fill="hold"/>
                                        <p:tgtEl>
                                          <p:spTgt spid="17"/>
                                        </p:tgtEl>
                                        <p:attrNameLst>
                                          <p:attrName>ppt_h</p:attrName>
                                        </p:attrNameLst>
                                      </p:cBhvr>
                                      <p:tavLst>
                                        <p:tav tm="0">
                                          <p:val>
                                            <p:fltVal val="0"/>
                                          </p:val>
                                        </p:tav>
                                        <p:tav tm="100000">
                                          <p:val>
                                            <p:strVal val="#ppt_h"/>
                                          </p:val>
                                        </p:tav>
                                      </p:tavLst>
                                    </p:anim>
                                    <p:animEffect transition="in" filter="fade">
                                      <p:cBhvr>
                                        <p:cTn id="40" dur="1000"/>
                                        <p:tgtEl>
                                          <p:spTgt spid="17"/>
                                        </p:tgtEl>
                                      </p:cBhvr>
                                    </p:animEffect>
                                  </p:childTnLst>
                                </p:cTn>
                              </p:par>
                              <p:par>
                                <p:cTn id="41" presetID="53" presetClass="entr" presetSubtype="16" fill="hold" grpId="0" nodeType="withEffect">
                                  <p:stCondLst>
                                    <p:cond delay="25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53" presetClass="entr" presetSubtype="16" fill="hold" grpId="0" nodeType="withEffect">
                                  <p:stCondLst>
                                    <p:cond delay="250"/>
                                  </p:stCondLst>
                                  <p:childTnLst>
                                    <p:set>
                                      <p:cBhvr>
                                        <p:cTn id="47" dur="1" fill="hold">
                                          <p:stCondLst>
                                            <p:cond delay="0"/>
                                          </p:stCondLst>
                                        </p:cTn>
                                        <p:tgtEl>
                                          <p:spTgt spid="19"/>
                                        </p:tgtEl>
                                        <p:attrNameLst>
                                          <p:attrName>style.visibility</p:attrName>
                                        </p:attrNameLst>
                                      </p:cBhvr>
                                      <p:to>
                                        <p:strVal val="visible"/>
                                      </p:to>
                                    </p:set>
                                    <p:anim calcmode="lin" valueType="num">
                                      <p:cBhvr>
                                        <p:cTn id="48" dur="1000" fill="hold"/>
                                        <p:tgtEl>
                                          <p:spTgt spid="19"/>
                                        </p:tgtEl>
                                        <p:attrNameLst>
                                          <p:attrName>ppt_w</p:attrName>
                                        </p:attrNameLst>
                                      </p:cBhvr>
                                      <p:tavLst>
                                        <p:tav tm="0">
                                          <p:val>
                                            <p:fltVal val="0"/>
                                          </p:val>
                                        </p:tav>
                                        <p:tav tm="100000">
                                          <p:val>
                                            <p:strVal val="#ppt_w"/>
                                          </p:val>
                                        </p:tav>
                                      </p:tavLst>
                                    </p:anim>
                                    <p:anim calcmode="lin" valueType="num">
                                      <p:cBhvr>
                                        <p:cTn id="49" dur="1000" fill="hold"/>
                                        <p:tgtEl>
                                          <p:spTgt spid="19"/>
                                        </p:tgtEl>
                                        <p:attrNameLst>
                                          <p:attrName>ppt_h</p:attrName>
                                        </p:attrNameLst>
                                      </p:cBhvr>
                                      <p:tavLst>
                                        <p:tav tm="0">
                                          <p:val>
                                            <p:fltVal val="0"/>
                                          </p:val>
                                        </p:tav>
                                        <p:tav tm="100000">
                                          <p:val>
                                            <p:strVal val="#ppt_h"/>
                                          </p:val>
                                        </p:tav>
                                      </p:tavLst>
                                    </p:anim>
                                    <p:animEffect transition="in" filter="fade">
                                      <p:cBhvr>
                                        <p:cTn id="50" dur="1000"/>
                                        <p:tgtEl>
                                          <p:spTgt spid="19"/>
                                        </p:tgtEl>
                                      </p:cBhvr>
                                    </p:animEffect>
                                  </p:childTnLst>
                                </p:cTn>
                              </p:par>
                              <p:par>
                                <p:cTn id="51" presetID="53" presetClass="entr" presetSubtype="16" fill="hold" grpId="0" nodeType="withEffect">
                                  <p:stCondLst>
                                    <p:cond delay="25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000" fill="hold"/>
                                        <p:tgtEl>
                                          <p:spTgt spid="20"/>
                                        </p:tgtEl>
                                        <p:attrNameLst>
                                          <p:attrName>ppt_w</p:attrName>
                                        </p:attrNameLst>
                                      </p:cBhvr>
                                      <p:tavLst>
                                        <p:tav tm="0">
                                          <p:val>
                                            <p:fltVal val="0"/>
                                          </p:val>
                                        </p:tav>
                                        <p:tav tm="100000">
                                          <p:val>
                                            <p:strVal val="#ppt_w"/>
                                          </p:val>
                                        </p:tav>
                                      </p:tavLst>
                                    </p:anim>
                                    <p:anim calcmode="lin" valueType="num">
                                      <p:cBhvr>
                                        <p:cTn id="54" dur="1000" fill="hold"/>
                                        <p:tgtEl>
                                          <p:spTgt spid="20"/>
                                        </p:tgtEl>
                                        <p:attrNameLst>
                                          <p:attrName>ppt_h</p:attrName>
                                        </p:attrNameLst>
                                      </p:cBhvr>
                                      <p:tavLst>
                                        <p:tav tm="0">
                                          <p:val>
                                            <p:fltVal val="0"/>
                                          </p:val>
                                        </p:tav>
                                        <p:tav tm="100000">
                                          <p:val>
                                            <p:strVal val="#ppt_h"/>
                                          </p:val>
                                        </p:tav>
                                      </p:tavLst>
                                    </p:anim>
                                    <p:animEffect transition="in" filter="fade">
                                      <p:cBhvr>
                                        <p:cTn id="55" dur="1000"/>
                                        <p:tgtEl>
                                          <p:spTgt spid="20"/>
                                        </p:tgtEl>
                                      </p:cBhvr>
                                    </p:animEffect>
                                  </p:childTnLst>
                                </p:cTn>
                              </p:par>
                              <p:par>
                                <p:cTn id="56" presetID="53" presetClass="entr" presetSubtype="16" fill="hold" grpId="0" nodeType="withEffect">
                                  <p:stCondLst>
                                    <p:cond delay="250"/>
                                  </p:stCondLst>
                                  <p:childTnLst>
                                    <p:set>
                                      <p:cBhvr>
                                        <p:cTn id="57" dur="1" fill="hold">
                                          <p:stCondLst>
                                            <p:cond delay="0"/>
                                          </p:stCondLst>
                                        </p:cTn>
                                        <p:tgtEl>
                                          <p:spTgt spid="21"/>
                                        </p:tgtEl>
                                        <p:attrNameLst>
                                          <p:attrName>style.visibility</p:attrName>
                                        </p:attrNameLst>
                                      </p:cBhvr>
                                      <p:to>
                                        <p:strVal val="visible"/>
                                      </p:to>
                                    </p:set>
                                    <p:anim calcmode="lin" valueType="num">
                                      <p:cBhvr>
                                        <p:cTn id="58" dur="1000" fill="hold"/>
                                        <p:tgtEl>
                                          <p:spTgt spid="21"/>
                                        </p:tgtEl>
                                        <p:attrNameLst>
                                          <p:attrName>ppt_w</p:attrName>
                                        </p:attrNameLst>
                                      </p:cBhvr>
                                      <p:tavLst>
                                        <p:tav tm="0">
                                          <p:val>
                                            <p:fltVal val="0"/>
                                          </p:val>
                                        </p:tav>
                                        <p:tav tm="100000">
                                          <p:val>
                                            <p:strVal val="#ppt_w"/>
                                          </p:val>
                                        </p:tav>
                                      </p:tavLst>
                                    </p:anim>
                                    <p:anim calcmode="lin" valueType="num">
                                      <p:cBhvr>
                                        <p:cTn id="59" dur="1000" fill="hold"/>
                                        <p:tgtEl>
                                          <p:spTgt spid="21"/>
                                        </p:tgtEl>
                                        <p:attrNameLst>
                                          <p:attrName>ppt_h</p:attrName>
                                        </p:attrNameLst>
                                      </p:cBhvr>
                                      <p:tavLst>
                                        <p:tav tm="0">
                                          <p:val>
                                            <p:fltVal val="0"/>
                                          </p:val>
                                        </p:tav>
                                        <p:tav tm="100000">
                                          <p:val>
                                            <p:strVal val="#ppt_h"/>
                                          </p:val>
                                        </p:tav>
                                      </p:tavLst>
                                    </p:anim>
                                    <p:animEffect transition="in" filter="fade">
                                      <p:cBhvr>
                                        <p:cTn id="60" dur="1000"/>
                                        <p:tgtEl>
                                          <p:spTgt spid="21"/>
                                        </p:tgtEl>
                                      </p:cBhvr>
                                    </p:animEffect>
                                  </p:childTnLst>
                                </p:cTn>
                              </p:par>
                              <p:par>
                                <p:cTn id="61" presetID="53" presetClass="entr" presetSubtype="16" fill="hold" grpId="0" nodeType="withEffect">
                                  <p:stCondLst>
                                    <p:cond delay="250"/>
                                  </p:stCondLst>
                                  <p:childTnLst>
                                    <p:set>
                                      <p:cBhvr>
                                        <p:cTn id="62" dur="1" fill="hold">
                                          <p:stCondLst>
                                            <p:cond delay="0"/>
                                          </p:stCondLst>
                                        </p:cTn>
                                        <p:tgtEl>
                                          <p:spTgt spid="22"/>
                                        </p:tgtEl>
                                        <p:attrNameLst>
                                          <p:attrName>style.visibility</p:attrName>
                                        </p:attrNameLst>
                                      </p:cBhvr>
                                      <p:to>
                                        <p:strVal val="visible"/>
                                      </p:to>
                                    </p:set>
                                    <p:anim calcmode="lin" valueType="num">
                                      <p:cBhvr>
                                        <p:cTn id="63" dur="1000" fill="hold"/>
                                        <p:tgtEl>
                                          <p:spTgt spid="22"/>
                                        </p:tgtEl>
                                        <p:attrNameLst>
                                          <p:attrName>ppt_w</p:attrName>
                                        </p:attrNameLst>
                                      </p:cBhvr>
                                      <p:tavLst>
                                        <p:tav tm="0">
                                          <p:val>
                                            <p:fltVal val="0"/>
                                          </p:val>
                                        </p:tav>
                                        <p:tav tm="100000">
                                          <p:val>
                                            <p:strVal val="#ppt_w"/>
                                          </p:val>
                                        </p:tav>
                                      </p:tavLst>
                                    </p:anim>
                                    <p:anim calcmode="lin" valueType="num">
                                      <p:cBhvr>
                                        <p:cTn id="64" dur="1000" fill="hold"/>
                                        <p:tgtEl>
                                          <p:spTgt spid="22"/>
                                        </p:tgtEl>
                                        <p:attrNameLst>
                                          <p:attrName>ppt_h</p:attrName>
                                        </p:attrNameLst>
                                      </p:cBhvr>
                                      <p:tavLst>
                                        <p:tav tm="0">
                                          <p:val>
                                            <p:fltVal val="0"/>
                                          </p:val>
                                        </p:tav>
                                        <p:tav tm="100000">
                                          <p:val>
                                            <p:strVal val="#ppt_h"/>
                                          </p:val>
                                        </p:tav>
                                      </p:tavLst>
                                    </p:anim>
                                    <p:animEffect transition="in" filter="fade">
                                      <p:cBhvr>
                                        <p:cTn id="65" dur="1000"/>
                                        <p:tgtEl>
                                          <p:spTgt spid="22"/>
                                        </p:tgtEl>
                                      </p:cBhvr>
                                    </p:animEffect>
                                  </p:childTnLst>
                                </p:cTn>
                              </p:par>
                              <p:par>
                                <p:cTn id="66" presetID="53" presetClass="entr" presetSubtype="16" fill="hold" grpId="0" nodeType="withEffect">
                                  <p:stCondLst>
                                    <p:cond delay="250"/>
                                  </p:stCondLst>
                                  <p:childTnLst>
                                    <p:set>
                                      <p:cBhvr>
                                        <p:cTn id="67" dur="1" fill="hold">
                                          <p:stCondLst>
                                            <p:cond delay="0"/>
                                          </p:stCondLst>
                                        </p:cTn>
                                        <p:tgtEl>
                                          <p:spTgt spid="23"/>
                                        </p:tgtEl>
                                        <p:attrNameLst>
                                          <p:attrName>style.visibility</p:attrName>
                                        </p:attrNameLst>
                                      </p:cBhvr>
                                      <p:to>
                                        <p:strVal val="visible"/>
                                      </p:to>
                                    </p:set>
                                    <p:anim calcmode="lin" valueType="num">
                                      <p:cBhvr>
                                        <p:cTn id="68" dur="1000" fill="hold"/>
                                        <p:tgtEl>
                                          <p:spTgt spid="23"/>
                                        </p:tgtEl>
                                        <p:attrNameLst>
                                          <p:attrName>ppt_w</p:attrName>
                                        </p:attrNameLst>
                                      </p:cBhvr>
                                      <p:tavLst>
                                        <p:tav tm="0">
                                          <p:val>
                                            <p:fltVal val="0"/>
                                          </p:val>
                                        </p:tav>
                                        <p:tav tm="100000">
                                          <p:val>
                                            <p:strVal val="#ppt_w"/>
                                          </p:val>
                                        </p:tav>
                                      </p:tavLst>
                                    </p:anim>
                                    <p:anim calcmode="lin" valueType="num">
                                      <p:cBhvr>
                                        <p:cTn id="69" dur="1000" fill="hold"/>
                                        <p:tgtEl>
                                          <p:spTgt spid="23"/>
                                        </p:tgtEl>
                                        <p:attrNameLst>
                                          <p:attrName>ppt_h</p:attrName>
                                        </p:attrNameLst>
                                      </p:cBhvr>
                                      <p:tavLst>
                                        <p:tav tm="0">
                                          <p:val>
                                            <p:fltVal val="0"/>
                                          </p:val>
                                        </p:tav>
                                        <p:tav tm="100000">
                                          <p:val>
                                            <p:strVal val="#ppt_h"/>
                                          </p:val>
                                        </p:tav>
                                      </p:tavLst>
                                    </p:anim>
                                    <p:animEffect transition="in" filter="fade">
                                      <p:cBhvr>
                                        <p:cTn id="70" dur="1000"/>
                                        <p:tgtEl>
                                          <p:spTgt spid="23"/>
                                        </p:tgtEl>
                                      </p:cBhvr>
                                    </p:animEffect>
                                  </p:childTnLst>
                                </p:cTn>
                              </p:par>
                              <p:par>
                                <p:cTn id="71" presetID="53" presetClass="entr" presetSubtype="16" fill="hold" grpId="0" nodeType="withEffect">
                                  <p:stCondLst>
                                    <p:cond delay="25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Effect transition="in" filter="fade">
                                      <p:cBhvr>
                                        <p:cTn id="75" dur="1000"/>
                                        <p:tgtEl>
                                          <p:spTgt spid="24"/>
                                        </p:tgtEl>
                                      </p:cBhvr>
                                    </p:animEffect>
                                  </p:childTnLst>
                                </p:cTn>
                              </p:par>
                              <p:par>
                                <p:cTn id="76" presetID="53" presetClass="entr" presetSubtype="16" fill="hold" grpId="0" nodeType="withEffect">
                                  <p:stCondLst>
                                    <p:cond delay="250"/>
                                  </p:stCondLst>
                                  <p:childTnLst>
                                    <p:set>
                                      <p:cBhvr>
                                        <p:cTn id="77" dur="1" fill="hold">
                                          <p:stCondLst>
                                            <p:cond delay="0"/>
                                          </p:stCondLst>
                                        </p:cTn>
                                        <p:tgtEl>
                                          <p:spTgt spid="25"/>
                                        </p:tgtEl>
                                        <p:attrNameLst>
                                          <p:attrName>style.visibility</p:attrName>
                                        </p:attrNameLst>
                                      </p:cBhvr>
                                      <p:to>
                                        <p:strVal val="visible"/>
                                      </p:to>
                                    </p:set>
                                    <p:anim calcmode="lin" valueType="num">
                                      <p:cBhvr>
                                        <p:cTn id="78" dur="1000" fill="hold"/>
                                        <p:tgtEl>
                                          <p:spTgt spid="25"/>
                                        </p:tgtEl>
                                        <p:attrNameLst>
                                          <p:attrName>ppt_w</p:attrName>
                                        </p:attrNameLst>
                                      </p:cBhvr>
                                      <p:tavLst>
                                        <p:tav tm="0">
                                          <p:val>
                                            <p:fltVal val="0"/>
                                          </p:val>
                                        </p:tav>
                                        <p:tav tm="100000">
                                          <p:val>
                                            <p:strVal val="#ppt_w"/>
                                          </p:val>
                                        </p:tav>
                                      </p:tavLst>
                                    </p:anim>
                                    <p:anim calcmode="lin" valueType="num">
                                      <p:cBhvr>
                                        <p:cTn id="79" dur="1000" fill="hold"/>
                                        <p:tgtEl>
                                          <p:spTgt spid="25"/>
                                        </p:tgtEl>
                                        <p:attrNameLst>
                                          <p:attrName>ppt_h</p:attrName>
                                        </p:attrNameLst>
                                      </p:cBhvr>
                                      <p:tavLst>
                                        <p:tav tm="0">
                                          <p:val>
                                            <p:fltVal val="0"/>
                                          </p:val>
                                        </p:tav>
                                        <p:tav tm="100000">
                                          <p:val>
                                            <p:strVal val="#ppt_h"/>
                                          </p:val>
                                        </p:tav>
                                      </p:tavLst>
                                    </p:anim>
                                    <p:animEffect transition="in" filter="fade">
                                      <p:cBhvr>
                                        <p:cTn id="80" dur="1000"/>
                                        <p:tgtEl>
                                          <p:spTgt spid="25"/>
                                        </p:tgtEl>
                                      </p:cBhvr>
                                    </p:animEffect>
                                  </p:childTnLst>
                                </p:cTn>
                              </p:par>
                              <p:par>
                                <p:cTn id="81" presetID="53" presetClass="entr" presetSubtype="16" fill="hold" grpId="0" nodeType="withEffect">
                                  <p:stCondLst>
                                    <p:cond delay="250"/>
                                  </p:stCondLst>
                                  <p:childTnLst>
                                    <p:set>
                                      <p:cBhvr>
                                        <p:cTn id="82" dur="1" fill="hold">
                                          <p:stCondLst>
                                            <p:cond delay="0"/>
                                          </p:stCondLst>
                                        </p:cTn>
                                        <p:tgtEl>
                                          <p:spTgt spid="26"/>
                                        </p:tgtEl>
                                        <p:attrNameLst>
                                          <p:attrName>style.visibility</p:attrName>
                                        </p:attrNameLst>
                                      </p:cBhvr>
                                      <p:to>
                                        <p:strVal val="visible"/>
                                      </p:to>
                                    </p:set>
                                    <p:anim calcmode="lin" valueType="num">
                                      <p:cBhvr>
                                        <p:cTn id="83" dur="1000" fill="hold"/>
                                        <p:tgtEl>
                                          <p:spTgt spid="26"/>
                                        </p:tgtEl>
                                        <p:attrNameLst>
                                          <p:attrName>ppt_w</p:attrName>
                                        </p:attrNameLst>
                                      </p:cBhvr>
                                      <p:tavLst>
                                        <p:tav tm="0">
                                          <p:val>
                                            <p:fltVal val="0"/>
                                          </p:val>
                                        </p:tav>
                                        <p:tav tm="100000">
                                          <p:val>
                                            <p:strVal val="#ppt_w"/>
                                          </p:val>
                                        </p:tav>
                                      </p:tavLst>
                                    </p:anim>
                                    <p:anim calcmode="lin" valueType="num">
                                      <p:cBhvr>
                                        <p:cTn id="84" dur="1000" fill="hold"/>
                                        <p:tgtEl>
                                          <p:spTgt spid="26"/>
                                        </p:tgtEl>
                                        <p:attrNameLst>
                                          <p:attrName>ppt_h</p:attrName>
                                        </p:attrNameLst>
                                      </p:cBhvr>
                                      <p:tavLst>
                                        <p:tav tm="0">
                                          <p:val>
                                            <p:fltVal val="0"/>
                                          </p:val>
                                        </p:tav>
                                        <p:tav tm="100000">
                                          <p:val>
                                            <p:strVal val="#ppt_h"/>
                                          </p:val>
                                        </p:tav>
                                      </p:tavLst>
                                    </p:anim>
                                    <p:animEffect transition="in" filter="fade">
                                      <p:cBhvr>
                                        <p:cTn id="85" dur="1000"/>
                                        <p:tgtEl>
                                          <p:spTgt spid="26"/>
                                        </p:tgtEl>
                                      </p:cBhvr>
                                    </p:animEffect>
                                  </p:childTnLst>
                                </p:cTn>
                              </p:par>
                              <p:par>
                                <p:cTn id="86" presetID="53" presetClass="entr" presetSubtype="16" fill="hold" grpId="0" nodeType="withEffect">
                                  <p:stCondLst>
                                    <p:cond delay="250"/>
                                  </p:stCondLst>
                                  <p:childTnLst>
                                    <p:set>
                                      <p:cBhvr>
                                        <p:cTn id="87" dur="1" fill="hold">
                                          <p:stCondLst>
                                            <p:cond delay="0"/>
                                          </p:stCondLst>
                                        </p:cTn>
                                        <p:tgtEl>
                                          <p:spTgt spid="27"/>
                                        </p:tgtEl>
                                        <p:attrNameLst>
                                          <p:attrName>style.visibility</p:attrName>
                                        </p:attrNameLst>
                                      </p:cBhvr>
                                      <p:to>
                                        <p:strVal val="visible"/>
                                      </p:to>
                                    </p:set>
                                    <p:anim calcmode="lin" valueType="num">
                                      <p:cBhvr>
                                        <p:cTn id="88" dur="1000" fill="hold"/>
                                        <p:tgtEl>
                                          <p:spTgt spid="27"/>
                                        </p:tgtEl>
                                        <p:attrNameLst>
                                          <p:attrName>ppt_w</p:attrName>
                                        </p:attrNameLst>
                                      </p:cBhvr>
                                      <p:tavLst>
                                        <p:tav tm="0">
                                          <p:val>
                                            <p:fltVal val="0"/>
                                          </p:val>
                                        </p:tav>
                                        <p:tav tm="100000">
                                          <p:val>
                                            <p:strVal val="#ppt_w"/>
                                          </p:val>
                                        </p:tav>
                                      </p:tavLst>
                                    </p:anim>
                                    <p:anim calcmode="lin" valueType="num">
                                      <p:cBhvr>
                                        <p:cTn id="89" dur="1000" fill="hold"/>
                                        <p:tgtEl>
                                          <p:spTgt spid="27"/>
                                        </p:tgtEl>
                                        <p:attrNameLst>
                                          <p:attrName>ppt_h</p:attrName>
                                        </p:attrNameLst>
                                      </p:cBhvr>
                                      <p:tavLst>
                                        <p:tav tm="0">
                                          <p:val>
                                            <p:fltVal val="0"/>
                                          </p:val>
                                        </p:tav>
                                        <p:tav tm="100000">
                                          <p:val>
                                            <p:strVal val="#ppt_h"/>
                                          </p:val>
                                        </p:tav>
                                      </p:tavLst>
                                    </p:anim>
                                    <p:animEffect transition="in" filter="fade">
                                      <p:cBhvr>
                                        <p:cTn id="90" dur="1000"/>
                                        <p:tgtEl>
                                          <p:spTgt spid="27"/>
                                        </p:tgtEl>
                                      </p:cBhvr>
                                    </p:animEffect>
                                  </p:childTnLst>
                                </p:cTn>
                              </p:par>
                              <p:par>
                                <p:cTn id="91" presetID="53" presetClass="entr" presetSubtype="16" fill="hold" grpId="0" nodeType="withEffect">
                                  <p:stCondLst>
                                    <p:cond delay="250"/>
                                  </p:stCondLst>
                                  <p:childTnLst>
                                    <p:set>
                                      <p:cBhvr>
                                        <p:cTn id="92" dur="1" fill="hold">
                                          <p:stCondLst>
                                            <p:cond delay="0"/>
                                          </p:stCondLst>
                                        </p:cTn>
                                        <p:tgtEl>
                                          <p:spTgt spid="28"/>
                                        </p:tgtEl>
                                        <p:attrNameLst>
                                          <p:attrName>style.visibility</p:attrName>
                                        </p:attrNameLst>
                                      </p:cBhvr>
                                      <p:to>
                                        <p:strVal val="visible"/>
                                      </p:to>
                                    </p:set>
                                    <p:anim calcmode="lin" valueType="num">
                                      <p:cBhvr>
                                        <p:cTn id="93" dur="1000" fill="hold"/>
                                        <p:tgtEl>
                                          <p:spTgt spid="28"/>
                                        </p:tgtEl>
                                        <p:attrNameLst>
                                          <p:attrName>ppt_w</p:attrName>
                                        </p:attrNameLst>
                                      </p:cBhvr>
                                      <p:tavLst>
                                        <p:tav tm="0">
                                          <p:val>
                                            <p:fltVal val="0"/>
                                          </p:val>
                                        </p:tav>
                                        <p:tav tm="100000">
                                          <p:val>
                                            <p:strVal val="#ppt_w"/>
                                          </p:val>
                                        </p:tav>
                                      </p:tavLst>
                                    </p:anim>
                                    <p:anim calcmode="lin" valueType="num">
                                      <p:cBhvr>
                                        <p:cTn id="94" dur="1000" fill="hold"/>
                                        <p:tgtEl>
                                          <p:spTgt spid="28"/>
                                        </p:tgtEl>
                                        <p:attrNameLst>
                                          <p:attrName>ppt_h</p:attrName>
                                        </p:attrNameLst>
                                      </p:cBhvr>
                                      <p:tavLst>
                                        <p:tav tm="0">
                                          <p:val>
                                            <p:fltVal val="0"/>
                                          </p:val>
                                        </p:tav>
                                        <p:tav tm="100000">
                                          <p:val>
                                            <p:strVal val="#ppt_h"/>
                                          </p:val>
                                        </p:tav>
                                      </p:tavLst>
                                    </p:anim>
                                    <p:animEffect transition="in" filter="fade">
                                      <p:cBhvr>
                                        <p:cTn id="95" dur="1000"/>
                                        <p:tgtEl>
                                          <p:spTgt spid="28"/>
                                        </p:tgtEl>
                                      </p:cBhvr>
                                    </p:animEffect>
                                  </p:childTnLst>
                                </p:cTn>
                              </p:par>
                              <p:par>
                                <p:cTn id="96" presetID="53" presetClass="entr" presetSubtype="16" fill="hold" grpId="0" nodeType="withEffect">
                                  <p:stCondLst>
                                    <p:cond delay="250"/>
                                  </p:stCondLst>
                                  <p:childTnLst>
                                    <p:set>
                                      <p:cBhvr>
                                        <p:cTn id="97" dur="1" fill="hold">
                                          <p:stCondLst>
                                            <p:cond delay="0"/>
                                          </p:stCondLst>
                                        </p:cTn>
                                        <p:tgtEl>
                                          <p:spTgt spid="29"/>
                                        </p:tgtEl>
                                        <p:attrNameLst>
                                          <p:attrName>style.visibility</p:attrName>
                                        </p:attrNameLst>
                                      </p:cBhvr>
                                      <p:to>
                                        <p:strVal val="visible"/>
                                      </p:to>
                                    </p:set>
                                    <p:anim calcmode="lin" valueType="num">
                                      <p:cBhvr>
                                        <p:cTn id="98" dur="1000" fill="hold"/>
                                        <p:tgtEl>
                                          <p:spTgt spid="29"/>
                                        </p:tgtEl>
                                        <p:attrNameLst>
                                          <p:attrName>ppt_w</p:attrName>
                                        </p:attrNameLst>
                                      </p:cBhvr>
                                      <p:tavLst>
                                        <p:tav tm="0">
                                          <p:val>
                                            <p:fltVal val="0"/>
                                          </p:val>
                                        </p:tav>
                                        <p:tav tm="100000">
                                          <p:val>
                                            <p:strVal val="#ppt_w"/>
                                          </p:val>
                                        </p:tav>
                                      </p:tavLst>
                                    </p:anim>
                                    <p:anim calcmode="lin" valueType="num">
                                      <p:cBhvr>
                                        <p:cTn id="99" dur="1000" fill="hold"/>
                                        <p:tgtEl>
                                          <p:spTgt spid="29"/>
                                        </p:tgtEl>
                                        <p:attrNameLst>
                                          <p:attrName>ppt_h</p:attrName>
                                        </p:attrNameLst>
                                      </p:cBhvr>
                                      <p:tavLst>
                                        <p:tav tm="0">
                                          <p:val>
                                            <p:fltVal val="0"/>
                                          </p:val>
                                        </p:tav>
                                        <p:tav tm="100000">
                                          <p:val>
                                            <p:strVal val="#ppt_h"/>
                                          </p:val>
                                        </p:tav>
                                      </p:tavLst>
                                    </p:anim>
                                    <p:animEffect transition="in" filter="fade">
                                      <p:cBhvr>
                                        <p:cTn id="100" dur="1000"/>
                                        <p:tgtEl>
                                          <p:spTgt spid="29"/>
                                        </p:tgtEl>
                                      </p:cBhvr>
                                    </p:animEffect>
                                  </p:childTnLst>
                                </p:cTn>
                              </p:par>
                              <p:par>
                                <p:cTn id="101" presetID="53" presetClass="entr" presetSubtype="16" fill="hold" grpId="0" nodeType="withEffect">
                                  <p:stCondLst>
                                    <p:cond delay="250"/>
                                  </p:stCondLst>
                                  <p:childTnLst>
                                    <p:set>
                                      <p:cBhvr>
                                        <p:cTn id="102" dur="1" fill="hold">
                                          <p:stCondLst>
                                            <p:cond delay="0"/>
                                          </p:stCondLst>
                                        </p:cTn>
                                        <p:tgtEl>
                                          <p:spTgt spid="30"/>
                                        </p:tgtEl>
                                        <p:attrNameLst>
                                          <p:attrName>style.visibility</p:attrName>
                                        </p:attrNameLst>
                                      </p:cBhvr>
                                      <p:to>
                                        <p:strVal val="visible"/>
                                      </p:to>
                                    </p:set>
                                    <p:anim calcmode="lin" valueType="num">
                                      <p:cBhvr>
                                        <p:cTn id="103" dur="1000" fill="hold"/>
                                        <p:tgtEl>
                                          <p:spTgt spid="30"/>
                                        </p:tgtEl>
                                        <p:attrNameLst>
                                          <p:attrName>ppt_w</p:attrName>
                                        </p:attrNameLst>
                                      </p:cBhvr>
                                      <p:tavLst>
                                        <p:tav tm="0">
                                          <p:val>
                                            <p:fltVal val="0"/>
                                          </p:val>
                                        </p:tav>
                                        <p:tav tm="100000">
                                          <p:val>
                                            <p:strVal val="#ppt_w"/>
                                          </p:val>
                                        </p:tav>
                                      </p:tavLst>
                                    </p:anim>
                                    <p:anim calcmode="lin" valueType="num">
                                      <p:cBhvr>
                                        <p:cTn id="104" dur="1000" fill="hold"/>
                                        <p:tgtEl>
                                          <p:spTgt spid="30"/>
                                        </p:tgtEl>
                                        <p:attrNameLst>
                                          <p:attrName>ppt_h</p:attrName>
                                        </p:attrNameLst>
                                      </p:cBhvr>
                                      <p:tavLst>
                                        <p:tav tm="0">
                                          <p:val>
                                            <p:fltVal val="0"/>
                                          </p:val>
                                        </p:tav>
                                        <p:tav tm="100000">
                                          <p:val>
                                            <p:strVal val="#ppt_h"/>
                                          </p:val>
                                        </p:tav>
                                      </p:tavLst>
                                    </p:anim>
                                    <p:animEffect transition="in" filter="fade">
                                      <p:cBhvr>
                                        <p:cTn id="105" dur="1000"/>
                                        <p:tgtEl>
                                          <p:spTgt spid="30"/>
                                        </p:tgtEl>
                                      </p:cBhvr>
                                    </p:animEffect>
                                  </p:childTnLst>
                                </p:cTn>
                              </p:par>
                              <p:par>
                                <p:cTn id="106" presetID="53" presetClass="entr" presetSubtype="16" fill="hold" grpId="0" nodeType="withEffect">
                                  <p:stCondLst>
                                    <p:cond delay="250"/>
                                  </p:stCondLst>
                                  <p:childTnLst>
                                    <p:set>
                                      <p:cBhvr>
                                        <p:cTn id="107" dur="1" fill="hold">
                                          <p:stCondLst>
                                            <p:cond delay="0"/>
                                          </p:stCondLst>
                                        </p:cTn>
                                        <p:tgtEl>
                                          <p:spTgt spid="31"/>
                                        </p:tgtEl>
                                        <p:attrNameLst>
                                          <p:attrName>style.visibility</p:attrName>
                                        </p:attrNameLst>
                                      </p:cBhvr>
                                      <p:to>
                                        <p:strVal val="visible"/>
                                      </p:to>
                                    </p:set>
                                    <p:anim calcmode="lin" valueType="num">
                                      <p:cBhvr>
                                        <p:cTn id="108" dur="1000" fill="hold"/>
                                        <p:tgtEl>
                                          <p:spTgt spid="31"/>
                                        </p:tgtEl>
                                        <p:attrNameLst>
                                          <p:attrName>ppt_w</p:attrName>
                                        </p:attrNameLst>
                                      </p:cBhvr>
                                      <p:tavLst>
                                        <p:tav tm="0">
                                          <p:val>
                                            <p:fltVal val="0"/>
                                          </p:val>
                                        </p:tav>
                                        <p:tav tm="100000">
                                          <p:val>
                                            <p:strVal val="#ppt_w"/>
                                          </p:val>
                                        </p:tav>
                                      </p:tavLst>
                                    </p:anim>
                                    <p:anim calcmode="lin" valueType="num">
                                      <p:cBhvr>
                                        <p:cTn id="109" dur="1000" fill="hold"/>
                                        <p:tgtEl>
                                          <p:spTgt spid="31"/>
                                        </p:tgtEl>
                                        <p:attrNameLst>
                                          <p:attrName>ppt_h</p:attrName>
                                        </p:attrNameLst>
                                      </p:cBhvr>
                                      <p:tavLst>
                                        <p:tav tm="0">
                                          <p:val>
                                            <p:fltVal val="0"/>
                                          </p:val>
                                        </p:tav>
                                        <p:tav tm="100000">
                                          <p:val>
                                            <p:strVal val="#ppt_h"/>
                                          </p:val>
                                        </p:tav>
                                      </p:tavLst>
                                    </p:anim>
                                    <p:animEffect transition="in" filter="fade">
                                      <p:cBhvr>
                                        <p:cTn id="110" dur="1000"/>
                                        <p:tgtEl>
                                          <p:spTgt spid="31"/>
                                        </p:tgtEl>
                                      </p:cBhvr>
                                    </p:animEffect>
                                  </p:childTnLst>
                                </p:cTn>
                              </p:par>
                              <p:par>
                                <p:cTn id="111" presetID="53" presetClass="entr" presetSubtype="16" fill="hold" grpId="0" nodeType="withEffect">
                                  <p:stCondLst>
                                    <p:cond delay="250"/>
                                  </p:stCondLst>
                                  <p:childTnLst>
                                    <p:set>
                                      <p:cBhvr>
                                        <p:cTn id="112" dur="1" fill="hold">
                                          <p:stCondLst>
                                            <p:cond delay="0"/>
                                          </p:stCondLst>
                                        </p:cTn>
                                        <p:tgtEl>
                                          <p:spTgt spid="32"/>
                                        </p:tgtEl>
                                        <p:attrNameLst>
                                          <p:attrName>style.visibility</p:attrName>
                                        </p:attrNameLst>
                                      </p:cBhvr>
                                      <p:to>
                                        <p:strVal val="visible"/>
                                      </p:to>
                                    </p:set>
                                    <p:anim calcmode="lin" valueType="num">
                                      <p:cBhvr>
                                        <p:cTn id="113" dur="1000" fill="hold"/>
                                        <p:tgtEl>
                                          <p:spTgt spid="32"/>
                                        </p:tgtEl>
                                        <p:attrNameLst>
                                          <p:attrName>ppt_w</p:attrName>
                                        </p:attrNameLst>
                                      </p:cBhvr>
                                      <p:tavLst>
                                        <p:tav tm="0">
                                          <p:val>
                                            <p:fltVal val="0"/>
                                          </p:val>
                                        </p:tav>
                                        <p:tav tm="100000">
                                          <p:val>
                                            <p:strVal val="#ppt_w"/>
                                          </p:val>
                                        </p:tav>
                                      </p:tavLst>
                                    </p:anim>
                                    <p:anim calcmode="lin" valueType="num">
                                      <p:cBhvr>
                                        <p:cTn id="114" dur="1000" fill="hold"/>
                                        <p:tgtEl>
                                          <p:spTgt spid="32"/>
                                        </p:tgtEl>
                                        <p:attrNameLst>
                                          <p:attrName>ppt_h</p:attrName>
                                        </p:attrNameLst>
                                      </p:cBhvr>
                                      <p:tavLst>
                                        <p:tav tm="0">
                                          <p:val>
                                            <p:fltVal val="0"/>
                                          </p:val>
                                        </p:tav>
                                        <p:tav tm="100000">
                                          <p:val>
                                            <p:strVal val="#ppt_h"/>
                                          </p:val>
                                        </p:tav>
                                      </p:tavLst>
                                    </p:anim>
                                    <p:animEffect transition="in" filter="fade">
                                      <p:cBhvr>
                                        <p:cTn id="115" dur="1000"/>
                                        <p:tgtEl>
                                          <p:spTgt spid="32"/>
                                        </p:tgtEl>
                                      </p:cBhvr>
                                    </p:animEffect>
                                  </p:childTnLst>
                                </p:cTn>
                              </p:par>
                              <p:par>
                                <p:cTn id="116" presetID="53" presetClass="entr" presetSubtype="16" fill="hold" grpId="0" nodeType="withEffect">
                                  <p:stCondLst>
                                    <p:cond delay="250"/>
                                  </p:stCondLst>
                                  <p:childTnLst>
                                    <p:set>
                                      <p:cBhvr>
                                        <p:cTn id="117" dur="1" fill="hold">
                                          <p:stCondLst>
                                            <p:cond delay="0"/>
                                          </p:stCondLst>
                                        </p:cTn>
                                        <p:tgtEl>
                                          <p:spTgt spid="33"/>
                                        </p:tgtEl>
                                        <p:attrNameLst>
                                          <p:attrName>style.visibility</p:attrName>
                                        </p:attrNameLst>
                                      </p:cBhvr>
                                      <p:to>
                                        <p:strVal val="visible"/>
                                      </p:to>
                                    </p:set>
                                    <p:anim calcmode="lin" valueType="num">
                                      <p:cBhvr>
                                        <p:cTn id="118" dur="1000" fill="hold"/>
                                        <p:tgtEl>
                                          <p:spTgt spid="33"/>
                                        </p:tgtEl>
                                        <p:attrNameLst>
                                          <p:attrName>ppt_w</p:attrName>
                                        </p:attrNameLst>
                                      </p:cBhvr>
                                      <p:tavLst>
                                        <p:tav tm="0">
                                          <p:val>
                                            <p:fltVal val="0"/>
                                          </p:val>
                                        </p:tav>
                                        <p:tav tm="100000">
                                          <p:val>
                                            <p:strVal val="#ppt_w"/>
                                          </p:val>
                                        </p:tav>
                                      </p:tavLst>
                                    </p:anim>
                                    <p:anim calcmode="lin" valueType="num">
                                      <p:cBhvr>
                                        <p:cTn id="119" dur="1000" fill="hold"/>
                                        <p:tgtEl>
                                          <p:spTgt spid="33"/>
                                        </p:tgtEl>
                                        <p:attrNameLst>
                                          <p:attrName>ppt_h</p:attrName>
                                        </p:attrNameLst>
                                      </p:cBhvr>
                                      <p:tavLst>
                                        <p:tav tm="0">
                                          <p:val>
                                            <p:fltVal val="0"/>
                                          </p:val>
                                        </p:tav>
                                        <p:tav tm="100000">
                                          <p:val>
                                            <p:strVal val="#ppt_h"/>
                                          </p:val>
                                        </p:tav>
                                      </p:tavLst>
                                    </p:anim>
                                    <p:animEffect transition="in" filter="fade">
                                      <p:cBhvr>
                                        <p:cTn id="120" dur="1000"/>
                                        <p:tgtEl>
                                          <p:spTgt spid="33"/>
                                        </p:tgtEl>
                                      </p:cBhvr>
                                    </p:animEffect>
                                  </p:childTnLst>
                                </p:cTn>
                              </p:par>
                              <p:par>
                                <p:cTn id="121" presetID="53" presetClass="entr" presetSubtype="16" fill="hold" grpId="0" nodeType="withEffect">
                                  <p:stCondLst>
                                    <p:cond delay="250"/>
                                  </p:stCondLst>
                                  <p:childTnLst>
                                    <p:set>
                                      <p:cBhvr>
                                        <p:cTn id="122" dur="1" fill="hold">
                                          <p:stCondLst>
                                            <p:cond delay="0"/>
                                          </p:stCondLst>
                                        </p:cTn>
                                        <p:tgtEl>
                                          <p:spTgt spid="34"/>
                                        </p:tgtEl>
                                        <p:attrNameLst>
                                          <p:attrName>style.visibility</p:attrName>
                                        </p:attrNameLst>
                                      </p:cBhvr>
                                      <p:to>
                                        <p:strVal val="visible"/>
                                      </p:to>
                                    </p:set>
                                    <p:anim calcmode="lin" valueType="num">
                                      <p:cBhvr>
                                        <p:cTn id="123" dur="1000" fill="hold"/>
                                        <p:tgtEl>
                                          <p:spTgt spid="34"/>
                                        </p:tgtEl>
                                        <p:attrNameLst>
                                          <p:attrName>ppt_w</p:attrName>
                                        </p:attrNameLst>
                                      </p:cBhvr>
                                      <p:tavLst>
                                        <p:tav tm="0">
                                          <p:val>
                                            <p:fltVal val="0"/>
                                          </p:val>
                                        </p:tav>
                                        <p:tav tm="100000">
                                          <p:val>
                                            <p:strVal val="#ppt_w"/>
                                          </p:val>
                                        </p:tav>
                                      </p:tavLst>
                                    </p:anim>
                                    <p:anim calcmode="lin" valueType="num">
                                      <p:cBhvr>
                                        <p:cTn id="124" dur="1000" fill="hold"/>
                                        <p:tgtEl>
                                          <p:spTgt spid="34"/>
                                        </p:tgtEl>
                                        <p:attrNameLst>
                                          <p:attrName>ppt_h</p:attrName>
                                        </p:attrNameLst>
                                      </p:cBhvr>
                                      <p:tavLst>
                                        <p:tav tm="0">
                                          <p:val>
                                            <p:fltVal val="0"/>
                                          </p:val>
                                        </p:tav>
                                        <p:tav tm="100000">
                                          <p:val>
                                            <p:strVal val="#ppt_h"/>
                                          </p:val>
                                        </p:tav>
                                      </p:tavLst>
                                    </p:anim>
                                    <p:animEffect transition="in" filter="fade">
                                      <p:cBhvr>
                                        <p:cTn id="125" dur="1000"/>
                                        <p:tgtEl>
                                          <p:spTgt spid="34"/>
                                        </p:tgtEl>
                                      </p:cBhvr>
                                    </p:animEffect>
                                  </p:childTnLst>
                                </p:cTn>
                              </p:par>
                              <p:par>
                                <p:cTn id="126" presetID="53" presetClass="entr" presetSubtype="16" fill="hold" grpId="0" nodeType="withEffect">
                                  <p:stCondLst>
                                    <p:cond delay="250"/>
                                  </p:stCondLst>
                                  <p:childTnLst>
                                    <p:set>
                                      <p:cBhvr>
                                        <p:cTn id="127" dur="1" fill="hold">
                                          <p:stCondLst>
                                            <p:cond delay="0"/>
                                          </p:stCondLst>
                                        </p:cTn>
                                        <p:tgtEl>
                                          <p:spTgt spid="35"/>
                                        </p:tgtEl>
                                        <p:attrNameLst>
                                          <p:attrName>style.visibility</p:attrName>
                                        </p:attrNameLst>
                                      </p:cBhvr>
                                      <p:to>
                                        <p:strVal val="visible"/>
                                      </p:to>
                                    </p:set>
                                    <p:anim calcmode="lin" valueType="num">
                                      <p:cBhvr>
                                        <p:cTn id="128" dur="1000" fill="hold"/>
                                        <p:tgtEl>
                                          <p:spTgt spid="35"/>
                                        </p:tgtEl>
                                        <p:attrNameLst>
                                          <p:attrName>ppt_w</p:attrName>
                                        </p:attrNameLst>
                                      </p:cBhvr>
                                      <p:tavLst>
                                        <p:tav tm="0">
                                          <p:val>
                                            <p:fltVal val="0"/>
                                          </p:val>
                                        </p:tav>
                                        <p:tav tm="100000">
                                          <p:val>
                                            <p:strVal val="#ppt_w"/>
                                          </p:val>
                                        </p:tav>
                                      </p:tavLst>
                                    </p:anim>
                                    <p:anim calcmode="lin" valueType="num">
                                      <p:cBhvr>
                                        <p:cTn id="129" dur="1000" fill="hold"/>
                                        <p:tgtEl>
                                          <p:spTgt spid="35"/>
                                        </p:tgtEl>
                                        <p:attrNameLst>
                                          <p:attrName>ppt_h</p:attrName>
                                        </p:attrNameLst>
                                      </p:cBhvr>
                                      <p:tavLst>
                                        <p:tav tm="0">
                                          <p:val>
                                            <p:fltVal val="0"/>
                                          </p:val>
                                        </p:tav>
                                        <p:tav tm="100000">
                                          <p:val>
                                            <p:strVal val="#ppt_h"/>
                                          </p:val>
                                        </p:tav>
                                      </p:tavLst>
                                    </p:anim>
                                    <p:animEffect transition="in" filter="fade">
                                      <p:cBhvr>
                                        <p:cTn id="130" dur="1000"/>
                                        <p:tgtEl>
                                          <p:spTgt spid="35"/>
                                        </p:tgtEl>
                                      </p:cBhvr>
                                    </p:animEffect>
                                  </p:childTnLst>
                                </p:cTn>
                              </p:par>
                              <p:par>
                                <p:cTn id="131" presetID="53" presetClass="entr" presetSubtype="16" fill="hold" grpId="0" nodeType="withEffect">
                                  <p:stCondLst>
                                    <p:cond delay="250"/>
                                  </p:stCondLst>
                                  <p:childTnLst>
                                    <p:set>
                                      <p:cBhvr>
                                        <p:cTn id="132" dur="1" fill="hold">
                                          <p:stCondLst>
                                            <p:cond delay="0"/>
                                          </p:stCondLst>
                                        </p:cTn>
                                        <p:tgtEl>
                                          <p:spTgt spid="36"/>
                                        </p:tgtEl>
                                        <p:attrNameLst>
                                          <p:attrName>style.visibility</p:attrName>
                                        </p:attrNameLst>
                                      </p:cBhvr>
                                      <p:to>
                                        <p:strVal val="visible"/>
                                      </p:to>
                                    </p:set>
                                    <p:anim calcmode="lin" valueType="num">
                                      <p:cBhvr>
                                        <p:cTn id="133" dur="1000" fill="hold"/>
                                        <p:tgtEl>
                                          <p:spTgt spid="36"/>
                                        </p:tgtEl>
                                        <p:attrNameLst>
                                          <p:attrName>ppt_w</p:attrName>
                                        </p:attrNameLst>
                                      </p:cBhvr>
                                      <p:tavLst>
                                        <p:tav tm="0">
                                          <p:val>
                                            <p:fltVal val="0"/>
                                          </p:val>
                                        </p:tav>
                                        <p:tav tm="100000">
                                          <p:val>
                                            <p:strVal val="#ppt_w"/>
                                          </p:val>
                                        </p:tav>
                                      </p:tavLst>
                                    </p:anim>
                                    <p:anim calcmode="lin" valueType="num">
                                      <p:cBhvr>
                                        <p:cTn id="134" dur="1000" fill="hold"/>
                                        <p:tgtEl>
                                          <p:spTgt spid="36"/>
                                        </p:tgtEl>
                                        <p:attrNameLst>
                                          <p:attrName>ppt_h</p:attrName>
                                        </p:attrNameLst>
                                      </p:cBhvr>
                                      <p:tavLst>
                                        <p:tav tm="0">
                                          <p:val>
                                            <p:fltVal val="0"/>
                                          </p:val>
                                        </p:tav>
                                        <p:tav tm="100000">
                                          <p:val>
                                            <p:strVal val="#ppt_h"/>
                                          </p:val>
                                        </p:tav>
                                      </p:tavLst>
                                    </p:anim>
                                    <p:animEffect transition="in" filter="fade">
                                      <p:cBhvr>
                                        <p:cTn id="135" dur="1000"/>
                                        <p:tgtEl>
                                          <p:spTgt spid="36"/>
                                        </p:tgtEl>
                                      </p:cBhvr>
                                    </p:animEffect>
                                  </p:childTnLst>
                                </p:cTn>
                              </p:par>
                              <p:par>
                                <p:cTn id="136" presetID="53" presetClass="entr" presetSubtype="16" fill="hold" grpId="0" nodeType="withEffect">
                                  <p:stCondLst>
                                    <p:cond delay="250"/>
                                  </p:stCondLst>
                                  <p:childTnLst>
                                    <p:set>
                                      <p:cBhvr>
                                        <p:cTn id="137" dur="1" fill="hold">
                                          <p:stCondLst>
                                            <p:cond delay="0"/>
                                          </p:stCondLst>
                                        </p:cTn>
                                        <p:tgtEl>
                                          <p:spTgt spid="37"/>
                                        </p:tgtEl>
                                        <p:attrNameLst>
                                          <p:attrName>style.visibility</p:attrName>
                                        </p:attrNameLst>
                                      </p:cBhvr>
                                      <p:to>
                                        <p:strVal val="visible"/>
                                      </p:to>
                                    </p:set>
                                    <p:anim calcmode="lin" valueType="num">
                                      <p:cBhvr>
                                        <p:cTn id="138" dur="1000" fill="hold"/>
                                        <p:tgtEl>
                                          <p:spTgt spid="37"/>
                                        </p:tgtEl>
                                        <p:attrNameLst>
                                          <p:attrName>ppt_w</p:attrName>
                                        </p:attrNameLst>
                                      </p:cBhvr>
                                      <p:tavLst>
                                        <p:tav tm="0">
                                          <p:val>
                                            <p:fltVal val="0"/>
                                          </p:val>
                                        </p:tav>
                                        <p:tav tm="100000">
                                          <p:val>
                                            <p:strVal val="#ppt_w"/>
                                          </p:val>
                                        </p:tav>
                                      </p:tavLst>
                                    </p:anim>
                                    <p:anim calcmode="lin" valueType="num">
                                      <p:cBhvr>
                                        <p:cTn id="139" dur="1000" fill="hold"/>
                                        <p:tgtEl>
                                          <p:spTgt spid="37"/>
                                        </p:tgtEl>
                                        <p:attrNameLst>
                                          <p:attrName>ppt_h</p:attrName>
                                        </p:attrNameLst>
                                      </p:cBhvr>
                                      <p:tavLst>
                                        <p:tav tm="0">
                                          <p:val>
                                            <p:fltVal val="0"/>
                                          </p:val>
                                        </p:tav>
                                        <p:tav tm="100000">
                                          <p:val>
                                            <p:strVal val="#ppt_h"/>
                                          </p:val>
                                        </p:tav>
                                      </p:tavLst>
                                    </p:anim>
                                    <p:animEffect transition="in" filter="fade">
                                      <p:cBhvr>
                                        <p:cTn id="140" dur="1000"/>
                                        <p:tgtEl>
                                          <p:spTgt spid="37"/>
                                        </p:tgtEl>
                                      </p:cBhvr>
                                    </p:animEffect>
                                  </p:childTnLst>
                                </p:cTn>
                              </p:par>
                              <p:par>
                                <p:cTn id="141" presetID="53" presetClass="entr" presetSubtype="16" fill="hold" grpId="0" nodeType="withEffect">
                                  <p:stCondLst>
                                    <p:cond delay="250"/>
                                  </p:stCondLst>
                                  <p:childTnLst>
                                    <p:set>
                                      <p:cBhvr>
                                        <p:cTn id="142" dur="1" fill="hold">
                                          <p:stCondLst>
                                            <p:cond delay="0"/>
                                          </p:stCondLst>
                                        </p:cTn>
                                        <p:tgtEl>
                                          <p:spTgt spid="38"/>
                                        </p:tgtEl>
                                        <p:attrNameLst>
                                          <p:attrName>style.visibility</p:attrName>
                                        </p:attrNameLst>
                                      </p:cBhvr>
                                      <p:to>
                                        <p:strVal val="visible"/>
                                      </p:to>
                                    </p:set>
                                    <p:anim calcmode="lin" valueType="num">
                                      <p:cBhvr>
                                        <p:cTn id="143" dur="1000" fill="hold"/>
                                        <p:tgtEl>
                                          <p:spTgt spid="38"/>
                                        </p:tgtEl>
                                        <p:attrNameLst>
                                          <p:attrName>ppt_w</p:attrName>
                                        </p:attrNameLst>
                                      </p:cBhvr>
                                      <p:tavLst>
                                        <p:tav tm="0">
                                          <p:val>
                                            <p:fltVal val="0"/>
                                          </p:val>
                                        </p:tav>
                                        <p:tav tm="100000">
                                          <p:val>
                                            <p:strVal val="#ppt_w"/>
                                          </p:val>
                                        </p:tav>
                                      </p:tavLst>
                                    </p:anim>
                                    <p:anim calcmode="lin" valueType="num">
                                      <p:cBhvr>
                                        <p:cTn id="144" dur="1000" fill="hold"/>
                                        <p:tgtEl>
                                          <p:spTgt spid="38"/>
                                        </p:tgtEl>
                                        <p:attrNameLst>
                                          <p:attrName>ppt_h</p:attrName>
                                        </p:attrNameLst>
                                      </p:cBhvr>
                                      <p:tavLst>
                                        <p:tav tm="0">
                                          <p:val>
                                            <p:fltVal val="0"/>
                                          </p:val>
                                        </p:tav>
                                        <p:tav tm="100000">
                                          <p:val>
                                            <p:strVal val="#ppt_h"/>
                                          </p:val>
                                        </p:tav>
                                      </p:tavLst>
                                    </p:anim>
                                    <p:animEffect transition="in" filter="fade">
                                      <p:cBhvr>
                                        <p:cTn id="145" dur="1000"/>
                                        <p:tgtEl>
                                          <p:spTgt spid="38"/>
                                        </p:tgtEl>
                                      </p:cBhvr>
                                    </p:animEffect>
                                  </p:childTnLst>
                                </p:cTn>
                              </p:par>
                              <p:par>
                                <p:cTn id="146" presetID="53" presetClass="entr" presetSubtype="16" fill="hold" grpId="0" nodeType="withEffect">
                                  <p:stCondLst>
                                    <p:cond delay="250"/>
                                  </p:stCondLst>
                                  <p:childTnLst>
                                    <p:set>
                                      <p:cBhvr>
                                        <p:cTn id="147" dur="1" fill="hold">
                                          <p:stCondLst>
                                            <p:cond delay="0"/>
                                          </p:stCondLst>
                                        </p:cTn>
                                        <p:tgtEl>
                                          <p:spTgt spid="39"/>
                                        </p:tgtEl>
                                        <p:attrNameLst>
                                          <p:attrName>style.visibility</p:attrName>
                                        </p:attrNameLst>
                                      </p:cBhvr>
                                      <p:to>
                                        <p:strVal val="visible"/>
                                      </p:to>
                                    </p:set>
                                    <p:anim calcmode="lin" valueType="num">
                                      <p:cBhvr>
                                        <p:cTn id="148" dur="1000" fill="hold"/>
                                        <p:tgtEl>
                                          <p:spTgt spid="39"/>
                                        </p:tgtEl>
                                        <p:attrNameLst>
                                          <p:attrName>ppt_w</p:attrName>
                                        </p:attrNameLst>
                                      </p:cBhvr>
                                      <p:tavLst>
                                        <p:tav tm="0">
                                          <p:val>
                                            <p:fltVal val="0"/>
                                          </p:val>
                                        </p:tav>
                                        <p:tav tm="100000">
                                          <p:val>
                                            <p:strVal val="#ppt_w"/>
                                          </p:val>
                                        </p:tav>
                                      </p:tavLst>
                                    </p:anim>
                                    <p:anim calcmode="lin" valueType="num">
                                      <p:cBhvr>
                                        <p:cTn id="149" dur="1000" fill="hold"/>
                                        <p:tgtEl>
                                          <p:spTgt spid="39"/>
                                        </p:tgtEl>
                                        <p:attrNameLst>
                                          <p:attrName>ppt_h</p:attrName>
                                        </p:attrNameLst>
                                      </p:cBhvr>
                                      <p:tavLst>
                                        <p:tav tm="0">
                                          <p:val>
                                            <p:fltVal val="0"/>
                                          </p:val>
                                        </p:tav>
                                        <p:tav tm="100000">
                                          <p:val>
                                            <p:strVal val="#ppt_h"/>
                                          </p:val>
                                        </p:tav>
                                      </p:tavLst>
                                    </p:anim>
                                    <p:animEffect transition="in" filter="fade">
                                      <p:cBhvr>
                                        <p:cTn id="150" dur="1000"/>
                                        <p:tgtEl>
                                          <p:spTgt spid="39"/>
                                        </p:tgtEl>
                                      </p:cBhvr>
                                    </p:animEffect>
                                  </p:childTnLst>
                                </p:cTn>
                              </p:par>
                              <p:par>
                                <p:cTn id="151" presetID="53" presetClass="entr" presetSubtype="16" fill="hold" grpId="0" nodeType="withEffect">
                                  <p:stCondLst>
                                    <p:cond delay="250"/>
                                  </p:stCondLst>
                                  <p:childTnLst>
                                    <p:set>
                                      <p:cBhvr>
                                        <p:cTn id="152" dur="1" fill="hold">
                                          <p:stCondLst>
                                            <p:cond delay="0"/>
                                          </p:stCondLst>
                                        </p:cTn>
                                        <p:tgtEl>
                                          <p:spTgt spid="40"/>
                                        </p:tgtEl>
                                        <p:attrNameLst>
                                          <p:attrName>style.visibility</p:attrName>
                                        </p:attrNameLst>
                                      </p:cBhvr>
                                      <p:to>
                                        <p:strVal val="visible"/>
                                      </p:to>
                                    </p:set>
                                    <p:anim calcmode="lin" valueType="num">
                                      <p:cBhvr>
                                        <p:cTn id="153" dur="1000" fill="hold"/>
                                        <p:tgtEl>
                                          <p:spTgt spid="40"/>
                                        </p:tgtEl>
                                        <p:attrNameLst>
                                          <p:attrName>ppt_w</p:attrName>
                                        </p:attrNameLst>
                                      </p:cBhvr>
                                      <p:tavLst>
                                        <p:tav tm="0">
                                          <p:val>
                                            <p:fltVal val="0"/>
                                          </p:val>
                                        </p:tav>
                                        <p:tav tm="100000">
                                          <p:val>
                                            <p:strVal val="#ppt_w"/>
                                          </p:val>
                                        </p:tav>
                                      </p:tavLst>
                                    </p:anim>
                                    <p:anim calcmode="lin" valueType="num">
                                      <p:cBhvr>
                                        <p:cTn id="154" dur="1000" fill="hold"/>
                                        <p:tgtEl>
                                          <p:spTgt spid="40"/>
                                        </p:tgtEl>
                                        <p:attrNameLst>
                                          <p:attrName>ppt_h</p:attrName>
                                        </p:attrNameLst>
                                      </p:cBhvr>
                                      <p:tavLst>
                                        <p:tav tm="0">
                                          <p:val>
                                            <p:fltVal val="0"/>
                                          </p:val>
                                        </p:tav>
                                        <p:tav tm="100000">
                                          <p:val>
                                            <p:strVal val="#ppt_h"/>
                                          </p:val>
                                        </p:tav>
                                      </p:tavLst>
                                    </p:anim>
                                    <p:animEffect transition="in" filter="fade">
                                      <p:cBhvr>
                                        <p:cTn id="155" dur="1000"/>
                                        <p:tgtEl>
                                          <p:spTgt spid="40"/>
                                        </p:tgtEl>
                                      </p:cBhvr>
                                    </p:animEffect>
                                  </p:childTnLst>
                                </p:cTn>
                              </p:par>
                              <p:par>
                                <p:cTn id="156" presetID="53" presetClass="entr" presetSubtype="16" fill="hold" grpId="0" nodeType="withEffect">
                                  <p:stCondLst>
                                    <p:cond delay="250"/>
                                  </p:stCondLst>
                                  <p:childTnLst>
                                    <p:set>
                                      <p:cBhvr>
                                        <p:cTn id="157" dur="1" fill="hold">
                                          <p:stCondLst>
                                            <p:cond delay="0"/>
                                          </p:stCondLst>
                                        </p:cTn>
                                        <p:tgtEl>
                                          <p:spTgt spid="41"/>
                                        </p:tgtEl>
                                        <p:attrNameLst>
                                          <p:attrName>style.visibility</p:attrName>
                                        </p:attrNameLst>
                                      </p:cBhvr>
                                      <p:to>
                                        <p:strVal val="visible"/>
                                      </p:to>
                                    </p:set>
                                    <p:anim calcmode="lin" valueType="num">
                                      <p:cBhvr>
                                        <p:cTn id="158" dur="1000" fill="hold"/>
                                        <p:tgtEl>
                                          <p:spTgt spid="41"/>
                                        </p:tgtEl>
                                        <p:attrNameLst>
                                          <p:attrName>ppt_w</p:attrName>
                                        </p:attrNameLst>
                                      </p:cBhvr>
                                      <p:tavLst>
                                        <p:tav tm="0">
                                          <p:val>
                                            <p:fltVal val="0"/>
                                          </p:val>
                                        </p:tav>
                                        <p:tav tm="100000">
                                          <p:val>
                                            <p:strVal val="#ppt_w"/>
                                          </p:val>
                                        </p:tav>
                                      </p:tavLst>
                                    </p:anim>
                                    <p:anim calcmode="lin" valueType="num">
                                      <p:cBhvr>
                                        <p:cTn id="159" dur="1000" fill="hold"/>
                                        <p:tgtEl>
                                          <p:spTgt spid="41"/>
                                        </p:tgtEl>
                                        <p:attrNameLst>
                                          <p:attrName>ppt_h</p:attrName>
                                        </p:attrNameLst>
                                      </p:cBhvr>
                                      <p:tavLst>
                                        <p:tav tm="0">
                                          <p:val>
                                            <p:fltVal val="0"/>
                                          </p:val>
                                        </p:tav>
                                        <p:tav tm="100000">
                                          <p:val>
                                            <p:strVal val="#ppt_h"/>
                                          </p:val>
                                        </p:tav>
                                      </p:tavLst>
                                    </p:anim>
                                    <p:animEffect transition="in" filter="fade">
                                      <p:cBhvr>
                                        <p:cTn id="160" dur="1000"/>
                                        <p:tgtEl>
                                          <p:spTgt spid="41"/>
                                        </p:tgtEl>
                                      </p:cBhvr>
                                    </p:animEffect>
                                  </p:childTnLst>
                                </p:cTn>
                              </p:par>
                              <p:par>
                                <p:cTn id="161" presetID="53" presetClass="entr" presetSubtype="16" fill="hold" grpId="0" nodeType="withEffect">
                                  <p:stCondLst>
                                    <p:cond delay="250"/>
                                  </p:stCondLst>
                                  <p:childTnLst>
                                    <p:set>
                                      <p:cBhvr>
                                        <p:cTn id="162" dur="1" fill="hold">
                                          <p:stCondLst>
                                            <p:cond delay="0"/>
                                          </p:stCondLst>
                                        </p:cTn>
                                        <p:tgtEl>
                                          <p:spTgt spid="42"/>
                                        </p:tgtEl>
                                        <p:attrNameLst>
                                          <p:attrName>style.visibility</p:attrName>
                                        </p:attrNameLst>
                                      </p:cBhvr>
                                      <p:to>
                                        <p:strVal val="visible"/>
                                      </p:to>
                                    </p:set>
                                    <p:anim calcmode="lin" valueType="num">
                                      <p:cBhvr>
                                        <p:cTn id="163" dur="1000" fill="hold"/>
                                        <p:tgtEl>
                                          <p:spTgt spid="42"/>
                                        </p:tgtEl>
                                        <p:attrNameLst>
                                          <p:attrName>ppt_w</p:attrName>
                                        </p:attrNameLst>
                                      </p:cBhvr>
                                      <p:tavLst>
                                        <p:tav tm="0">
                                          <p:val>
                                            <p:fltVal val="0"/>
                                          </p:val>
                                        </p:tav>
                                        <p:tav tm="100000">
                                          <p:val>
                                            <p:strVal val="#ppt_w"/>
                                          </p:val>
                                        </p:tav>
                                      </p:tavLst>
                                    </p:anim>
                                    <p:anim calcmode="lin" valueType="num">
                                      <p:cBhvr>
                                        <p:cTn id="164" dur="1000" fill="hold"/>
                                        <p:tgtEl>
                                          <p:spTgt spid="42"/>
                                        </p:tgtEl>
                                        <p:attrNameLst>
                                          <p:attrName>ppt_h</p:attrName>
                                        </p:attrNameLst>
                                      </p:cBhvr>
                                      <p:tavLst>
                                        <p:tav tm="0">
                                          <p:val>
                                            <p:fltVal val="0"/>
                                          </p:val>
                                        </p:tav>
                                        <p:tav tm="100000">
                                          <p:val>
                                            <p:strVal val="#ppt_h"/>
                                          </p:val>
                                        </p:tav>
                                      </p:tavLst>
                                    </p:anim>
                                    <p:animEffect transition="in" filter="fade">
                                      <p:cBhvr>
                                        <p:cTn id="165" dur="1000"/>
                                        <p:tgtEl>
                                          <p:spTgt spid="42"/>
                                        </p:tgtEl>
                                      </p:cBhvr>
                                    </p:animEffect>
                                  </p:childTnLst>
                                </p:cTn>
                              </p:par>
                              <p:par>
                                <p:cTn id="166" presetID="53" presetClass="entr" presetSubtype="16" fill="hold" grpId="0" nodeType="withEffect">
                                  <p:stCondLst>
                                    <p:cond delay="250"/>
                                  </p:stCondLst>
                                  <p:childTnLst>
                                    <p:set>
                                      <p:cBhvr>
                                        <p:cTn id="167" dur="1" fill="hold">
                                          <p:stCondLst>
                                            <p:cond delay="0"/>
                                          </p:stCondLst>
                                        </p:cTn>
                                        <p:tgtEl>
                                          <p:spTgt spid="43"/>
                                        </p:tgtEl>
                                        <p:attrNameLst>
                                          <p:attrName>style.visibility</p:attrName>
                                        </p:attrNameLst>
                                      </p:cBhvr>
                                      <p:to>
                                        <p:strVal val="visible"/>
                                      </p:to>
                                    </p:set>
                                    <p:anim calcmode="lin" valueType="num">
                                      <p:cBhvr>
                                        <p:cTn id="168" dur="1000" fill="hold"/>
                                        <p:tgtEl>
                                          <p:spTgt spid="43"/>
                                        </p:tgtEl>
                                        <p:attrNameLst>
                                          <p:attrName>ppt_w</p:attrName>
                                        </p:attrNameLst>
                                      </p:cBhvr>
                                      <p:tavLst>
                                        <p:tav tm="0">
                                          <p:val>
                                            <p:fltVal val="0"/>
                                          </p:val>
                                        </p:tav>
                                        <p:tav tm="100000">
                                          <p:val>
                                            <p:strVal val="#ppt_w"/>
                                          </p:val>
                                        </p:tav>
                                      </p:tavLst>
                                    </p:anim>
                                    <p:anim calcmode="lin" valueType="num">
                                      <p:cBhvr>
                                        <p:cTn id="169" dur="1000" fill="hold"/>
                                        <p:tgtEl>
                                          <p:spTgt spid="43"/>
                                        </p:tgtEl>
                                        <p:attrNameLst>
                                          <p:attrName>ppt_h</p:attrName>
                                        </p:attrNameLst>
                                      </p:cBhvr>
                                      <p:tavLst>
                                        <p:tav tm="0">
                                          <p:val>
                                            <p:fltVal val="0"/>
                                          </p:val>
                                        </p:tav>
                                        <p:tav tm="100000">
                                          <p:val>
                                            <p:strVal val="#ppt_h"/>
                                          </p:val>
                                        </p:tav>
                                      </p:tavLst>
                                    </p:anim>
                                    <p:animEffect transition="in" filter="fade">
                                      <p:cBhvr>
                                        <p:cTn id="170" dur="1000"/>
                                        <p:tgtEl>
                                          <p:spTgt spid="43"/>
                                        </p:tgtEl>
                                      </p:cBhvr>
                                    </p:animEffect>
                                  </p:childTnLst>
                                </p:cTn>
                              </p:par>
                              <p:par>
                                <p:cTn id="171" presetID="53" presetClass="entr" presetSubtype="16" fill="hold" grpId="0" nodeType="withEffect">
                                  <p:stCondLst>
                                    <p:cond delay="250"/>
                                  </p:stCondLst>
                                  <p:childTnLst>
                                    <p:set>
                                      <p:cBhvr>
                                        <p:cTn id="172" dur="1" fill="hold">
                                          <p:stCondLst>
                                            <p:cond delay="0"/>
                                          </p:stCondLst>
                                        </p:cTn>
                                        <p:tgtEl>
                                          <p:spTgt spid="44"/>
                                        </p:tgtEl>
                                        <p:attrNameLst>
                                          <p:attrName>style.visibility</p:attrName>
                                        </p:attrNameLst>
                                      </p:cBhvr>
                                      <p:to>
                                        <p:strVal val="visible"/>
                                      </p:to>
                                    </p:set>
                                    <p:anim calcmode="lin" valueType="num">
                                      <p:cBhvr>
                                        <p:cTn id="173" dur="1000" fill="hold"/>
                                        <p:tgtEl>
                                          <p:spTgt spid="44"/>
                                        </p:tgtEl>
                                        <p:attrNameLst>
                                          <p:attrName>ppt_w</p:attrName>
                                        </p:attrNameLst>
                                      </p:cBhvr>
                                      <p:tavLst>
                                        <p:tav tm="0">
                                          <p:val>
                                            <p:fltVal val="0"/>
                                          </p:val>
                                        </p:tav>
                                        <p:tav tm="100000">
                                          <p:val>
                                            <p:strVal val="#ppt_w"/>
                                          </p:val>
                                        </p:tav>
                                      </p:tavLst>
                                    </p:anim>
                                    <p:anim calcmode="lin" valueType="num">
                                      <p:cBhvr>
                                        <p:cTn id="174" dur="1000" fill="hold"/>
                                        <p:tgtEl>
                                          <p:spTgt spid="44"/>
                                        </p:tgtEl>
                                        <p:attrNameLst>
                                          <p:attrName>ppt_h</p:attrName>
                                        </p:attrNameLst>
                                      </p:cBhvr>
                                      <p:tavLst>
                                        <p:tav tm="0">
                                          <p:val>
                                            <p:fltVal val="0"/>
                                          </p:val>
                                        </p:tav>
                                        <p:tav tm="100000">
                                          <p:val>
                                            <p:strVal val="#ppt_h"/>
                                          </p:val>
                                        </p:tav>
                                      </p:tavLst>
                                    </p:anim>
                                    <p:animEffect transition="in" filter="fade">
                                      <p:cBhvr>
                                        <p:cTn id="175" dur="1000"/>
                                        <p:tgtEl>
                                          <p:spTgt spid="44"/>
                                        </p:tgtEl>
                                      </p:cBhvr>
                                    </p:animEffect>
                                  </p:childTnLst>
                                </p:cTn>
                              </p:par>
                              <p:par>
                                <p:cTn id="176" presetID="53" presetClass="entr" presetSubtype="16" fill="hold" grpId="0" nodeType="withEffect">
                                  <p:stCondLst>
                                    <p:cond delay="250"/>
                                  </p:stCondLst>
                                  <p:childTnLst>
                                    <p:set>
                                      <p:cBhvr>
                                        <p:cTn id="177" dur="1" fill="hold">
                                          <p:stCondLst>
                                            <p:cond delay="0"/>
                                          </p:stCondLst>
                                        </p:cTn>
                                        <p:tgtEl>
                                          <p:spTgt spid="45"/>
                                        </p:tgtEl>
                                        <p:attrNameLst>
                                          <p:attrName>style.visibility</p:attrName>
                                        </p:attrNameLst>
                                      </p:cBhvr>
                                      <p:to>
                                        <p:strVal val="visible"/>
                                      </p:to>
                                    </p:set>
                                    <p:anim calcmode="lin" valueType="num">
                                      <p:cBhvr>
                                        <p:cTn id="178" dur="1000" fill="hold"/>
                                        <p:tgtEl>
                                          <p:spTgt spid="45"/>
                                        </p:tgtEl>
                                        <p:attrNameLst>
                                          <p:attrName>ppt_w</p:attrName>
                                        </p:attrNameLst>
                                      </p:cBhvr>
                                      <p:tavLst>
                                        <p:tav tm="0">
                                          <p:val>
                                            <p:fltVal val="0"/>
                                          </p:val>
                                        </p:tav>
                                        <p:tav tm="100000">
                                          <p:val>
                                            <p:strVal val="#ppt_w"/>
                                          </p:val>
                                        </p:tav>
                                      </p:tavLst>
                                    </p:anim>
                                    <p:anim calcmode="lin" valueType="num">
                                      <p:cBhvr>
                                        <p:cTn id="179" dur="1000" fill="hold"/>
                                        <p:tgtEl>
                                          <p:spTgt spid="45"/>
                                        </p:tgtEl>
                                        <p:attrNameLst>
                                          <p:attrName>ppt_h</p:attrName>
                                        </p:attrNameLst>
                                      </p:cBhvr>
                                      <p:tavLst>
                                        <p:tav tm="0">
                                          <p:val>
                                            <p:fltVal val="0"/>
                                          </p:val>
                                        </p:tav>
                                        <p:tav tm="100000">
                                          <p:val>
                                            <p:strVal val="#ppt_h"/>
                                          </p:val>
                                        </p:tav>
                                      </p:tavLst>
                                    </p:anim>
                                    <p:animEffect transition="in" filter="fade">
                                      <p:cBhvr>
                                        <p:cTn id="180" dur="1000"/>
                                        <p:tgtEl>
                                          <p:spTgt spid="45"/>
                                        </p:tgtEl>
                                      </p:cBhvr>
                                    </p:animEffect>
                                  </p:childTnLst>
                                </p:cTn>
                              </p:par>
                              <p:par>
                                <p:cTn id="181" presetID="53" presetClass="entr" presetSubtype="16" fill="hold" grpId="0" nodeType="withEffect">
                                  <p:stCondLst>
                                    <p:cond delay="250"/>
                                  </p:stCondLst>
                                  <p:childTnLst>
                                    <p:set>
                                      <p:cBhvr>
                                        <p:cTn id="182" dur="1" fill="hold">
                                          <p:stCondLst>
                                            <p:cond delay="0"/>
                                          </p:stCondLst>
                                        </p:cTn>
                                        <p:tgtEl>
                                          <p:spTgt spid="46"/>
                                        </p:tgtEl>
                                        <p:attrNameLst>
                                          <p:attrName>style.visibility</p:attrName>
                                        </p:attrNameLst>
                                      </p:cBhvr>
                                      <p:to>
                                        <p:strVal val="visible"/>
                                      </p:to>
                                    </p:set>
                                    <p:anim calcmode="lin" valueType="num">
                                      <p:cBhvr>
                                        <p:cTn id="183" dur="1000" fill="hold"/>
                                        <p:tgtEl>
                                          <p:spTgt spid="46"/>
                                        </p:tgtEl>
                                        <p:attrNameLst>
                                          <p:attrName>ppt_w</p:attrName>
                                        </p:attrNameLst>
                                      </p:cBhvr>
                                      <p:tavLst>
                                        <p:tav tm="0">
                                          <p:val>
                                            <p:fltVal val="0"/>
                                          </p:val>
                                        </p:tav>
                                        <p:tav tm="100000">
                                          <p:val>
                                            <p:strVal val="#ppt_w"/>
                                          </p:val>
                                        </p:tav>
                                      </p:tavLst>
                                    </p:anim>
                                    <p:anim calcmode="lin" valueType="num">
                                      <p:cBhvr>
                                        <p:cTn id="184" dur="1000" fill="hold"/>
                                        <p:tgtEl>
                                          <p:spTgt spid="46"/>
                                        </p:tgtEl>
                                        <p:attrNameLst>
                                          <p:attrName>ppt_h</p:attrName>
                                        </p:attrNameLst>
                                      </p:cBhvr>
                                      <p:tavLst>
                                        <p:tav tm="0">
                                          <p:val>
                                            <p:fltVal val="0"/>
                                          </p:val>
                                        </p:tav>
                                        <p:tav tm="100000">
                                          <p:val>
                                            <p:strVal val="#ppt_h"/>
                                          </p:val>
                                        </p:tav>
                                      </p:tavLst>
                                    </p:anim>
                                    <p:animEffect transition="in" filter="fade">
                                      <p:cBhvr>
                                        <p:cTn id="185" dur="1000"/>
                                        <p:tgtEl>
                                          <p:spTgt spid="46"/>
                                        </p:tgtEl>
                                      </p:cBhvr>
                                    </p:animEffect>
                                  </p:childTnLst>
                                </p:cTn>
                              </p:par>
                              <p:par>
                                <p:cTn id="186" presetID="53" presetClass="entr" presetSubtype="16" fill="hold" grpId="0" nodeType="withEffect">
                                  <p:stCondLst>
                                    <p:cond delay="250"/>
                                  </p:stCondLst>
                                  <p:childTnLst>
                                    <p:set>
                                      <p:cBhvr>
                                        <p:cTn id="187" dur="1" fill="hold">
                                          <p:stCondLst>
                                            <p:cond delay="0"/>
                                          </p:stCondLst>
                                        </p:cTn>
                                        <p:tgtEl>
                                          <p:spTgt spid="47"/>
                                        </p:tgtEl>
                                        <p:attrNameLst>
                                          <p:attrName>style.visibility</p:attrName>
                                        </p:attrNameLst>
                                      </p:cBhvr>
                                      <p:to>
                                        <p:strVal val="visible"/>
                                      </p:to>
                                    </p:set>
                                    <p:anim calcmode="lin" valueType="num">
                                      <p:cBhvr>
                                        <p:cTn id="188" dur="1000" fill="hold"/>
                                        <p:tgtEl>
                                          <p:spTgt spid="47"/>
                                        </p:tgtEl>
                                        <p:attrNameLst>
                                          <p:attrName>ppt_w</p:attrName>
                                        </p:attrNameLst>
                                      </p:cBhvr>
                                      <p:tavLst>
                                        <p:tav tm="0">
                                          <p:val>
                                            <p:fltVal val="0"/>
                                          </p:val>
                                        </p:tav>
                                        <p:tav tm="100000">
                                          <p:val>
                                            <p:strVal val="#ppt_w"/>
                                          </p:val>
                                        </p:tav>
                                      </p:tavLst>
                                    </p:anim>
                                    <p:anim calcmode="lin" valueType="num">
                                      <p:cBhvr>
                                        <p:cTn id="189" dur="1000" fill="hold"/>
                                        <p:tgtEl>
                                          <p:spTgt spid="47"/>
                                        </p:tgtEl>
                                        <p:attrNameLst>
                                          <p:attrName>ppt_h</p:attrName>
                                        </p:attrNameLst>
                                      </p:cBhvr>
                                      <p:tavLst>
                                        <p:tav tm="0">
                                          <p:val>
                                            <p:fltVal val="0"/>
                                          </p:val>
                                        </p:tav>
                                        <p:tav tm="100000">
                                          <p:val>
                                            <p:strVal val="#ppt_h"/>
                                          </p:val>
                                        </p:tav>
                                      </p:tavLst>
                                    </p:anim>
                                    <p:animEffect transition="in" filter="fade">
                                      <p:cBhvr>
                                        <p:cTn id="190" dur="1000"/>
                                        <p:tgtEl>
                                          <p:spTgt spid="47"/>
                                        </p:tgtEl>
                                      </p:cBhvr>
                                    </p:animEffect>
                                  </p:childTnLst>
                                </p:cTn>
                              </p:par>
                              <p:par>
                                <p:cTn id="191" presetID="53" presetClass="entr" presetSubtype="16" fill="hold" grpId="0" nodeType="withEffect">
                                  <p:stCondLst>
                                    <p:cond delay="250"/>
                                  </p:stCondLst>
                                  <p:childTnLst>
                                    <p:set>
                                      <p:cBhvr>
                                        <p:cTn id="192" dur="1" fill="hold">
                                          <p:stCondLst>
                                            <p:cond delay="0"/>
                                          </p:stCondLst>
                                        </p:cTn>
                                        <p:tgtEl>
                                          <p:spTgt spid="48"/>
                                        </p:tgtEl>
                                        <p:attrNameLst>
                                          <p:attrName>style.visibility</p:attrName>
                                        </p:attrNameLst>
                                      </p:cBhvr>
                                      <p:to>
                                        <p:strVal val="visible"/>
                                      </p:to>
                                    </p:set>
                                    <p:anim calcmode="lin" valueType="num">
                                      <p:cBhvr>
                                        <p:cTn id="193" dur="1000" fill="hold"/>
                                        <p:tgtEl>
                                          <p:spTgt spid="48"/>
                                        </p:tgtEl>
                                        <p:attrNameLst>
                                          <p:attrName>ppt_w</p:attrName>
                                        </p:attrNameLst>
                                      </p:cBhvr>
                                      <p:tavLst>
                                        <p:tav tm="0">
                                          <p:val>
                                            <p:fltVal val="0"/>
                                          </p:val>
                                        </p:tav>
                                        <p:tav tm="100000">
                                          <p:val>
                                            <p:strVal val="#ppt_w"/>
                                          </p:val>
                                        </p:tav>
                                      </p:tavLst>
                                    </p:anim>
                                    <p:anim calcmode="lin" valueType="num">
                                      <p:cBhvr>
                                        <p:cTn id="194" dur="1000" fill="hold"/>
                                        <p:tgtEl>
                                          <p:spTgt spid="48"/>
                                        </p:tgtEl>
                                        <p:attrNameLst>
                                          <p:attrName>ppt_h</p:attrName>
                                        </p:attrNameLst>
                                      </p:cBhvr>
                                      <p:tavLst>
                                        <p:tav tm="0">
                                          <p:val>
                                            <p:fltVal val="0"/>
                                          </p:val>
                                        </p:tav>
                                        <p:tav tm="100000">
                                          <p:val>
                                            <p:strVal val="#ppt_h"/>
                                          </p:val>
                                        </p:tav>
                                      </p:tavLst>
                                    </p:anim>
                                    <p:animEffect transition="in" filter="fade">
                                      <p:cBhvr>
                                        <p:cTn id="195" dur="1000"/>
                                        <p:tgtEl>
                                          <p:spTgt spid="48"/>
                                        </p:tgtEl>
                                      </p:cBhvr>
                                    </p:animEffect>
                                  </p:childTnLst>
                                </p:cTn>
                              </p:par>
                              <p:par>
                                <p:cTn id="196" presetID="53" presetClass="entr" presetSubtype="16" fill="hold" grpId="0" nodeType="withEffect">
                                  <p:stCondLst>
                                    <p:cond delay="250"/>
                                  </p:stCondLst>
                                  <p:childTnLst>
                                    <p:set>
                                      <p:cBhvr>
                                        <p:cTn id="197" dur="1" fill="hold">
                                          <p:stCondLst>
                                            <p:cond delay="0"/>
                                          </p:stCondLst>
                                        </p:cTn>
                                        <p:tgtEl>
                                          <p:spTgt spid="49"/>
                                        </p:tgtEl>
                                        <p:attrNameLst>
                                          <p:attrName>style.visibility</p:attrName>
                                        </p:attrNameLst>
                                      </p:cBhvr>
                                      <p:to>
                                        <p:strVal val="visible"/>
                                      </p:to>
                                    </p:set>
                                    <p:anim calcmode="lin" valueType="num">
                                      <p:cBhvr>
                                        <p:cTn id="198" dur="1000" fill="hold"/>
                                        <p:tgtEl>
                                          <p:spTgt spid="49"/>
                                        </p:tgtEl>
                                        <p:attrNameLst>
                                          <p:attrName>ppt_w</p:attrName>
                                        </p:attrNameLst>
                                      </p:cBhvr>
                                      <p:tavLst>
                                        <p:tav tm="0">
                                          <p:val>
                                            <p:fltVal val="0"/>
                                          </p:val>
                                        </p:tav>
                                        <p:tav tm="100000">
                                          <p:val>
                                            <p:strVal val="#ppt_w"/>
                                          </p:val>
                                        </p:tav>
                                      </p:tavLst>
                                    </p:anim>
                                    <p:anim calcmode="lin" valueType="num">
                                      <p:cBhvr>
                                        <p:cTn id="199" dur="1000" fill="hold"/>
                                        <p:tgtEl>
                                          <p:spTgt spid="49"/>
                                        </p:tgtEl>
                                        <p:attrNameLst>
                                          <p:attrName>ppt_h</p:attrName>
                                        </p:attrNameLst>
                                      </p:cBhvr>
                                      <p:tavLst>
                                        <p:tav tm="0">
                                          <p:val>
                                            <p:fltVal val="0"/>
                                          </p:val>
                                        </p:tav>
                                        <p:tav tm="100000">
                                          <p:val>
                                            <p:strVal val="#ppt_h"/>
                                          </p:val>
                                        </p:tav>
                                      </p:tavLst>
                                    </p:anim>
                                    <p:animEffect transition="in" filter="fade">
                                      <p:cBhvr>
                                        <p:cTn id="200" dur="1000"/>
                                        <p:tgtEl>
                                          <p:spTgt spid="49"/>
                                        </p:tgtEl>
                                      </p:cBhvr>
                                    </p:animEffect>
                                  </p:childTnLst>
                                </p:cTn>
                              </p:par>
                              <p:par>
                                <p:cTn id="201" presetID="53" presetClass="entr" presetSubtype="16" fill="hold" grpId="0" nodeType="withEffect">
                                  <p:stCondLst>
                                    <p:cond delay="250"/>
                                  </p:stCondLst>
                                  <p:childTnLst>
                                    <p:set>
                                      <p:cBhvr>
                                        <p:cTn id="202" dur="1" fill="hold">
                                          <p:stCondLst>
                                            <p:cond delay="0"/>
                                          </p:stCondLst>
                                        </p:cTn>
                                        <p:tgtEl>
                                          <p:spTgt spid="50"/>
                                        </p:tgtEl>
                                        <p:attrNameLst>
                                          <p:attrName>style.visibility</p:attrName>
                                        </p:attrNameLst>
                                      </p:cBhvr>
                                      <p:to>
                                        <p:strVal val="visible"/>
                                      </p:to>
                                    </p:set>
                                    <p:anim calcmode="lin" valueType="num">
                                      <p:cBhvr>
                                        <p:cTn id="203" dur="1000" fill="hold"/>
                                        <p:tgtEl>
                                          <p:spTgt spid="50"/>
                                        </p:tgtEl>
                                        <p:attrNameLst>
                                          <p:attrName>ppt_w</p:attrName>
                                        </p:attrNameLst>
                                      </p:cBhvr>
                                      <p:tavLst>
                                        <p:tav tm="0">
                                          <p:val>
                                            <p:fltVal val="0"/>
                                          </p:val>
                                        </p:tav>
                                        <p:tav tm="100000">
                                          <p:val>
                                            <p:strVal val="#ppt_w"/>
                                          </p:val>
                                        </p:tav>
                                      </p:tavLst>
                                    </p:anim>
                                    <p:anim calcmode="lin" valueType="num">
                                      <p:cBhvr>
                                        <p:cTn id="204" dur="1000" fill="hold"/>
                                        <p:tgtEl>
                                          <p:spTgt spid="50"/>
                                        </p:tgtEl>
                                        <p:attrNameLst>
                                          <p:attrName>ppt_h</p:attrName>
                                        </p:attrNameLst>
                                      </p:cBhvr>
                                      <p:tavLst>
                                        <p:tav tm="0">
                                          <p:val>
                                            <p:fltVal val="0"/>
                                          </p:val>
                                        </p:tav>
                                        <p:tav tm="100000">
                                          <p:val>
                                            <p:strVal val="#ppt_h"/>
                                          </p:val>
                                        </p:tav>
                                      </p:tavLst>
                                    </p:anim>
                                    <p:animEffect transition="in" filter="fade">
                                      <p:cBhvr>
                                        <p:cTn id="205" dur="1000"/>
                                        <p:tgtEl>
                                          <p:spTgt spid="50"/>
                                        </p:tgtEl>
                                      </p:cBhvr>
                                    </p:animEffect>
                                  </p:childTnLst>
                                </p:cTn>
                              </p:par>
                              <p:par>
                                <p:cTn id="206" presetID="53" presetClass="entr" presetSubtype="16" fill="hold" grpId="0" nodeType="withEffect">
                                  <p:stCondLst>
                                    <p:cond delay="250"/>
                                  </p:stCondLst>
                                  <p:childTnLst>
                                    <p:set>
                                      <p:cBhvr>
                                        <p:cTn id="207" dur="1" fill="hold">
                                          <p:stCondLst>
                                            <p:cond delay="0"/>
                                          </p:stCondLst>
                                        </p:cTn>
                                        <p:tgtEl>
                                          <p:spTgt spid="51"/>
                                        </p:tgtEl>
                                        <p:attrNameLst>
                                          <p:attrName>style.visibility</p:attrName>
                                        </p:attrNameLst>
                                      </p:cBhvr>
                                      <p:to>
                                        <p:strVal val="visible"/>
                                      </p:to>
                                    </p:set>
                                    <p:anim calcmode="lin" valueType="num">
                                      <p:cBhvr>
                                        <p:cTn id="208" dur="1000" fill="hold"/>
                                        <p:tgtEl>
                                          <p:spTgt spid="51"/>
                                        </p:tgtEl>
                                        <p:attrNameLst>
                                          <p:attrName>ppt_w</p:attrName>
                                        </p:attrNameLst>
                                      </p:cBhvr>
                                      <p:tavLst>
                                        <p:tav tm="0">
                                          <p:val>
                                            <p:fltVal val="0"/>
                                          </p:val>
                                        </p:tav>
                                        <p:tav tm="100000">
                                          <p:val>
                                            <p:strVal val="#ppt_w"/>
                                          </p:val>
                                        </p:tav>
                                      </p:tavLst>
                                    </p:anim>
                                    <p:anim calcmode="lin" valueType="num">
                                      <p:cBhvr>
                                        <p:cTn id="209" dur="1000" fill="hold"/>
                                        <p:tgtEl>
                                          <p:spTgt spid="51"/>
                                        </p:tgtEl>
                                        <p:attrNameLst>
                                          <p:attrName>ppt_h</p:attrName>
                                        </p:attrNameLst>
                                      </p:cBhvr>
                                      <p:tavLst>
                                        <p:tav tm="0">
                                          <p:val>
                                            <p:fltVal val="0"/>
                                          </p:val>
                                        </p:tav>
                                        <p:tav tm="100000">
                                          <p:val>
                                            <p:strVal val="#ppt_h"/>
                                          </p:val>
                                        </p:tav>
                                      </p:tavLst>
                                    </p:anim>
                                    <p:animEffect transition="in" filter="fade">
                                      <p:cBhvr>
                                        <p:cTn id="210" dur="1000"/>
                                        <p:tgtEl>
                                          <p:spTgt spid="51"/>
                                        </p:tgtEl>
                                      </p:cBhvr>
                                    </p:animEffect>
                                  </p:childTnLst>
                                </p:cTn>
                              </p:par>
                              <p:par>
                                <p:cTn id="211" presetID="53" presetClass="entr" presetSubtype="16" fill="hold" grpId="0" nodeType="withEffect">
                                  <p:stCondLst>
                                    <p:cond delay="250"/>
                                  </p:stCondLst>
                                  <p:childTnLst>
                                    <p:set>
                                      <p:cBhvr>
                                        <p:cTn id="212" dur="1" fill="hold">
                                          <p:stCondLst>
                                            <p:cond delay="0"/>
                                          </p:stCondLst>
                                        </p:cTn>
                                        <p:tgtEl>
                                          <p:spTgt spid="52"/>
                                        </p:tgtEl>
                                        <p:attrNameLst>
                                          <p:attrName>style.visibility</p:attrName>
                                        </p:attrNameLst>
                                      </p:cBhvr>
                                      <p:to>
                                        <p:strVal val="visible"/>
                                      </p:to>
                                    </p:set>
                                    <p:anim calcmode="lin" valueType="num">
                                      <p:cBhvr>
                                        <p:cTn id="213" dur="1000" fill="hold"/>
                                        <p:tgtEl>
                                          <p:spTgt spid="52"/>
                                        </p:tgtEl>
                                        <p:attrNameLst>
                                          <p:attrName>ppt_w</p:attrName>
                                        </p:attrNameLst>
                                      </p:cBhvr>
                                      <p:tavLst>
                                        <p:tav tm="0">
                                          <p:val>
                                            <p:fltVal val="0"/>
                                          </p:val>
                                        </p:tav>
                                        <p:tav tm="100000">
                                          <p:val>
                                            <p:strVal val="#ppt_w"/>
                                          </p:val>
                                        </p:tav>
                                      </p:tavLst>
                                    </p:anim>
                                    <p:anim calcmode="lin" valueType="num">
                                      <p:cBhvr>
                                        <p:cTn id="214" dur="1000" fill="hold"/>
                                        <p:tgtEl>
                                          <p:spTgt spid="52"/>
                                        </p:tgtEl>
                                        <p:attrNameLst>
                                          <p:attrName>ppt_h</p:attrName>
                                        </p:attrNameLst>
                                      </p:cBhvr>
                                      <p:tavLst>
                                        <p:tav tm="0">
                                          <p:val>
                                            <p:fltVal val="0"/>
                                          </p:val>
                                        </p:tav>
                                        <p:tav tm="100000">
                                          <p:val>
                                            <p:strVal val="#ppt_h"/>
                                          </p:val>
                                        </p:tav>
                                      </p:tavLst>
                                    </p:anim>
                                    <p:animEffect transition="in" filter="fade">
                                      <p:cBhvr>
                                        <p:cTn id="215" dur="1000"/>
                                        <p:tgtEl>
                                          <p:spTgt spid="52"/>
                                        </p:tgtEl>
                                      </p:cBhvr>
                                    </p:animEffect>
                                  </p:childTnLst>
                                </p:cTn>
                              </p:par>
                              <p:par>
                                <p:cTn id="216" presetID="53" presetClass="entr" presetSubtype="16" fill="hold" grpId="0" nodeType="withEffect">
                                  <p:stCondLst>
                                    <p:cond delay="250"/>
                                  </p:stCondLst>
                                  <p:childTnLst>
                                    <p:set>
                                      <p:cBhvr>
                                        <p:cTn id="217" dur="1" fill="hold">
                                          <p:stCondLst>
                                            <p:cond delay="0"/>
                                          </p:stCondLst>
                                        </p:cTn>
                                        <p:tgtEl>
                                          <p:spTgt spid="53"/>
                                        </p:tgtEl>
                                        <p:attrNameLst>
                                          <p:attrName>style.visibility</p:attrName>
                                        </p:attrNameLst>
                                      </p:cBhvr>
                                      <p:to>
                                        <p:strVal val="visible"/>
                                      </p:to>
                                    </p:set>
                                    <p:anim calcmode="lin" valueType="num">
                                      <p:cBhvr>
                                        <p:cTn id="218" dur="1000" fill="hold"/>
                                        <p:tgtEl>
                                          <p:spTgt spid="53"/>
                                        </p:tgtEl>
                                        <p:attrNameLst>
                                          <p:attrName>ppt_w</p:attrName>
                                        </p:attrNameLst>
                                      </p:cBhvr>
                                      <p:tavLst>
                                        <p:tav tm="0">
                                          <p:val>
                                            <p:fltVal val="0"/>
                                          </p:val>
                                        </p:tav>
                                        <p:tav tm="100000">
                                          <p:val>
                                            <p:strVal val="#ppt_w"/>
                                          </p:val>
                                        </p:tav>
                                      </p:tavLst>
                                    </p:anim>
                                    <p:anim calcmode="lin" valueType="num">
                                      <p:cBhvr>
                                        <p:cTn id="219" dur="1000" fill="hold"/>
                                        <p:tgtEl>
                                          <p:spTgt spid="53"/>
                                        </p:tgtEl>
                                        <p:attrNameLst>
                                          <p:attrName>ppt_h</p:attrName>
                                        </p:attrNameLst>
                                      </p:cBhvr>
                                      <p:tavLst>
                                        <p:tav tm="0">
                                          <p:val>
                                            <p:fltVal val="0"/>
                                          </p:val>
                                        </p:tav>
                                        <p:tav tm="100000">
                                          <p:val>
                                            <p:strVal val="#ppt_h"/>
                                          </p:val>
                                        </p:tav>
                                      </p:tavLst>
                                    </p:anim>
                                    <p:animEffect transition="in" filter="fade">
                                      <p:cBhvr>
                                        <p:cTn id="220" dur="1000"/>
                                        <p:tgtEl>
                                          <p:spTgt spid="53"/>
                                        </p:tgtEl>
                                      </p:cBhvr>
                                    </p:animEffect>
                                  </p:childTnLst>
                                </p:cTn>
                              </p:par>
                              <p:par>
                                <p:cTn id="221" presetID="53" presetClass="entr" presetSubtype="16" fill="hold" grpId="0" nodeType="withEffect">
                                  <p:stCondLst>
                                    <p:cond delay="250"/>
                                  </p:stCondLst>
                                  <p:childTnLst>
                                    <p:set>
                                      <p:cBhvr>
                                        <p:cTn id="222" dur="1" fill="hold">
                                          <p:stCondLst>
                                            <p:cond delay="0"/>
                                          </p:stCondLst>
                                        </p:cTn>
                                        <p:tgtEl>
                                          <p:spTgt spid="54"/>
                                        </p:tgtEl>
                                        <p:attrNameLst>
                                          <p:attrName>style.visibility</p:attrName>
                                        </p:attrNameLst>
                                      </p:cBhvr>
                                      <p:to>
                                        <p:strVal val="visible"/>
                                      </p:to>
                                    </p:set>
                                    <p:anim calcmode="lin" valueType="num">
                                      <p:cBhvr>
                                        <p:cTn id="223" dur="1000" fill="hold"/>
                                        <p:tgtEl>
                                          <p:spTgt spid="54"/>
                                        </p:tgtEl>
                                        <p:attrNameLst>
                                          <p:attrName>ppt_w</p:attrName>
                                        </p:attrNameLst>
                                      </p:cBhvr>
                                      <p:tavLst>
                                        <p:tav tm="0">
                                          <p:val>
                                            <p:fltVal val="0"/>
                                          </p:val>
                                        </p:tav>
                                        <p:tav tm="100000">
                                          <p:val>
                                            <p:strVal val="#ppt_w"/>
                                          </p:val>
                                        </p:tav>
                                      </p:tavLst>
                                    </p:anim>
                                    <p:anim calcmode="lin" valueType="num">
                                      <p:cBhvr>
                                        <p:cTn id="224" dur="1000" fill="hold"/>
                                        <p:tgtEl>
                                          <p:spTgt spid="54"/>
                                        </p:tgtEl>
                                        <p:attrNameLst>
                                          <p:attrName>ppt_h</p:attrName>
                                        </p:attrNameLst>
                                      </p:cBhvr>
                                      <p:tavLst>
                                        <p:tav tm="0">
                                          <p:val>
                                            <p:fltVal val="0"/>
                                          </p:val>
                                        </p:tav>
                                        <p:tav tm="100000">
                                          <p:val>
                                            <p:strVal val="#ppt_h"/>
                                          </p:val>
                                        </p:tav>
                                      </p:tavLst>
                                    </p:anim>
                                    <p:animEffect transition="in" filter="fade">
                                      <p:cBhvr>
                                        <p:cTn id="225" dur="1000"/>
                                        <p:tgtEl>
                                          <p:spTgt spid="54"/>
                                        </p:tgtEl>
                                      </p:cBhvr>
                                    </p:animEffect>
                                  </p:childTnLst>
                                </p:cTn>
                              </p:par>
                              <p:par>
                                <p:cTn id="226" presetID="53" presetClass="entr" presetSubtype="16" fill="hold" grpId="0" nodeType="withEffect">
                                  <p:stCondLst>
                                    <p:cond delay="250"/>
                                  </p:stCondLst>
                                  <p:childTnLst>
                                    <p:set>
                                      <p:cBhvr>
                                        <p:cTn id="227" dur="1" fill="hold">
                                          <p:stCondLst>
                                            <p:cond delay="0"/>
                                          </p:stCondLst>
                                        </p:cTn>
                                        <p:tgtEl>
                                          <p:spTgt spid="55"/>
                                        </p:tgtEl>
                                        <p:attrNameLst>
                                          <p:attrName>style.visibility</p:attrName>
                                        </p:attrNameLst>
                                      </p:cBhvr>
                                      <p:to>
                                        <p:strVal val="visible"/>
                                      </p:to>
                                    </p:set>
                                    <p:anim calcmode="lin" valueType="num">
                                      <p:cBhvr>
                                        <p:cTn id="228" dur="1000" fill="hold"/>
                                        <p:tgtEl>
                                          <p:spTgt spid="55"/>
                                        </p:tgtEl>
                                        <p:attrNameLst>
                                          <p:attrName>ppt_w</p:attrName>
                                        </p:attrNameLst>
                                      </p:cBhvr>
                                      <p:tavLst>
                                        <p:tav tm="0">
                                          <p:val>
                                            <p:fltVal val="0"/>
                                          </p:val>
                                        </p:tav>
                                        <p:tav tm="100000">
                                          <p:val>
                                            <p:strVal val="#ppt_w"/>
                                          </p:val>
                                        </p:tav>
                                      </p:tavLst>
                                    </p:anim>
                                    <p:anim calcmode="lin" valueType="num">
                                      <p:cBhvr>
                                        <p:cTn id="229" dur="1000" fill="hold"/>
                                        <p:tgtEl>
                                          <p:spTgt spid="55"/>
                                        </p:tgtEl>
                                        <p:attrNameLst>
                                          <p:attrName>ppt_h</p:attrName>
                                        </p:attrNameLst>
                                      </p:cBhvr>
                                      <p:tavLst>
                                        <p:tav tm="0">
                                          <p:val>
                                            <p:fltVal val="0"/>
                                          </p:val>
                                        </p:tav>
                                        <p:tav tm="100000">
                                          <p:val>
                                            <p:strVal val="#ppt_h"/>
                                          </p:val>
                                        </p:tav>
                                      </p:tavLst>
                                    </p:anim>
                                    <p:animEffect transition="in" filter="fade">
                                      <p:cBhvr>
                                        <p:cTn id="230" dur="1000"/>
                                        <p:tgtEl>
                                          <p:spTgt spid="55"/>
                                        </p:tgtEl>
                                      </p:cBhvr>
                                    </p:animEffect>
                                  </p:childTnLst>
                                </p:cTn>
                              </p:par>
                              <p:par>
                                <p:cTn id="231" presetID="53" presetClass="entr" presetSubtype="16" fill="hold" grpId="0" nodeType="withEffect">
                                  <p:stCondLst>
                                    <p:cond delay="250"/>
                                  </p:stCondLst>
                                  <p:childTnLst>
                                    <p:set>
                                      <p:cBhvr>
                                        <p:cTn id="232" dur="1" fill="hold">
                                          <p:stCondLst>
                                            <p:cond delay="0"/>
                                          </p:stCondLst>
                                        </p:cTn>
                                        <p:tgtEl>
                                          <p:spTgt spid="56"/>
                                        </p:tgtEl>
                                        <p:attrNameLst>
                                          <p:attrName>style.visibility</p:attrName>
                                        </p:attrNameLst>
                                      </p:cBhvr>
                                      <p:to>
                                        <p:strVal val="visible"/>
                                      </p:to>
                                    </p:set>
                                    <p:anim calcmode="lin" valueType="num">
                                      <p:cBhvr>
                                        <p:cTn id="233" dur="1000" fill="hold"/>
                                        <p:tgtEl>
                                          <p:spTgt spid="56"/>
                                        </p:tgtEl>
                                        <p:attrNameLst>
                                          <p:attrName>ppt_w</p:attrName>
                                        </p:attrNameLst>
                                      </p:cBhvr>
                                      <p:tavLst>
                                        <p:tav tm="0">
                                          <p:val>
                                            <p:fltVal val="0"/>
                                          </p:val>
                                        </p:tav>
                                        <p:tav tm="100000">
                                          <p:val>
                                            <p:strVal val="#ppt_w"/>
                                          </p:val>
                                        </p:tav>
                                      </p:tavLst>
                                    </p:anim>
                                    <p:anim calcmode="lin" valueType="num">
                                      <p:cBhvr>
                                        <p:cTn id="234" dur="1000" fill="hold"/>
                                        <p:tgtEl>
                                          <p:spTgt spid="56"/>
                                        </p:tgtEl>
                                        <p:attrNameLst>
                                          <p:attrName>ppt_h</p:attrName>
                                        </p:attrNameLst>
                                      </p:cBhvr>
                                      <p:tavLst>
                                        <p:tav tm="0">
                                          <p:val>
                                            <p:fltVal val="0"/>
                                          </p:val>
                                        </p:tav>
                                        <p:tav tm="100000">
                                          <p:val>
                                            <p:strVal val="#ppt_h"/>
                                          </p:val>
                                        </p:tav>
                                      </p:tavLst>
                                    </p:anim>
                                    <p:animEffect transition="in" filter="fade">
                                      <p:cBhvr>
                                        <p:cTn id="235" dur="1000"/>
                                        <p:tgtEl>
                                          <p:spTgt spid="56"/>
                                        </p:tgtEl>
                                      </p:cBhvr>
                                    </p:animEffect>
                                  </p:childTnLst>
                                </p:cTn>
                              </p:par>
                              <p:par>
                                <p:cTn id="236" presetID="53" presetClass="entr" presetSubtype="16" fill="hold" grpId="0" nodeType="withEffect">
                                  <p:stCondLst>
                                    <p:cond delay="250"/>
                                  </p:stCondLst>
                                  <p:childTnLst>
                                    <p:set>
                                      <p:cBhvr>
                                        <p:cTn id="237" dur="1" fill="hold">
                                          <p:stCondLst>
                                            <p:cond delay="0"/>
                                          </p:stCondLst>
                                        </p:cTn>
                                        <p:tgtEl>
                                          <p:spTgt spid="57"/>
                                        </p:tgtEl>
                                        <p:attrNameLst>
                                          <p:attrName>style.visibility</p:attrName>
                                        </p:attrNameLst>
                                      </p:cBhvr>
                                      <p:to>
                                        <p:strVal val="visible"/>
                                      </p:to>
                                    </p:set>
                                    <p:anim calcmode="lin" valueType="num">
                                      <p:cBhvr>
                                        <p:cTn id="238" dur="1000" fill="hold"/>
                                        <p:tgtEl>
                                          <p:spTgt spid="57"/>
                                        </p:tgtEl>
                                        <p:attrNameLst>
                                          <p:attrName>ppt_w</p:attrName>
                                        </p:attrNameLst>
                                      </p:cBhvr>
                                      <p:tavLst>
                                        <p:tav tm="0">
                                          <p:val>
                                            <p:fltVal val="0"/>
                                          </p:val>
                                        </p:tav>
                                        <p:tav tm="100000">
                                          <p:val>
                                            <p:strVal val="#ppt_w"/>
                                          </p:val>
                                        </p:tav>
                                      </p:tavLst>
                                    </p:anim>
                                    <p:anim calcmode="lin" valueType="num">
                                      <p:cBhvr>
                                        <p:cTn id="239" dur="1000" fill="hold"/>
                                        <p:tgtEl>
                                          <p:spTgt spid="57"/>
                                        </p:tgtEl>
                                        <p:attrNameLst>
                                          <p:attrName>ppt_h</p:attrName>
                                        </p:attrNameLst>
                                      </p:cBhvr>
                                      <p:tavLst>
                                        <p:tav tm="0">
                                          <p:val>
                                            <p:fltVal val="0"/>
                                          </p:val>
                                        </p:tav>
                                        <p:tav tm="100000">
                                          <p:val>
                                            <p:strVal val="#ppt_h"/>
                                          </p:val>
                                        </p:tav>
                                      </p:tavLst>
                                    </p:anim>
                                    <p:animEffect transition="in" filter="fade">
                                      <p:cBhvr>
                                        <p:cTn id="240" dur="1000"/>
                                        <p:tgtEl>
                                          <p:spTgt spid="57"/>
                                        </p:tgtEl>
                                      </p:cBhvr>
                                    </p:animEffect>
                                  </p:childTnLst>
                                </p:cTn>
                              </p:par>
                              <p:par>
                                <p:cTn id="241" presetID="53" presetClass="entr" presetSubtype="16" fill="hold" grpId="0" nodeType="withEffect">
                                  <p:stCondLst>
                                    <p:cond delay="250"/>
                                  </p:stCondLst>
                                  <p:childTnLst>
                                    <p:set>
                                      <p:cBhvr>
                                        <p:cTn id="242" dur="1" fill="hold">
                                          <p:stCondLst>
                                            <p:cond delay="0"/>
                                          </p:stCondLst>
                                        </p:cTn>
                                        <p:tgtEl>
                                          <p:spTgt spid="58"/>
                                        </p:tgtEl>
                                        <p:attrNameLst>
                                          <p:attrName>style.visibility</p:attrName>
                                        </p:attrNameLst>
                                      </p:cBhvr>
                                      <p:to>
                                        <p:strVal val="visible"/>
                                      </p:to>
                                    </p:set>
                                    <p:anim calcmode="lin" valueType="num">
                                      <p:cBhvr>
                                        <p:cTn id="243" dur="1000" fill="hold"/>
                                        <p:tgtEl>
                                          <p:spTgt spid="58"/>
                                        </p:tgtEl>
                                        <p:attrNameLst>
                                          <p:attrName>ppt_w</p:attrName>
                                        </p:attrNameLst>
                                      </p:cBhvr>
                                      <p:tavLst>
                                        <p:tav tm="0">
                                          <p:val>
                                            <p:fltVal val="0"/>
                                          </p:val>
                                        </p:tav>
                                        <p:tav tm="100000">
                                          <p:val>
                                            <p:strVal val="#ppt_w"/>
                                          </p:val>
                                        </p:tav>
                                      </p:tavLst>
                                    </p:anim>
                                    <p:anim calcmode="lin" valueType="num">
                                      <p:cBhvr>
                                        <p:cTn id="244" dur="1000" fill="hold"/>
                                        <p:tgtEl>
                                          <p:spTgt spid="58"/>
                                        </p:tgtEl>
                                        <p:attrNameLst>
                                          <p:attrName>ppt_h</p:attrName>
                                        </p:attrNameLst>
                                      </p:cBhvr>
                                      <p:tavLst>
                                        <p:tav tm="0">
                                          <p:val>
                                            <p:fltVal val="0"/>
                                          </p:val>
                                        </p:tav>
                                        <p:tav tm="100000">
                                          <p:val>
                                            <p:strVal val="#ppt_h"/>
                                          </p:val>
                                        </p:tav>
                                      </p:tavLst>
                                    </p:anim>
                                    <p:animEffect transition="in" filter="fade">
                                      <p:cBhvr>
                                        <p:cTn id="245" dur="1000"/>
                                        <p:tgtEl>
                                          <p:spTgt spid="58"/>
                                        </p:tgtEl>
                                      </p:cBhvr>
                                    </p:animEffect>
                                  </p:childTnLst>
                                </p:cTn>
                              </p:par>
                              <p:par>
                                <p:cTn id="246" presetID="53" presetClass="entr" presetSubtype="16" fill="hold" grpId="0" nodeType="withEffect">
                                  <p:stCondLst>
                                    <p:cond delay="250"/>
                                  </p:stCondLst>
                                  <p:childTnLst>
                                    <p:set>
                                      <p:cBhvr>
                                        <p:cTn id="247" dur="1" fill="hold">
                                          <p:stCondLst>
                                            <p:cond delay="0"/>
                                          </p:stCondLst>
                                        </p:cTn>
                                        <p:tgtEl>
                                          <p:spTgt spid="59"/>
                                        </p:tgtEl>
                                        <p:attrNameLst>
                                          <p:attrName>style.visibility</p:attrName>
                                        </p:attrNameLst>
                                      </p:cBhvr>
                                      <p:to>
                                        <p:strVal val="visible"/>
                                      </p:to>
                                    </p:set>
                                    <p:anim calcmode="lin" valueType="num">
                                      <p:cBhvr>
                                        <p:cTn id="248" dur="1000" fill="hold"/>
                                        <p:tgtEl>
                                          <p:spTgt spid="59"/>
                                        </p:tgtEl>
                                        <p:attrNameLst>
                                          <p:attrName>ppt_w</p:attrName>
                                        </p:attrNameLst>
                                      </p:cBhvr>
                                      <p:tavLst>
                                        <p:tav tm="0">
                                          <p:val>
                                            <p:fltVal val="0"/>
                                          </p:val>
                                        </p:tav>
                                        <p:tav tm="100000">
                                          <p:val>
                                            <p:strVal val="#ppt_w"/>
                                          </p:val>
                                        </p:tav>
                                      </p:tavLst>
                                    </p:anim>
                                    <p:anim calcmode="lin" valueType="num">
                                      <p:cBhvr>
                                        <p:cTn id="249" dur="1000" fill="hold"/>
                                        <p:tgtEl>
                                          <p:spTgt spid="59"/>
                                        </p:tgtEl>
                                        <p:attrNameLst>
                                          <p:attrName>ppt_h</p:attrName>
                                        </p:attrNameLst>
                                      </p:cBhvr>
                                      <p:tavLst>
                                        <p:tav tm="0">
                                          <p:val>
                                            <p:fltVal val="0"/>
                                          </p:val>
                                        </p:tav>
                                        <p:tav tm="100000">
                                          <p:val>
                                            <p:strVal val="#ppt_h"/>
                                          </p:val>
                                        </p:tav>
                                      </p:tavLst>
                                    </p:anim>
                                    <p:animEffect transition="in" filter="fade">
                                      <p:cBhvr>
                                        <p:cTn id="250" dur="1000"/>
                                        <p:tgtEl>
                                          <p:spTgt spid="59"/>
                                        </p:tgtEl>
                                      </p:cBhvr>
                                    </p:animEffect>
                                  </p:childTnLst>
                                </p:cTn>
                              </p:par>
                              <p:par>
                                <p:cTn id="251" presetID="53" presetClass="entr" presetSubtype="16" fill="hold" grpId="0" nodeType="withEffect">
                                  <p:stCondLst>
                                    <p:cond delay="250"/>
                                  </p:stCondLst>
                                  <p:childTnLst>
                                    <p:set>
                                      <p:cBhvr>
                                        <p:cTn id="252" dur="1" fill="hold">
                                          <p:stCondLst>
                                            <p:cond delay="0"/>
                                          </p:stCondLst>
                                        </p:cTn>
                                        <p:tgtEl>
                                          <p:spTgt spid="60"/>
                                        </p:tgtEl>
                                        <p:attrNameLst>
                                          <p:attrName>style.visibility</p:attrName>
                                        </p:attrNameLst>
                                      </p:cBhvr>
                                      <p:to>
                                        <p:strVal val="visible"/>
                                      </p:to>
                                    </p:set>
                                    <p:anim calcmode="lin" valueType="num">
                                      <p:cBhvr>
                                        <p:cTn id="253" dur="1000" fill="hold"/>
                                        <p:tgtEl>
                                          <p:spTgt spid="60"/>
                                        </p:tgtEl>
                                        <p:attrNameLst>
                                          <p:attrName>ppt_w</p:attrName>
                                        </p:attrNameLst>
                                      </p:cBhvr>
                                      <p:tavLst>
                                        <p:tav tm="0">
                                          <p:val>
                                            <p:fltVal val="0"/>
                                          </p:val>
                                        </p:tav>
                                        <p:tav tm="100000">
                                          <p:val>
                                            <p:strVal val="#ppt_w"/>
                                          </p:val>
                                        </p:tav>
                                      </p:tavLst>
                                    </p:anim>
                                    <p:anim calcmode="lin" valueType="num">
                                      <p:cBhvr>
                                        <p:cTn id="254" dur="1000" fill="hold"/>
                                        <p:tgtEl>
                                          <p:spTgt spid="60"/>
                                        </p:tgtEl>
                                        <p:attrNameLst>
                                          <p:attrName>ppt_h</p:attrName>
                                        </p:attrNameLst>
                                      </p:cBhvr>
                                      <p:tavLst>
                                        <p:tav tm="0">
                                          <p:val>
                                            <p:fltVal val="0"/>
                                          </p:val>
                                        </p:tav>
                                        <p:tav tm="100000">
                                          <p:val>
                                            <p:strVal val="#ppt_h"/>
                                          </p:val>
                                        </p:tav>
                                      </p:tavLst>
                                    </p:anim>
                                    <p:animEffect transition="in" filter="fade">
                                      <p:cBhvr>
                                        <p:cTn id="255" dur="1000"/>
                                        <p:tgtEl>
                                          <p:spTgt spid="60"/>
                                        </p:tgtEl>
                                      </p:cBhvr>
                                    </p:animEffect>
                                  </p:childTnLst>
                                </p:cTn>
                              </p:par>
                              <p:par>
                                <p:cTn id="256" presetID="53" presetClass="entr" presetSubtype="16" fill="hold" grpId="0" nodeType="withEffect">
                                  <p:stCondLst>
                                    <p:cond delay="250"/>
                                  </p:stCondLst>
                                  <p:childTnLst>
                                    <p:set>
                                      <p:cBhvr>
                                        <p:cTn id="257" dur="1" fill="hold">
                                          <p:stCondLst>
                                            <p:cond delay="0"/>
                                          </p:stCondLst>
                                        </p:cTn>
                                        <p:tgtEl>
                                          <p:spTgt spid="61"/>
                                        </p:tgtEl>
                                        <p:attrNameLst>
                                          <p:attrName>style.visibility</p:attrName>
                                        </p:attrNameLst>
                                      </p:cBhvr>
                                      <p:to>
                                        <p:strVal val="visible"/>
                                      </p:to>
                                    </p:set>
                                    <p:anim calcmode="lin" valueType="num">
                                      <p:cBhvr>
                                        <p:cTn id="258" dur="1000" fill="hold"/>
                                        <p:tgtEl>
                                          <p:spTgt spid="61"/>
                                        </p:tgtEl>
                                        <p:attrNameLst>
                                          <p:attrName>ppt_w</p:attrName>
                                        </p:attrNameLst>
                                      </p:cBhvr>
                                      <p:tavLst>
                                        <p:tav tm="0">
                                          <p:val>
                                            <p:fltVal val="0"/>
                                          </p:val>
                                        </p:tav>
                                        <p:tav tm="100000">
                                          <p:val>
                                            <p:strVal val="#ppt_w"/>
                                          </p:val>
                                        </p:tav>
                                      </p:tavLst>
                                    </p:anim>
                                    <p:anim calcmode="lin" valueType="num">
                                      <p:cBhvr>
                                        <p:cTn id="259" dur="1000" fill="hold"/>
                                        <p:tgtEl>
                                          <p:spTgt spid="61"/>
                                        </p:tgtEl>
                                        <p:attrNameLst>
                                          <p:attrName>ppt_h</p:attrName>
                                        </p:attrNameLst>
                                      </p:cBhvr>
                                      <p:tavLst>
                                        <p:tav tm="0">
                                          <p:val>
                                            <p:fltVal val="0"/>
                                          </p:val>
                                        </p:tav>
                                        <p:tav tm="100000">
                                          <p:val>
                                            <p:strVal val="#ppt_h"/>
                                          </p:val>
                                        </p:tav>
                                      </p:tavLst>
                                    </p:anim>
                                    <p:animEffect transition="in" filter="fade">
                                      <p:cBhvr>
                                        <p:cTn id="260" dur="1000"/>
                                        <p:tgtEl>
                                          <p:spTgt spid="61"/>
                                        </p:tgtEl>
                                      </p:cBhvr>
                                    </p:animEffect>
                                  </p:childTnLst>
                                </p:cTn>
                              </p:par>
                              <p:par>
                                <p:cTn id="261" presetID="53" presetClass="entr" presetSubtype="16" fill="hold" grpId="0" nodeType="withEffect">
                                  <p:stCondLst>
                                    <p:cond delay="250"/>
                                  </p:stCondLst>
                                  <p:childTnLst>
                                    <p:set>
                                      <p:cBhvr>
                                        <p:cTn id="262" dur="1" fill="hold">
                                          <p:stCondLst>
                                            <p:cond delay="0"/>
                                          </p:stCondLst>
                                        </p:cTn>
                                        <p:tgtEl>
                                          <p:spTgt spid="62"/>
                                        </p:tgtEl>
                                        <p:attrNameLst>
                                          <p:attrName>style.visibility</p:attrName>
                                        </p:attrNameLst>
                                      </p:cBhvr>
                                      <p:to>
                                        <p:strVal val="visible"/>
                                      </p:to>
                                    </p:set>
                                    <p:anim calcmode="lin" valueType="num">
                                      <p:cBhvr>
                                        <p:cTn id="263" dur="1000" fill="hold"/>
                                        <p:tgtEl>
                                          <p:spTgt spid="62"/>
                                        </p:tgtEl>
                                        <p:attrNameLst>
                                          <p:attrName>ppt_w</p:attrName>
                                        </p:attrNameLst>
                                      </p:cBhvr>
                                      <p:tavLst>
                                        <p:tav tm="0">
                                          <p:val>
                                            <p:fltVal val="0"/>
                                          </p:val>
                                        </p:tav>
                                        <p:tav tm="100000">
                                          <p:val>
                                            <p:strVal val="#ppt_w"/>
                                          </p:val>
                                        </p:tav>
                                      </p:tavLst>
                                    </p:anim>
                                    <p:anim calcmode="lin" valueType="num">
                                      <p:cBhvr>
                                        <p:cTn id="264" dur="1000" fill="hold"/>
                                        <p:tgtEl>
                                          <p:spTgt spid="62"/>
                                        </p:tgtEl>
                                        <p:attrNameLst>
                                          <p:attrName>ppt_h</p:attrName>
                                        </p:attrNameLst>
                                      </p:cBhvr>
                                      <p:tavLst>
                                        <p:tav tm="0">
                                          <p:val>
                                            <p:fltVal val="0"/>
                                          </p:val>
                                        </p:tav>
                                        <p:tav tm="100000">
                                          <p:val>
                                            <p:strVal val="#ppt_h"/>
                                          </p:val>
                                        </p:tav>
                                      </p:tavLst>
                                    </p:anim>
                                    <p:animEffect transition="in" filter="fade">
                                      <p:cBhvr>
                                        <p:cTn id="265" dur="1000"/>
                                        <p:tgtEl>
                                          <p:spTgt spid="62"/>
                                        </p:tgtEl>
                                      </p:cBhvr>
                                    </p:animEffect>
                                  </p:childTnLst>
                                </p:cTn>
                              </p:par>
                              <p:par>
                                <p:cTn id="266" presetID="53" presetClass="entr" presetSubtype="16" fill="hold" grpId="0" nodeType="withEffect">
                                  <p:stCondLst>
                                    <p:cond delay="250"/>
                                  </p:stCondLst>
                                  <p:childTnLst>
                                    <p:set>
                                      <p:cBhvr>
                                        <p:cTn id="267" dur="1" fill="hold">
                                          <p:stCondLst>
                                            <p:cond delay="0"/>
                                          </p:stCondLst>
                                        </p:cTn>
                                        <p:tgtEl>
                                          <p:spTgt spid="63"/>
                                        </p:tgtEl>
                                        <p:attrNameLst>
                                          <p:attrName>style.visibility</p:attrName>
                                        </p:attrNameLst>
                                      </p:cBhvr>
                                      <p:to>
                                        <p:strVal val="visible"/>
                                      </p:to>
                                    </p:set>
                                    <p:anim calcmode="lin" valueType="num">
                                      <p:cBhvr>
                                        <p:cTn id="268" dur="1000" fill="hold"/>
                                        <p:tgtEl>
                                          <p:spTgt spid="63"/>
                                        </p:tgtEl>
                                        <p:attrNameLst>
                                          <p:attrName>ppt_w</p:attrName>
                                        </p:attrNameLst>
                                      </p:cBhvr>
                                      <p:tavLst>
                                        <p:tav tm="0">
                                          <p:val>
                                            <p:fltVal val="0"/>
                                          </p:val>
                                        </p:tav>
                                        <p:tav tm="100000">
                                          <p:val>
                                            <p:strVal val="#ppt_w"/>
                                          </p:val>
                                        </p:tav>
                                      </p:tavLst>
                                    </p:anim>
                                    <p:anim calcmode="lin" valueType="num">
                                      <p:cBhvr>
                                        <p:cTn id="269" dur="1000" fill="hold"/>
                                        <p:tgtEl>
                                          <p:spTgt spid="63"/>
                                        </p:tgtEl>
                                        <p:attrNameLst>
                                          <p:attrName>ppt_h</p:attrName>
                                        </p:attrNameLst>
                                      </p:cBhvr>
                                      <p:tavLst>
                                        <p:tav tm="0">
                                          <p:val>
                                            <p:fltVal val="0"/>
                                          </p:val>
                                        </p:tav>
                                        <p:tav tm="100000">
                                          <p:val>
                                            <p:strVal val="#ppt_h"/>
                                          </p:val>
                                        </p:tav>
                                      </p:tavLst>
                                    </p:anim>
                                    <p:animEffect transition="in" filter="fade">
                                      <p:cBhvr>
                                        <p:cTn id="270" dur="1000"/>
                                        <p:tgtEl>
                                          <p:spTgt spid="63"/>
                                        </p:tgtEl>
                                      </p:cBhvr>
                                    </p:animEffect>
                                  </p:childTnLst>
                                </p:cTn>
                              </p:par>
                              <p:par>
                                <p:cTn id="271" presetID="53" presetClass="entr" presetSubtype="16" fill="hold" grpId="0" nodeType="withEffect">
                                  <p:stCondLst>
                                    <p:cond delay="250"/>
                                  </p:stCondLst>
                                  <p:childTnLst>
                                    <p:set>
                                      <p:cBhvr>
                                        <p:cTn id="272" dur="1" fill="hold">
                                          <p:stCondLst>
                                            <p:cond delay="0"/>
                                          </p:stCondLst>
                                        </p:cTn>
                                        <p:tgtEl>
                                          <p:spTgt spid="64"/>
                                        </p:tgtEl>
                                        <p:attrNameLst>
                                          <p:attrName>style.visibility</p:attrName>
                                        </p:attrNameLst>
                                      </p:cBhvr>
                                      <p:to>
                                        <p:strVal val="visible"/>
                                      </p:to>
                                    </p:set>
                                    <p:anim calcmode="lin" valueType="num">
                                      <p:cBhvr>
                                        <p:cTn id="273" dur="1000" fill="hold"/>
                                        <p:tgtEl>
                                          <p:spTgt spid="64"/>
                                        </p:tgtEl>
                                        <p:attrNameLst>
                                          <p:attrName>ppt_w</p:attrName>
                                        </p:attrNameLst>
                                      </p:cBhvr>
                                      <p:tavLst>
                                        <p:tav tm="0">
                                          <p:val>
                                            <p:fltVal val="0"/>
                                          </p:val>
                                        </p:tav>
                                        <p:tav tm="100000">
                                          <p:val>
                                            <p:strVal val="#ppt_w"/>
                                          </p:val>
                                        </p:tav>
                                      </p:tavLst>
                                    </p:anim>
                                    <p:anim calcmode="lin" valueType="num">
                                      <p:cBhvr>
                                        <p:cTn id="274" dur="1000" fill="hold"/>
                                        <p:tgtEl>
                                          <p:spTgt spid="64"/>
                                        </p:tgtEl>
                                        <p:attrNameLst>
                                          <p:attrName>ppt_h</p:attrName>
                                        </p:attrNameLst>
                                      </p:cBhvr>
                                      <p:tavLst>
                                        <p:tav tm="0">
                                          <p:val>
                                            <p:fltVal val="0"/>
                                          </p:val>
                                        </p:tav>
                                        <p:tav tm="100000">
                                          <p:val>
                                            <p:strVal val="#ppt_h"/>
                                          </p:val>
                                        </p:tav>
                                      </p:tavLst>
                                    </p:anim>
                                    <p:animEffect transition="in" filter="fade">
                                      <p:cBhvr>
                                        <p:cTn id="275" dur="1000"/>
                                        <p:tgtEl>
                                          <p:spTgt spid="64"/>
                                        </p:tgtEl>
                                      </p:cBhvr>
                                    </p:animEffect>
                                  </p:childTnLst>
                                </p:cTn>
                              </p:par>
                              <p:par>
                                <p:cTn id="276" presetID="53" presetClass="entr" presetSubtype="16" fill="hold" grpId="0" nodeType="withEffect">
                                  <p:stCondLst>
                                    <p:cond delay="250"/>
                                  </p:stCondLst>
                                  <p:childTnLst>
                                    <p:set>
                                      <p:cBhvr>
                                        <p:cTn id="277" dur="1" fill="hold">
                                          <p:stCondLst>
                                            <p:cond delay="0"/>
                                          </p:stCondLst>
                                        </p:cTn>
                                        <p:tgtEl>
                                          <p:spTgt spid="65"/>
                                        </p:tgtEl>
                                        <p:attrNameLst>
                                          <p:attrName>style.visibility</p:attrName>
                                        </p:attrNameLst>
                                      </p:cBhvr>
                                      <p:to>
                                        <p:strVal val="visible"/>
                                      </p:to>
                                    </p:set>
                                    <p:anim calcmode="lin" valueType="num">
                                      <p:cBhvr>
                                        <p:cTn id="278" dur="1000" fill="hold"/>
                                        <p:tgtEl>
                                          <p:spTgt spid="65"/>
                                        </p:tgtEl>
                                        <p:attrNameLst>
                                          <p:attrName>ppt_w</p:attrName>
                                        </p:attrNameLst>
                                      </p:cBhvr>
                                      <p:tavLst>
                                        <p:tav tm="0">
                                          <p:val>
                                            <p:fltVal val="0"/>
                                          </p:val>
                                        </p:tav>
                                        <p:tav tm="100000">
                                          <p:val>
                                            <p:strVal val="#ppt_w"/>
                                          </p:val>
                                        </p:tav>
                                      </p:tavLst>
                                    </p:anim>
                                    <p:anim calcmode="lin" valueType="num">
                                      <p:cBhvr>
                                        <p:cTn id="279" dur="1000" fill="hold"/>
                                        <p:tgtEl>
                                          <p:spTgt spid="65"/>
                                        </p:tgtEl>
                                        <p:attrNameLst>
                                          <p:attrName>ppt_h</p:attrName>
                                        </p:attrNameLst>
                                      </p:cBhvr>
                                      <p:tavLst>
                                        <p:tav tm="0">
                                          <p:val>
                                            <p:fltVal val="0"/>
                                          </p:val>
                                        </p:tav>
                                        <p:tav tm="100000">
                                          <p:val>
                                            <p:strVal val="#ppt_h"/>
                                          </p:val>
                                        </p:tav>
                                      </p:tavLst>
                                    </p:anim>
                                    <p:animEffect transition="in" filter="fade">
                                      <p:cBhvr>
                                        <p:cTn id="280" dur="1000"/>
                                        <p:tgtEl>
                                          <p:spTgt spid="65"/>
                                        </p:tgtEl>
                                      </p:cBhvr>
                                    </p:animEffect>
                                  </p:childTnLst>
                                </p:cTn>
                              </p:par>
                              <p:par>
                                <p:cTn id="281" presetID="53" presetClass="entr" presetSubtype="16" fill="hold" grpId="0" nodeType="withEffect">
                                  <p:stCondLst>
                                    <p:cond delay="250"/>
                                  </p:stCondLst>
                                  <p:childTnLst>
                                    <p:set>
                                      <p:cBhvr>
                                        <p:cTn id="282" dur="1" fill="hold">
                                          <p:stCondLst>
                                            <p:cond delay="0"/>
                                          </p:stCondLst>
                                        </p:cTn>
                                        <p:tgtEl>
                                          <p:spTgt spid="66"/>
                                        </p:tgtEl>
                                        <p:attrNameLst>
                                          <p:attrName>style.visibility</p:attrName>
                                        </p:attrNameLst>
                                      </p:cBhvr>
                                      <p:to>
                                        <p:strVal val="visible"/>
                                      </p:to>
                                    </p:set>
                                    <p:anim calcmode="lin" valueType="num">
                                      <p:cBhvr>
                                        <p:cTn id="283" dur="1000" fill="hold"/>
                                        <p:tgtEl>
                                          <p:spTgt spid="66"/>
                                        </p:tgtEl>
                                        <p:attrNameLst>
                                          <p:attrName>ppt_w</p:attrName>
                                        </p:attrNameLst>
                                      </p:cBhvr>
                                      <p:tavLst>
                                        <p:tav tm="0">
                                          <p:val>
                                            <p:fltVal val="0"/>
                                          </p:val>
                                        </p:tav>
                                        <p:tav tm="100000">
                                          <p:val>
                                            <p:strVal val="#ppt_w"/>
                                          </p:val>
                                        </p:tav>
                                      </p:tavLst>
                                    </p:anim>
                                    <p:anim calcmode="lin" valueType="num">
                                      <p:cBhvr>
                                        <p:cTn id="284" dur="1000" fill="hold"/>
                                        <p:tgtEl>
                                          <p:spTgt spid="66"/>
                                        </p:tgtEl>
                                        <p:attrNameLst>
                                          <p:attrName>ppt_h</p:attrName>
                                        </p:attrNameLst>
                                      </p:cBhvr>
                                      <p:tavLst>
                                        <p:tav tm="0">
                                          <p:val>
                                            <p:fltVal val="0"/>
                                          </p:val>
                                        </p:tav>
                                        <p:tav tm="100000">
                                          <p:val>
                                            <p:strVal val="#ppt_h"/>
                                          </p:val>
                                        </p:tav>
                                      </p:tavLst>
                                    </p:anim>
                                    <p:animEffect transition="in" filter="fade">
                                      <p:cBhvr>
                                        <p:cTn id="285" dur="1000"/>
                                        <p:tgtEl>
                                          <p:spTgt spid="66"/>
                                        </p:tgtEl>
                                      </p:cBhvr>
                                    </p:animEffect>
                                  </p:childTnLst>
                                </p:cTn>
                              </p:par>
                              <p:par>
                                <p:cTn id="286" presetID="53" presetClass="entr" presetSubtype="16" fill="hold" grpId="0" nodeType="withEffect">
                                  <p:stCondLst>
                                    <p:cond delay="250"/>
                                  </p:stCondLst>
                                  <p:childTnLst>
                                    <p:set>
                                      <p:cBhvr>
                                        <p:cTn id="287" dur="1" fill="hold">
                                          <p:stCondLst>
                                            <p:cond delay="0"/>
                                          </p:stCondLst>
                                        </p:cTn>
                                        <p:tgtEl>
                                          <p:spTgt spid="67"/>
                                        </p:tgtEl>
                                        <p:attrNameLst>
                                          <p:attrName>style.visibility</p:attrName>
                                        </p:attrNameLst>
                                      </p:cBhvr>
                                      <p:to>
                                        <p:strVal val="visible"/>
                                      </p:to>
                                    </p:set>
                                    <p:anim calcmode="lin" valueType="num">
                                      <p:cBhvr>
                                        <p:cTn id="288" dur="1000" fill="hold"/>
                                        <p:tgtEl>
                                          <p:spTgt spid="67"/>
                                        </p:tgtEl>
                                        <p:attrNameLst>
                                          <p:attrName>ppt_w</p:attrName>
                                        </p:attrNameLst>
                                      </p:cBhvr>
                                      <p:tavLst>
                                        <p:tav tm="0">
                                          <p:val>
                                            <p:fltVal val="0"/>
                                          </p:val>
                                        </p:tav>
                                        <p:tav tm="100000">
                                          <p:val>
                                            <p:strVal val="#ppt_w"/>
                                          </p:val>
                                        </p:tav>
                                      </p:tavLst>
                                    </p:anim>
                                    <p:anim calcmode="lin" valueType="num">
                                      <p:cBhvr>
                                        <p:cTn id="289" dur="1000" fill="hold"/>
                                        <p:tgtEl>
                                          <p:spTgt spid="67"/>
                                        </p:tgtEl>
                                        <p:attrNameLst>
                                          <p:attrName>ppt_h</p:attrName>
                                        </p:attrNameLst>
                                      </p:cBhvr>
                                      <p:tavLst>
                                        <p:tav tm="0">
                                          <p:val>
                                            <p:fltVal val="0"/>
                                          </p:val>
                                        </p:tav>
                                        <p:tav tm="100000">
                                          <p:val>
                                            <p:strVal val="#ppt_h"/>
                                          </p:val>
                                        </p:tav>
                                      </p:tavLst>
                                    </p:anim>
                                    <p:animEffect transition="in" filter="fade">
                                      <p:cBhvr>
                                        <p:cTn id="290" dur="1000"/>
                                        <p:tgtEl>
                                          <p:spTgt spid="67"/>
                                        </p:tgtEl>
                                      </p:cBhvr>
                                    </p:animEffect>
                                  </p:childTnLst>
                                </p:cTn>
                              </p:par>
                              <p:par>
                                <p:cTn id="291" presetID="53" presetClass="entr" presetSubtype="16" fill="hold" grpId="0" nodeType="withEffect">
                                  <p:stCondLst>
                                    <p:cond delay="250"/>
                                  </p:stCondLst>
                                  <p:childTnLst>
                                    <p:set>
                                      <p:cBhvr>
                                        <p:cTn id="292" dur="1" fill="hold">
                                          <p:stCondLst>
                                            <p:cond delay="0"/>
                                          </p:stCondLst>
                                        </p:cTn>
                                        <p:tgtEl>
                                          <p:spTgt spid="68"/>
                                        </p:tgtEl>
                                        <p:attrNameLst>
                                          <p:attrName>style.visibility</p:attrName>
                                        </p:attrNameLst>
                                      </p:cBhvr>
                                      <p:to>
                                        <p:strVal val="visible"/>
                                      </p:to>
                                    </p:set>
                                    <p:anim calcmode="lin" valueType="num">
                                      <p:cBhvr>
                                        <p:cTn id="293" dur="1000" fill="hold"/>
                                        <p:tgtEl>
                                          <p:spTgt spid="68"/>
                                        </p:tgtEl>
                                        <p:attrNameLst>
                                          <p:attrName>ppt_w</p:attrName>
                                        </p:attrNameLst>
                                      </p:cBhvr>
                                      <p:tavLst>
                                        <p:tav tm="0">
                                          <p:val>
                                            <p:fltVal val="0"/>
                                          </p:val>
                                        </p:tav>
                                        <p:tav tm="100000">
                                          <p:val>
                                            <p:strVal val="#ppt_w"/>
                                          </p:val>
                                        </p:tav>
                                      </p:tavLst>
                                    </p:anim>
                                    <p:anim calcmode="lin" valueType="num">
                                      <p:cBhvr>
                                        <p:cTn id="294" dur="1000" fill="hold"/>
                                        <p:tgtEl>
                                          <p:spTgt spid="68"/>
                                        </p:tgtEl>
                                        <p:attrNameLst>
                                          <p:attrName>ppt_h</p:attrName>
                                        </p:attrNameLst>
                                      </p:cBhvr>
                                      <p:tavLst>
                                        <p:tav tm="0">
                                          <p:val>
                                            <p:fltVal val="0"/>
                                          </p:val>
                                        </p:tav>
                                        <p:tav tm="100000">
                                          <p:val>
                                            <p:strVal val="#ppt_h"/>
                                          </p:val>
                                        </p:tav>
                                      </p:tavLst>
                                    </p:anim>
                                    <p:animEffect transition="in" filter="fade">
                                      <p:cBhvr>
                                        <p:cTn id="295" dur="1000"/>
                                        <p:tgtEl>
                                          <p:spTgt spid="68"/>
                                        </p:tgtEl>
                                      </p:cBhvr>
                                    </p:animEffect>
                                  </p:childTnLst>
                                </p:cTn>
                              </p:par>
                              <p:par>
                                <p:cTn id="296" presetID="53" presetClass="entr" presetSubtype="16" fill="hold" grpId="0" nodeType="withEffect">
                                  <p:stCondLst>
                                    <p:cond delay="250"/>
                                  </p:stCondLst>
                                  <p:childTnLst>
                                    <p:set>
                                      <p:cBhvr>
                                        <p:cTn id="297" dur="1" fill="hold">
                                          <p:stCondLst>
                                            <p:cond delay="0"/>
                                          </p:stCondLst>
                                        </p:cTn>
                                        <p:tgtEl>
                                          <p:spTgt spid="69"/>
                                        </p:tgtEl>
                                        <p:attrNameLst>
                                          <p:attrName>style.visibility</p:attrName>
                                        </p:attrNameLst>
                                      </p:cBhvr>
                                      <p:to>
                                        <p:strVal val="visible"/>
                                      </p:to>
                                    </p:set>
                                    <p:anim calcmode="lin" valueType="num">
                                      <p:cBhvr>
                                        <p:cTn id="298" dur="1000" fill="hold"/>
                                        <p:tgtEl>
                                          <p:spTgt spid="69"/>
                                        </p:tgtEl>
                                        <p:attrNameLst>
                                          <p:attrName>ppt_w</p:attrName>
                                        </p:attrNameLst>
                                      </p:cBhvr>
                                      <p:tavLst>
                                        <p:tav tm="0">
                                          <p:val>
                                            <p:fltVal val="0"/>
                                          </p:val>
                                        </p:tav>
                                        <p:tav tm="100000">
                                          <p:val>
                                            <p:strVal val="#ppt_w"/>
                                          </p:val>
                                        </p:tav>
                                      </p:tavLst>
                                    </p:anim>
                                    <p:anim calcmode="lin" valueType="num">
                                      <p:cBhvr>
                                        <p:cTn id="299" dur="1000" fill="hold"/>
                                        <p:tgtEl>
                                          <p:spTgt spid="69"/>
                                        </p:tgtEl>
                                        <p:attrNameLst>
                                          <p:attrName>ppt_h</p:attrName>
                                        </p:attrNameLst>
                                      </p:cBhvr>
                                      <p:tavLst>
                                        <p:tav tm="0">
                                          <p:val>
                                            <p:fltVal val="0"/>
                                          </p:val>
                                        </p:tav>
                                        <p:tav tm="100000">
                                          <p:val>
                                            <p:strVal val="#ppt_h"/>
                                          </p:val>
                                        </p:tav>
                                      </p:tavLst>
                                    </p:anim>
                                    <p:animEffect transition="in" filter="fade">
                                      <p:cBhvr>
                                        <p:cTn id="300" dur="1000"/>
                                        <p:tgtEl>
                                          <p:spTgt spid="69"/>
                                        </p:tgtEl>
                                      </p:cBhvr>
                                    </p:animEffect>
                                  </p:childTnLst>
                                </p:cTn>
                              </p:par>
                              <p:par>
                                <p:cTn id="301" presetID="53" presetClass="entr" presetSubtype="16" fill="hold" grpId="0" nodeType="withEffect">
                                  <p:stCondLst>
                                    <p:cond delay="250"/>
                                  </p:stCondLst>
                                  <p:childTnLst>
                                    <p:set>
                                      <p:cBhvr>
                                        <p:cTn id="302" dur="1" fill="hold">
                                          <p:stCondLst>
                                            <p:cond delay="0"/>
                                          </p:stCondLst>
                                        </p:cTn>
                                        <p:tgtEl>
                                          <p:spTgt spid="70"/>
                                        </p:tgtEl>
                                        <p:attrNameLst>
                                          <p:attrName>style.visibility</p:attrName>
                                        </p:attrNameLst>
                                      </p:cBhvr>
                                      <p:to>
                                        <p:strVal val="visible"/>
                                      </p:to>
                                    </p:set>
                                    <p:anim calcmode="lin" valueType="num">
                                      <p:cBhvr>
                                        <p:cTn id="303" dur="1000" fill="hold"/>
                                        <p:tgtEl>
                                          <p:spTgt spid="70"/>
                                        </p:tgtEl>
                                        <p:attrNameLst>
                                          <p:attrName>ppt_w</p:attrName>
                                        </p:attrNameLst>
                                      </p:cBhvr>
                                      <p:tavLst>
                                        <p:tav tm="0">
                                          <p:val>
                                            <p:fltVal val="0"/>
                                          </p:val>
                                        </p:tav>
                                        <p:tav tm="100000">
                                          <p:val>
                                            <p:strVal val="#ppt_w"/>
                                          </p:val>
                                        </p:tav>
                                      </p:tavLst>
                                    </p:anim>
                                    <p:anim calcmode="lin" valueType="num">
                                      <p:cBhvr>
                                        <p:cTn id="304" dur="1000" fill="hold"/>
                                        <p:tgtEl>
                                          <p:spTgt spid="70"/>
                                        </p:tgtEl>
                                        <p:attrNameLst>
                                          <p:attrName>ppt_h</p:attrName>
                                        </p:attrNameLst>
                                      </p:cBhvr>
                                      <p:tavLst>
                                        <p:tav tm="0">
                                          <p:val>
                                            <p:fltVal val="0"/>
                                          </p:val>
                                        </p:tav>
                                        <p:tav tm="100000">
                                          <p:val>
                                            <p:strVal val="#ppt_h"/>
                                          </p:val>
                                        </p:tav>
                                      </p:tavLst>
                                    </p:anim>
                                    <p:animEffect transition="in" filter="fade">
                                      <p:cBhvr>
                                        <p:cTn id="305" dur="1000"/>
                                        <p:tgtEl>
                                          <p:spTgt spid="70"/>
                                        </p:tgtEl>
                                      </p:cBhvr>
                                    </p:animEffect>
                                  </p:childTnLst>
                                </p:cTn>
                              </p:par>
                              <p:par>
                                <p:cTn id="306" presetID="53" presetClass="entr" presetSubtype="16" fill="hold" grpId="0" nodeType="withEffect">
                                  <p:stCondLst>
                                    <p:cond delay="250"/>
                                  </p:stCondLst>
                                  <p:childTnLst>
                                    <p:set>
                                      <p:cBhvr>
                                        <p:cTn id="307" dur="1" fill="hold">
                                          <p:stCondLst>
                                            <p:cond delay="0"/>
                                          </p:stCondLst>
                                        </p:cTn>
                                        <p:tgtEl>
                                          <p:spTgt spid="71"/>
                                        </p:tgtEl>
                                        <p:attrNameLst>
                                          <p:attrName>style.visibility</p:attrName>
                                        </p:attrNameLst>
                                      </p:cBhvr>
                                      <p:to>
                                        <p:strVal val="visible"/>
                                      </p:to>
                                    </p:set>
                                    <p:anim calcmode="lin" valueType="num">
                                      <p:cBhvr>
                                        <p:cTn id="308" dur="1000" fill="hold"/>
                                        <p:tgtEl>
                                          <p:spTgt spid="71"/>
                                        </p:tgtEl>
                                        <p:attrNameLst>
                                          <p:attrName>ppt_w</p:attrName>
                                        </p:attrNameLst>
                                      </p:cBhvr>
                                      <p:tavLst>
                                        <p:tav tm="0">
                                          <p:val>
                                            <p:fltVal val="0"/>
                                          </p:val>
                                        </p:tav>
                                        <p:tav tm="100000">
                                          <p:val>
                                            <p:strVal val="#ppt_w"/>
                                          </p:val>
                                        </p:tav>
                                      </p:tavLst>
                                    </p:anim>
                                    <p:anim calcmode="lin" valueType="num">
                                      <p:cBhvr>
                                        <p:cTn id="309" dur="1000" fill="hold"/>
                                        <p:tgtEl>
                                          <p:spTgt spid="71"/>
                                        </p:tgtEl>
                                        <p:attrNameLst>
                                          <p:attrName>ppt_h</p:attrName>
                                        </p:attrNameLst>
                                      </p:cBhvr>
                                      <p:tavLst>
                                        <p:tav tm="0">
                                          <p:val>
                                            <p:fltVal val="0"/>
                                          </p:val>
                                        </p:tav>
                                        <p:tav tm="100000">
                                          <p:val>
                                            <p:strVal val="#ppt_h"/>
                                          </p:val>
                                        </p:tav>
                                      </p:tavLst>
                                    </p:anim>
                                    <p:animEffect transition="in" filter="fade">
                                      <p:cBhvr>
                                        <p:cTn id="310" dur="1000"/>
                                        <p:tgtEl>
                                          <p:spTgt spid="71"/>
                                        </p:tgtEl>
                                      </p:cBhvr>
                                    </p:animEffect>
                                  </p:childTnLst>
                                </p:cTn>
                              </p:par>
                              <p:par>
                                <p:cTn id="311" presetID="53" presetClass="entr" presetSubtype="16" fill="hold" grpId="0" nodeType="withEffect">
                                  <p:stCondLst>
                                    <p:cond delay="250"/>
                                  </p:stCondLst>
                                  <p:childTnLst>
                                    <p:set>
                                      <p:cBhvr>
                                        <p:cTn id="312" dur="1" fill="hold">
                                          <p:stCondLst>
                                            <p:cond delay="0"/>
                                          </p:stCondLst>
                                        </p:cTn>
                                        <p:tgtEl>
                                          <p:spTgt spid="72"/>
                                        </p:tgtEl>
                                        <p:attrNameLst>
                                          <p:attrName>style.visibility</p:attrName>
                                        </p:attrNameLst>
                                      </p:cBhvr>
                                      <p:to>
                                        <p:strVal val="visible"/>
                                      </p:to>
                                    </p:set>
                                    <p:anim calcmode="lin" valueType="num">
                                      <p:cBhvr>
                                        <p:cTn id="313" dur="1000" fill="hold"/>
                                        <p:tgtEl>
                                          <p:spTgt spid="72"/>
                                        </p:tgtEl>
                                        <p:attrNameLst>
                                          <p:attrName>ppt_w</p:attrName>
                                        </p:attrNameLst>
                                      </p:cBhvr>
                                      <p:tavLst>
                                        <p:tav tm="0">
                                          <p:val>
                                            <p:fltVal val="0"/>
                                          </p:val>
                                        </p:tav>
                                        <p:tav tm="100000">
                                          <p:val>
                                            <p:strVal val="#ppt_w"/>
                                          </p:val>
                                        </p:tav>
                                      </p:tavLst>
                                    </p:anim>
                                    <p:anim calcmode="lin" valueType="num">
                                      <p:cBhvr>
                                        <p:cTn id="314" dur="1000" fill="hold"/>
                                        <p:tgtEl>
                                          <p:spTgt spid="72"/>
                                        </p:tgtEl>
                                        <p:attrNameLst>
                                          <p:attrName>ppt_h</p:attrName>
                                        </p:attrNameLst>
                                      </p:cBhvr>
                                      <p:tavLst>
                                        <p:tav tm="0">
                                          <p:val>
                                            <p:fltVal val="0"/>
                                          </p:val>
                                        </p:tav>
                                        <p:tav tm="100000">
                                          <p:val>
                                            <p:strVal val="#ppt_h"/>
                                          </p:val>
                                        </p:tav>
                                      </p:tavLst>
                                    </p:anim>
                                    <p:animEffect transition="in" filter="fade">
                                      <p:cBhvr>
                                        <p:cTn id="315" dur="1000"/>
                                        <p:tgtEl>
                                          <p:spTgt spid="72"/>
                                        </p:tgtEl>
                                      </p:cBhvr>
                                    </p:animEffect>
                                  </p:childTnLst>
                                </p:cTn>
                              </p:par>
                              <p:par>
                                <p:cTn id="316" presetID="53" presetClass="entr" presetSubtype="16" fill="hold" grpId="0" nodeType="withEffect">
                                  <p:stCondLst>
                                    <p:cond delay="250"/>
                                  </p:stCondLst>
                                  <p:childTnLst>
                                    <p:set>
                                      <p:cBhvr>
                                        <p:cTn id="317" dur="1" fill="hold">
                                          <p:stCondLst>
                                            <p:cond delay="0"/>
                                          </p:stCondLst>
                                        </p:cTn>
                                        <p:tgtEl>
                                          <p:spTgt spid="73"/>
                                        </p:tgtEl>
                                        <p:attrNameLst>
                                          <p:attrName>style.visibility</p:attrName>
                                        </p:attrNameLst>
                                      </p:cBhvr>
                                      <p:to>
                                        <p:strVal val="visible"/>
                                      </p:to>
                                    </p:set>
                                    <p:anim calcmode="lin" valueType="num">
                                      <p:cBhvr>
                                        <p:cTn id="318" dur="1000" fill="hold"/>
                                        <p:tgtEl>
                                          <p:spTgt spid="73"/>
                                        </p:tgtEl>
                                        <p:attrNameLst>
                                          <p:attrName>ppt_w</p:attrName>
                                        </p:attrNameLst>
                                      </p:cBhvr>
                                      <p:tavLst>
                                        <p:tav tm="0">
                                          <p:val>
                                            <p:fltVal val="0"/>
                                          </p:val>
                                        </p:tav>
                                        <p:tav tm="100000">
                                          <p:val>
                                            <p:strVal val="#ppt_w"/>
                                          </p:val>
                                        </p:tav>
                                      </p:tavLst>
                                    </p:anim>
                                    <p:anim calcmode="lin" valueType="num">
                                      <p:cBhvr>
                                        <p:cTn id="319" dur="1000" fill="hold"/>
                                        <p:tgtEl>
                                          <p:spTgt spid="73"/>
                                        </p:tgtEl>
                                        <p:attrNameLst>
                                          <p:attrName>ppt_h</p:attrName>
                                        </p:attrNameLst>
                                      </p:cBhvr>
                                      <p:tavLst>
                                        <p:tav tm="0">
                                          <p:val>
                                            <p:fltVal val="0"/>
                                          </p:val>
                                        </p:tav>
                                        <p:tav tm="100000">
                                          <p:val>
                                            <p:strVal val="#ppt_h"/>
                                          </p:val>
                                        </p:tav>
                                      </p:tavLst>
                                    </p:anim>
                                    <p:animEffect transition="in" filter="fade">
                                      <p:cBhvr>
                                        <p:cTn id="320" dur="1000"/>
                                        <p:tgtEl>
                                          <p:spTgt spid="73"/>
                                        </p:tgtEl>
                                      </p:cBhvr>
                                    </p:animEffect>
                                  </p:childTnLst>
                                </p:cTn>
                              </p:par>
                              <p:par>
                                <p:cTn id="321" presetID="53" presetClass="entr" presetSubtype="16" fill="hold" grpId="0" nodeType="withEffect">
                                  <p:stCondLst>
                                    <p:cond delay="250"/>
                                  </p:stCondLst>
                                  <p:childTnLst>
                                    <p:set>
                                      <p:cBhvr>
                                        <p:cTn id="322" dur="1" fill="hold">
                                          <p:stCondLst>
                                            <p:cond delay="0"/>
                                          </p:stCondLst>
                                        </p:cTn>
                                        <p:tgtEl>
                                          <p:spTgt spid="74"/>
                                        </p:tgtEl>
                                        <p:attrNameLst>
                                          <p:attrName>style.visibility</p:attrName>
                                        </p:attrNameLst>
                                      </p:cBhvr>
                                      <p:to>
                                        <p:strVal val="visible"/>
                                      </p:to>
                                    </p:set>
                                    <p:anim calcmode="lin" valueType="num">
                                      <p:cBhvr>
                                        <p:cTn id="323" dur="1000" fill="hold"/>
                                        <p:tgtEl>
                                          <p:spTgt spid="74"/>
                                        </p:tgtEl>
                                        <p:attrNameLst>
                                          <p:attrName>ppt_w</p:attrName>
                                        </p:attrNameLst>
                                      </p:cBhvr>
                                      <p:tavLst>
                                        <p:tav tm="0">
                                          <p:val>
                                            <p:fltVal val="0"/>
                                          </p:val>
                                        </p:tav>
                                        <p:tav tm="100000">
                                          <p:val>
                                            <p:strVal val="#ppt_w"/>
                                          </p:val>
                                        </p:tav>
                                      </p:tavLst>
                                    </p:anim>
                                    <p:anim calcmode="lin" valueType="num">
                                      <p:cBhvr>
                                        <p:cTn id="324" dur="1000" fill="hold"/>
                                        <p:tgtEl>
                                          <p:spTgt spid="74"/>
                                        </p:tgtEl>
                                        <p:attrNameLst>
                                          <p:attrName>ppt_h</p:attrName>
                                        </p:attrNameLst>
                                      </p:cBhvr>
                                      <p:tavLst>
                                        <p:tav tm="0">
                                          <p:val>
                                            <p:fltVal val="0"/>
                                          </p:val>
                                        </p:tav>
                                        <p:tav tm="100000">
                                          <p:val>
                                            <p:strVal val="#ppt_h"/>
                                          </p:val>
                                        </p:tav>
                                      </p:tavLst>
                                    </p:anim>
                                    <p:animEffect transition="in" filter="fade">
                                      <p:cBhvr>
                                        <p:cTn id="325" dur="1000"/>
                                        <p:tgtEl>
                                          <p:spTgt spid="74"/>
                                        </p:tgtEl>
                                      </p:cBhvr>
                                    </p:animEffect>
                                  </p:childTnLst>
                                </p:cTn>
                              </p:par>
                              <p:par>
                                <p:cTn id="326" presetID="53" presetClass="entr" presetSubtype="16" fill="hold" grpId="0" nodeType="withEffect">
                                  <p:stCondLst>
                                    <p:cond delay="250"/>
                                  </p:stCondLst>
                                  <p:childTnLst>
                                    <p:set>
                                      <p:cBhvr>
                                        <p:cTn id="327" dur="1" fill="hold">
                                          <p:stCondLst>
                                            <p:cond delay="0"/>
                                          </p:stCondLst>
                                        </p:cTn>
                                        <p:tgtEl>
                                          <p:spTgt spid="75"/>
                                        </p:tgtEl>
                                        <p:attrNameLst>
                                          <p:attrName>style.visibility</p:attrName>
                                        </p:attrNameLst>
                                      </p:cBhvr>
                                      <p:to>
                                        <p:strVal val="visible"/>
                                      </p:to>
                                    </p:set>
                                    <p:anim calcmode="lin" valueType="num">
                                      <p:cBhvr>
                                        <p:cTn id="328" dur="1000" fill="hold"/>
                                        <p:tgtEl>
                                          <p:spTgt spid="75"/>
                                        </p:tgtEl>
                                        <p:attrNameLst>
                                          <p:attrName>ppt_w</p:attrName>
                                        </p:attrNameLst>
                                      </p:cBhvr>
                                      <p:tavLst>
                                        <p:tav tm="0">
                                          <p:val>
                                            <p:fltVal val="0"/>
                                          </p:val>
                                        </p:tav>
                                        <p:tav tm="100000">
                                          <p:val>
                                            <p:strVal val="#ppt_w"/>
                                          </p:val>
                                        </p:tav>
                                      </p:tavLst>
                                    </p:anim>
                                    <p:anim calcmode="lin" valueType="num">
                                      <p:cBhvr>
                                        <p:cTn id="329" dur="1000" fill="hold"/>
                                        <p:tgtEl>
                                          <p:spTgt spid="75"/>
                                        </p:tgtEl>
                                        <p:attrNameLst>
                                          <p:attrName>ppt_h</p:attrName>
                                        </p:attrNameLst>
                                      </p:cBhvr>
                                      <p:tavLst>
                                        <p:tav tm="0">
                                          <p:val>
                                            <p:fltVal val="0"/>
                                          </p:val>
                                        </p:tav>
                                        <p:tav tm="100000">
                                          <p:val>
                                            <p:strVal val="#ppt_h"/>
                                          </p:val>
                                        </p:tav>
                                      </p:tavLst>
                                    </p:anim>
                                    <p:animEffect transition="in" filter="fade">
                                      <p:cBhvr>
                                        <p:cTn id="330" dur="1000"/>
                                        <p:tgtEl>
                                          <p:spTgt spid="75"/>
                                        </p:tgtEl>
                                      </p:cBhvr>
                                    </p:animEffect>
                                  </p:childTnLst>
                                </p:cTn>
                              </p:par>
                              <p:par>
                                <p:cTn id="331" presetID="53" presetClass="entr" presetSubtype="16" fill="hold" grpId="0" nodeType="withEffect">
                                  <p:stCondLst>
                                    <p:cond delay="250"/>
                                  </p:stCondLst>
                                  <p:childTnLst>
                                    <p:set>
                                      <p:cBhvr>
                                        <p:cTn id="332" dur="1" fill="hold">
                                          <p:stCondLst>
                                            <p:cond delay="0"/>
                                          </p:stCondLst>
                                        </p:cTn>
                                        <p:tgtEl>
                                          <p:spTgt spid="76"/>
                                        </p:tgtEl>
                                        <p:attrNameLst>
                                          <p:attrName>style.visibility</p:attrName>
                                        </p:attrNameLst>
                                      </p:cBhvr>
                                      <p:to>
                                        <p:strVal val="visible"/>
                                      </p:to>
                                    </p:set>
                                    <p:anim calcmode="lin" valueType="num">
                                      <p:cBhvr>
                                        <p:cTn id="333" dur="1000" fill="hold"/>
                                        <p:tgtEl>
                                          <p:spTgt spid="76"/>
                                        </p:tgtEl>
                                        <p:attrNameLst>
                                          <p:attrName>ppt_w</p:attrName>
                                        </p:attrNameLst>
                                      </p:cBhvr>
                                      <p:tavLst>
                                        <p:tav tm="0">
                                          <p:val>
                                            <p:fltVal val="0"/>
                                          </p:val>
                                        </p:tav>
                                        <p:tav tm="100000">
                                          <p:val>
                                            <p:strVal val="#ppt_w"/>
                                          </p:val>
                                        </p:tav>
                                      </p:tavLst>
                                    </p:anim>
                                    <p:anim calcmode="lin" valueType="num">
                                      <p:cBhvr>
                                        <p:cTn id="334" dur="1000" fill="hold"/>
                                        <p:tgtEl>
                                          <p:spTgt spid="76"/>
                                        </p:tgtEl>
                                        <p:attrNameLst>
                                          <p:attrName>ppt_h</p:attrName>
                                        </p:attrNameLst>
                                      </p:cBhvr>
                                      <p:tavLst>
                                        <p:tav tm="0">
                                          <p:val>
                                            <p:fltVal val="0"/>
                                          </p:val>
                                        </p:tav>
                                        <p:tav tm="100000">
                                          <p:val>
                                            <p:strVal val="#ppt_h"/>
                                          </p:val>
                                        </p:tav>
                                      </p:tavLst>
                                    </p:anim>
                                    <p:animEffect transition="in" filter="fade">
                                      <p:cBhvr>
                                        <p:cTn id="335" dur="1000"/>
                                        <p:tgtEl>
                                          <p:spTgt spid="76"/>
                                        </p:tgtEl>
                                      </p:cBhvr>
                                    </p:animEffect>
                                  </p:childTnLst>
                                </p:cTn>
                              </p:par>
                              <p:par>
                                <p:cTn id="336" presetID="53" presetClass="entr" presetSubtype="16" fill="hold" grpId="0" nodeType="withEffect">
                                  <p:stCondLst>
                                    <p:cond delay="250"/>
                                  </p:stCondLst>
                                  <p:childTnLst>
                                    <p:set>
                                      <p:cBhvr>
                                        <p:cTn id="337" dur="1" fill="hold">
                                          <p:stCondLst>
                                            <p:cond delay="0"/>
                                          </p:stCondLst>
                                        </p:cTn>
                                        <p:tgtEl>
                                          <p:spTgt spid="77"/>
                                        </p:tgtEl>
                                        <p:attrNameLst>
                                          <p:attrName>style.visibility</p:attrName>
                                        </p:attrNameLst>
                                      </p:cBhvr>
                                      <p:to>
                                        <p:strVal val="visible"/>
                                      </p:to>
                                    </p:set>
                                    <p:anim calcmode="lin" valueType="num">
                                      <p:cBhvr>
                                        <p:cTn id="338" dur="1000" fill="hold"/>
                                        <p:tgtEl>
                                          <p:spTgt spid="77"/>
                                        </p:tgtEl>
                                        <p:attrNameLst>
                                          <p:attrName>ppt_w</p:attrName>
                                        </p:attrNameLst>
                                      </p:cBhvr>
                                      <p:tavLst>
                                        <p:tav tm="0">
                                          <p:val>
                                            <p:fltVal val="0"/>
                                          </p:val>
                                        </p:tav>
                                        <p:tav tm="100000">
                                          <p:val>
                                            <p:strVal val="#ppt_w"/>
                                          </p:val>
                                        </p:tav>
                                      </p:tavLst>
                                    </p:anim>
                                    <p:anim calcmode="lin" valueType="num">
                                      <p:cBhvr>
                                        <p:cTn id="339" dur="1000" fill="hold"/>
                                        <p:tgtEl>
                                          <p:spTgt spid="77"/>
                                        </p:tgtEl>
                                        <p:attrNameLst>
                                          <p:attrName>ppt_h</p:attrName>
                                        </p:attrNameLst>
                                      </p:cBhvr>
                                      <p:tavLst>
                                        <p:tav tm="0">
                                          <p:val>
                                            <p:fltVal val="0"/>
                                          </p:val>
                                        </p:tav>
                                        <p:tav tm="100000">
                                          <p:val>
                                            <p:strVal val="#ppt_h"/>
                                          </p:val>
                                        </p:tav>
                                      </p:tavLst>
                                    </p:anim>
                                    <p:animEffect transition="in" filter="fade">
                                      <p:cBhvr>
                                        <p:cTn id="340" dur="1000"/>
                                        <p:tgtEl>
                                          <p:spTgt spid="77"/>
                                        </p:tgtEl>
                                      </p:cBhvr>
                                    </p:animEffect>
                                  </p:childTnLst>
                                </p:cTn>
                              </p:par>
                              <p:par>
                                <p:cTn id="341" presetID="53" presetClass="entr" presetSubtype="16" fill="hold" grpId="0" nodeType="withEffect">
                                  <p:stCondLst>
                                    <p:cond delay="250"/>
                                  </p:stCondLst>
                                  <p:childTnLst>
                                    <p:set>
                                      <p:cBhvr>
                                        <p:cTn id="342" dur="1" fill="hold">
                                          <p:stCondLst>
                                            <p:cond delay="0"/>
                                          </p:stCondLst>
                                        </p:cTn>
                                        <p:tgtEl>
                                          <p:spTgt spid="78"/>
                                        </p:tgtEl>
                                        <p:attrNameLst>
                                          <p:attrName>style.visibility</p:attrName>
                                        </p:attrNameLst>
                                      </p:cBhvr>
                                      <p:to>
                                        <p:strVal val="visible"/>
                                      </p:to>
                                    </p:set>
                                    <p:anim calcmode="lin" valueType="num">
                                      <p:cBhvr>
                                        <p:cTn id="343" dur="1000" fill="hold"/>
                                        <p:tgtEl>
                                          <p:spTgt spid="78"/>
                                        </p:tgtEl>
                                        <p:attrNameLst>
                                          <p:attrName>ppt_w</p:attrName>
                                        </p:attrNameLst>
                                      </p:cBhvr>
                                      <p:tavLst>
                                        <p:tav tm="0">
                                          <p:val>
                                            <p:fltVal val="0"/>
                                          </p:val>
                                        </p:tav>
                                        <p:tav tm="100000">
                                          <p:val>
                                            <p:strVal val="#ppt_w"/>
                                          </p:val>
                                        </p:tav>
                                      </p:tavLst>
                                    </p:anim>
                                    <p:anim calcmode="lin" valueType="num">
                                      <p:cBhvr>
                                        <p:cTn id="344" dur="1000" fill="hold"/>
                                        <p:tgtEl>
                                          <p:spTgt spid="78"/>
                                        </p:tgtEl>
                                        <p:attrNameLst>
                                          <p:attrName>ppt_h</p:attrName>
                                        </p:attrNameLst>
                                      </p:cBhvr>
                                      <p:tavLst>
                                        <p:tav tm="0">
                                          <p:val>
                                            <p:fltVal val="0"/>
                                          </p:val>
                                        </p:tav>
                                        <p:tav tm="100000">
                                          <p:val>
                                            <p:strVal val="#ppt_h"/>
                                          </p:val>
                                        </p:tav>
                                      </p:tavLst>
                                    </p:anim>
                                    <p:animEffect transition="in" filter="fade">
                                      <p:cBhvr>
                                        <p:cTn id="345" dur="1000"/>
                                        <p:tgtEl>
                                          <p:spTgt spid="78"/>
                                        </p:tgtEl>
                                      </p:cBhvr>
                                    </p:animEffect>
                                  </p:childTnLst>
                                </p:cTn>
                              </p:par>
                              <p:par>
                                <p:cTn id="346" presetID="53" presetClass="entr" presetSubtype="16" fill="hold" grpId="0" nodeType="withEffect">
                                  <p:stCondLst>
                                    <p:cond delay="250"/>
                                  </p:stCondLst>
                                  <p:childTnLst>
                                    <p:set>
                                      <p:cBhvr>
                                        <p:cTn id="347" dur="1" fill="hold">
                                          <p:stCondLst>
                                            <p:cond delay="0"/>
                                          </p:stCondLst>
                                        </p:cTn>
                                        <p:tgtEl>
                                          <p:spTgt spid="79"/>
                                        </p:tgtEl>
                                        <p:attrNameLst>
                                          <p:attrName>style.visibility</p:attrName>
                                        </p:attrNameLst>
                                      </p:cBhvr>
                                      <p:to>
                                        <p:strVal val="visible"/>
                                      </p:to>
                                    </p:set>
                                    <p:anim calcmode="lin" valueType="num">
                                      <p:cBhvr>
                                        <p:cTn id="348" dur="1000" fill="hold"/>
                                        <p:tgtEl>
                                          <p:spTgt spid="79"/>
                                        </p:tgtEl>
                                        <p:attrNameLst>
                                          <p:attrName>ppt_w</p:attrName>
                                        </p:attrNameLst>
                                      </p:cBhvr>
                                      <p:tavLst>
                                        <p:tav tm="0">
                                          <p:val>
                                            <p:fltVal val="0"/>
                                          </p:val>
                                        </p:tav>
                                        <p:tav tm="100000">
                                          <p:val>
                                            <p:strVal val="#ppt_w"/>
                                          </p:val>
                                        </p:tav>
                                      </p:tavLst>
                                    </p:anim>
                                    <p:anim calcmode="lin" valueType="num">
                                      <p:cBhvr>
                                        <p:cTn id="349" dur="1000" fill="hold"/>
                                        <p:tgtEl>
                                          <p:spTgt spid="79"/>
                                        </p:tgtEl>
                                        <p:attrNameLst>
                                          <p:attrName>ppt_h</p:attrName>
                                        </p:attrNameLst>
                                      </p:cBhvr>
                                      <p:tavLst>
                                        <p:tav tm="0">
                                          <p:val>
                                            <p:fltVal val="0"/>
                                          </p:val>
                                        </p:tav>
                                        <p:tav tm="100000">
                                          <p:val>
                                            <p:strVal val="#ppt_h"/>
                                          </p:val>
                                        </p:tav>
                                      </p:tavLst>
                                    </p:anim>
                                    <p:animEffect transition="in" filter="fade">
                                      <p:cBhvr>
                                        <p:cTn id="350" dur="1000"/>
                                        <p:tgtEl>
                                          <p:spTgt spid="79"/>
                                        </p:tgtEl>
                                      </p:cBhvr>
                                    </p:animEffect>
                                  </p:childTnLst>
                                </p:cTn>
                              </p:par>
                              <p:par>
                                <p:cTn id="351" presetID="53" presetClass="entr" presetSubtype="16" fill="hold" grpId="0" nodeType="withEffect">
                                  <p:stCondLst>
                                    <p:cond delay="250"/>
                                  </p:stCondLst>
                                  <p:childTnLst>
                                    <p:set>
                                      <p:cBhvr>
                                        <p:cTn id="352" dur="1" fill="hold">
                                          <p:stCondLst>
                                            <p:cond delay="0"/>
                                          </p:stCondLst>
                                        </p:cTn>
                                        <p:tgtEl>
                                          <p:spTgt spid="80"/>
                                        </p:tgtEl>
                                        <p:attrNameLst>
                                          <p:attrName>style.visibility</p:attrName>
                                        </p:attrNameLst>
                                      </p:cBhvr>
                                      <p:to>
                                        <p:strVal val="visible"/>
                                      </p:to>
                                    </p:set>
                                    <p:anim calcmode="lin" valueType="num">
                                      <p:cBhvr>
                                        <p:cTn id="353" dur="1000" fill="hold"/>
                                        <p:tgtEl>
                                          <p:spTgt spid="80"/>
                                        </p:tgtEl>
                                        <p:attrNameLst>
                                          <p:attrName>ppt_w</p:attrName>
                                        </p:attrNameLst>
                                      </p:cBhvr>
                                      <p:tavLst>
                                        <p:tav tm="0">
                                          <p:val>
                                            <p:fltVal val="0"/>
                                          </p:val>
                                        </p:tav>
                                        <p:tav tm="100000">
                                          <p:val>
                                            <p:strVal val="#ppt_w"/>
                                          </p:val>
                                        </p:tav>
                                      </p:tavLst>
                                    </p:anim>
                                    <p:anim calcmode="lin" valueType="num">
                                      <p:cBhvr>
                                        <p:cTn id="354" dur="1000" fill="hold"/>
                                        <p:tgtEl>
                                          <p:spTgt spid="80"/>
                                        </p:tgtEl>
                                        <p:attrNameLst>
                                          <p:attrName>ppt_h</p:attrName>
                                        </p:attrNameLst>
                                      </p:cBhvr>
                                      <p:tavLst>
                                        <p:tav tm="0">
                                          <p:val>
                                            <p:fltVal val="0"/>
                                          </p:val>
                                        </p:tav>
                                        <p:tav tm="100000">
                                          <p:val>
                                            <p:strVal val="#ppt_h"/>
                                          </p:val>
                                        </p:tav>
                                      </p:tavLst>
                                    </p:anim>
                                    <p:animEffect transition="in" filter="fade">
                                      <p:cBhvr>
                                        <p:cTn id="355" dur="1000"/>
                                        <p:tgtEl>
                                          <p:spTgt spid="80"/>
                                        </p:tgtEl>
                                      </p:cBhvr>
                                    </p:animEffect>
                                  </p:childTnLst>
                                </p:cTn>
                              </p:par>
                              <p:par>
                                <p:cTn id="356" presetID="53" presetClass="entr" presetSubtype="16" fill="hold" grpId="0" nodeType="withEffect">
                                  <p:stCondLst>
                                    <p:cond delay="250"/>
                                  </p:stCondLst>
                                  <p:childTnLst>
                                    <p:set>
                                      <p:cBhvr>
                                        <p:cTn id="357" dur="1" fill="hold">
                                          <p:stCondLst>
                                            <p:cond delay="0"/>
                                          </p:stCondLst>
                                        </p:cTn>
                                        <p:tgtEl>
                                          <p:spTgt spid="81"/>
                                        </p:tgtEl>
                                        <p:attrNameLst>
                                          <p:attrName>style.visibility</p:attrName>
                                        </p:attrNameLst>
                                      </p:cBhvr>
                                      <p:to>
                                        <p:strVal val="visible"/>
                                      </p:to>
                                    </p:set>
                                    <p:anim calcmode="lin" valueType="num">
                                      <p:cBhvr>
                                        <p:cTn id="358" dur="1000" fill="hold"/>
                                        <p:tgtEl>
                                          <p:spTgt spid="81"/>
                                        </p:tgtEl>
                                        <p:attrNameLst>
                                          <p:attrName>ppt_w</p:attrName>
                                        </p:attrNameLst>
                                      </p:cBhvr>
                                      <p:tavLst>
                                        <p:tav tm="0">
                                          <p:val>
                                            <p:fltVal val="0"/>
                                          </p:val>
                                        </p:tav>
                                        <p:tav tm="100000">
                                          <p:val>
                                            <p:strVal val="#ppt_w"/>
                                          </p:val>
                                        </p:tav>
                                      </p:tavLst>
                                    </p:anim>
                                    <p:anim calcmode="lin" valueType="num">
                                      <p:cBhvr>
                                        <p:cTn id="359" dur="1000" fill="hold"/>
                                        <p:tgtEl>
                                          <p:spTgt spid="81"/>
                                        </p:tgtEl>
                                        <p:attrNameLst>
                                          <p:attrName>ppt_h</p:attrName>
                                        </p:attrNameLst>
                                      </p:cBhvr>
                                      <p:tavLst>
                                        <p:tav tm="0">
                                          <p:val>
                                            <p:fltVal val="0"/>
                                          </p:val>
                                        </p:tav>
                                        <p:tav tm="100000">
                                          <p:val>
                                            <p:strVal val="#ppt_h"/>
                                          </p:val>
                                        </p:tav>
                                      </p:tavLst>
                                    </p:anim>
                                    <p:animEffect transition="in" filter="fade">
                                      <p:cBhvr>
                                        <p:cTn id="360" dur="1000"/>
                                        <p:tgtEl>
                                          <p:spTgt spid="81"/>
                                        </p:tgtEl>
                                      </p:cBhvr>
                                    </p:animEffect>
                                  </p:childTnLst>
                                </p:cTn>
                              </p:par>
                              <p:par>
                                <p:cTn id="361" presetID="53" presetClass="entr" presetSubtype="16" fill="hold" grpId="0" nodeType="withEffect">
                                  <p:stCondLst>
                                    <p:cond delay="250"/>
                                  </p:stCondLst>
                                  <p:childTnLst>
                                    <p:set>
                                      <p:cBhvr>
                                        <p:cTn id="362" dur="1" fill="hold">
                                          <p:stCondLst>
                                            <p:cond delay="0"/>
                                          </p:stCondLst>
                                        </p:cTn>
                                        <p:tgtEl>
                                          <p:spTgt spid="82"/>
                                        </p:tgtEl>
                                        <p:attrNameLst>
                                          <p:attrName>style.visibility</p:attrName>
                                        </p:attrNameLst>
                                      </p:cBhvr>
                                      <p:to>
                                        <p:strVal val="visible"/>
                                      </p:to>
                                    </p:set>
                                    <p:anim calcmode="lin" valueType="num">
                                      <p:cBhvr>
                                        <p:cTn id="363" dur="1000" fill="hold"/>
                                        <p:tgtEl>
                                          <p:spTgt spid="82"/>
                                        </p:tgtEl>
                                        <p:attrNameLst>
                                          <p:attrName>ppt_w</p:attrName>
                                        </p:attrNameLst>
                                      </p:cBhvr>
                                      <p:tavLst>
                                        <p:tav tm="0">
                                          <p:val>
                                            <p:fltVal val="0"/>
                                          </p:val>
                                        </p:tav>
                                        <p:tav tm="100000">
                                          <p:val>
                                            <p:strVal val="#ppt_w"/>
                                          </p:val>
                                        </p:tav>
                                      </p:tavLst>
                                    </p:anim>
                                    <p:anim calcmode="lin" valueType="num">
                                      <p:cBhvr>
                                        <p:cTn id="364" dur="1000" fill="hold"/>
                                        <p:tgtEl>
                                          <p:spTgt spid="82"/>
                                        </p:tgtEl>
                                        <p:attrNameLst>
                                          <p:attrName>ppt_h</p:attrName>
                                        </p:attrNameLst>
                                      </p:cBhvr>
                                      <p:tavLst>
                                        <p:tav tm="0">
                                          <p:val>
                                            <p:fltVal val="0"/>
                                          </p:val>
                                        </p:tav>
                                        <p:tav tm="100000">
                                          <p:val>
                                            <p:strVal val="#ppt_h"/>
                                          </p:val>
                                        </p:tav>
                                      </p:tavLst>
                                    </p:anim>
                                    <p:animEffect transition="in" filter="fade">
                                      <p:cBhvr>
                                        <p:cTn id="365" dur="1000"/>
                                        <p:tgtEl>
                                          <p:spTgt spid="82"/>
                                        </p:tgtEl>
                                      </p:cBhvr>
                                    </p:animEffect>
                                  </p:childTnLst>
                                </p:cTn>
                              </p:par>
                              <p:par>
                                <p:cTn id="366" presetID="53" presetClass="entr" presetSubtype="16" fill="hold" grpId="0" nodeType="withEffect">
                                  <p:stCondLst>
                                    <p:cond delay="250"/>
                                  </p:stCondLst>
                                  <p:childTnLst>
                                    <p:set>
                                      <p:cBhvr>
                                        <p:cTn id="367" dur="1" fill="hold">
                                          <p:stCondLst>
                                            <p:cond delay="0"/>
                                          </p:stCondLst>
                                        </p:cTn>
                                        <p:tgtEl>
                                          <p:spTgt spid="83"/>
                                        </p:tgtEl>
                                        <p:attrNameLst>
                                          <p:attrName>style.visibility</p:attrName>
                                        </p:attrNameLst>
                                      </p:cBhvr>
                                      <p:to>
                                        <p:strVal val="visible"/>
                                      </p:to>
                                    </p:set>
                                    <p:anim calcmode="lin" valueType="num">
                                      <p:cBhvr>
                                        <p:cTn id="368" dur="1000" fill="hold"/>
                                        <p:tgtEl>
                                          <p:spTgt spid="83"/>
                                        </p:tgtEl>
                                        <p:attrNameLst>
                                          <p:attrName>ppt_w</p:attrName>
                                        </p:attrNameLst>
                                      </p:cBhvr>
                                      <p:tavLst>
                                        <p:tav tm="0">
                                          <p:val>
                                            <p:fltVal val="0"/>
                                          </p:val>
                                        </p:tav>
                                        <p:tav tm="100000">
                                          <p:val>
                                            <p:strVal val="#ppt_w"/>
                                          </p:val>
                                        </p:tav>
                                      </p:tavLst>
                                    </p:anim>
                                    <p:anim calcmode="lin" valueType="num">
                                      <p:cBhvr>
                                        <p:cTn id="369" dur="1000" fill="hold"/>
                                        <p:tgtEl>
                                          <p:spTgt spid="83"/>
                                        </p:tgtEl>
                                        <p:attrNameLst>
                                          <p:attrName>ppt_h</p:attrName>
                                        </p:attrNameLst>
                                      </p:cBhvr>
                                      <p:tavLst>
                                        <p:tav tm="0">
                                          <p:val>
                                            <p:fltVal val="0"/>
                                          </p:val>
                                        </p:tav>
                                        <p:tav tm="100000">
                                          <p:val>
                                            <p:strVal val="#ppt_h"/>
                                          </p:val>
                                        </p:tav>
                                      </p:tavLst>
                                    </p:anim>
                                    <p:animEffect transition="in" filter="fade">
                                      <p:cBhvr>
                                        <p:cTn id="370" dur="1000"/>
                                        <p:tgtEl>
                                          <p:spTgt spid="83"/>
                                        </p:tgtEl>
                                      </p:cBhvr>
                                    </p:animEffect>
                                  </p:childTnLst>
                                </p:cTn>
                              </p:par>
                              <p:par>
                                <p:cTn id="371" presetID="53" presetClass="entr" presetSubtype="16" fill="hold" grpId="0" nodeType="withEffect">
                                  <p:stCondLst>
                                    <p:cond delay="250"/>
                                  </p:stCondLst>
                                  <p:childTnLst>
                                    <p:set>
                                      <p:cBhvr>
                                        <p:cTn id="372" dur="1" fill="hold">
                                          <p:stCondLst>
                                            <p:cond delay="0"/>
                                          </p:stCondLst>
                                        </p:cTn>
                                        <p:tgtEl>
                                          <p:spTgt spid="84"/>
                                        </p:tgtEl>
                                        <p:attrNameLst>
                                          <p:attrName>style.visibility</p:attrName>
                                        </p:attrNameLst>
                                      </p:cBhvr>
                                      <p:to>
                                        <p:strVal val="visible"/>
                                      </p:to>
                                    </p:set>
                                    <p:anim calcmode="lin" valueType="num">
                                      <p:cBhvr>
                                        <p:cTn id="373" dur="1000" fill="hold"/>
                                        <p:tgtEl>
                                          <p:spTgt spid="84"/>
                                        </p:tgtEl>
                                        <p:attrNameLst>
                                          <p:attrName>ppt_w</p:attrName>
                                        </p:attrNameLst>
                                      </p:cBhvr>
                                      <p:tavLst>
                                        <p:tav tm="0">
                                          <p:val>
                                            <p:fltVal val="0"/>
                                          </p:val>
                                        </p:tav>
                                        <p:tav tm="100000">
                                          <p:val>
                                            <p:strVal val="#ppt_w"/>
                                          </p:val>
                                        </p:tav>
                                      </p:tavLst>
                                    </p:anim>
                                    <p:anim calcmode="lin" valueType="num">
                                      <p:cBhvr>
                                        <p:cTn id="374" dur="1000" fill="hold"/>
                                        <p:tgtEl>
                                          <p:spTgt spid="84"/>
                                        </p:tgtEl>
                                        <p:attrNameLst>
                                          <p:attrName>ppt_h</p:attrName>
                                        </p:attrNameLst>
                                      </p:cBhvr>
                                      <p:tavLst>
                                        <p:tav tm="0">
                                          <p:val>
                                            <p:fltVal val="0"/>
                                          </p:val>
                                        </p:tav>
                                        <p:tav tm="100000">
                                          <p:val>
                                            <p:strVal val="#ppt_h"/>
                                          </p:val>
                                        </p:tav>
                                      </p:tavLst>
                                    </p:anim>
                                    <p:animEffect transition="in" filter="fade">
                                      <p:cBhvr>
                                        <p:cTn id="375" dur="1000"/>
                                        <p:tgtEl>
                                          <p:spTgt spid="84"/>
                                        </p:tgtEl>
                                      </p:cBhvr>
                                    </p:animEffect>
                                  </p:childTnLst>
                                </p:cTn>
                              </p:par>
                              <p:par>
                                <p:cTn id="376" presetID="53" presetClass="entr" presetSubtype="16" fill="hold" grpId="0" nodeType="withEffect">
                                  <p:stCondLst>
                                    <p:cond delay="250"/>
                                  </p:stCondLst>
                                  <p:childTnLst>
                                    <p:set>
                                      <p:cBhvr>
                                        <p:cTn id="377" dur="1" fill="hold">
                                          <p:stCondLst>
                                            <p:cond delay="0"/>
                                          </p:stCondLst>
                                        </p:cTn>
                                        <p:tgtEl>
                                          <p:spTgt spid="85"/>
                                        </p:tgtEl>
                                        <p:attrNameLst>
                                          <p:attrName>style.visibility</p:attrName>
                                        </p:attrNameLst>
                                      </p:cBhvr>
                                      <p:to>
                                        <p:strVal val="visible"/>
                                      </p:to>
                                    </p:set>
                                    <p:anim calcmode="lin" valueType="num">
                                      <p:cBhvr>
                                        <p:cTn id="378" dur="1000" fill="hold"/>
                                        <p:tgtEl>
                                          <p:spTgt spid="85"/>
                                        </p:tgtEl>
                                        <p:attrNameLst>
                                          <p:attrName>ppt_w</p:attrName>
                                        </p:attrNameLst>
                                      </p:cBhvr>
                                      <p:tavLst>
                                        <p:tav tm="0">
                                          <p:val>
                                            <p:fltVal val="0"/>
                                          </p:val>
                                        </p:tav>
                                        <p:tav tm="100000">
                                          <p:val>
                                            <p:strVal val="#ppt_w"/>
                                          </p:val>
                                        </p:tav>
                                      </p:tavLst>
                                    </p:anim>
                                    <p:anim calcmode="lin" valueType="num">
                                      <p:cBhvr>
                                        <p:cTn id="379" dur="1000" fill="hold"/>
                                        <p:tgtEl>
                                          <p:spTgt spid="85"/>
                                        </p:tgtEl>
                                        <p:attrNameLst>
                                          <p:attrName>ppt_h</p:attrName>
                                        </p:attrNameLst>
                                      </p:cBhvr>
                                      <p:tavLst>
                                        <p:tav tm="0">
                                          <p:val>
                                            <p:fltVal val="0"/>
                                          </p:val>
                                        </p:tav>
                                        <p:tav tm="100000">
                                          <p:val>
                                            <p:strVal val="#ppt_h"/>
                                          </p:val>
                                        </p:tav>
                                      </p:tavLst>
                                    </p:anim>
                                    <p:animEffect transition="in" filter="fade">
                                      <p:cBhvr>
                                        <p:cTn id="380" dur="1000"/>
                                        <p:tgtEl>
                                          <p:spTgt spid="85"/>
                                        </p:tgtEl>
                                      </p:cBhvr>
                                    </p:animEffect>
                                  </p:childTnLst>
                                </p:cTn>
                              </p:par>
                              <p:par>
                                <p:cTn id="381" presetID="53" presetClass="entr" presetSubtype="16" fill="hold" grpId="0" nodeType="withEffect">
                                  <p:stCondLst>
                                    <p:cond delay="250"/>
                                  </p:stCondLst>
                                  <p:childTnLst>
                                    <p:set>
                                      <p:cBhvr>
                                        <p:cTn id="382" dur="1" fill="hold">
                                          <p:stCondLst>
                                            <p:cond delay="0"/>
                                          </p:stCondLst>
                                        </p:cTn>
                                        <p:tgtEl>
                                          <p:spTgt spid="86"/>
                                        </p:tgtEl>
                                        <p:attrNameLst>
                                          <p:attrName>style.visibility</p:attrName>
                                        </p:attrNameLst>
                                      </p:cBhvr>
                                      <p:to>
                                        <p:strVal val="visible"/>
                                      </p:to>
                                    </p:set>
                                    <p:anim calcmode="lin" valueType="num">
                                      <p:cBhvr>
                                        <p:cTn id="383" dur="1000" fill="hold"/>
                                        <p:tgtEl>
                                          <p:spTgt spid="86"/>
                                        </p:tgtEl>
                                        <p:attrNameLst>
                                          <p:attrName>ppt_w</p:attrName>
                                        </p:attrNameLst>
                                      </p:cBhvr>
                                      <p:tavLst>
                                        <p:tav tm="0">
                                          <p:val>
                                            <p:fltVal val="0"/>
                                          </p:val>
                                        </p:tav>
                                        <p:tav tm="100000">
                                          <p:val>
                                            <p:strVal val="#ppt_w"/>
                                          </p:val>
                                        </p:tav>
                                      </p:tavLst>
                                    </p:anim>
                                    <p:anim calcmode="lin" valueType="num">
                                      <p:cBhvr>
                                        <p:cTn id="384" dur="1000" fill="hold"/>
                                        <p:tgtEl>
                                          <p:spTgt spid="86"/>
                                        </p:tgtEl>
                                        <p:attrNameLst>
                                          <p:attrName>ppt_h</p:attrName>
                                        </p:attrNameLst>
                                      </p:cBhvr>
                                      <p:tavLst>
                                        <p:tav tm="0">
                                          <p:val>
                                            <p:fltVal val="0"/>
                                          </p:val>
                                        </p:tav>
                                        <p:tav tm="100000">
                                          <p:val>
                                            <p:strVal val="#ppt_h"/>
                                          </p:val>
                                        </p:tav>
                                      </p:tavLst>
                                    </p:anim>
                                    <p:animEffect transition="in" filter="fade">
                                      <p:cBhvr>
                                        <p:cTn id="385" dur="1000"/>
                                        <p:tgtEl>
                                          <p:spTgt spid="86"/>
                                        </p:tgtEl>
                                      </p:cBhvr>
                                    </p:animEffect>
                                  </p:childTnLst>
                                </p:cTn>
                              </p:par>
                              <p:par>
                                <p:cTn id="386" presetID="53" presetClass="entr" presetSubtype="16" fill="hold" grpId="0" nodeType="withEffect">
                                  <p:stCondLst>
                                    <p:cond delay="250"/>
                                  </p:stCondLst>
                                  <p:childTnLst>
                                    <p:set>
                                      <p:cBhvr>
                                        <p:cTn id="387" dur="1" fill="hold">
                                          <p:stCondLst>
                                            <p:cond delay="0"/>
                                          </p:stCondLst>
                                        </p:cTn>
                                        <p:tgtEl>
                                          <p:spTgt spid="87"/>
                                        </p:tgtEl>
                                        <p:attrNameLst>
                                          <p:attrName>style.visibility</p:attrName>
                                        </p:attrNameLst>
                                      </p:cBhvr>
                                      <p:to>
                                        <p:strVal val="visible"/>
                                      </p:to>
                                    </p:set>
                                    <p:anim calcmode="lin" valueType="num">
                                      <p:cBhvr>
                                        <p:cTn id="388" dur="1000" fill="hold"/>
                                        <p:tgtEl>
                                          <p:spTgt spid="87"/>
                                        </p:tgtEl>
                                        <p:attrNameLst>
                                          <p:attrName>ppt_w</p:attrName>
                                        </p:attrNameLst>
                                      </p:cBhvr>
                                      <p:tavLst>
                                        <p:tav tm="0">
                                          <p:val>
                                            <p:fltVal val="0"/>
                                          </p:val>
                                        </p:tav>
                                        <p:tav tm="100000">
                                          <p:val>
                                            <p:strVal val="#ppt_w"/>
                                          </p:val>
                                        </p:tav>
                                      </p:tavLst>
                                    </p:anim>
                                    <p:anim calcmode="lin" valueType="num">
                                      <p:cBhvr>
                                        <p:cTn id="389" dur="1000" fill="hold"/>
                                        <p:tgtEl>
                                          <p:spTgt spid="87"/>
                                        </p:tgtEl>
                                        <p:attrNameLst>
                                          <p:attrName>ppt_h</p:attrName>
                                        </p:attrNameLst>
                                      </p:cBhvr>
                                      <p:tavLst>
                                        <p:tav tm="0">
                                          <p:val>
                                            <p:fltVal val="0"/>
                                          </p:val>
                                        </p:tav>
                                        <p:tav tm="100000">
                                          <p:val>
                                            <p:strVal val="#ppt_h"/>
                                          </p:val>
                                        </p:tav>
                                      </p:tavLst>
                                    </p:anim>
                                    <p:animEffect transition="in" filter="fade">
                                      <p:cBhvr>
                                        <p:cTn id="390" dur="1000"/>
                                        <p:tgtEl>
                                          <p:spTgt spid="87"/>
                                        </p:tgtEl>
                                      </p:cBhvr>
                                    </p:animEffect>
                                  </p:childTnLst>
                                </p:cTn>
                              </p:par>
                              <p:par>
                                <p:cTn id="391" presetID="53" presetClass="entr" presetSubtype="16" fill="hold" grpId="0" nodeType="withEffect">
                                  <p:stCondLst>
                                    <p:cond delay="250"/>
                                  </p:stCondLst>
                                  <p:childTnLst>
                                    <p:set>
                                      <p:cBhvr>
                                        <p:cTn id="392" dur="1" fill="hold">
                                          <p:stCondLst>
                                            <p:cond delay="0"/>
                                          </p:stCondLst>
                                        </p:cTn>
                                        <p:tgtEl>
                                          <p:spTgt spid="88"/>
                                        </p:tgtEl>
                                        <p:attrNameLst>
                                          <p:attrName>style.visibility</p:attrName>
                                        </p:attrNameLst>
                                      </p:cBhvr>
                                      <p:to>
                                        <p:strVal val="visible"/>
                                      </p:to>
                                    </p:set>
                                    <p:anim calcmode="lin" valueType="num">
                                      <p:cBhvr>
                                        <p:cTn id="393" dur="1000" fill="hold"/>
                                        <p:tgtEl>
                                          <p:spTgt spid="88"/>
                                        </p:tgtEl>
                                        <p:attrNameLst>
                                          <p:attrName>ppt_w</p:attrName>
                                        </p:attrNameLst>
                                      </p:cBhvr>
                                      <p:tavLst>
                                        <p:tav tm="0">
                                          <p:val>
                                            <p:fltVal val="0"/>
                                          </p:val>
                                        </p:tav>
                                        <p:tav tm="100000">
                                          <p:val>
                                            <p:strVal val="#ppt_w"/>
                                          </p:val>
                                        </p:tav>
                                      </p:tavLst>
                                    </p:anim>
                                    <p:anim calcmode="lin" valueType="num">
                                      <p:cBhvr>
                                        <p:cTn id="394" dur="1000" fill="hold"/>
                                        <p:tgtEl>
                                          <p:spTgt spid="88"/>
                                        </p:tgtEl>
                                        <p:attrNameLst>
                                          <p:attrName>ppt_h</p:attrName>
                                        </p:attrNameLst>
                                      </p:cBhvr>
                                      <p:tavLst>
                                        <p:tav tm="0">
                                          <p:val>
                                            <p:fltVal val="0"/>
                                          </p:val>
                                        </p:tav>
                                        <p:tav tm="100000">
                                          <p:val>
                                            <p:strVal val="#ppt_h"/>
                                          </p:val>
                                        </p:tav>
                                      </p:tavLst>
                                    </p:anim>
                                    <p:animEffect transition="in" filter="fade">
                                      <p:cBhvr>
                                        <p:cTn id="395" dur="1000"/>
                                        <p:tgtEl>
                                          <p:spTgt spid="88"/>
                                        </p:tgtEl>
                                      </p:cBhvr>
                                    </p:animEffect>
                                  </p:childTnLst>
                                </p:cTn>
                              </p:par>
                              <p:par>
                                <p:cTn id="396" presetID="53" presetClass="entr" presetSubtype="16" fill="hold" grpId="0" nodeType="withEffect">
                                  <p:stCondLst>
                                    <p:cond delay="250"/>
                                  </p:stCondLst>
                                  <p:childTnLst>
                                    <p:set>
                                      <p:cBhvr>
                                        <p:cTn id="397" dur="1" fill="hold">
                                          <p:stCondLst>
                                            <p:cond delay="0"/>
                                          </p:stCondLst>
                                        </p:cTn>
                                        <p:tgtEl>
                                          <p:spTgt spid="89"/>
                                        </p:tgtEl>
                                        <p:attrNameLst>
                                          <p:attrName>style.visibility</p:attrName>
                                        </p:attrNameLst>
                                      </p:cBhvr>
                                      <p:to>
                                        <p:strVal val="visible"/>
                                      </p:to>
                                    </p:set>
                                    <p:anim calcmode="lin" valueType="num">
                                      <p:cBhvr>
                                        <p:cTn id="398" dur="1000" fill="hold"/>
                                        <p:tgtEl>
                                          <p:spTgt spid="89"/>
                                        </p:tgtEl>
                                        <p:attrNameLst>
                                          <p:attrName>ppt_w</p:attrName>
                                        </p:attrNameLst>
                                      </p:cBhvr>
                                      <p:tavLst>
                                        <p:tav tm="0">
                                          <p:val>
                                            <p:fltVal val="0"/>
                                          </p:val>
                                        </p:tav>
                                        <p:tav tm="100000">
                                          <p:val>
                                            <p:strVal val="#ppt_w"/>
                                          </p:val>
                                        </p:tav>
                                      </p:tavLst>
                                    </p:anim>
                                    <p:anim calcmode="lin" valueType="num">
                                      <p:cBhvr>
                                        <p:cTn id="399" dur="1000" fill="hold"/>
                                        <p:tgtEl>
                                          <p:spTgt spid="89"/>
                                        </p:tgtEl>
                                        <p:attrNameLst>
                                          <p:attrName>ppt_h</p:attrName>
                                        </p:attrNameLst>
                                      </p:cBhvr>
                                      <p:tavLst>
                                        <p:tav tm="0">
                                          <p:val>
                                            <p:fltVal val="0"/>
                                          </p:val>
                                        </p:tav>
                                        <p:tav tm="100000">
                                          <p:val>
                                            <p:strVal val="#ppt_h"/>
                                          </p:val>
                                        </p:tav>
                                      </p:tavLst>
                                    </p:anim>
                                    <p:animEffect transition="in" filter="fade">
                                      <p:cBhvr>
                                        <p:cTn id="400" dur="1000"/>
                                        <p:tgtEl>
                                          <p:spTgt spid="89"/>
                                        </p:tgtEl>
                                      </p:cBhvr>
                                    </p:animEffect>
                                  </p:childTnLst>
                                </p:cTn>
                              </p:par>
                              <p:par>
                                <p:cTn id="401" presetID="53" presetClass="entr" presetSubtype="16" fill="hold" grpId="0" nodeType="withEffect">
                                  <p:stCondLst>
                                    <p:cond delay="250"/>
                                  </p:stCondLst>
                                  <p:childTnLst>
                                    <p:set>
                                      <p:cBhvr>
                                        <p:cTn id="402" dur="1" fill="hold">
                                          <p:stCondLst>
                                            <p:cond delay="0"/>
                                          </p:stCondLst>
                                        </p:cTn>
                                        <p:tgtEl>
                                          <p:spTgt spid="90"/>
                                        </p:tgtEl>
                                        <p:attrNameLst>
                                          <p:attrName>style.visibility</p:attrName>
                                        </p:attrNameLst>
                                      </p:cBhvr>
                                      <p:to>
                                        <p:strVal val="visible"/>
                                      </p:to>
                                    </p:set>
                                    <p:anim calcmode="lin" valueType="num">
                                      <p:cBhvr>
                                        <p:cTn id="403" dur="1000" fill="hold"/>
                                        <p:tgtEl>
                                          <p:spTgt spid="90"/>
                                        </p:tgtEl>
                                        <p:attrNameLst>
                                          <p:attrName>ppt_w</p:attrName>
                                        </p:attrNameLst>
                                      </p:cBhvr>
                                      <p:tavLst>
                                        <p:tav tm="0">
                                          <p:val>
                                            <p:fltVal val="0"/>
                                          </p:val>
                                        </p:tav>
                                        <p:tav tm="100000">
                                          <p:val>
                                            <p:strVal val="#ppt_w"/>
                                          </p:val>
                                        </p:tav>
                                      </p:tavLst>
                                    </p:anim>
                                    <p:anim calcmode="lin" valueType="num">
                                      <p:cBhvr>
                                        <p:cTn id="404" dur="1000" fill="hold"/>
                                        <p:tgtEl>
                                          <p:spTgt spid="90"/>
                                        </p:tgtEl>
                                        <p:attrNameLst>
                                          <p:attrName>ppt_h</p:attrName>
                                        </p:attrNameLst>
                                      </p:cBhvr>
                                      <p:tavLst>
                                        <p:tav tm="0">
                                          <p:val>
                                            <p:fltVal val="0"/>
                                          </p:val>
                                        </p:tav>
                                        <p:tav tm="100000">
                                          <p:val>
                                            <p:strVal val="#ppt_h"/>
                                          </p:val>
                                        </p:tav>
                                      </p:tavLst>
                                    </p:anim>
                                    <p:animEffect transition="in" filter="fade">
                                      <p:cBhvr>
                                        <p:cTn id="405" dur="1000"/>
                                        <p:tgtEl>
                                          <p:spTgt spid="90"/>
                                        </p:tgtEl>
                                      </p:cBhvr>
                                    </p:animEffect>
                                  </p:childTnLst>
                                </p:cTn>
                              </p:par>
                              <p:par>
                                <p:cTn id="406" presetID="53" presetClass="entr" presetSubtype="16" fill="hold" grpId="0" nodeType="withEffect">
                                  <p:stCondLst>
                                    <p:cond delay="250"/>
                                  </p:stCondLst>
                                  <p:childTnLst>
                                    <p:set>
                                      <p:cBhvr>
                                        <p:cTn id="407" dur="1" fill="hold">
                                          <p:stCondLst>
                                            <p:cond delay="0"/>
                                          </p:stCondLst>
                                        </p:cTn>
                                        <p:tgtEl>
                                          <p:spTgt spid="91"/>
                                        </p:tgtEl>
                                        <p:attrNameLst>
                                          <p:attrName>style.visibility</p:attrName>
                                        </p:attrNameLst>
                                      </p:cBhvr>
                                      <p:to>
                                        <p:strVal val="visible"/>
                                      </p:to>
                                    </p:set>
                                    <p:anim calcmode="lin" valueType="num">
                                      <p:cBhvr>
                                        <p:cTn id="408" dur="1000" fill="hold"/>
                                        <p:tgtEl>
                                          <p:spTgt spid="91"/>
                                        </p:tgtEl>
                                        <p:attrNameLst>
                                          <p:attrName>ppt_w</p:attrName>
                                        </p:attrNameLst>
                                      </p:cBhvr>
                                      <p:tavLst>
                                        <p:tav tm="0">
                                          <p:val>
                                            <p:fltVal val="0"/>
                                          </p:val>
                                        </p:tav>
                                        <p:tav tm="100000">
                                          <p:val>
                                            <p:strVal val="#ppt_w"/>
                                          </p:val>
                                        </p:tav>
                                      </p:tavLst>
                                    </p:anim>
                                    <p:anim calcmode="lin" valueType="num">
                                      <p:cBhvr>
                                        <p:cTn id="409" dur="1000" fill="hold"/>
                                        <p:tgtEl>
                                          <p:spTgt spid="91"/>
                                        </p:tgtEl>
                                        <p:attrNameLst>
                                          <p:attrName>ppt_h</p:attrName>
                                        </p:attrNameLst>
                                      </p:cBhvr>
                                      <p:tavLst>
                                        <p:tav tm="0">
                                          <p:val>
                                            <p:fltVal val="0"/>
                                          </p:val>
                                        </p:tav>
                                        <p:tav tm="100000">
                                          <p:val>
                                            <p:strVal val="#ppt_h"/>
                                          </p:val>
                                        </p:tav>
                                      </p:tavLst>
                                    </p:anim>
                                    <p:animEffect transition="in" filter="fade">
                                      <p:cBhvr>
                                        <p:cTn id="410" dur="1000"/>
                                        <p:tgtEl>
                                          <p:spTgt spid="91"/>
                                        </p:tgtEl>
                                      </p:cBhvr>
                                    </p:animEffect>
                                  </p:childTnLst>
                                </p:cTn>
                              </p:par>
                              <p:par>
                                <p:cTn id="411" presetID="53" presetClass="entr" presetSubtype="16" fill="hold" grpId="0" nodeType="withEffect">
                                  <p:stCondLst>
                                    <p:cond delay="250"/>
                                  </p:stCondLst>
                                  <p:childTnLst>
                                    <p:set>
                                      <p:cBhvr>
                                        <p:cTn id="412" dur="1" fill="hold">
                                          <p:stCondLst>
                                            <p:cond delay="0"/>
                                          </p:stCondLst>
                                        </p:cTn>
                                        <p:tgtEl>
                                          <p:spTgt spid="92"/>
                                        </p:tgtEl>
                                        <p:attrNameLst>
                                          <p:attrName>style.visibility</p:attrName>
                                        </p:attrNameLst>
                                      </p:cBhvr>
                                      <p:to>
                                        <p:strVal val="visible"/>
                                      </p:to>
                                    </p:set>
                                    <p:anim calcmode="lin" valueType="num">
                                      <p:cBhvr>
                                        <p:cTn id="413" dur="1000" fill="hold"/>
                                        <p:tgtEl>
                                          <p:spTgt spid="92"/>
                                        </p:tgtEl>
                                        <p:attrNameLst>
                                          <p:attrName>ppt_w</p:attrName>
                                        </p:attrNameLst>
                                      </p:cBhvr>
                                      <p:tavLst>
                                        <p:tav tm="0">
                                          <p:val>
                                            <p:fltVal val="0"/>
                                          </p:val>
                                        </p:tav>
                                        <p:tav tm="100000">
                                          <p:val>
                                            <p:strVal val="#ppt_w"/>
                                          </p:val>
                                        </p:tav>
                                      </p:tavLst>
                                    </p:anim>
                                    <p:anim calcmode="lin" valueType="num">
                                      <p:cBhvr>
                                        <p:cTn id="414" dur="1000" fill="hold"/>
                                        <p:tgtEl>
                                          <p:spTgt spid="92"/>
                                        </p:tgtEl>
                                        <p:attrNameLst>
                                          <p:attrName>ppt_h</p:attrName>
                                        </p:attrNameLst>
                                      </p:cBhvr>
                                      <p:tavLst>
                                        <p:tav tm="0">
                                          <p:val>
                                            <p:fltVal val="0"/>
                                          </p:val>
                                        </p:tav>
                                        <p:tav tm="100000">
                                          <p:val>
                                            <p:strVal val="#ppt_h"/>
                                          </p:val>
                                        </p:tav>
                                      </p:tavLst>
                                    </p:anim>
                                    <p:animEffect transition="in" filter="fade">
                                      <p:cBhvr>
                                        <p:cTn id="415" dur="1000"/>
                                        <p:tgtEl>
                                          <p:spTgt spid="92"/>
                                        </p:tgtEl>
                                      </p:cBhvr>
                                    </p:animEffect>
                                  </p:childTnLst>
                                </p:cTn>
                              </p:par>
                              <p:par>
                                <p:cTn id="416" presetID="53" presetClass="entr" presetSubtype="16" fill="hold" grpId="0" nodeType="withEffect">
                                  <p:stCondLst>
                                    <p:cond delay="250"/>
                                  </p:stCondLst>
                                  <p:childTnLst>
                                    <p:set>
                                      <p:cBhvr>
                                        <p:cTn id="417" dur="1" fill="hold">
                                          <p:stCondLst>
                                            <p:cond delay="0"/>
                                          </p:stCondLst>
                                        </p:cTn>
                                        <p:tgtEl>
                                          <p:spTgt spid="93"/>
                                        </p:tgtEl>
                                        <p:attrNameLst>
                                          <p:attrName>style.visibility</p:attrName>
                                        </p:attrNameLst>
                                      </p:cBhvr>
                                      <p:to>
                                        <p:strVal val="visible"/>
                                      </p:to>
                                    </p:set>
                                    <p:anim calcmode="lin" valueType="num">
                                      <p:cBhvr>
                                        <p:cTn id="418" dur="1000" fill="hold"/>
                                        <p:tgtEl>
                                          <p:spTgt spid="93"/>
                                        </p:tgtEl>
                                        <p:attrNameLst>
                                          <p:attrName>ppt_w</p:attrName>
                                        </p:attrNameLst>
                                      </p:cBhvr>
                                      <p:tavLst>
                                        <p:tav tm="0">
                                          <p:val>
                                            <p:fltVal val="0"/>
                                          </p:val>
                                        </p:tav>
                                        <p:tav tm="100000">
                                          <p:val>
                                            <p:strVal val="#ppt_w"/>
                                          </p:val>
                                        </p:tav>
                                      </p:tavLst>
                                    </p:anim>
                                    <p:anim calcmode="lin" valueType="num">
                                      <p:cBhvr>
                                        <p:cTn id="419" dur="1000" fill="hold"/>
                                        <p:tgtEl>
                                          <p:spTgt spid="93"/>
                                        </p:tgtEl>
                                        <p:attrNameLst>
                                          <p:attrName>ppt_h</p:attrName>
                                        </p:attrNameLst>
                                      </p:cBhvr>
                                      <p:tavLst>
                                        <p:tav tm="0">
                                          <p:val>
                                            <p:fltVal val="0"/>
                                          </p:val>
                                        </p:tav>
                                        <p:tav tm="100000">
                                          <p:val>
                                            <p:strVal val="#ppt_h"/>
                                          </p:val>
                                        </p:tav>
                                      </p:tavLst>
                                    </p:anim>
                                    <p:animEffect transition="in" filter="fade">
                                      <p:cBhvr>
                                        <p:cTn id="420" dur="1000"/>
                                        <p:tgtEl>
                                          <p:spTgt spid="93"/>
                                        </p:tgtEl>
                                      </p:cBhvr>
                                    </p:animEffect>
                                  </p:childTnLst>
                                </p:cTn>
                              </p:par>
                              <p:par>
                                <p:cTn id="421" presetID="53" presetClass="entr" presetSubtype="16" fill="hold" grpId="0" nodeType="withEffect">
                                  <p:stCondLst>
                                    <p:cond delay="250"/>
                                  </p:stCondLst>
                                  <p:childTnLst>
                                    <p:set>
                                      <p:cBhvr>
                                        <p:cTn id="422" dur="1" fill="hold">
                                          <p:stCondLst>
                                            <p:cond delay="0"/>
                                          </p:stCondLst>
                                        </p:cTn>
                                        <p:tgtEl>
                                          <p:spTgt spid="94"/>
                                        </p:tgtEl>
                                        <p:attrNameLst>
                                          <p:attrName>style.visibility</p:attrName>
                                        </p:attrNameLst>
                                      </p:cBhvr>
                                      <p:to>
                                        <p:strVal val="visible"/>
                                      </p:to>
                                    </p:set>
                                    <p:anim calcmode="lin" valueType="num">
                                      <p:cBhvr>
                                        <p:cTn id="423" dur="1000" fill="hold"/>
                                        <p:tgtEl>
                                          <p:spTgt spid="94"/>
                                        </p:tgtEl>
                                        <p:attrNameLst>
                                          <p:attrName>ppt_w</p:attrName>
                                        </p:attrNameLst>
                                      </p:cBhvr>
                                      <p:tavLst>
                                        <p:tav tm="0">
                                          <p:val>
                                            <p:fltVal val="0"/>
                                          </p:val>
                                        </p:tav>
                                        <p:tav tm="100000">
                                          <p:val>
                                            <p:strVal val="#ppt_w"/>
                                          </p:val>
                                        </p:tav>
                                      </p:tavLst>
                                    </p:anim>
                                    <p:anim calcmode="lin" valueType="num">
                                      <p:cBhvr>
                                        <p:cTn id="424" dur="1000" fill="hold"/>
                                        <p:tgtEl>
                                          <p:spTgt spid="94"/>
                                        </p:tgtEl>
                                        <p:attrNameLst>
                                          <p:attrName>ppt_h</p:attrName>
                                        </p:attrNameLst>
                                      </p:cBhvr>
                                      <p:tavLst>
                                        <p:tav tm="0">
                                          <p:val>
                                            <p:fltVal val="0"/>
                                          </p:val>
                                        </p:tav>
                                        <p:tav tm="100000">
                                          <p:val>
                                            <p:strVal val="#ppt_h"/>
                                          </p:val>
                                        </p:tav>
                                      </p:tavLst>
                                    </p:anim>
                                    <p:animEffect transition="in" filter="fade">
                                      <p:cBhvr>
                                        <p:cTn id="425" dur="1000"/>
                                        <p:tgtEl>
                                          <p:spTgt spid="94"/>
                                        </p:tgtEl>
                                      </p:cBhvr>
                                    </p:animEffect>
                                  </p:childTnLst>
                                </p:cTn>
                              </p:par>
                              <p:par>
                                <p:cTn id="426" presetID="53" presetClass="entr" presetSubtype="16" fill="hold" grpId="0" nodeType="withEffect">
                                  <p:stCondLst>
                                    <p:cond delay="250"/>
                                  </p:stCondLst>
                                  <p:childTnLst>
                                    <p:set>
                                      <p:cBhvr>
                                        <p:cTn id="427" dur="1" fill="hold">
                                          <p:stCondLst>
                                            <p:cond delay="0"/>
                                          </p:stCondLst>
                                        </p:cTn>
                                        <p:tgtEl>
                                          <p:spTgt spid="95"/>
                                        </p:tgtEl>
                                        <p:attrNameLst>
                                          <p:attrName>style.visibility</p:attrName>
                                        </p:attrNameLst>
                                      </p:cBhvr>
                                      <p:to>
                                        <p:strVal val="visible"/>
                                      </p:to>
                                    </p:set>
                                    <p:anim calcmode="lin" valueType="num">
                                      <p:cBhvr>
                                        <p:cTn id="428" dur="1000" fill="hold"/>
                                        <p:tgtEl>
                                          <p:spTgt spid="95"/>
                                        </p:tgtEl>
                                        <p:attrNameLst>
                                          <p:attrName>ppt_w</p:attrName>
                                        </p:attrNameLst>
                                      </p:cBhvr>
                                      <p:tavLst>
                                        <p:tav tm="0">
                                          <p:val>
                                            <p:fltVal val="0"/>
                                          </p:val>
                                        </p:tav>
                                        <p:tav tm="100000">
                                          <p:val>
                                            <p:strVal val="#ppt_w"/>
                                          </p:val>
                                        </p:tav>
                                      </p:tavLst>
                                    </p:anim>
                                    <p:anim calcmode="lin" valueType="num">
                                      <p:cBhvr>
                                        <p:cTn id="429" dur="1000" fill="hold"/>
                                        <p:tgtEl>
                                          <p:spTgt spid="95"/>
                                        </p:tgtEl>
                                        <p:attrNameLst>
                                          <p:attrName>ppt_h</p:attrName>
                                        </p:attrNameLst>
                                      </p:cBhvr>
                                      <p:tavLst>
                                        <p:tav tm="0">
                                          <p:val>
                                            <p:fltVal val="0"/>
                                          </p:val>
                                        </p:tav>
                                        <p:tav tm="100000">
                                          <p:val>
                                            <p:strVal val="#ppt_h"/>
                                          </p:val>
                                        </p:tav>
                                      </p:tavLst>
                                    </p:anim>
                                    <p:animEffect transition="in" filter="fade">
                                      <p:cBhvr>
                                        <p:cTn id="430" dur="1000"/>
                                        <p:tgtEl>
                                          <p:spTgt spid="95"/>
                                        </p:tgtEl>
                                      </p:cBhvr>
                                    </p:animEffect>
                                  </p:childTnLst>
                                </p:cTn>
                              </p:par>
                              <p:par>
                                <p:cTn id="431" presetID="53" presetClass="entr" presetSubtype="16" fill="hold" grpId="0" nodeType="withEffect">
                                  <p:stCondLst>
                                    <p:cond delay="250"/>
                                  </p:stCondLst>
                                  <p:childTnLst>
                                    <p:set>
                                      <p:cBhvr>
                                        <p:cTn id="432" dur="1" fill="hold">
                                          <p:stCondLst>
                                            <p:cond delay="0"/>
                                          </p:stCondLst>
                                        </p:cTn>
                                        <p:tgtEl>
                                          <p:spTgt spid="96"/>
                                        </p:tgtEl>
                                        <p:attrNameLst>
                                          <p:attrName>style.visibility</p:attrName>
                                        </p:attrNameLst>
                                      </p:cBhvr>
                                      <p:to>
                                        <p:strVal val="visible"/>
                                      </p:to>
                                    </p:set>
                                    <p:anim calcmode="lin" valueType="num">
                                      <p:cBhvr>
                                        <p:cTn id="433" dur="1000" fill="hold"/>
                                        <p:tgtEl>
                                          <p:spTgt spid="96"/>
                                        </p:tgtEl>
                                        <p:attrNameLst>
                                          <p:attrName>ppt_w</p:attrName>
                                        </p:attrNameLst>
                                      </p:cBhvr>
                                      <p:tavLst>
                                        <p:tav tm="0">
                                          <p:val>
                                            <p:fltVal val="0"/>
                                          </p:val>
                                        </p:tav>
                                        <p:tav tm="100000">
                                          <p:val>
                                            <p:strVal val="#ppt_w"/>
                                          </p:val>
                                        </p:tav>
                                      </p:tavLst>
                                    </p:anim>
                                    <p:anim calcmode="lin" valueType="num">
                                      <p:cBhvr>
                                        <p:cTn id="434" dur="1000" fill="hold"/>
                                        <p:tgtEl>
                                          <p:spTgt spid="96"/>
                                        </p:tgtEl>
                                        <p:attrNameLst>
                                          <p:attrName>ppt_h</p:attrName>
                                        </p:attrNameLst>
                                      </p:cBhvr>
                                      <p:tavLst>
                                        <p:tav tm="0">
                                          <p:val>
                                            <p:fltVal val="0"/>
                                          </p:val>
                                        </p:tav>
                                        <p:tav tm="100000">
                                          <p:val>
                                            <p:strVal val="#ppt_h"/>
                                          </p:val>
                                        </p:tav>
                                      </p:tavLst>
                                    </p:anim>
                                    <p:animEffect transition="in" filter="fade">
                                      <p:cBhvr>
                                        <p:cTn id="435" dur="1000"/>
                                        <p:tgtEl>
                                          <p:spTgt spid="96"/>
                                        </p:tgtEl>
                                      </p:cBhvr>
                                    </p:animEffect>
                                  </p:childTnLst>
                                </p:cTn>
                              </p:par>
                              <p:par>
                                <p:cTn id="436" presetID="53" presetClass="entr" presetSubtype="16" fill="hold" grpId="0" nodeType="withEffect">
                                  <p:stCondLst>
                                    <p:cond delay="250"/>
                                  </p:stCondLst>
                                  <p:childTnLst>
                                    <p:set>
                                      <p:cBhvr>
                                        <p:cTn id="437" dur="1" fill="hold">
                                          <p:stCondLst>
                                            <p:cond delay="0"/>
                                          </p:stCondLst>
                                        </p:cTn>
                                        <p:tgtEl>
                                          <p:spTgt spid="97"/>
                                        </p:tgtEl>
                                        <p:attrNameLst>
                                          <p:attrName>style.visibility</p:attrName>
                                        </p:attrNameLst>
                                      </p:cBhvr>
                                      <p:to>
                                        <p:strVal val="visible"/>
                                      </p:to>
                                    </p:set>
                                    <p:anim calcmode="lin" valueType="num">
                                      <p:cBhvr>
                                        <p:cTn id="438" dur="1000" fill="hold"/>
                                        <p:tgtEl>
                                          <p:spTgt spid="97"/>
                                        </p:tgtEl>
                                        <p:attrNameLst>
                                          <p:attrName>ppt_w</p:attrName>
                                        </p:attrNameLst>
                                      </p:cBhvr>
                                      <p:tavLst>
                                        <p:tav tm="0">
                                          <p:val>
                                            <p:fltVal val="0"/>
                                          </p:val>
                                        </p:tav>
                                        <p:tav tm="100000">
                                          <p:val>
                                            <p:strVal val="#ppt_w"/>
                                          </p:val>
                                        </p:tav>
                                      </p:tavLst>
                                    </p:anim>
                                    <p:anim calcmode="lin" valueType="num">
                                      <p:cBhvr>
                                        <p:cTn id="439" dur="1000" fill="hold"/>
                                        <p:tgtEl>
                                          <p:spTgt spid="97"/>
                                        </p:tgtEl>
                                        <p:attrNameLst>
                                          <p:attrName>ppt_h</p:attrName>
                                        </p:attrNameLst>
                                      </p:cBhvr>
                                      <p:tavLst>
                                        <p:tav tm="0">
                                          <p:val>
                                            <p:fltVal val="0"/>
                                          </p:val>
                                        </p:tav>
                                        <p:tav tm="100000">
                                          <p:val>
                                            <p:strVal val="#ppt_h"/>
                                          </p:val>
                                        </p:tav>
                                      </p:tavLst>
                                    </p:anim>
                                    <p:animEffect transition="in" filter="fade">
                                      <p:cBhvr>
                                        <p:cTn id="440" dur="1000"/>
                                        <p:tgtEl>
                                          <p:spTgt spid="97"/>
                                        </p:tgtEl>
                                      </p:cBhvr>
                                    </p:animEffect>
                                  </p:childTnLst>
                                </p:cTn>
                              </p:par>
                              <p:par>
                                <p:cTn id="441" presetID="53" presetClass="entr" presetSubtype="16" fill="hold" grpId="0" nodeType="withEffect">
                                  <p:stCondLst>
                                    <p:cond delay="250"/>
                                  </p:stCondLst>
                                  <p:childTnLst>
                                    <p:set>
                                      <p:cBhvr>
                                        <p:cTn id="442" dur="1" fill="hold">
                                          <p:stCondLst>
                                            <p:cond delay="0"/>
                                          </p:stCondLst>
                                        </p:cTn>
                                        <p:tgtEl>
                                          <p:spTgt spid="98"/>
                                        </p:tgtEl>
                                        <p:attrNameLst>
                                          <p:attrName>style.visibility</p:attrName>
                                        </p:attrNameLst>
                                      </p:cBhvr>
                                      <p:to>
                                        <p:strVal val="visible"/>
                                      </p:to>
                                    </p:set>
                                    <p:anim calcmode="lin" valueType="num">
                                      <p:cBhvr>
                                        <p:cTn id="443" dur="1000" fill="hold"/>
                                        <p:tgtEl>
                                          <p:spTgt spid="98"/>
                                        </p:tgtEl>
                                        <p:attrNameLst>
                                          <p:attrName>ppt_w</p:attrName>
                                        </p:attrNameLst>
                                      </p:cBhvr>
                                      <p:tavLst>
                                        <p:tav tm="0">
                                          <p:val>
                                            <p:fltVal val="0"/>
                                          </p:val>
                                        </p:tav>
                                        <p:tav tm="100000">
                                          <p:val>
                                            <p:strVal val="#ppt_w"/>
                                          </p:val>
                                        </p:tav>
                                      </p:tavLst>
                                    </p:anim>
                                    <p:anim calcmode="lin" valueType="num">
                                      <p:cBhvr>
                                        <p:cTn id="444" dur="1000" fill="hold"/>
                                        <p:tgtEl>
                                          <p:spTgt spid="98"/>
                                        </p:tgtEl>
                                        <p:attrNameLst>
                                          <p:attrName>ppt_h</p:attrName>
                                        </p:attrNameLst>
                                      </p:cBhvr>
                                      <p:tavLst>
                                        <p:tav tm="0">
                                          <p:val>
                                            <p:fltVal val="0"/>
                                          </p:val>
                                        </p:tav>
                                        <p:tav tm="100000">
                                          <p:val>
                                            <p:strVal val="#ppt_h"/>
                                          </p:val>
                                        </p:tav>
                                      </p:tavLst>
                                    </p:anim>
                                    <p:animEffect transition="in" filter="fade">
                                      <p:cBhvr>
                                        <p:cTn id="445" dur="1000"/>
                                        <p:tgtEl>
                                          <p:spTgt spid="98"/>
                                        </p:tgtEl>
                                      </p:cBhvr>
                                    </p:animEffect>
                                  </p:childTnLst>
                                </p:cTn>
                              </p:par>
                              <p:par>
                                <p:cTn id="446" presetID="53" presetClass="entr" presetSubtype="16" fill="hold" grpId="0" nodeType="withEffect">
                                  <p:stCondLst>
                                    <p:cond delay="250"/>
                                  </p:stCondLst>
                                  <p:childTnLst>
                                    <p:set>
                                      <p:cBhvr>
                                        <p:cTn id="447" dur="1" fill="hold">
                                          <p:stCondLst>
                                            <p:cond delay="0"/>
                                          </p:stCondLst>
                                        </p:cTn>
                                        <p:tgtEl>
                                          <p:spTgt spid="99"/>
                                        </p:tgtEl>
                                        <p:attrNameLst>
                                          <p:attrName>style.visibility</p:attrName>
                                        </p:attrNameLst>
                                      </p:cBhvr>
                                      <p:to>
                                        <p:strVal val="visible"/>
                                      </p:to>
                                    </p:set>
                                    <p:anim calcmode="lin" valueType="num">
                                      <p:cBhvr>
                                        <p:cTn id="448" dur="1000" fill="hold"/>
                                        <p:tgtEl>
                                          <p:spTgt spid="99"/>
                                        </p:tgtEl>
                                        <p:attrNameLst>
                                          <p:attrName>ppt_w</p:attrName>
                                        </p:attrNameLst>
                                      </p:cBhvr>
                                      <p:tavLst>
                                        <p:tav tm="0">
                                          <p:val>
                                            <p:fltVal val="0"/>
                                          </p:val>
                                        </p:tav>
                                        <p:tav tm="100000">
                                          <p:val>
                                            <p:strVal val="#ppt_w"/>
                                          </p:val>
                                        </p:tav>
                                      </p:tavLst>
                                    </p:anim>
                                    <p:anim calcmode="lin" valueType="num">
                                      <p:cBhvr>
                                        <p:cTn id="449" dur="1000" fill="hold"/>
                                        <p:tgtEl>
                                          <p:spTgt spid="99"/>
                                        </p:tgtEl>
                                        <p:attrNameLst>
                                          <p:attrName>ppt_h</p:attrName>
                                        </p:attrNameLst>
                                      </p:cBhvr>
                                      <p:tavLst>
                                        <p:tav tm="0">
                                          <p:val>
                                            <p:fltVal val="0"/>
                                          </p:val>
                                        </p:tav>
                                        <p:tav tm="100000">
                                          <p:val>
                                            <p:strVal val="#ppt_h"/>
                                          </p:val>
                                        </p:tav>
                                      </p:tavLst>
                                    </p:anim>
                                    <p:animEffect transition="in" filter="fade">
                                      <p:cBhvr>
                                        <p:cTn id="450" dur="1000"/>
                                        <p:tgtEl>
                                          <p:spTgt spid="99"/>
                                        </p:tgtEl>
                                      </p:cBhvr>
                                    </p:animEffect>
                                  </p:childTnLst>
                                </p:cTn>
                              </p:par>
                              <p:par>
                                <p:cTn id="451" presetID="53" presetClass="entr" presetSubtype="16" fill="hold" grpId="0" nodeType="withEffect">
                                  <p:stCondLst>
                                    <p:cond delay="250"/>
                                  </p:stCondLst>
                                  <p:childTnLst>
                                    <p:set>
                                      <p:cBhvr>
                                        <p:cTn id="452" dur="1" fill="hold">
                                          <p:stCondLst>
                                            <p:cond delay="0"/>
                                          </p:stCondLst>
                                        </p:cTn>
                                        <p:tgtEl>
                                          <p:spTgt spid="100"/>
                                        </p:tgtEl>
                                        <p:attrNameLst>
                                          <p:attrName>style.visibility</p:attrName>
                                        </p:attrNameLst>
                                      </p:cBhvr>
                                      <p:to>
                                        <p:strVal val="visible"/>
                                      </p:to>
                                    </p:set>
                                    <p:anim calcmode="lin" valueType="num">
                                      <p:cBhvr>
                                        <p:cTn id="453" dur="1000" fill="hold"/>
                                        <p:tgtEl>
                                          <p:spTgt spid="100"/>
                                        </p:tgtEl>
                                        <p:attrNameLst>
                                          <p:attrName>ppt_w</p:attrName>
                                        </p:attrNameLst>
                                      </p:cBhvr>
                                      <p:tavLst>
                                        <p:tav tm="0">
                                          <p:val>
                                            <p:fltVal val="0"/>
                                          </p:val>
                                        </p:tav>
                                        <p:tav tm="100000">
                                          <p:val>
                                            <p:strVal val="#ppt_w"/>
                                          </p:val>
                                        </p:tav>
                                      </p:tavLst>
                                    </p:anim>
                                    <p:anim calcmode="lin" valueType="num">
                                      <p:cBhvr>
                                        <p:cTn id="454" dur="1000" fill="hold"/>
                                        <p:tgtEl>
                                          <p:spTgt spid="100"/>
                                        </p:tgtEl>
                                        <p:attrNameLst>
                                          <p:attrName>ppt_h</p:attrName>
                                        </p:attrNameLst>
                                      </p:cBhvr>
                                      <p:tavLst>
                                        <p:tav tm="0">
                                          <p:val>
                                            <p:fltVal val="0"/>
                                          </p:val>
                                        </p:tav>
                                        <p:tav tm="100000">
                                          <p:val>
                                            <p:strVal val="#ppt_h"/>
                                          </p:val>
                                        </p:tav>
                                      </p:tavLst>
                                    </p:anim>
                                    <p:animEffect transition="in" filter="fade">
                                      <p:cBhvr>
                                        <p:cTn id="455" dur="1000"/>
                                        <p:tgtEl>
                                          <p:spTgt spid="100"/>
                                        </p:tgtEl>
                                      </p:cBhvr>
                                    </p:animEffect>
                                  </p:childTnLst>
                                </p:cTn>
                              </p:par>
                              <p:par>
                                <p:cTn id="456" presetID="53" presetClass="entr" presetSubtype="16" fill="hold" grpId="0" nodeType="withEffect">
                                  <p:stCondLst>
                                    <p:cond delay="250"/>
                                  </p:stCondLst>
                                  <p:childTnLst>
                                    <p:set>
                                      <p:cBhvr>
                                        <p:cTn id="457" dur="1" fill="hold">
                                          <p:stCondLst>
                                            <p:cond delay="0"/>
                                          </p:stCondLst>
                                        </p:cTn>
                                        <p:tgtEl>
                                          <p:spTgt spid="101"/>
                                        </p:tgtEl>
                                        <p:attrNameLst>
                                          <p:attrName>style.visibility</p:attrName>
                                        </p:attrNameLst>
                                      </p:cBhvr>
                                      <p:to>
                                        <p:strVal val="visible"/>
                                      </p:to>
                                    </p:set>
                                    <p:anim calcmode="lin" valueType="num">
                                      <p:cBhvr>
                                        <p:cTn id="458" dur="1000" fill="hold"/>
                                        <p:tgtEl>
                                          <p:spTgt spid="101"/>
                                        </p:tgtEl>
                                        <p:attrNameLst>
                                          <p:attrName>ppt_w</p:attrName>
                                        </p:attrNameLst>
                                      </p:cBhvr>
                                      <p:tavLst>
                                        <p:tav tm="0">
                                          <p:val>
                                            <p:fltVal val="0"/>
                                          </p:val>
                                        </p:tav>
                                        <p:tav tm="100000">
                                          <p:val>
                                            <p:strVal val="#ppt_w"/>
                                          </p:val>
                                        </p:tav>
                                      </p:tavLst>
                                    </p:anim>
                                    <p:anim calcmode="lin" valueType="num">
                                      <p:cBhvr>
                                        <p:cTn id="459" dur="1000" fill="hold"/>
                                        <p:tgtEl>
                                          <p:spTgt spid="101"/>
                                        </p:tgtEl>
                                        <p:attrNameLst>
                                          <p:attrName>ppt_h</p:attrName>
                                        </p:attrNameLst>
                                      </p:cBhvr>
                                      <p:tavLst>
                                        <p:tav tm="0">
                                          <p:val>
                                            <p:fltVal val="0"/>
                                          </p:val>
                                        </p:tav>
                                        <p:tav tm="100000">
                                          <p:val>
                                            <p:strVal val="#ppt_h"/>
                                          </p:val>
                                        </p:tav>
                                      </p:tavLst>
                                    </p:anim>
                                    <p:animEffect transition="in" filter="fade">
                                      <p:cBhvr>
                                        <p:cTn id="460" dur="1000"/>
                                        <p:tgtEl>
                                          <p:spTgt spid="101"/>
                                        </p:tgtEl>
                                      </p:cBhvr>
                                    </p:animEffect>
                                  </p:childTnLst>
                                </p:cTn>
                              </p:par>
                              <p:par>
                                <p:cTn id="461" presetID="53" presetClass="entr" presetSubtype="16" fill="hold" grpId="0" nodeType="withEffect">
                                  <p:stCondLst>
                                    <p:cond delay="250"/>
                                  </p:stCondLst>
                                  <p:childTnLst>
                                    <p:set>
                                      <p:cBhvr>
                                        <p:cTn id="462" dur="1" fill="hold">
                                          <p:stCondLst>
                                            <p:cond delay="0"/>
                                          </p:stCondLst>
                                        </p:cTn>
                                        <p:tgtEl>
                                          <p:spTgt spid="102"/>
                                        </p:tgtEl>
                                        <p:attrNameLst>
                                          <p:attrName>style.visibility</p:attrName>
                                        </p:attrNameLst>
                                      </p:cBhvr>
                                      <p:to>
                                        <p:strVal val="visible"/>
                                      </p:to>
                                    </p:set>
                                    <p:anim calcmode="lin" valueType="num">
                                      <p:cBhvr>
                                        <p:cTn id="463" dur="1000" fill="hold"/>
                                        <p:tgtEl>
                                          <p:spTgt spid="102"/>
                                        </p:tgtEl>
                                        <p:attrNameLst>
                                          <p:attrName>ppt_w</p:attrName>
                                        </p:attrNameLst>
                                      </p:cBhvr>
                                      <p:tavLst>
                                        <p:tav tm="0">
                                          <p:val>
                                            <p:fltVal val="0"/>
                                          </p:val>
                                        </p:tav>
                                        <p:tav tm="100000">
                                          <p:val>
                                            <p:strVal val="#ppt_w"/>
                                          </p:val>
                                        </p:tav>
                                      </p:tavLst>
                                    </p:anim>
                                    <p:anim calcmode="lin" valueType="num">
                                      <p:cBhvr>
                                        <p:cTn id="464" dur="1000" fill="hold"/>
                                        <p:tgtEl>
                                          <p:spTgt spid="102"/>
                                        </p:tgtEl>
                                        <p:attrNameLst>
                                          <p:attrName>ppt_h</p:attrName>
                                        </p:attrNameLst>
                                      </p:cBhvr>
                                      <p:tavLst>
                                        <p:tav tm="0">
                                          <p:val>
                                            <p:fltVal val="0"/>
                                          </p:val>
                                        </p:tav>
                                        <p:tav tm="100000">
                                          <p:val>
                                            <p:strVal val="#ppt_h"/>
                                          </p:val>
                                        </p:tav>
                                      </p:tavLst>
                                    </p:anim>
                                    <p:animEffect transition="in" filter="fade">
                                      <p:cBhvr>
                                        <p:cTn id="465" dur="1000"/>
                                        <p:tgtEl>
                                          <p:spTgt spid="102"/>
                                        </p:tgtEl>
                                      </p:cBhvr>
                                    </p:animEffect>
                                  </p:childTnLst>
                                </p:cTn>
                              </p:par>
                              <p:par>
                                <p:cTn id="466" presetID="53" presetClass="entr" presetSubtype="16" fill="hold" grpId="0" nodeType="withEffect">
                                  <p:stCondLst>
                                    <p:cond delay="250"/>
                                  </p:stCondLst>
                                  <p:childTnLst>
                                    <p:set>
                                      <p:cBhvr>
                                        <p:cTn id="467" dur="1" fill="hold">
                                          <p:stCondLst>
                                            <p:cond delay="0"/>
                                          </p:stCondLst>
                                        </p:cTn>
                                        <p:tgtEl>
                                          <p:spTgt spid="103"/>
                                        </p:tgtEl>
                                        <p:attrNameLst>
                                          <p:attrName>style.visibility</p:attrName>
                                        </p:attrNameLst>
                                      </p:cBhvr>
                                      <p:to>
                                        <p:strVal val="visible"/>
                                      </p:to>
                                    </p:set>
                                    <p:anim calcmode="lin" valueType="num">
                                      <p:cBhvr>
                                        <p:cTn id="468" dur="1000" fill="hold"/>
                                        <p:tgtEl>
                                          <p:spTgt spid="103"/>
                                        </p:tgtEl>
                                        <p:attrNameLst>
                                          <p:attrName>ppt_w</p:attrName>
                                        </p:attrNameLst>
                                      </p:cBhvr>
                                      <p:tavLst>
                                        <p:tav tm="0">
                                          <p:val>
                                            <p:fltVal val="0"/>
                                          </p:val>
                                        </p:tav>
                                        <p:tav tm="100000">
                                          <p:val>
                                            <p:strVal val="#ppt_w"/>
                                          </p:val>
                                        </p:tav>
                                      </p:tavLst>
                                    </p:anim>
                                    <p:anim calcmode="lin" valueType="num">
                                      <p:cBhvr>
                                        <p:cTn id="469" dur="1000" fill="hold"/>
                                        <p:tgtEl>
                                          <p:spTgt spid="103"/>
                                        </p:tgtEl>
                                        <p:attrNameLst>
                                          <p:attrName>ppt_h</p:attrName>
                                        </p:attrNameLst>
                                      </p:cBhvr>
                                      <p:tavLst>
                                        <p:tav tm="0">
                                          <p:val>
                                            <p:fltVal val="0"/>
                                          </p:val>
                                        </p:tav>
                                        <p:tav tm="100000">
                                          <p:val>
                                            <p:strVal val="#ppt_h"/>
                                          </p:val>
                                        </p:tav>
                                      </p:tavLst>
                                    </p:anim>
                                    <p:animEffect transition="in" filter="fade">
                                      <p:cBhvr>
                                        <p:cTn id="470" dur="1000"/>
                                        <p:tgtEl>
                                          <p:spTgt spid="103"/>
                                        </p:tgtEl>
                                      </p:cBhvr>
                                    </p:animEffect>
                                  </p:childTnLst>
                                </p:cTn>
                              </p:par>
                              <p:par>
                                <p:cTn id="471" presetID="53" presetClass="entr" presetSubtype="16" fill="hold" grpId="0" nodeType="withEffect">
                                  <p:stCondLst>
                                    <p:cond delay="250"/>
                                  </p:stCondLst>
                                  <p:childTnLst>
                                    <p:set>
                                      <p:cBhvr>
                                        <p:cTn id="472" dur="1" fill="hold">
                                          <p:stCondLst>
                                            <p:cond delay="0"/>
                                          </p:stCondLst>
                                        </p:cTn>
                                        <p:tgtEl>
                                          <p:spTgt spid="104"/>
                                        </p:tgtEl>
                                        <p:attrNameLst>
                                          <p:attrName>style.visibility</p:attrName>
                                        </p:attrNameLst>
                                      </p:cBhvr>
                                      <p:to>
                                        <p:strVal val="visible"/>
                                      </p:to>
                                    </p:set>
                                    <p:anim calcmode="lin" valueType="num">
                                      <p:cBhvr>
                                        <p:cTn id="473" dur="1000" fill="hold"/>
                                        <p:tgtEl>
                                          <p:spTgt spid="104"/>
                                        </p:tgtEl>
                                        <p:attrNameLst>
                                          <p:attrName>ppt_w</p:attrName>
                                        </p:attrNameLst>
                                      </p:cBhvr>
                                      <p:tavLst>
                                        <p:tav tm="0">
                                          <p:val>
                                            <p:fltVal val="0"/>
                                          </p:val>
                                        </p:tav>
                                        <p:tav tm="100000">
                                          <p:val>
                                            <p:strVal val="#ppt_w"/>
                                          </p:val>
                                        </p:tav>
                                      </p:tavLst>
                                    </p:anim>
                                    <p:anim calcmode="lin" valueType="num">
                                      <p:cBhvr>
                                        <p:cTn id="474" dur="1000" fill="hold"/>
                                        <p:tgtEl>
                                          <p:spTgt spid="104"/>
                                        </p:tgtEl>
                                        <p:attrNameLst>
                                          <p:attrName>ppt_h</p:attrName>
                                        </p:attrNameLst>
                                      </p:cBhvr>
                                      <p:tavLst>
                                        <p:tav tm="0">
                                          <p:val>
                                            <p:fltVal val="0"/>
                                          </p:val>
                                        </p:tav>
                                        <p:tav tm="100000">
                                          <p:val>
                                            <p:strVal val="#ppt_h"/>
                                          </p:val>
                                        </p:tav>
                                      </p:tavLst>
                                    </p:anim>
                                    <p:animEffect transition="in" filter="fade">
                                      <p:cBhvr>
                                        <p:cTn id="475" dur="1000"/>
                                        <p:tgtEl>
                                          <p:spTgt spid="104"/>
                                        </p:tgtEl>
                                      </p:cBhvr>
                                    </p:animEffect>
                                  </p:childTnLst>
                                </p:cTn>
                              </p:par>
                              <p:par>
                                <p:cTn id="476" presetID="53" presetClass="entr" presetSubtype="16" fill="hold" grpId="0" nodeType="withEffect">
                                  <p:stCondLst>
                                    <p:cond delay="250"/>
                                  </p:stCondLst>
                                  <p:childTnLst>
                                    <p:set>
                                      <p:cBhvr>
                                        <p:cTn id="477" dur="1" fill="hold">
                                          <p:stCondLst>
                                            <p:cond delay="0"/>
                                          </p:stCondLst>
                                        </p:cTn>
                                        <p:tgtEl>
                                          <p:spTgt spid="105"/>
                                        </p:tgtEl>
                                        <p:attrNameLst>
                                          <p:attrName>style.visibility</p:attrName>
                                        </p:attrNameLst>
                                      </p:cBhvr>
                                      <p:to>
                                        <p:strVal val="visible"/>
                                      </p:to>
                                    </p:set>
                                    <p:anim calcmode="lin" valueType="num">
                                      <p:cBhvr>
                                        <p:cTn id="478" dur="1000" fill="hold"/>
                                        <p:tgtEl>
                                          <p:spTgt spid="105"/>
                                        </p:tgtEl>
                                        <p:attrNameLst>
                                          <p:attrName>ppt_w</p:attrName>
                                        </p:attrNameLst>
                                      </p:cBhvr>
                                      <p:tavLst>
                                        <p:tav tm="0">
                                          <p:val>
                                            <p:fltVal val="0"/>
                                          </p:val>
                                        </p:tav>
                                        <p:tav tm="100000">
                                          <p:val>
                                            <p:strVal val="#ppt_w"/>
                                          </p:val>
                                        </p:tav>
                                      </p:tavLst>
                                    </p:anim>
                                    <p:anim calcmode="lin" valueType="num">
                                      <p:cBhvr>
                                        <p:cTn id="479" dur="1000" fill="hold"/>
                                        <p:tgtEl>
                                          <p:spTgt spid="105"/>
                                        </p:tgtEl>
                                        <p:attrNameLst>
                                          <p:attrName>ppt_h</p:attrName>
                                        </p:attrNameLst>
                                      </p:cBhvr>
                                      <p:tavLst>
                                        <p:tav tm="0">
                                          <p:val>
                                            <p:fltVal val="0"/>
                                          </p:val>
                                        </p:tav>
                                        <p:tav tm="100000">
                                          <p:val>
                                            <p:strVal val="#ppt_h"/>
                                          </p:val>
                                        </p:tav>
                                      </p:tavLst>
                                    </p:anim>
                                    <p:animEffect transition="in" filter="fade">
                                      <p:cBhvr>
                                        <p:cTn id="480" dur="1000"/>
                                        <p:tgtEl>
                                          <p:spTgt spid="105"/>
                                        </p:tgtEl>
                                      </p:cBhvr>
                                    </p:animEffect>
                                  </p:childTnLst>
                                </p:cTn>
                              </p:par>
                              <p:par>
                                <p:cTn id="481" presetID="53" presetClass="entr" presetSubtype="16" fill="hold" grpId="0" nodeType="withEffect">
                                  <p:stCondLst>
                                    <p:cond delay="250"/>
                                  </p:stCondLst>
                                  <p:childTnLst>
                                    <p:set>
                                      <p:cBhvr>
                                        <p:cTn id="482" dur="1" fill="hold">
                                          <p:stCondLst>
                                            <p:cond delay="0"/>
                                          </p:stCondLst>
                                        </p:cTn>
                                        <p:tgtEl>
                                          <p:spTgt spid="106"/>
                                        </p:tgtEl>
                                        <p:attrNameLst>
                                          <p:attrName>style.visibility</p:attrName>
                                        </p:attrNameLst>
                                      </p:cBhvr>
                                      <p:to>
                                        <p:strVal val="visible"/>
                                      </p:to>
                                    </p:set>
                                    <p:anim calcmode="lin" valueType="num">
                                      <p:cBhvr>
                                        <p:cTn id="483" dur="1000" fill="hold"/>
                                        <p:tgtEl>
                                          <p:spTgt spid="106"/>
                                        </p:tgtEl>
                                        <p:attrNameLst>
                                          <p:attrName>ppt_w</p:attrName>
                                        </p:attrNameLst>
                                      </p:cBhvr>
                                      <p:tavLst>
                                        <p:tav tm="0">
                                          <p:val>
                                            <p:fltVal val="0"/>
                                          </p:val>
                                        </p:tav>
                                        <p:tav tm="100000">
                                          <p:val>
                                            <p:strVal val="#ppt_w"/>
                                          </p:val>
                                        </p:tav>
                                      </p:tavLst>
                                    </p:anim>
                                    <p:anim calcmode="lin" valueType="num">
                                      <p:cBhvr>
                                        <p:cTn id="484" dur="1000" fill="hold"/>
                                        <p:tgtEl>
                                          <p:spTgt spid="106"/>
                                        </p:tgtEl>
                                        <p:attrNameLst>
                                          <p:attrName>ppt_h</p:attrName>
                                        </p:attrNameLst>
                                      </p:cBhvr>
                                      <p:tavLst>
                                        <p:tav tm="0">
                                          <p:val>
                                            <p:fltVal val="0"/>
                                          </p:val>
                                        </p:tav>
                                        <p:tav tm="100000">
                                          <p:val>
                                            <p:strVal val="#ppt_h"/>
                                          </p:val>
                                        </p:tav>
                                      </p:tavLst>
                                    </p:anim>
                                    <p:animEffect transition="in" filter="fade">
                                      <p:cBhvr>
                                        <p:cTn id="485" dur="1000"/>
                                        <p:tgtEl>
                                          <p:spTgt spid="106"/>
                                        </p:tgtEl>
                                      </p:cBhvr>
                                    </p:animEffect>
                                  </p:childTnLst>
                                </p:cTn>
                              </p:par>
                              <p:par>
                                <p:cTn id="486" presetID="53" presetClass="entr" presetSubtype="16" fill="hold" grpId="0" nodeType="withEffect">
                                  <p:stCondLst>
                                    <p:cond delay="250"/>
                                  </p:stCondLst>
                                  <p:childTnLst>
                                    <p:set>
                                      <p:cBhvr>
                                        <p:cTn id="487" dur="1" fill="hold">
                                          <p:stCondLst>
                                            <p:cond delay="0"/>
                                          </p:stCondLst>
                                        </p:cTn>
                                        <p:tgtEl>
                                          <p:spTgt spid="107"/>
                                        </p:tgtEl>
                                        <p:attrNameLst>
                                          <p:attrName>style.visibility</p:attrName>
                                        </p:attrNameLst>
                                      </p:cBhvr>
                                      <p:to>
                                        <p:strVal val="visible"/>
                                      </p:to>
                                    </p:set>
                                    <p:anim calcmode="lin" valueType="num">
                                      <p:cBhvr>
                                        <p:cTn id="488" dur="1000" fill="hold"/>
                                        <p:tgtEl>
                                          <p:spTgt spid="107"/>
                                        </p:tgtEl>
                                        <p:attrNameLst>
                                          <p:attrName>ppt_w</p:attrName>
                                        </p:attrNameLst>
                                      </p:cBhvr>
                                      <p:tavLst>
                                        <p:tav tm="0">
                                          <p:val>
                                            <p:fltVal val="0"/>
                                          </p:val>
                                        </p:tav>
                                        <p:tav tm="100000">
                                          <p:val>
                                            <p:strVal val="#ppt_w"/>
                                          </p:val>
                                        </p:tav>
                                      </p:tavLst>
                                    </p:anim>
                                    <p:anim calcmode="lin" valueType="num">
                                      <p:cBhvr>
                                        <p:cTn id="489" dur="1000" fill="hold"/>
                                        <p:tgtEl>
                                          <p:spTgt spid="107"/>
                                        </p:tgtEl>
                                        <p:attrNameLst>
                                          <p:attrName>ppt_h</p:attrName>
                                        </p:attrNameLst>
                                      </p:cBhvr>
                                      <p:tavLst>
                                        <p:tav tm="0">
                                          <p:val>
                                            <p:fltVal val="0"/>
                                          </p:val>
                                        </p:tav>
                                        <p:tav tm="100000">
                                          <p:val>
                                            <p:strVal val="#ppt_h"/>
                                          </p:val>
                                        </p:tav>
                                      </p:tavLst>
                                    </p:anim>
                                    <p:animEffect transition="in" filter="fade">
                                      <p:cBhvr>
                                        <p:cTn id="490" dur="1000"/>
                                        <p:tgtEl>
                                          <p:spTgt spid="107"/>
                                        </p:tgtEl>
                                      </p:cBhvr>
                                    </p:animEffect>
                                  </p:childTnLst>
                                </p:cTn>
                              </p:par>
                              <p:par>
                                <p:cTn id="491" presetID="53" presetClass="entr" presetSubtype="16" fill="hold" grpId="0" nodeType="withEffect">
                                  <p:stCondLst>
                                    <p:cond delay="250"/>
                                  </p:stCondLst>
                                  <p:childTnLst>
                                    <p:set>
                                      <p:cBhvr>
                                        <p:cTn id="492" dur="1" fill="hold">
                                          <p:stCondLst>
                                            <p:cond delay="0"/>
                                          </p:stCondLst>
                                        </p:cTn>
                                        <p:tgtEl>
                                          <p:spTgt spid="108"/>
                                        </p:tgtEl>
                                        <p:attrNameLst>
                                          <p:attrName>style.visibility</p:attrName>
                                        </p:attrNameLst>
                                      </p:cBhvr>
                                      <p:to>
                                        <p:strVal val="visible"/>
                                      </p:to>
                                    </p:set>
                                    <p:anim calcmode="lin" valueType="num">
                                      <p:cBhvr>
                                        <p:cTn id="493" dur="1000" fill="hold"/>
                                        <p:tgtEl>
                                          <p:spTgt spid="108"/>
                                        </p:tgtEl>
                                        <p:attrNameLst>
                                          <p:attrName>ppt_w</p:attrName>
                                        </p:attrNameLst>
                                      </p:cBhvr>
                                      <p:tavLst>
                                        <p:tav tm="0">
                                          <p:val>
                                            <p:fltVal val="0"/>
                                          </p:val>
                                        </p:tav>
                                        <p:tav tm="100000">
                                          <p:val>
                                            <p:strVal val="#ppt_w"/>
                                          </p:val>
                                        </p:tav>
                                      </p:tavLst>
                                    </p:anim>
                                    <p:anim calcmode="lin" valueType="num">
                                      <p:cBhvr>
                                        <p:cTn id="494" dur="1000" fill="hold"/>
                                        <p:tgtEl>
                                          <p:spTgt spid="108"/>
                                        </p:tgtEl>
                                        <p:attrNameLst>
                                          <p:attrName>ppt_h</p:attrName>
                                        </p:attrNameLst>
                                      </p:cBhvr>
                                      <p:tavLst>
                                        <p:tav tm="0">
                                          <p:val>
                                            <p:fltVal val="0"/>
                                          </p:val>
                                        </p:tav>
                                        <p:tav tm="100000">
                                          <p:val>
                                            <p:strVal val="#ppt_h"/>
                                          </p:val>
                                        </p:tav>
                                      </p:tavLst>
                                    </p:anim>
                                    <p:animEffect transition="in" filter="fade">
                                      <p:cBhvr>
                                        <p:cTn id="495" dur="1000"/>
                                        <p:tgtEl>
                                          <p:spTgt spid="108"/>
                                        </p:tgtEl>
                                      </p:cBhvr>
                                    </p:animEffect>
                                  </p:childTnLst>
                                </p:cTn>
                              </p:par>
                              <p:par>
                                <p:cTn id="496" presetID="53" presetClass="entr" presetSubtype="16" fill="hold" grpId="0" nodeType="withEffect">
                                  <p:stCondLst>
                                    <p:cond delay="250"/>
                                  </p:stCondLst>
                                  <p:childTnLst>
                                    <p:set>
                                      <p:cBhvr>
                                        <p:cTn id="497" dur="1" fill="hold">
                                          <p:stCondLst>
                                            <p:cond delay="0"/>
                                          </p:stCondLst>
                                        </p:cTn>
                                        <p:tgtEl>
                                          <p:spTgt spid="109"/>
                                        </p:tgtEl>
                                        <p:attrNameLst>
                                          <p:attrName>style.visibility</p:attrName>
                                        </p:attrNameLst>
                                      </p:cBhvr>
                                      <p:to>
                                        <p:strVal val="visible"/>
                                      </p:to>
                                    </p:set>
                                    <p:anim calcmode="lin" valueType="num">
                                      <p:cBhvr>
                                        <p:cTn id="498" dur="1000" fill="hold"/>
                                        <p:tgtEl>
                                          <p:spTgt spid="109"/>
                                        </p:tgtEl>
                                        <p:attrNameLst>
                                          <p:attrName>ppt_w</p:attrName>
                                        </p:attrNameLst>
                                      </p:cBhvr>
                                      <p:tavLst>
                                        <p:tav tm="0">
                                          <p:val>
                                            <p:fltVal val="0"/>
                                          </p:val>
                                        </p:tav>
                                        <p:tav tm="100000">
                                          <p:val>
                                            <p:strVal val="#ppt_w"/>
                                          </p:val>
                                        </p:tav>
                                      </p:tavLst>
                                    </p:anim>
                                    <p:anim calcmode="lin" valueType="num">
                                      <p:cBhvr>
                                        <p:cTn id="499" dur="1000" fill="hold"/>
                                        <p:tgtEl>
                                          <p:spTgt spid="109"/>
                                        </p:tgtEl>
                                        <p:attrNameLst>
                                          <p:attrName>ppt_h</p:attrName>
                                        </p:attrNameLst>
                                      </p:cBhvr>
                                      <p:tavLst>
                                        <p:tav tm="0">
                                          <p:val>
                                            <p:fltVal val="0"/>
                                          </p:val>
                                        </p:tav>
                                        <p:tav tm="100000">
                                          <p:val>
                                            <p:strVal val="#ppt_h"/>
                                          </p:val>
                                        </p:tav>
                                      </p:tavLst>
                                    </p:anim>
                                    <p:animEffect transition="in" filter="fade">
                                      <p:cBhvr>
                                        <p:cTn id="500" dur="1000"/>
                                        <p:tgtEl>
                                          <p:spTgt spid="109"/>
                                        </p:tgtEl>
                                      </p:cBhvr>
                                    </p:animEffect>
                                  </p:childTnLst>
                                </p:cTn>
                              </p:par>
                              <p:par>
                                <p:cTn id="501" presetID="53" presetClass="entr" presetSubtype="16" fill="hold" grpId="0" nodeType="withEffect">
                                  <p:stCondLst>
                                    <p:cond delay="250"/>
                                  </p:stCondLst>
                                  <p:childTnLst>
                                    <p:set>
                                      <p:cBhvr>
                                        <p:cTn id="502" dur="1" fill="hold">
                                          <p:stCondLst>
                                            <p:cond delay="0"/>
                                          </p:stCondLst>
                                        </p:cTn>
                                        <p:tgtEl>
                                          <p:spTgt spid="110"/>
                                        </p:tgtEl>
                                        <p:attrNameLst>
                                          <p:attrName>style.visibility</p:attrName>
                                        </p:attrNameLst>
                                      </p:cBhvr>
                                      <p:to>
                                        <p:strVal val="visible"/>
                                      </p:to>
                                    </p:set>
                                    <p:anim calcmode="lin" valueType="num">
                                      <p:cBhvr>
                                        <p:cTn id="503" dur="1000" fill="hold"/>
                                        <p:tgtEl>
                                          <p:spTgt spid="110"/>
                                        </p:tgtEl>
                                        <p:attrNameLst>
                                          <p:attrName>ppt_w</p:attrName>
                                        </p:attrNameLst>
                                      </p:cBhvr>
                                      <p:tavLst>
                                        <p:tav tm="0">
                                          <p:val>
                                            <p:fltVal val="0"/>
                                          </p:val>
                                        </p:tav>
                                        <p:tav tm="100000">
                                          <p:val>
                                            <p:strVal val="#ppt_w"/>
                                          </p:val>
                                        </p:tav>
                                      </p:tavLst>
                                    </p:anim>
                                    <p:anim calcmode="lin" valueType="num">
                                      <p:cBhvr>
                                        <p:cTn id="504" dur="1000" fill="hold"/>
                                        <p:tgtEl>
                                          <p:spTgt spid="110"/>
                                        </p:tgtEl>
                                        <p:attrNameLst>
                                          <p:attrName>ppt_h</p:attrName>
                                        </p:attrNameLst>
                                      </p:cBhvr>
                                      <p:tavLst>
                                        <p:tav tm="0">
                                          <p:val>
                                            <p:fltVal val="0"/>
                                          </p:val>
                                        </p:tav>
                                        <p:tav tm="100000">
                                          <p:val>
                                            <p:strVal val="#ppt_h"/>
                                          </p:val>
                                        </p:tav>
                                      </p:tavLst>
                                    </p:anim>
                                    <p:animEffect transition="in" filter="fade">
                                      <p:cBhvr>
                                        <p:cTn id="505" dur="1000"/>
                                        <p:tgtEl>
                                          <p:spTgt spid="110"/>
                                        </p:tgtEl>
                                      </p:cBhvr>
                                    </p:animEffect>
                                  </p:childTnLst>
                                </p:cTn>
                              </p:par>
                              <p:par>
                                <p:cTn id="506" presetID="53" presetClass="entr" presetSubtype="16" fill="hold" grpId="0" nodeType="withEffect">
                                  <p:stCondLst>
                                    <p:cond delay="250"/>
                                  </p:stCondLst>
                                  <p:childTnLst>
                                    <p:set>
                                      <p:cBhvr>
                                        <p:cTn id="507" dur="1" fill="hold">
                                          <p:stCondLst>
                                            <p:cond delay="0"/>
                                          </p:stCondLst>
                                        </p:cTn>
                                        <p:tgtEl>
                                          <p:spTgt spid="111"/>
                                        </p:tgtEl>
                                        <p:attrNameLst>
                                          <p:attrName>style.visibility</p:attrName>
                                        </p:attrNameLst>
                                      </p:cBhvr>
                                      <p:to>
                                        <p:strVal val="visible"/>
                                      </p:to>
                                    </p:set>
                                    <p:anim calcmode="lin" valueType="num">
                                      <p:cBhvr>
                                        <p:cTn id="508" dur="1000" fill="hold"/>
                                        <p:tgtEl>
                                          <p:spTgt spid="111"/>
                                        </p:tgtEl>
                                        <p:attrNameLst>
                                          <p:attrName>ppt_w</p:attrName>
                                        </p:attrNameLst>
                                      </p:cBhvr>
                                      <p:tavLst>
                                        <p:tav tm="0">
                                          <p:val>
                                            <p:fltVal val="0"/>
                                          </p:val>
                                        </p:tav>
                                        <p:tav tm="100000">
                                          <p:val>
                                            <p:strVal val="#ppt_w"/>
                                          </p:val>
                                        </p:tav>
                                      </p:tavLst>
                                    </p:anim>
                                    <p:anim calcmode="lin" valueType="num">
                                      <p:cBhvr>
                                        <p:cTn id="509" dur="1000" fill="hold"/>
                                        <p:tgtEl>
                                          <p:spTgt spid="111"/>
                                        </p:tgtEl>
                                        <p:attrNameLst>
                                          <p:attrName>ppt_h</p:attrName>
                                        </p:attrNameLst>
                                      </p:cBhvr>
                                      <p:tavLst>
                                        <p:tav tm="0">
                                          <p:val>
                                            <p:fltVal val="0"/>
                                          </p:val>
                                        </p:tav>
                                        <p:tav tm="100000">
                                          <p:val>
                                            <p:strVal val="#ppt_h"/>
                                          </p:val>
                                        </p:tav>
                                      </p:tavLst>
                                    </p:anim>
                                    <p:animEffect transition="in" filter="fade">
                                      <p:cBhvr>
                                        <p:cTn id="510" dur="1000"/>
                                        <p:tgtEl>
                                          <p:spTgt spid="111"/>
                                        </p:tgtEl>
                                      </p:cBhvr>
                                    </p:animEffect>
                                  </p:childTnLst>
                                </p:cTn>
                              </p:par>
                              <p:par>
                                <p:cTn id="511" presetID="53" presetClass="entr" presetSubtype="16" fill="hold" grpId="0" nodeType="withEffect">
                                  <p:stCondLst>
                                    <p:cond delay="250"/>
                                  </p:stCondLst>
                                  <p:childTnLst>
                                    <p:set>
                                      <p:cBhvr>
                                        <p:cTn id="512" dur="1" fill="hold">
                                          <p:stCondLst>
                                            <p:cond delay="0"/>
                                          </p:stCondLst>
                                        </p:cTn>
                                        <p:tgtEl>
                                          <p:spTgt spid="112"/>
                                        </p:tgtEl>
                                        <p:attrNameLst>
                                          <p:attrName>style.visibility</p:attrName>
                                        </p:attrNameLst>
                                      </p:cBhvr>
                                      <p:to>
                                        <p:strVal val="visible"/>
                                      </p:to>
                                    </p:set>
                                    <p:anim calcmode="lin" valueType="num">
                                      <p:cBhvr>
                                        <p:cTn id="513" dur="1000" fill="hold"/>
                                        <p:tgtEl>
                                          <p:spTgt spid="112"/>
                                        </p:tgtEl>
                                        <p:attrNameLst>
                                          <p:attrName>ppt_w</p:attrName>
                                        </p:attrNameLst>
                                      </p:cBhvr>
                                      <p:tavLst>
                                        <p:tav tm="0">
                                          <p:val>
                                            <p:fltVal val="0"/>
                                          </p:val>
                                        </p:tav>
                                        <p:tav tm="100000">
                                          <p:val>
                                            <p:strVal val="#ppt_w"/>
                                          </p:val>
                                        </p:tav>
                                      </p:tavLst>
                                    </p:anim>
                                    <p:anim calcmode="lin" valueType="num">
                                      <p:cBhvr>
                                        <p:cTn id="514" dur="1000" fill="hold"/>
                                        <p:tgtEl>
                                          <p:spTgt spid="112"/>
                                        </p:tgtEl>
                                        <p:attrNameLst>
                                          <p:attrName>ppt_h</p:attrName>
                                        </p:attrNameLst>
                                      </p:cBhvr>
                                      <p:tavLst>
                                        <p:tav tm="0">
                                          <p:val>
                                            <p:fltVal val="0"/>
                                          </p:val>
                                        </p:tav>
                                        <p:tav tm="100000">
                                          <p:val>
                                            <p:strVal val="#ppt_h"/>
                                          </p:val>
                                        </p:tav>
                                      </p:tavLst>
                                    </p:anim>
                                    <p:animEffect transition="in" filter="fade">
                                      <p:cBhvr>
                                        <p:cTn id="515" dur="1000"/>
                                        <p:tgtEl>
                                          <p:spTgt spid="112"/>
                                        </p:tgtEl>
                                      </p:cBhvr>
                                    </p:animEffect>
                                  </p:childTnLst>
                                </p:cTn>
                              </p:par>
                              <p:par>
                                <p:cTn id="516" presetID="53" presetClass="entr" presetSubtype="16" fill="hold" grpId="0" nodeType="withEffect">
                                  <p:stCondLst>
                                    <p:cond delay="250"/>
                                  </p:stCondLst>
                                  <p:childTnLst>
                                    <p:set>
                                      <p:cBhvr>
                                        <p:cTn id="517" dur="1" fill="hold">
                                          <p:stCondLst>
                                            <p:cond delay="0"/>
                                          </p:stCondLst>
                                        </p:cTn>
                                        <p:tgtEl>
                                          <p:spTgt spid="113"/>
                                        </p:tgtEl>
                                        <p:attrNameLst>
                                          <p:attrName>style.visibility</p:attrName>
                                        </p:attrNameLst>
                                      </p:cBhvr>
                                      <p:to>
                                        <p:strVal val="visible"/>
                                      </p:to>
                                    </p:set>
                                    <p:anim calcmode="lin" valueType="num">
                                      <p:cBhvr>
                                        <p:cTn id="518" dur="1000" fill="hold"/>
                                        <p:tgtEl>
                                          <p:spTgt spid="113"/>
                                        </p:tgtEl>
                                        <p:attrNameLst>
                                          <p:attrName>ppt_w</p:attrName>
                                        </p:attrNameLst>
                                      </p:cBhvr>
                                      <p:tavLst>
                                        <p:tav tm="0">
                                          <p:val>
                                            <p:fltVal val="0"/>
                                          </p:val>
                                        </p:tav>
                                        <p:tav tm="100000">
                                          <p:val>
                                            <p:strVal val="#ppt_w"/>
                                          </p:val>
                                        </p:tav>
                                      </p:tavLst>
                                    </p:anim>
                                    <p:anim calcmode="lin" valueType="num">
                                      <p:cBhvr>
                                        <p:cTn id="519" dur="1000" fill="hold"/>
                                        <p:tgtEl>
                                          <p:spTgt spid="113"/>
                                        </p:tgtEl>
                                        <p:attrNameLst>
                                          <p:attrName>ppt_h</p:attrName>
                                        </p:attrNameLst>
                                      </p:cBhvr>
                                      <p:tavLst>
                                        <p:tav tm="0">
                                          <p:val>
                                            <p:fltVal val="0"/>
                                          </p:val>
                                        </p:tav>
                                        <p:tav tm="100000">
                                          <p:val>
                                            <p:strVal val="#ppt_h"/>
                                          </p:val>
                                        </p:tav>
                                      </p:tavLst>
                                    </p:anim>
                                    <p:animEffect transition="in" filter="fade">
                                      <p:cBhvr>
                                        <p:cTn id="520" dur="1000"/>
                                        <p:tgtEl>
                                          <p:spTgt spid="113"/>
                                        </p:tgtEl>
                                      </p:cBhvr>
                                    </p:animEffect>
                                  </p:childTnLst>
                                </p:cTn>
                              </p:par>
                              <p:par>
                                <p:cTn id="521" presetID="53" presetClass="entr" presetSubtype="16" fill="hold" grpId="0" nodeType="withEffect">
                                  <p:stCondLst>
                                    <p:cond delay="250"/>
                                  </p:stCondLst>
                                  <p:childTnLst>
                                    <p:set>
                                      <p:cBhvr>
                                        <p:cTn id="522" dur="1" fill="hold">
                                          <p:stCondLst>
                                            <p:cond delay="0"/>
                                          </p:stCondLst>
                                        </p:cTn>
                                        <p:tgtEl>
                                          <p:spTgt spid="114"/>
                                        </p:tgtEl>
                                        <p:attrNameLst>
                                          <p:attrName>style.visibility</p:attrName>
                                        </p:attrNameLst>
                                      </p:cBhvr>
                                      <p:to>
                                        <p:strVal val="visible"/>
                                      </p:to>
                                    </p:set>
                                    <p:anim calcmode="lin" valueType="num">
                                      <p:cBhvr>
                                        <p:cTn id="523" dur="1000" fill="hold"/>
                                        <p:tgtEl>
                                          <p:spTgt spid="114"/>
                                        </p:tgtEl>
                                        <p:attrNameLst>
                                          <p:attrName>ppt_w</p:attrName>
                                        </p:attrNameLst>
                                      </p:cBhvr>
                                      <p:tavLst>
                                        <p:tav tm="0">
                                          <p:val>
                                            <p:fltVal val="0"/>
                                          </p:val>
                                        </p:tav>
                                        <p:tav tm="100000">
                                          <p:val>
                                            <p:strVal val="#ppt_w"/>
                                          </p:val>
                                        </p:tav>
                                      </p:tavLst>
                                    </p:anim>
                                    <p:anim calcmode="lin" valueType="num">
                                      <p:cBhvr>
                                        <p:cTn id="524" dur="1000" fill="hold"/>
                                        <p:tgtEl>
                                          <p:spTgt spid="114"/>
                                        </p:tgtEl>
                                        <p:attrNameLst>
                                          <p:attrName>ppt_h</p:attrName>
                                        </p:attrNameLst>
                                      </p:cBhvr>
                                      <p:tavLst>
                                        <p:tav tm="0">
                                          <p:val>
                                            <p:fltVal val="0"/>
                                          </p:val>
                                        </p:tav>
                                        <p:tav tm="100000">
                                          <p:val>
                                            <p:strVal val="#ppt_h"/>
                                          </p:val>
                                        </p:tav>
                                      </p:tavLst>
                                    </p:anim>
                                    <p:animEffect transition="in" filter="fade">
                                      <p:cBhvr>
                                        <p:cTn id="525" dur="1000"/>
                                        <p:tgtEl>
                                          <p:spTgt spid="114"/>
                                        </p:tgtEl>
                                      </p:cBhvr>
                                    </p:animEffect>
                                  </p:childTnLst>
                                </p:cTn>
                              </p:par>
                              <p:par>
                                <p:cTn id="526" presetID="53" presetClass="entr" presetSubtype="16" fill="hold" grpId="0" nodeType="withEffect">
                                  <p:stCondLst>
                                    <p:cond delay="250"/>
                                  </p:stCondLst>
                                  <p:childTnLst>
                                    <p:set>
                                      <p:cBhvr>
                                        <p:cTn id="527" dur="1" fill="hold">
                                          <p:stCondLst>
                                            <p:cond delay="0"/>
                                          </p:stCondLst>
                                        </p:cTn>
                                        <p:tgtEl>
                                          <p:spTgt spid="115"/>
                                        </p:tgtEl>
                                        <p:attrNameLst>
                                          <p:attrName>style.visibility</p:attrName>
                                        </p:attrNameLst>
                                      </p:cBhvr>
                                      <p:to>
                                        <p:strVal val="visible"/>
                                      </p:to>
                                    </p:set>
                                    <p:anim calcmode="lin" valueType="num">
                                      <p:cBhvr>
                                        <p:cTn id="528" dur="1000" fill="hold"/>
                                        <p:tgtEl>
                                          <p:spTgt spid="115"/>
                                        </p:tgtEl>
                                        <p:attrNameLst>
                                          <p:attrName>ppt_w</p:attrName>
                                        </p:attrNameLst>
                                      </p:cBhvr>
                                      <p:tavLst>
                                        <p:tav tm="0">
                                          <p:val>
                                            <p:fltVal val="0"/>
                                          </p:val>
                                        </p:tav>
                                        <p:tav tm="100000">
                                          <p:val>
                                            <p:strVal val="#ppt_w"/>
                                          </p:val>
                                        </p:tav>
                                      </p:tavLst>
                                    </p:anim>
                                    <p:anim calcmode="lin" valueType="num">
                                      <p:cBhvr>
                                        <p:cTn id="529" dur="1000" fill="hold"/>
                                        <p:tgtEl>
                                          <p:spTgt spid="115"/>
                                        </p:tgtEl>
                                        <p:attrNameLst>
                                          <p:attrName>ppt_h</p:attrName>
                                        </p:attrNameLst>
                                      </p:cBhvr>
                                      <p:tavLst>
                                        <p:tav tm="0">
                                          <p:val>
                                            <p:fltVal val="0"/>
                                          </p:val>
                                        </p:tav>
                                        <p:tav tm="100000">
                                          <p:val>
                                            <p:strVal val="#ppt_h"/>
                                          </p:val>
                                        </p:tav>
                                      </p:tavLst>
                                    </p:anim>
                                    <p:animEffect transition="in" filter="fade">
                                      <p:cBhvr>
                                        <p:cTn id="530" dur="1000"/>
                                        <p:tgtEl>
                                          <p:spTgt spid="115"/>
                                        </p:tgtEl>
                                      </p:cBhvr>
                                    </p:animEffect>
                                  </p:childTnLst>
                                </p:cTn>
                              </p:par>
                              <p:par>
                                <p:cTn id="531" presetID="53" presetClass="entr" presetSubtype="16" fill="hold" grpId="0" nodeType="withEffect">
                                  <p:stCondLst>
                                    <p:cond delay="250"/>
                                  </p:stCondLst>
                                  <p:childTnLst>
                                    <p:set>
                                      <p:cBhvr>
                                        <p:cTn id="532" dur="1" fill="hold">
                                          <p:stCondLst>
                                            <p:cond delay="0"/>
                                          </p:stCondLst>
                                        </p:cTn>
                                        <p:tgtEl>
                                          <p:spTgt spid="116"/>
                                        </p:tgtEl>
                                        <p:attrNameLst>
                                          <p:attrName>style.visibility</p:attrName>
                                        </p:attrNameLst>
                                      </p:cBhvr>
                                      <p:to>
                                        <p:strVal val="visible"/>
                                      </p:to>
                                    </p:set>
                                    <p:anim calcmode="lin" valueType="num">
                                      <p:cBhvr>
                                        <p:cTn id="533" dur="1000" fill="hold"/>
                                        <p:tgtEl>
                                          <p:spTgt spid="116"/>
                                        </p:tgtEl>
                                        <p:attrNameLst>
                                          <p:attrName>ppt_w</p:attrName>
                                        </p:attrNameLst>
                                      </p:cBhvr>
                                      <p:tavLst>
                                        <p:tav tm="0">
                                          <p:val>
                                            <p:fltVal val="0"/>
                                          </p:val>
                                        </p:tav>
                                        <p:tav tm="100000">
                                          <p:val>
                                            <p:strVal val="#ppt_w"/>
                                          </p:val>
                                        </p:tav>
                                      </p:tavLst>
                                    </p:anim>
                                    <p:anim calcmode="lin" valueType="num">
                                      <p:cBhvr>
                                        <p:cTn id="534" dur="1000" fill="hold"/>
                                        <p:tgtEl>
                                          <p:spTgt spid="116"/>
                                        </p:tgtEl>
                                        <p:attrNameLst>
                                          <p:attrName>ppt_h</p:attrName>
                                        </p:attrNameLst>
                                      </p:cBhvr>
                                      <p:tavLst>
                                        <p:tav tm="0">
                                          <p:val>
                                            <p:fltVal val="0"/>
                                          </p:val>
                                        </p:tav>
                                        <p:tav tm="100000">
                                          <p:val>
                                            <p:strVal val="#ppt_h"/>
                                          </p:val>
                                        </p:tav>
                                      </p:tavLst>
                                    </p:anim>
                                    <p:animEffect transition="in" filter="fade">
                                      <p:cBhvr>
                                        <p:cTn id="535" dur="1000"/>
                                        <p:tgtEl>
                                          <p:spTgt spid="116"/>
                                        </p:tgtEl>
                                      </p:cBhvr>
                                    </p:animEffect>
                                  </p:childTnLst>
                                </p:cTn>
                              </p:par>
                              <p:par>
                                <p:cTn id="536" presetID="53" presetClass="entr" presetSubtype="16" fill="hold" grpId="0" nodeType="withEffect">
                                  <p:stCondLst>
                                    <p:cond delay="250"/>
                                  </p:stCondLst>
                                  <p:childTnLst>
                                    <p:set>
                                      <p:cBhvr>
                                        <p:cTn id="537" dur="1" fill="hold">
                                          <p:stCondLst>
                                            <p:cond delay="0"/>
                                          </p:stCondLst>
                                        </p:cTn>
                                        <p:tgtEl>
                                          <p:spTgt spid="117"/>
                                        </p:tgtEl>
                                        <p:attrNameLst>
                                          <p:attrName>style.visibility</p:attrName>
                                        </p:attrNameLst>
                                      </p:cBhvr>
                                      <p:to>
                                        <p:strVal val="visible"/>
                                      </p:to>
                                    </p:set>
                                    <p:anim calcmode="lin" valueType="num">
                                      <p:cBhvr>
                                        <p:cTn id="538" dur="1000" fill="hold"/>
                                        <p:tgtEl>
                                          <p:spTgt spid="117"/>
                                        </p:tgtEl>
                                        <p:attrNameLst>
                                          <p:attrName>ppt_w</p:attrName>
                                        </p:attrNameLst>
                                      </p:cBhvr>
                                      <p:tavLst>
                                        <p:tav tm="0">
                                          <p:val>
                                            <p:fltVal val="0"/>
                                          </p:val>
                                        </p:tav>
                                        <p:tav tm="100000">
                                          <p:val>
                                            <p:strVal val="#ppt_w"/>
                                          </p:val>
                                        </p:tav>
                                      </p:tavLst>
                                    </p:anim>
                                    <p:anim calcmode="lin" valueType="num">
                                      <p:cBhvr>
                                        <p:cTn id="539" dur="1000" fill="hold"/>
                                        <p:tgtEl>
                                          <p:spTgt spid="117"/>
                                        </p:tgtEl>
                                        <p:attrNameLst>
                                          <p:attrName>ppt_h</p:attrName>
                                        </p:attrNameLst>
                                      </p:cBhvr>
                                      <p:tavLst>
                                        <p:tav tm="0">
                                          <p:val>
                                            <p:fltVal val="0"/>
                                          </p:val>
                                        </p:tav>
                                        <p:tav tm="100000">
                                          <p:val>
                                            <p:strVal val="#ppt_h"/>
                                          </p:val>
                                        </p:tav>
                                      </p:tavLst>
                                    </p:anim>
                                    <p:animEffect transition="in" filter="fade">
                                      <p:cBhvr>
                                        <p:cTn id="540" dur="1000"/>
                                        <p:tgtEl>
                                          <p:spTgt spid="117"/>
                                        </p:tgtEl>
                                      </p:cBhvr>
                                    </p:animEffect>
                                  </p:childTnLst>
                                </p:cTn>
                              </p:par>
                              <p:par>
                                <p:cTn id="541" presetID="53" presetClass="entr" presetSubtype="16" fill="hold" grpId="0" nodeType="withEffect">
                                  <p:stCondLst>
                                    <p:cond delay="250"/>
                                  </p:stCondLst>
                                  <p:childTnLst>
                                    <p:set>
                                      <p:cBhvr>
                                        <p:cTn id="542" dur="1" fill="hold">
                                          <p:stCondLst>
                                            <p:cond delay="0"/>
                                          </p:stCondLst>
                                        </p:cTn>
                                        <p:tgtEl>
                                          <p:spTgt spid="118"/>
                                        </p:tgtEl>
                                        <p:attrNameLst>
                                          <p:attrName>style.visibility</p:attrName>
                                        </p:attrNameLst>
                                      </p:cBhvr>
                                      <p:to>
                                        <p:strVal val="visible"/>
                                      </p:to>
                                    </p:set>
                                    <p:anim calcmode="lin" valueType="num">
                                      <p:cBhvr>
                                        <p:cTn id="543" dur="1000" fill="hold"/>
                                        <p:tgtEl>
                                          <p:spTgt spid="118"/>
                                        </p:tgtEl>
                                        <p:attrNameLst>
                                          <p:attrName>ppt_w</p:attrName>
                                        </p:attrNameLst>
                                      </p:cBhvr>
                                      <p:tavLst>
                                        <p:tav tm="0">
                                          <p:val>
                                            <p:fltVal val="0"/>
                                          </p:val>
                                        </p:tav>
                                        <p:tav tm="100000">
                                          <p:val>
                                            <p:strVal val="#ppt_w"/>
                                          </p:val>
                                        </p:tav>
                                      </p:tavLst>
                                    </p:anim>
                                    <p:anim calcmode="lin" valueType="num">
                                      <p:cBhvr>
                                        <p:cTn id="544" dur="1000" fill="hold"/>
                                        <p:tgtEl>
                                          <p:spTgt spid="118"/>
                                        </p:tgtEl>
                                        <p:attrNameLst>
                                          <p:attrName>ppt_h</p:attrName>
                                        </p:attrNameLst>
                                      </p:cBhvr>
                                      <p:tavLst>
                                        <p:tav tm="0">
                                          <p:val>
                                            <p:fltVal val="0"/>
                                          </p:val>
                                        </p:tav>
                                        <p:tav tm="100000">
                                          <p:val>
                                            <p:strVal val="#ppt_h"/>
                                          </p:val>
                                        </p:tav>
                                      </p:tavLst>
                                    </p:anim>
                                    <p:animEffect transition="in" filter="fade">
                                      <p:cBhvr>
                                        <p:cTn id="545" dur="1000"/>
                                        <p:tgtEl>
                                          <p:spTgt spid="118"/>
                                        </p:tgtEl>
                                      </p:cBhvr>
                                    </p:animEffect>
                                  </p:childTnLst>
                                </p:cTn>
                              </p:par>
                              <p:par>
                                <p:cTn id="546" presetID="53" presetClass="entr" presetSubtype="16" fill="hold" grpId="0" nodeType="withEffect">
                                  <p:stCondLst>
                                    <p:cond delay="250"/>
                                  </p:stCondLst>
                                  <p:childTnLst>
                                    <p:set>
                                      <p:cBhvr>
                                        <p:cTn id="547" dur="1" fill="hold">
                                          <p:stCondLst>
                                            <p:cond delay="0"/>
                                          </p:stCondLst>
                                        </p:cTn>
                                        <p:tgtEl>
                                          <p:spTgt spid="119"/>
                                        </p:tgtEl>
                                        <p:attrNameLst>
                                          <p:attrName>style.visibility</p:attrName>
                                        </p:attrNameLst>
                                      </p:cBhvr>
                                      <p:to>
                                        <p:strVal val="visible"/>
                                      </p:to>
                                    </p:set>
                                    <p:anim calcmode="lin" valueType="num">
                                      <p:cBhvr>
                                        <p:cTn id="548" dur="1000" fill="hold"/>
                                        <p:tgtEl>
                                          <p:spTgt spid="119"/>
                                        </p:tgtEl>
                                        <p:attrNameLst>
                                          <p:attrName>ppt_w</p:attrName>
                                        </p:attrNameLst>
                                      </p:cBhvr>
                                      <p:tavLst>
                                        <p:tav tm="0">
                                          <p:val>
                                            <p:fltVal val="0"/>
                                          </p:val>
                                        </p:tav>
                                        <p:tav tm="100000">
                                          <p:val>
                                            <p:strVal val="#ppt_w"/>
                                          </p:val>
                                        </p:tav>
                                      </p:tavLst>
                                    </p:anim>
                                    <p:anim calcmode="lin" valueType="num">
                                      <p:cBhvr>
                                        <p:cTn id="549" dur="1000" fill="hold"/>
                                        <p:tgtEl>
                                          <p:spTgt spid="119"/>
                                        </p:tgtEl>
                                        <p:attrNameLst>
                                          <p:attrName>ppt_h</p:attrName>
                                        </p:attrNameLst>
                                      </p:cBhvr>
                                      <p:tavLst>
                                        <p:tav tm="0">
                                          <p:val>
                                            <p:fltVal val="0"/>
                                          </p:val>
                                        </p:tav>
                                        <p:tav tm="100000">
                                          <p:val>
                                            <p:strVal val="#ppt_h"/>
                                          </p:val>
                                        </p:tav>
                                      </p:tavLst>
                                    </p:anim>
                                    <p:animEffect transition="in" filter="fade">
                                      <p:cBhvr>
                                        <p:cTn id="550" dur="1000"/>
                                        <p:tgtEl>
                                          <p:spTgt spid="119"/>
                                        </p:tgtEl>
                                      </p:cBhvr>
                                    </p:animEffect>
                                  </p:childTnLst>
                                </p:cTn>
                              </p:par>
                              <p:par>
                                <p:cTn id="551" presetID="53" presetClass="entr" presetSubtype="16" fill="hold" grpId="0" nodeType="withEffect">
                                  <p:stCondLst>
                                    <p:cond delay="250"/>
                                  </p:stCondLst>
                                  <p:childTnLst>
                                    <p:set>
                                      <p:cBhvr>
                                        <p:cTn id="552" dur="1" fill="hold">
                                          <p:stCondLst>
                                            <p:cond delay="0"/>
                                          </p:stCondLst>
                                        </p:cTn>
                                        <p:tgtEl>
                                          <p:spTgt spid="120"/>
                                        </p:tgtEl>
                                        <p:attrNameLst>
                                          <p:attrName>style.visibility</p:attrName>
                                        </p:attrNameLst>
                                      </p:cBhvr>
                                      <p:to>
                                        <p:strVal val="visible"/>
                                      </p:to>
                                    </p:set>
                                    <p:anim calcmode="lin" valueType="num">
                                      <p:cBhvr>
                                        <p:cTn id="553" dur="1000" fill="hold"/>
                                        <p:tgtEl>
                                          <p:spTgt spid="120"/>
                                        </p:tgtEl>
                                        <p:attrNameLst>
                                          <p:attrName>ppt_w</p:attrName>
                                        </p:attrNameLst>
                                      </p:cBhvr>
                                      <p:tavLst>
                                        <p:tav tm="0">
                                          <p:val>
                                            <p:fltVal val="0"/>
                                          </p:val>
                                        </p:tav>
                                        <p:tav tm="100000">
                                          <p:val>
                                            <p:strVal val="#ppt_w"/>
                                          </p:val>
                                        </p:tav>
                                      </p:tavLst>
                                    </p:anim>
                                    <p:anim calcmode="lin" valueType="num">
                                      <p:cBhvr>
                                        <p:cTn id="554" dur="1000" fill="hold"/>
                                        <p:tgtEl>
                                          <p:spTgt spid="120"/>
                                        </p:tgtEl>
                                        <p:attrNameLst>
                                          <p:attrName>ppt_h</p:attrName>
                                        </p:attrNameLst>
                                      </p:cBhvr>
                                      <p:tavLst>
                                        <p:tav tm="0">
                                          <p:val>
                                            <p:fltVal val="0"/>
                                          </p:val>
                                        </p:tav>
                                        <p:tav tm="100000">
                                          <p:val>
                                            <p:strVal val="#ppt_h"/>
                                          </p:val>
                                        </p:tav>
                                      </p:tavLst>
                                    </p:anim>
                                    <p:animEffect transition="in" filter="fade">
                                      <p:cBhvr>
                                        <p:cTn id="555" dur="1000"/>
                                        <p:tgtEl>
                                          <p:spTgt spid="120"/>
                                        </p:tgtEl>
                                      </p:cBhvr>
                                    </p:animEffect>
                                  </p:childTnLst>
                                </p:cTn>
                              </p:par>
                              <p:par>
                                <p:cTn id="556" presetID="53" presetClass="entr" presetSubtype="16" fill="hold" grpId="0" nodeType="withEffect">
                                  <p:stCondLst>
                                    <p:cond delay="250"/>
                                  </p:stCondLst>
                                  <p:childTnLst>
                                    <p:set>
                                      <p:cBhvr>
                                        <p:cTn id="557" dur="1" fill="hold">
                                          <p:stCondLst>
                                            <p:cond delay="0"/>
                                          </p:stCondLst>
                                        </p:cTn>
                                        <p:tgtEl>
                                          <p:spTgt spid="121"/>
                                        </p:tgtEl>
                                        <p:attrNameLst>
                                          <p:attrName>style.visibility</p:attrName>
                                        </p:attrNameLst>
                                      </p:cBhvr>
                                      <p:to>
                                        <p:strVal val="visible"/>
                                      </p:to>
                                    </p:set>
                                    <p:anim calcmode="lin" valueType="num">
                                      <p:cBhvr>
                                        <p:cTn id="558" dur="1000" fill="hold"/>
                                        <p:tgtEl>
                                          <p:spTgt spid="121"/>
                                        </p:tgtEl>
                                        <p:attrNameLst>
                                          <p:attrName>ppt_w</p:attrName>
                                        </p:attrNameLst>
                                      </p:cBhvr>
                                      <p:tavLst>
                                        <p:tav tm="0">
                                          <p:val>
                                            <p:fltVal val="0"/>
                                          </p:val>
                                        </p:tav>
                                        <p:tav tm="100000">
                                          <p:val>
                                            <p:strVal val="#ppt_w"/>
                                          </p:val>
                                        </p:tav>
                                      </p:tavLst>
                                    </p:anim>
                                    <p:anim calcmode="lin" valueType="num">
                                      <p:cBhvr>
                                        <p:cTn id="559" dur="1000" fill="hold"/>
                                        <p:tgtEl>
                                          <p:spTgt spid="121"/>
                                        </p:tgtEl>
                                        <p:attrNameLst>
                                          <p:attrName>ppt_h</p:attrName>
                                        </p:attrNameLst>
                                      </p:cBhvr>
                                      <p:tavLst>
                                        <p:tav tm="0">
                                          <p:val>
                                            <p:fltVal val="0"/>
                                          </p:val>
                                        </p:tav>
                                        <p:tav tm="100000">
                                          <p:val>
                                            <p:strVal val="#ppt_h"/>
                                          </p:val>
                                        </p:tav>
                                      </p:tavLst>
                                    </p:anim>
                                    <p:animEffect transition="in" filter="fade">
                                      <p:cBhvr>
                                        <p:cTn id="560" dur="1000"/>
                                        <p:tgtEl>
                                          <p:spTgt spid="121"/>
                                        </p:tgtEl>
                                      </p:cBhvr>
                                    </p:animEffect>
                                  </p:childTnLst>
                                </p:cTn>
                              </p:par>
                              <p:par>
                                <p:cTn id="561" presetID="53" presetClass="entr" presetSubtype="16" fill="hold" grpId="0" nodeType="withEffect">
                                  <p:stCondLst>
                                    <p:cond delay="250"/>
                                  </p:stCondLst>
                                  <p:childTnLst>
                                    <p:set>
                                      <p:cBhvr>
                                        <p:cTn id="562" dur="1" fill="hold">
                                          <p:stCondLst>
                                            <p:cond delay="0"/>
                                          </p:stCondLst>
                                        </p:cTn>
                                        <p:tgtEl>
                                          <p:spTgt spid="122"/>
                                        </p:tgtEl>
                                        <p:attrNameLst>
                                          <p:attrName>style.visibility</p:attrName>
                                        </p:attrNameLst>
                                      </p:cBhvr>
                                      <p:to>
                                        <p:strVal val="visible"/>
                                      </p:to>
                                    </p:set>
                                    <p:anim calcmode="lin" valueType="num">
                                      <p:cBhvr>
                                        <p:cTn id="563" dur="1000" fill="hold"/>
                                        <p:tgtEl>
                                          <p:spTgt spid="122"/>
                                        </p:tgtEl>
                                        <p:attrNameLst>
                                          <p:attrName>ppt_w</p:attrName>
                                        </p:attrNameLst>
                                      </p:cBhvr>
                                      <p:tavLst>
                                        <p:tav tm="0">
                                          <p:val>
                                            <p:fltVal val="0"/>
                                          </p:val>
                                        </p:tav>
                                        <p:tav tm="100000">
                                          <p:val>
                                            <p:strVal val="#ppt_w"/>
                                          </p:val>
                                        </p:tav>
                                      </p:tavLst>
                                    </p:anim>
                                    <p:anim calcmode="lin" valueType="num">
                                      <p:cBhvr>
                                        <p:cTn id="564" dur="1000" fill="hold"/>
                                        <p:tgtEl>
                                          <p:spTgt spid="122"/>
                                        </p:tgtEl>
                                        <p:attrNameLst>
                                          <p:attrName>ppt_h</p:attrName>
                                        </p:attrNameLst>
                                      </p:cBhvr>
                                      <p:tavLst>
                                        <p:tav tm="0">
                                          <p:val>
                                            <p:fltVal val="0"/>
                                          </p:val>
                                        </p:tav>
                                        <p:tav tm="100000">
                                          <p:val>
                                            <p:strVal val="#ppt_h"/>
                                          </p:val>
                                        </p:tav>
                                      </p:tavLst>
                                    </p:anim>
                                    <p:animEffect transition="in" filter="fade">
                                      <p:cBhvr>
                                        <p:cTn id="565" dur="1000"/>
                                        <p:tgtEl>
                                          <p:spTgt spid="122"/>
                                        </p:tgtEl>
                                      </p:cBhvr>
                                    </p:animEffect>
                                  </p:childTnLst>
                                </p:cTn>
                              </p:par>
                              <p:par>
                                <p:cTn id="566" presetID="53" presetClass="entr" presetSubtype="16" fill="hold" grpId="0" nodeType="withEffect">
                                  <p:stCondLst>
                                    <p:cond delay="250"/>
                                  </p:stCondLst>
                                  <p:childTnLst>
                                    <p:set>
                                      <p:cBhvr>
                                        <p:cTn id="567" dur="1" fill="hold">
                                          <p:stCondLst>
                                            <p:cond delay="0"/>
                                          </p:stCondLst>
                                        </p:cTn>
                                        <p:tgtEl>
                                          <p:spTgt spid="123"/>
                                        </p:tgtEl>
                                        <p:attrNameLst>
                                          <p:attrName>style.visibility</p:attrName>
                                        </p:attrNameLst>
                                      </p:cBhvr>
                                      <p:to>
                                        <p:strVal val="visible"/>
                                      </p:to>
                                    </p:set>
                                    <p:anim calcmode="lin" valueType="num">
                                      <p:cBhvr>
                                        <p:cTn id="568" dur="1000" fill="hold"/>
                                        <p:tgtEl>
                                          <p:spTgt spid="123"/>
                                        </p:tgtEl>
                                        <p:attrNameLst>
                                          <p:attrName>ppt_w</p:attrName>
                                        </p:attrNameLst>
                                      </p:cBhvr>
                                      <p:tavLst>
                                        <p:tav tm="0">
                                          <p:val>
                                            <p:fltVal val="0"/>
                                          </p:val>
                                        </p:tav>
                                        <p:tav tm="100000">
                                          <p:val>
                                            <p:strVal val="#ppt_w"/>
                                          </p:val>
                                        </p:tav>
                                      </p:tavLst>
                                    </p:anim>
                                    <p:anim calcmode="lin" valueType="num">
                                      <p:cBhvr>
                                        <p:cTn id="569" dur="1000" fill="hold"/>
                                        <p:tgtEl>
                                          <p:spTgt spid="123"/>
                                        </p:tgtEl>
                                        <p:attrNameLst>
                                          <p:attrName>ppt_h</p:attrName>
                                        </p:attrNameLst>
                                      </p:cBhvr>
                                      <p:tavLst>
                                        <p:tav tm="0">
                                          <p:val>
                                            <p:fltVal val="0"/>
                                          </p:val>
                                        </p:tav>
                                        <p:tav tm="100000">
                                          <p:val>
                                            <p:strVal val="#ppt_h"/>
                                          </p:val>
                                        </p:tav>
                                      </p:tavLst>
                                    </p:anim>
                                    <p:animEffect transition="in" filter="fade">
                                      <p:cBhvr>
                                        <p:cTn id="570" dur="1000"/>
                                        <p:tgtEl>
                                          <p:spTgt spid="123"/>
                                        </p:tgtEl>
                                      </p:cBhvr>
                                    </p:animEffect>
                                  </p:childTnLst>
                                </p:cTn>
                              </p:par>
                              <p:par>
                                <p:cTn id="571" presetID="53" presetClass="entr" presetSubtype="16" fill="hold" grpId="0" nodeType="withEffect">
                                  <p:stCondLst>
                                    <p:cond delay="250"/>
                                  </p:stCondLst>
                                  <p:childTnLst>
                                    <p:set>
                                      <p:cBhvr>
                                        <p:cTn id="572" dur="1" fill="hold">
                                          <p:stCondLst>
                                            <p:cond delay="0"/>
                                          </p:stCondLst>
                                        </p:cTn>
                                        <p:tgtEl>
                                          <p:spTgt spid="124"/>
                                        </p:tgtEl>
                                        <p:attrNameLst>
                                          <p:attrName>style.visibility</p:attrName>
                                        </p:attrNameLst>
                                      </p:cBhvr>
                                      <p:to>
                                        <p:strVal val="visible"/>
                                      </p:to>
                                    </p:set>
                                    <p:anim calcmode="lin" valueType="num">
                                      <p:cBhvr>
                                        <p:cTn id="573" dur="1000" fill="hold"/>
                                        <p:tgtEl>
                                          <p:spTgt spid="124"/>
                                        </p:tgtEl>
                                        <p:attrNameLst>
                                          <p:attrName>ppt_w</p:attrName>
                                        </p:attrNameLst>
                                      </p:cBhvr>
                                      <p:tavLst>
                                        <p:tav tm="0">
                                          <p:val>
                                            <p:fltVal val="0"/>
                                          </p:val>
                                        </p:tav>
                                        <p:tav tm="100000">
                                          <p:val>
                                            <p:strVal val="#ppt_w"/>
                                          </p:val>
                                        </p:tav>
                                      </p:tavLst>
                                    </p:anim>
                                    <p:anim calcmode="lin" valueType="num">
                                      <p:cBhvr>
                                        <p:cTn id="574" dur="1000" fill="hold"/>
                                        <p:tgtEl>
                                          <p:spTgt spid="124"/>
                                        </p:tgtEl>
                                        <p:attrNameLst>
                                          <p:attrName>ppt_h</p:attrName>
                                        </p:attrNameLst>
                                      </p:cBhvr>
                                      <p:tavLst>
                                        <p:tav tm="0">
                                          <p:val>
                                            <p:fltVal val="0"/>
                                          </p:val>
                                        </p:tav>
                                        <p:tav tm="100000">
                                          <p:val>
                                            <p:strVal val="#ppt_h"/>
                                          </p:val>
                                        </p:tav>
                                      </p:tavLst>
                                    </p:anim>
                                    <p:animEffect transition="in" filter="fade">
                                      <p:cBhvr>
                                        <p:cTn id="575" dur="1000"/>
                                        <p:tgtEl>
                                          <p:spTgt spid="124"/>
                                        </p:tgtEl>
                                      </p:cBhvr>
                                    </p:animEffect>
                                  </p:childTnLst>
                                </p:cTn>
                              </p:par>
                              <p:par>
                                <p:cTn id="576" presetID="53" presetClass="entr" presetSubtype="16" fill="hold" grpId="0" nodeType="withEffect">
                                  <p:stCondLst>
                                    <p:cond delay="250"/>
                                  </p:stCondLst>
                                  <p:childTnLst>
                                    <p:set>
                                      <p:cBhvr>
                                        <p:cTn id="577" dur="1" fill="hold">
                                          <p:stCondLst>
                                            <p:cond delay="0"/>
                                          </p:stCondLst>
                                        </p:cTn>
                                        <p:tgtEl>
                                          <p:spTgt spid="125"/>
                                        </p:tgtEl>
                                        <p:attrNameLst>
                                          <p:attrName>style.visibility</p:attrName>
                                        </p:attrNameLst>
                                      </p:cBhvr>
                                      <p:to>
                                        <p:strVal val="visible"/>
                                      </p:to>
                                    </p:set>
                                    <p:anim calcmode="lin" valueType="num">
                                      <p:cBhvr>
                                        <p:cTn id="578" dur="1000" fill="hold"/>
                                        <p:tgtEl>
                                          <p:spTgt spid="125"/>
                                        </p:tgtEl>
                                        <p:attrNameLst>
                                          <p:attrName>ppt_w</p:attrName>
                                        </p:attrNameLst>
                                      </p:cBhvr>
                                      <p:tavLst>
                                        <p:tav tm="0">
                                          <p:val>
                                            <p:fltVal val="0"/>
                                          </p:val>
                                        </p:tav>
                                        <p:tav tm="100000">
                                          <p:val>
                                            <p:strVal val="#ppt_w"/>
                                          </p:val>
                                        </p:tav>
                                      </p:tavLst>
                                    </p:anim>
                                    <p:anim calcmode="lin" valueType="num">
                                      <p:cBhvr>
                                        <p:cTn id="579" dur="1000" fill="hold"/>
                                        <p:tgtEl>
                                          <p:spTgt spid="125"/>
                                        </p:tgtEl>
                                        <p:attrNameLst>
                                          <p:attrName>ppt_h</p:attrName>
                                        </p:attrNameLst>
                                      </p:cBhvr>
                                      <p:tavLst>
                                        <p:tav tm="0">
                                          <p:val>
                                            <p:fltVal val="0"/>
                                          </p:val>
                                        </p:tav>
                                        <p:tav tm="100000">
                                          <p:val>
                                            <p:strVal val="#ppt_h"/>
                                          </p:val>
                                        </p:tav>
                                      </p:tavLst>
                                    </p:anim>
                                    <p:animEffect transition="in" filter="fade">
                                      <p:cBhvr>
                                        <p:cTn id="580" dur="1000"/>
                                        <p:tgtEl>
                                          <p:spTgt spid="125"/>
                                        </p:tgtEl>
                                      </p:cBhvr>
                                    </p:animEffect>
                                  </p:childTnLst>
                                </p:cTn>
                              </p:par>
                              <p:par>
                                <p:cTn id="581" presetID="53" presetClass="entr" presetSubtype="16" fill="hold" grpId="0" nodeType="withEffect">
                                  <p:stCondLst>
                                    <p:cond delay="250"/>
                                  </p:stCondLst>
                                  <p:childTnLst>
                                    <p:set>
                                      <p:cBhvr>
                                        <p:cTn id="582" dur="1" fill="hold">
                                          <p:stCondLst>
                                            <p:cond delay="0"/>
                                          </p:stCondLst>
                                        </p:cTn>
                                        <p:tgtEl>
                                          <p:spTgt spid="126"/>
                                        </p:tgtEl>
                                        <p:attrNameLst>
                                          <p:attrName>style.visibility</p:attrName>
                                        </p:attrNameLst>
                                      </p:cBhvr>
                                      <p:to>
                                        <p:strVal val="visible"/>
                                      </p:to>
                                    </p:set>
                                    <p:anim calcmode="lin" valueType="num">
                                      <p:cBhvr>
                                        <p:cTn id="583" dur="1000" fill="hold"/>
                                        <p:tgtEl>
                                          <p:spTgt spid="126"/>
                                        </p:tgtEl>
                                        <p:attrNameLst>
                                          <p:attrName>ppt_w</p:attrName>
                                        </p:attrNameLst>
                                      </p:cBhvr>
                                      <p:tavLst>
                                        <p:tav tm="0">
                                          <p:val>
                                            <p:fltVal val="0"/>
                                          </p:val>
                                        </p:tav>
                                        <p:tav tm="100000">
                                          <p:val>
                                            <p:strVal val="#ppt_w"/>
                                          </p:val>
                                        </p:tav>
                                      </p:tavLst>
                                    </p:anim>
                                    <p:anim calcmode="lin" valueType="num">
                                      <p:cBhvr>
                                        <p:cTn id="584" dur="1000" fill="hold"/>
                                        <p:tgtEl>
                                          <p:spTgt spid="126"/>
                                        </p:tgtEl>
                                        <p:attrNameLst>
                                          <p:attrName>ppt_h</p:attrName>
                                        </p:attrNameLst>
                                      </p:cBhvr>
                                      <p:tavLst>
                                        <p:tav tm="0">
                                          <p:val>
                                            <p:fltVal val="0"/>
                                          </p:val>
                                        </p:tav>
                                        <p:tav tm="100000">
                                          <p:val>
                                            <p:strVal val="#ppt_h"/>
                                          </p:val>
                                        </p:tav>
                                      </p:tavLst>
                                    </p:anim>
                                    <p:animEffect transition="in" filter="fade">
                                      <p:cBhvr>
                                        <p:cTn id="585" dur="1000"/>
                                        <p:tgtEl>
                                          <p:spTgt spid="126"/>
                                        </p:tgtEl>
                                      </p:cBhvr>
                                    </p:animEffect>
                                  </p:childTnLst>
                                </p:cTn>
                              </p:par>
                              <p:par>
                                <p:cTn id="586" presetID="53" presetClass="entr" presetSubtype="16" fill="hold" grpId="0" nodeType="withEffect">
                                  <p:stCondLst>
                                    <p:cond delay="250"/>
                                  </p:stCondLst>
                                  <p:childTnLst>
                                    <p:set>
                                      <p:cBhvr>
                                        <p:cTn id="587" dur="1" fill="hold">
                                          <p:stCondLst>
                                            <p:cond delay="0"/>
                                          </p:stCondLst>
                                        </p:cTn>
                                        <p:tgtEl>
                                          <p:spTgt spid="127"/>
                                        </p:tgtEl>
                                        <p:attrNameLst>
                                          <p:attrName>style.visibility</p:attrName>
                                        </p:attrNameLst>
                                      </p:cBhvr>
                                      <p:to>
                                        <p:strVal val="visible"/>
                                      </p:to>
                                    </p:set>
                                    <p:anim calcmode="lin" valueType="num">
                                      <p:cBhvr>
                                        <p:cTn id="588" dur="1000" fill="hold"/>
                                        <p:tgtEl>
                                          <p:spTgt spid="127"/>
                                        </p:tgtEl>
                                        <p:attrNameLst>
                                          <p:attrName>ppt_w</p:attrName>
                                        </p:attrNameLst>
                                      </p:cBhvr>
                                      <p:tavLst>
                                        <p:tav tm="0">
                                          <p:val>
                                            <p:fltVal val="0"/>
                                          </p:val>
                                        </p:tav>
                                        <p:tav tm="100000">
                                          <p:val>
                                            <p:strVal val="#ppt_w"/>
                                          </p:val>
                                        </p:tav>
                                      </p:tavLst>
                                    </p:anim>
                                    <p:anim calcmode="lin" valueType="num">
                                      <p:cBhvr>
                                        <p:cTn id="589" dur="1000" fill="hold"/>
                                        <p:tgtEl>
                                          <p:spTgt spid="127"/>
                                        </p:tgtEl>
                                        <p:attrNameLst>
                                          <p:attrName>ppt_h</p:attrName>
                                        </p:attrNameLst>
                                      </p:cBhvr>
                                      <p:tavLst>
                                        <p:tav tm="0">
                                          <p:val>
                                            <p:fltVal val="0"/>
                                          </p:val>
                                        </p:tav>
                                        <p:tav tm="100000">
                                          <p:val>
                                            <p:strVal val="#ppt_h"/>
                                          </p:val>
                                        </p:tav>
                                      </p:tavLst>
                                    </p:anim>
                                    <p:animEffect transition="in" filter="fade">
                                      <p:cBhvr>
                                        <p:cTn id="590" dur="1000"/>
                                        <p:tgtEl>
                                          <p:spTgt spid="127"/>
                                        </p:tgtEl>
                                      </p:cBhvr>
                                    </p:animEffect>
                                  </p:childTnLst>
                                </p:cTn>
                              </p:par>
                              <p:par>
                                <p:cTn id="591" presetID="53" presetClass="entr" presetSubtype="16" fill="hold" grpId="0" nodeType="withEffect">
                                  <p:stCondLst>
                                    <p:cond delay="250"/>
                                  </p:stCondLst>
                                  <p:childTnLst>
                                    <p:set>
                                      <p:cBhvr>
                                        <p:cTn id="592" dur="1" fill="hold">
                                          <p:stCondLst>
                                            <p:cond delay="0"/>
                                          </p:stCondLst>
                                        </p:cTn>
                                        <p:tgtEl>
                                          <p:spTgt spid="128"/>
                                        </p:tgtEl>
                                        <p:attrNameLst>
                                          <p:attrName>style.visibility</p:attrName>
                                        </p:attrNameLst>
                                      </p:cBhvr>
                                      <p:to>
                                        <p:strVal val="visible"/>
                                      </p:to>
                                    </p:set>
                                    <p:anim calcmode="lin" valueType="num">
                                      <p:cBhvr>
                                        <p:cTn id="593" dur="1000" fill="hold"/>
                                        <p:tgtEl>
                                          <p:spTgt spid="128"/>
                                        </p:tgtEl>
                                        <p:attrNameLst>
                                          <p:attrName>ppt_w</p:attrName>
                                        </p:attrNameLst>
                                      </p:cBhvr>
                                      <p:tavLst>
                                        <p:tav tm="0">
                                          <p:val>
                                            <p:fltVal val="0"/>
                                          </p:val>
                                        </p:tav>
                                        <p:tav tm="100000">
                                          <p:val>
                                            <p:strVal val="#ppt_w"/>
                                          </p:val>
                                        </p:tav>
                                      </p:tavLst>
                                    </p:anim>
                                    <p:anim calcmode="lin" valueType="num">
                                      <p:cBhvr>
                                        <p:cTn id="594" dur="1000" fill="hold"/>
                                        <p:tgtEl>
                                          <p:spTgt spid="128"/>
                                        </p:tgtEl>
                                        <p:attrNameLst>
                                          <p:attrName>ppt_h</p:attrName>
                                        </p:attrNameLst>
                                      </p:cBhvr>
                                      <p:tavLst>
                                        <p:tav tm="0">
                                          <p:val>
                                            <p:fltVal val="0"/>
                                          </p:val>
                                        </p:tav>
                                        <p:tav tm="100000">
                                          <p:val>
                                            <p:strVal val="#ppt_h"/>
                                          </p:val>
                                        </p:tav>
                                      </p:tavLst>
                                    </p:anim>
                                    <p:animEffect transition="in" filter="fade">
                                      <p:cBhvr>
                                        <p:cTn id="595" dur="1000"/>
                                        <p:tgtEl>
                                          <p:spTgt spid="128"/>
                                        </p:tgtEl>
                                      </p:cBhvr>
                                    </p:animEffect>
                                  </p:childTnLst>
                                </p:cTn>
                              </p:par>
                              <p:par>
                                <p:cTn id="596" presetID="53" presetClass="entr" presetSubtype="16" fill="hold" grpId="0" nodeType="withEffect">
                                  <p:stCondLst>
                                    <p:cond delay="250"/>
                                  </p:stCondLst>
                                  <p:childTnLst>
                                    <p:set>
                                      <p:cBhvr>
                                        <p:cTn id="597" dur="1" fill="hold">
                                          <p:stCondLst>
                                            <p:cond delay="0"/>
                                          </p:stCondLst>
                                        </p:cTn>
                                        <p:tgtEl>
                                          <p:spTgt spid="129"/>
                                        </p:tgtEl>
                                        <p:attrNameLst>
                                          <p:attrName>style.visibility</p:attrName>
                                        </p:attrNameLst>
                                      </p:cBhvr>
                                      <p:to>
                                        <p:strVal val="visible"/>
                                      </p:to>
                                    </p:set>
                                    <p:anim calcmode="lin" valueType="num">
                                      <p:cBhvr>
                                        <p:cTn id="598" dur="1000" fill="hold"/>
                                        <p:tgtEl>
                                          <p:spTgt spid="129"/>
                                        </p:tgtEl>
                                        <p:attrNameLst>
                                          <p:attrName>ppt_w</p:attrName>
                                        </p:attrNameLst>
                                      </p:cBhvr>
                                      <p:tavLst>
                                        <p:tav tm="0">
                                          <p:val>
                                            <p:fltVal val="0"/>
                                          </p:val>
                                        </p:tav>
                                        <p:tav tm="100000">
                                          <p:val>
                                            <p:strVal val="#ppt_w"/>
                                          </p:val>
                                        </p:tav>
                                      </p:tavLst>
                                    </p:anim>
                                    <p:anim calcmode="lin" valueType="num">
                                      <p:cBhvr>
                                        <p:cTn id="599" dur="1000" fill="hold"/>
                                        <p:tgtEl>
                                          <p:spTgt spid="129"/>
                                        </p:tgtEl>
                                        <p:attrNameLst>
                                          <p:attrName>ppt_h</p:attrName>
                                        </p:attrNameLst>
                                      </p:cBhvr>
                                      <p:tavLst>
                                        <p:tav tm="0">
                                          <p:val>
                                            <p:fltVal val="0"/>
                                          </p:val>
                                        </p:tav>
                                        <p:tav tm="100000">
                                          <p:val>
                                            <p:strVal val="#ppt_h"/>
                                          </p:val>
                                        </p:tav>
                                      </p:tavLst>
                                    </p:anim>
                                    <p:animEffect transition="in" filter="fade">
                                      <p:cBhvr>
                                        <p:cTn id="600" dur="1000"/>
                                        <p:tgtEl>
                                          <p:spTgt spid="129"/>
                                        </p:tgtEl>
                                      </p:cBhvr>
                                    </p:animEffect>
                                  </p:childTnLst>
                                </p:cTn>
                              </p:par>
                              <p:par>
                                <p:cTn id="601" presetID="53" presetClass="entr" presetSubtype="16" fill="hold" grpId="0" nodeType="withEffect">
                                  <p:stCondLst>
                                    <p:cond delay="250"/>
                                  </p:stCondLst>
                                  <p:childTnLst>
                                    <p:set>
                                      <p:cBhvr>
                                        <p:cTn id="602" dur="1" fill="hold">
                                          <p:stCondLst>
                                            <p:cond delay="0"/>
                                          </p:stCondLst>
                                        </p:cTn>
                                        <p:tgtEl>
                                          <p:spTgt spid="130"/>
                                        </p:tgtEl>
                                        <p:attrNameLst>
                                          <p:attrName>style.visibility</p:attrName>
                                        </p:attrNameLst>
                                      </p:cBhvr>
                                      <p:to>
                                        <p:strVal val="visible"/>
                                      </p:to>
                                    </p:set>
                                    <p:anim calcmode="lin" valueType="num">
                                      <p:cBhvr>
                                        <p:cTn id="603" dur="1000" fill="hold"/>
                                        <p:tgtEl>
                                          <p:spTgt spid="130"/>
                                        </p:tgtEl>
                                        <p:attrNameLst>
                                          <p:attrName>ppt_w</p:attrName>
                                        </p:attrNameLst>
                                      </p:cBhvr>
                                      <p:tavLst>
                                        <p:tav tm="0">
                                          <p:val>
                                            <p:fltVal val="0"/>
                                          </p:val>
                                        </p:tav>
                                        <p:tav tm="100000">
                                          <p:val>
                                            <p:strVal val="#ppt_w"/>
                                          </p:val>
                                        </p:tav>
                                      </p:tavLst>
                                    </p:anim>
                                    <p:anim calcmode="lin" valueType="num">
                                      <p:cBhvr>
                                        <p:cTn id="604" dur="1000" fill="hold"/>
                                        <p:tgtEl>
                                          <p:spTgt spid="130"/>
                                        </p:tgtEl>
                                        <p:attrNameLst>
                                          <p:attrName>ppt_h</p:attrName>
                                        </p:attrNameLst>
                                      </p:cBhvr>
                                      <p:tavLst>
                                        <p:tav tm="0">
                                          <p:val>
                                            <p:fltVal val="0"/>
                                          </p:val>
                                        </p:tav>
                                        <p:tav tm="100000">
                                          <p:val>
                                            <p:strVal val="#ppt_h"/>
                                          </p:val>
                                        </p:tav>
                                      </p:tavLst>
                                    </p:anim>
                                    <p:animEffect transition="in" filter="fade">
                                      <p:cBhvr>
                                        <p:cTn id="605" dur="1000"/>
                                        <p:tgtEl>
                                          <p:spTgt spid="130"/>
                                        </p:tgtEl>
                                      </p:cBhvr>
                                    </p:animEffect>
                                  </p:childTnLst>
                                </p:cTn>
                              </p:par>
                              <p:par>
                                <p:cTn id="606" presetID="53" presetClass="entr" presetSubtype="16" fill="hold" grpId="0" nodeType="withEffect">
                                  <p:stCondLst>
                                    <p:cond delay="250"/>
                                  </p:stCondLst>
                                  <p:childTnLst>
                                    <p:set>
                                      <p:cBhvr>
                                        <p:cTn id="607" dur="1" fill="hold">
                                          <p:stCondLst>
                                            <p:cond delay="0"/>
                                          </p:stCondLst>
                                        </p:cTn>
                                        <p:tgtEl>
                                          <p:spTgt spid="131"/>
                                        </p:tgtEl>
                                        <p:attrNameLst>
                                          <p:attrName>style.visibility</p:attrName>
                                        </p:attrNameLst>
                                      </p:cBhvr>
                                      <p:to>
                                        <p:strVal val="visible"/>
                                      </p:to>
                                    </p:set>
                                    <p:anim calcmode="lin" valueType="num">
                                      <p:cBhvr>
                                        <p:cTn id="608" dur="1000" fill="hold"/>
                                        <p:tgtEl>
                                          <p:spTgt spid="131"/>
                                        </p:tgtEl>
                                        <p:attrNameLst>
                                          <p:attrName>ppt_w</p:attrName>
                                        </p:attrNameLst>
                                      </p:cBhvr>
                                      <p:tavLst>
                                        <p:tav tm="0">
                                          <p:val>
                                            <p:fltVal val="0"/>
                                          </p:val>
                                        </p:tav>
                                        <p:tav tm="100000">
                                          <p:val>
                                            <p:strVal val="#ppt_w"/>
                                          </p:val>
                                        </p:tav>
                                      </p:tavLst>
                                    </p:anim>
                                    <p:anim calcmode="lin" valueType="num">
                                      <p:cBhvr>
                                        <p:cTn id="609" dur="1000" fill="hold"/>
                                        <p:tgtEl>
                                          <p:spTgt spid="131"/>
                                        </p:tgtEl>
                                        <p:attrNameLst>
                                          <p:attrName>ppt_h</p:attrName>
                                        </p:attrNameLst>
                                      </p:cBhvr>
                                      <p:tavLst>
                                        <p:tav tm="0">
                                          <p:val>
                                            <p:fltVal val="0"/>
                                          </p:val>
                                        </p:tav>
                                        <p:tav tm="100000">
                                          <p:val>
                                            <p:strVal val="#ppt_h"/>
                                          </p:val>
                                        </p:tav>
                                      </p:tavLst>
                                    </p:anim>
                                    <p:animEffect transition="in" filter="fade">
                                      <p:cBhvr>
                                        <p:cTn id="610" dur="1000"/>
                                        <p:tgtEl>
                                          <p:spTgt spid="131"/>
                                        </p:tgtEl>
                                      </p:cBhvr>
                                    </p:animEffect>
                                  </p:childTnLst>
                                </p:cTn>
                              </p:par>
                              <p:par>
                                <p:cTn id="611" presetID="53" presetClass="entr" presetSubtype="16" fill="hold" grpId="0" nodeType="withEffect">
                                  <p:stCondLst>
                                    <p:cond delay="250"/>
                                  </p:stCondLst>
                                  <p:childTnLst>
                                    <p:set>
                                      <p:cBhvr>
                                        <p:cTn id="612" dur="1" fill="hold">
                                          <p:stCondLst>
                                            <p:cond delay="0"/>
                                          </p:stCondLst>
                                        </p:cTn>
                                        <p:tgtEl>
                                          <p:spTgt spid="132"/>
                                        </p:tgtEl>
                                        <p:attrNameLst>
                                          <p:attrName>style.visibility</p:attrName>
                                        </p:attrNameLst>
                                      </p:cBhvr>
                                      <p:to>
                                        <p:strVal val="visible"/>
                                      </p:to>
                                    </p:set>
                                    <p:anim calcmode="lin" valueType="num">
                                      <p:cBhvr>
                                        <p:cTn id="613" dur="1000" fill="hold"/>
                                        <p:tgtEl>
                                          <p:spTgt spid="132"/>
                                        </p:tgtEl>
                                        <p:attrNameLst>
                                          <p:attrName>ppt_w</p:attrName>
                                        </p:attrNameLst>
                                      </p:cBhvr>
                                      <p:tavLst>
                                        <p:tav tm="0">
                                          <p:val>
                                            <p:fltVal val="0"/>
                                          </p:val>
                                        </p:tav>
                                        <p:tav tm="100000">
                                          <p:val>
                                            <p:strVal val="#ppt_w"/>
                                          </p:val>
                                        </p:tav>
                                      </p:tavLst>
                                    </p:anim>
                                    <p:anim calcmode="lin" valueType="num">
                                      <p:cBhvr>
                                        <p:cTn id="614" dur="1000" fill="hold"/>
                                        <p:tgtEl>
                                          <p:spTgt spid="132"/>
                                        </p:tgtEl>
                                        <p:attrNameLst>
                                          <p:attrName>ppt_h</p:attrName>
                                        </p:attrNameLst>
                                      </p:cBhvr>
                                      <p:tavLst>
                                        <p:tav tm="0">
                                          <p:val>
                                            <p:fltVal val="0"/>
                                          </p:val>
                                        </p:tav>
                                        <p:tav tm="100000">
                                          <p:val>
                                            <p:strVal val="#ppt_h"/>
                                          </p:val>
                                        </p:tav>
                                      </p:tavLst>
                                    </p:anim>
                                    <p:animEffect transition="in" filter="fade">
                                      <p:cBhvr>
                                        <p:cTn id="615" dur="1000"/>
                                        <p:tgtEl>
                                          <p:spTgt spid="132"/>
                                        </p:tgtEl>
                                      </p:cBhvr>
                                    </p:animEffect>
                                  </p:childTnLst>
                                </p:cTn>
                              </p:par>
                              <p:par>
                                <p:cTn id="616" presetID="53" presetClass="entr" presetSubtype="16" fill="hold" grpId="0" nodeType="withEffect">
                                  <p:stCondLst>
                                    <p:cond delay="250"/>
                                  </p:stCondLst>
                                  <p:childTnLst>
                                    <p:set>
                                      <p:cBhvr>
                                        <p:cTn id="617" dur="1" fill="hold">
                                          <p:stCondLst>
                                            <p:cond delay="0"/>
                                          </p:stCondLst>
                                        </p:cTn>
                                        <p:tgtEl>
                                          <p:spTgt spid="133"/>
                                        </p:tgtEl>
                                        <p:attrNameLst>
                                          <p:attrName>style.visibility</p:attrName>
                                        </p:attrNameLst>
                                      </p:cBhvr>
                                      <p:to>
                                        <p:strVal val="visible"/>
                                      </p:to>
                                    </p:set>
                                    <p:anim calcmode="lin" valueType="num">
                                      <p:cBhvr>
                                        <p:cTn id="618" dur="1000" fill="hold"/>
                                        <p:tgtEl>
                                          <p:spTgt spid="133"/>
                                        </p:tgtEl>
                                        <p:attrNameLst>
                                          <p:attrName>ppt_w</p:attrName>
                                        </p:attrNameLst>
                                      </p:cBhvr>
                                      <p:tavLst>
                                        <p:tav tm="0">
                                          <p:val>
                                            <p:fltVal val="0"/>
                                          </p:val>
                                        </p:tav>
                                        <p:tav tm="100000">
                                          <p:val>
                                            <p:strVal val="#ppt_w"/>
                                          </p:val>
                                        </p:tav>
                                      </p:tavLst>
                                    </p:anim>
                                    <p:anim calcmode="lin" valueType="num">
                                      <p:cBhvr>
                                        <p:cTn id="619" dur="1000" fill="hold"/>
                                        <p:tgtEl>
                                          <p:spTgt spid="133"/>
                                        </p:tgtEl>
                                        <p:attrNameLst>
                                          <p:attrName>ppt_h</p:attrName>
                                        </p:attrNameLst>
                                      </p:cBhvr>
                                      <p:tavLst>
                                        <p:tav tm="0">
                                          <p:val>
                                            <p:fltVal val="0"/>
                                          </p:val>
                                        </p:tav>
                                        <p:tav tm="100000">
                                          <p:val>
                                            <p:strVal val="#ppt_h"/>
                                          </p:val>
                                        </p:tav>
                                      </p:tavLst>
                                    </p:anim>
                                    <p:animEffect transition="in" filter="fade">
                                      <p:cBhvr>
                                        <p:cTn id="620" dur="1000"/>
                                        <p:tgtEl>
                                          <p:spTgt spid="133"/>
                                        </p:tgtEl>
                                      </p:cBhvr>
                                    </p:animEffect>
                                  </p:childTnLst>
                                </p:cTn>
                              </p:par>
                              <p:par>
                                <p:cTn id="621" presetID="53" presetClass="entr" presetSubtype="16" fill="hold" grpId="0" nodeType="withEffect">
                                  <p:stCondLst>
                                    <p:cond delay="250"/>
                                  </p:stCondLst>
                                  <p:childTnLst>
                                    <p:set>
                                      <p:cBhvr>
                                        <p:cTn id="622" dur="1" fill="hold">
                                          <p:stCondLst>
                                            <p:cond delay="0"/>
                                          </p:stCondLst>
                                        </p:cTn>
                                        <p:tgtEl>
                                          <p:spTgt spid="134"/>
                                        </p:tgtEl>
                                        <p:attrNameLst>
                                          <p:attrName>style.visibility</p:attrName>
                                        </p:attrNameLst>
                                      </p:cBhvr>
                                      <p:to>
                                        <p:strVal val="visible"/>
                                      </p:to>
                                    </p:set>
                                    <p:anim calcmode="lin" valueType="num">
                                      <p:cBhvr>
                                        <p:cTn id="623" dur="1000" fill="hold"/>
                                        <p:tgtEl>
                                          <p:spTgt spid="134"/>
                                        </p:tgtEl>
                                        <p:attrNameLst>
                                          <p:attrName>ppt_w</p:attrName>
                                        </p:attrNameLst>
                                      </p:cBhvr>
                                      <p:tavLst>
                                        <p:tav tm="0">
                                          <p:val>
                                            <p:fltVal val="0"/>
                                          </p:val>
                                        </p:tav>
                                        <p:tav tm="100000">
                                          <p:val>
                                            <p:strVal val="#ppt_w"/>
                                          </p:val>
                                        </p:tav>
                                      </p:tavLst>
                                    </p:anim>
                                    <p:anim calcmode="lin" valueType="num">
                                      <p:cBhvr>
                                        <p:cTn id="624" dur="1000" fill="hold"/>
                                        <p:tgtEl>
                                          <p:spTgt spid="134"/>
                                        </p:tgtEl>
                                        <p:attrNameLst>
                                          <p:attrName>ppt_h</p:attrName>
                                        </p:attrNameLst>
                                      </p:cBhvr>
                                      <p:tavLst>
                                        <p:tav tm="0">
                                          <p:val>
                                            <p:fltVal val="0"/>
                                          </p:val>
                                        </p:tav>
                                        <p:tav tm="100000">
                                          <p:val>
                                            <p:strVal val="#ppt_h"/>
                                          </p:val>
                                        </p:tav>
                                      </p:tavLst>
                                    </p:anim>
                                    <p:animEffect transition="in" filter="fade">
                                      <p:cBhvr>
                                        <p:cTn id="625" dur="1000"/>
                                        <p:tgtEl>
                                          <p:spTgt spid="134"/>
                                        </p:tgtEl>
                                      </p:cBhvr>
                                    </p:animEffect>
                                  </p:childTnLst>
                                </p:cTn>
                              </p:par>
                              <p:par>
                                <p:cTn id="626" presetID="53" presetClass="entr" presetSubtype="16" fill="hold" grpId="0" nodeType="withEffect">
                                  <p:stCondLst>
                                    <p:cond delay="250"/>
                                  </p:stCondLst>
                                  <p:childTnLst>
                                    <p:set>
                                      <p:cBhvr>
                                        <p:cTn id="627" dur="1" fill="hold">
                                          <p:stCondLst>
                                            <p:cond delay="0"/>
                                          </p:stCondLst>
                                        </p:cTn>
                                        <p:tgtEl>
                                          <p:spTgt spid="135"/>
                                        </p:tgtEl>
                                        <p:attrNameLst>
                                          <p:attrName>style.visibility</p:attrName>
                                        </p:attrNameLst>
                                      </p:cBhvr>
                                      <p:to>
                                        <p:strVal val="visible"/>
                                      </p:to>
                                    </p:set>
                                    <p:anim calcmode="lin" valueType="num">
                                      <p:cBhvr>
                                        <p:cTn id="628" dur="1000" fill="hold"/>
                                        <p:tgtEl>
                                          <p:spTgt spid="135"/>
                                        </p:tgtEl>
                                        <p:attrNameLst>
                                          <p:attrName>ppt_w</p:attrName>
                                        </p:attrNameLst>
                                      </p:cBhvr>
                                      <p:tavLst>
                                        <p:tav tm="0">
                                          <p:val>
                                            <p:fltVal val="0"/>
                                          </p:val>
                                        </p:tav>
                                        <p:tav tm="100000">
                                          <p:val>
                                            <p:strVal val="#ppt_w"/>
                                          </p:val>
                                        </p:tav>
                                      </p:tavLst>
                                    </p:anim>
                                    <p:anim calcmode="lin" valueType="num">
                                      <p:cBhvr>
                                        <p:cTn id="629" dur="1000" fill="hold"/>
                                        <p:tgtEl>
                                          <p:spTgt spid="135"/>
                                        </p:tgtEl>
                                        <p:attrNameLst>
                                          <p:attrName>ppt_h</p:attrName>
                                        </p:attrNameLst>
                                      </p:cBhvr>
                                      <p:tavLst>
                                        <p:tav tm="0">
                                          <p:val>
                                            <p:fltVal val="0"/>
                                          </p:val>
                                        </p:tav>
                                        <p:tav tm="100000">
                                          <p:val>
                                            <p:strVal val="#ppt_h"/>
                                          </p:val>
                                        </p:tav>
                                      </p:tavLst>
                                    </p:anim>
                                    <p:animEffect transition="in" filter="fade">
                                      <p:cBhvr>
                                        <p:cTn id="630" dur="1000"/>
                                        <p:tgtEl>
                                          <p:spTgt spid="135"/>
                                        </p:tgtEl>
                                      </p:cBhvr>
                                    </p:animEffect>
                                  </p:childTnLst>
                                </p:cTn>
                              </p:par>
                              <p:par>
                                <p:cTn id="631" presetID="53" presetClass="entr" presetSubtype="16" fill="hold" grpId="0" nodeType="withEffect">
                                  <p:stCondLst>
                                    <p:cond delay="250"/>
                                  </p:stCondLst>
                                  <p:childTnLst>
                                    <p:set>
                                      <p:cBhvr>
                                        <p:cTn id="632" dur="1" fill="hold">
                                          <p:stCondLst>
                                            <p:cond delay="0"/>
                                          </p:stCondLst>
                                        </p:cTn>
                                        <p:tgtEl>
                                          <p:spTgt spid="136"/>
                                        </p:tgtEl>
                                        <p:attrNameLst>
                                          <p:attrName>style.visibility</p:attrName>
                                        </p:attrNameLst>
                                      </p:cBhvr>
                                      <p:to>
                                        <p:strVal val="visible"/>
                                      </p:to>
                                    </p:set>
                                    <p:anim calcmode="lin" valueType="num">
                                      <p:cBhvr>
                                        <p:cTn id="633" dur="1000" fill="hold"/>
                                        <p:tgtEl>
                                          <p:spTgt spid="136"/>
                                        </p:tgtEl>
                                        <p:attrNameLst>
                                          <p:attrName>ppt_w</p:attrName>
                                        </p:attrNameLst>
                                      </p:cBhvr>
                                      <p:tavLst>
                                        <p:tav tm="0">
                                          <p:val>
                                            <p:fltVal val="0"/>
                                          </p:val>
                                        </p:tav>
                                        <p:tav tm="100000">
                                          <p:val>
                                            <p:strVal val="#ppt_w"/>
                                          </p:val>
                                        </p:tav>
                                      </p:tavLst>
                                    </p:anim>
                                    <p:anim calcmode="lin" valueType="num">
                                      <p:cBhvr>
                                        <p:cTn id="634" dur="1000" fill="hold"/>
                                        <p:tgtEl>
                                          <p:spTgt spid="136"/>
                                        </p:tgtEl>
                                        <p:attrNameLst>
                                          <p:attrName>ppt_h</p:attrName>
                                        </p:attrNameLst>
                                      </p:cBhvr>
                                      <p:tavLst>
                                        <p:tav tm="0">
                                          <p:val>
                                            <p:fltVal val="0"/>
                                          </p:val>
                                        </p:tav>
                                        <p:tav tm="100000">
                                          <p:val>
                                            <p:strVal val="#ppt_h"/>
                                          </p:val>
                                        </p:tav>
                                      </p:tavLst>
                                    </p:anim>
                                    <p:animEffect transition="in" filter="fade">
                                      <p:cBhvr>
                                        <p:cTn id="635" dur="1000"/>
                                        <p:tgtEl>
                                          <p:spTgt spid="136"/>
                                        </p:tgtEl>
                                      </p:cBhvr>
                                    </p:animEffect>
                                  </p:childTnLst>
                                </p:cTn>
                              </p:par>
                              <p:par>
                                <p:cTn id="636" presetID="53" presetClass="entr" presetSubtype="16" fill="hold" grpId="0" nodeType="withEffect">
                                  <p:stCondLst>
                                    <p:cond delay="250"/>
                                  </p:stCondLst>
                                  <p:childTnLst>
                                    <p:set>
                                      <p:cBhvr>
                                        <p:cTn id="637" dur="1" fill="hold">
                                          <p:stCondLst>
                                            <p:cond delay="0"/>
                                          </p:stCondLst>
                                        </p:cTn>
                                        <p:tgtEl>
                                          <p:spTgt spid="137"/>
                                        </p:tgtEl>
                                        <p:attrNameLst>
                                          <p:attrName>style.visibility</p:attrName>
                                        </p:attrNameLst>
                                      </p:cBhvr>
                                      <p:to>
                                        <p:strVal val="visible"/>
                                      </p:to>
                                    </p:set>
                                    <p:anim calcmode="lin" valueType="num">
                                      <p:cBhvr>
                                        <p:cTn id="638" dur="1000" fill="hold"/>
                                        <p:tgtEl>
                                          <p:spTgt spid="137"/>
                                        </p:tgtEl>
                                        <p:attrNameLst>
                                          <p:attrName>ppt_w</p:attrName>
                                        </p:attrNameLst>
                                      </p:cBhvr>
                                      <p:tavLst>
                                        <p:tav tm="0">
                                          <p:val>
                                            <p:fltVal val="0"/>
                                          </p:val>
                                        </p:tav>
                                        <p:tav tm="100000">
                                          <p:val>
                                            <p:strVal val="#ppt_w"/>
                                          </p:val>
                                        </p:tav>
                                      </p:tavLst>
                                    </p:anim>
                                    <p:anim calcmode="lin" valueType="num">
                                      <p:cBhvr>
                                        <p:cTn id="639" dur="1000" fill="hold"/>
                                        <p:tgtEl>
                                          <p:spTgt spid="137"/>
                                        </p:tgtEl>
                                        <p:attrNameLst>
                                          <p:attrName>ppt_h</p:attrName>
                                        </p:attrNameLst>
                                      </p:cBhvr>
                                      <p:tavLst>
                                        <p:tav tm="0">
                                          <p:val>
                                            <p:fltVal val="0"/>
                                          </p:val>
                                        </p:tav>
                                        <p:tav tm="100000">
                                          <p:val>
                                            <p:strVal val="#ppt_h"/>
                                          </p:val>
                                        </p:tav>
                                      </p:tavLst>
                                    </p:anim>
                                    <p:animEffect transition="in" filter="fade">
                                      <p:cBhvr>
                                        <p:cTn id="640" dur="1000"/>
                                        <p:tgtEl>
                                          <p:spTgt spid="137"/>
                                        </p:tgtEl>
                                      </p:cBhvr>
                                    </p:animEffect>
                                  </p:childTnLst>
                                </p:cTn>
                              </p:par>
                              <p:par>
                                <p:cTn id="641" presetID="53" presetClass="entr" presetSubtype="16" fill="hold" grpId="0" nodeType="withEffect">
                                  <p:stCondLst>
                                    <p:cond delay="250"/>
                                  </p:stCondLst>
                                  <p:childTnLst>
                                    <p:set>
                                      <p:cBhvr>
                                        <p:cTn id="642" dur="1" fill="hold">
                                          <p:stCondLst>
                                            <p:cond delay="0"/>
                                          </p:stCondLst>
                                        </p:cTn>
                                        <p:tgtEl>
                                          <p:spTgt spid="138"/>
                                        </p:tgtEl>
                                        <p:attrNameLst>
                                          <p:attrName>style.visibility</p:attrName>
                                        </p:attrNameLst>
                                      </p:cBhvr>
                                      <p:to>
                                        <p:strVal val="visible"/>
                                      </p:to>
                                    </p:set>
                                    <p:anim calcmode="lin" valueType="num">
                                      <p:cBhvr>
                                        <p:cTn id="643" dur="1000" fill="hold"/>
                                        <p:tgtEl>
                                          <p:spTgt spid="138"/>
                                        </p:tgtEl>
                                        <p:attrNameLst>
                                          <p:attrName>ppt_w</p:attrName>
                                        </p:attrNameLst>
                                      </p:cBhvr>
                                      <p:tavLst>
                                        <p:tav tm="0">
                                          <p:val>
                                            <p:fltVal val="0"/>
                                          </p:val>
                                        </p:tav>
                                        <p:tav tm="100000">
                                          <p:val>
                                            <p:strVal val="#ppt_w"/>
                                          </p:val>
                                        </p:tav>
                                      </p:tavLst>
                                    </p:anim>
                                    <p:anim calcmode="lin" valueType="num">
                                      <p:cBhvr>
                                        <p:cTn id="644" dur="1000" fill="hold"/>
                                        <p:tgtEl>
                                          <p:spTgt spid="138"/>
                                        </p:tgtEl>
                                        <p:attrNameLst>
                                          <p:attrName>ppt_h</p:attrName>
                                        </p:attrNameLst>
                                      </p:cBhvr>
                                      <p:tavLst>
                                        <p:tav tm="0">
                                          <p:val>
                                            <p:fltVal val="0"/>
                                          </p:val>
                                        </p:tav>
                                        <p:tav tm="100000">
                                          <p:val>
                                            <p:strVal val="#ppt_h"/>
                                          </p:val>
                                        </p:tav>
                                      </p:tavLst>
                                    </p:anim>
                                    <p:animEffect transition="in" filter="fade">
                                      <p:cBhvr>
                                        <p:cTn id="645" dur="1000"/>
                                        <p:tgtEl>
                                          <p:spTgt spid="138"/>
                                        </p:tgtEl>
                                      </p:cBhvr>
                                    </p:animEffect>
                                  </p:childTnLst>
                                </p:cTn>
                              </p:par>
                              <p:par>
                                <p:cTn id="646" presetID="53" presetClass="entr" presetSubtype="16" fill="hold" grpId="0" nodeType="withEffect">
                                  <p:stCondLst>
                                    <p:cond delay="250"/>
                                  </p:stCondLst>
                                  <p:childTnLst>
                                    <p:set>
                                      <p:cBhvr>
                                        <p:cTn id="647" dur="1" fill="hold">
                                          <p:stCondLst>
                                            <p:cond delay="0"/>
                                          </p:stCondLst>
                                        </p:cTn>
                                        <p:tgtEl>
                                          <p:spTgt spid="139"/>
                                        </p:tgtEl>
                                        <p:attrNameLst>
                                          <p:attrName>style.visibility</p:attrName>
                                        </p:attrNameLst>
                                      </p:cBhvr>
                                      <p:to>
                                        <p:strVal val="visible"/>
                                      </p:to>
                                    </p:set>
                                    <p:anim calcmode="lin" valueType="num">
                                      <p:cBhvr>
                                        <p:cTn id="648" dur="1000" fill="hold"/>
                                        <p:tgtEl>
                                          <p:spTgt spid="139"/>
                                        </p:tgtEl>
                                        <p:attrNameLst>
                                          <p:attrName>ppt_w</p:attrName>
                                        </p:attrNameLst>
                                      </p:cBhvr>
                                      <p:tavLst>
                                        <p:tav tm="0">
                                          <p:val>
                                            <p:fltVal val="0"/>
                                          </p:val>
                                        </p:tav>
                                        <p:tav tm="100000">
                                          <p:val>
                                            <p:strVal val="#ppt_w"/>
                                          </p:val>
                                        </p:tav>
                                      </p:tavLst>
                                    </p:anim>
                                    <p:anim calcmode="lin" valueType="num">
                                      <p:cBhvr>
                                        <p:cTn id="649" dur="1000" fill="hold"/>
                                        <p:tgtEl>
                                          <p:spTgt spid="139"/>
                                        </p:tgtEl>
                                        <p:attrNameLst>
                                          <p:attrName>ppt_h</p:attrName>
                                        </p:attrNameLst>
                                      </p:cBhvr>
                                      <p:tavLst>
                                        <p:tav tm="0">
                                          <p:val>
                                            <p:fltVal val="0"/>
                                          </p:val>
                                        </p:tav>
                                        <p:tav tm="100000">
                                          <p:val>
                                            <p:strVal val="#ppt_h"/>
                                          </p:val>
                                        </p:tav>
                                      </p:tavLst>
                                    </p:anim>
                                    <p:animEffect transition="in" filter="fade">
                                      <p:cBhvr>
                                        <p:cTn id="650" dur="1000"/>
                                        <p:tgtEl>
                                          <p:spTgt spid="139"/>
                                        </p:tgtEl>
                                      </p:cBhvr>
                                    </p:animEffect>
                                  </p:childTnLst>
                                </p:cTn>
                              </p:par>
                              <p:par>
                                <p:cTn id="651" presetID="53" presetClass="entr" presetSubtype="16" fill="hold" grpId="0" nodeType="withEffect">
                                  <p:stCondLst>
                                    <p:cond delay="250"/>
                                  </p:stCondLst>
                                  <p:childTnLst>
                                    <p:set>
                                      <p:cBhvr>
                                        <p:cTn id="652" dur="1" fill="hold">
                                          <p:stCondLst>
                                            <p:cond delay="0"/>
                                          </p:stCondLst>
                                        </p:cTn>
                                        <p:tgtEl>
                                          <p:spTgt spid="140"/>
                                        </p:tgtEl>
                                        <p:attrNameLst>
                                          <p:attrName>style.visibility</p:attrName>
                                        </p:attrNameLst>
                                      </p:cBhvr>
                                      <p:to>
                                        <p:strVal val="visible"/>
                                      </p:to>
                                    </p:set>
                                    <p:anim calcmode="lin" valueType="num">
                                      <p:cBhvr>
                                        <p:cTn id="653" dur="1000" fill="hold"/>
                                        <p:tgtEl>
                                          <p:spTgt spid="140"/>
                                        </p:tgtEl>
                                        <p:attrNameLst>
                                          <p:attrName>ppt_w</p:attrName>
                                        </p:attrNameLst>
                                      </p:cBhvr>
                                      <p:tavLst>
                                        <p:tav tm="0">
                                          <p:val>
                                            <p:fltVal val="0"/>
                                          </p:val>
                                        </p:tav>
                                        <p:tav tm="100000">
                                          <p:val>
                                            <p:strVal val="#ppt_w"/>
                                          </p:val>
                                        </p:tav>
                                      </p:tavLst>
                                    </p:anim>
                                    <p:anim calcmode="lin" valueType="num">
                                      <p:cBhvr>
                                        <p:cTn id="654" dur="1000" fill="hold"/>
                                        <p:tgtEl>
                                          <p:spTgt spid="140"/>
                                        </p:tgtEl>
                                        <p:attrNameLst>
                                          <p:attrName>ppt_h</p:attrName>
                                        </p:attrNameLst>
                                      </p:cBhvr>
                                      <p:tavLst>
                                        <p:tav tm="0">
                                          <p:val>
                                            <p:fltVal val="0"/>
                                          </p:val>
                                        </p:tav>
                                        <p:tav tm="100000">
                                          <p:val>
                                            <p:strVal val="#ppt_h"/>
                                          </p:val>
                                        </p:tav>
                                      </p:tavLst>
                                    </p:anim>
                                    <p:animEffect transition="in" filter="fade">
                                      <p:cBhvr>
                                        <p:cTn id="655" dur="1000"/>
                                        <p:tgtEl>
                                          <p:spTgt spid="140"/>
                                        </p:tgtEl>
                                      </p:cBhvr>
                                    </p:animEffect>
                                  </p:childTnLst>
                                </p:cTn>
                              </p:par>
                              <p:par>
                                <p:cTn id="656" presetID="53" presetClass="entr" presetSubtype="16" fill="hold" grpId="0" nodeType="withEffect">
                                  <p:stCondLst>
                                    <p:cond delay="250"/>
                                  </p:stCondLst>
                                  <p:childTnLst>
                                    <p:set>
                                      <p:cBhvr>
                                        <p:cTn id="657" dur="1" fill="hold">
                                          <p:stCondLst>
                                            <p:cond delay="0"/>
                                          </p:stCondLst>
                                        </p:cTn>
                                        <p:tgtEl>
                                          <p:spTgt spid="141"/>
                                        </p:tgtEl>
                                        <p:attrNameLst>
                                          <p:attrName>style.visibility</p:attrName>
                                        </p:attrNameLst>
                                      </p:cBhvr>
                                      <p:to>
                                        <p:strVal val="visible"/>
                                      </p:to>
                                    </p:set>
                                    <p:anim calcmode="lin" valueType="num">
                                      <p:cBhvr>
                                        <p:cTn id="658" dur="1000" fill="hold"/>
                                        <p:tgtEl>
                                          <p:spTgt spid="141"/>
                                        </p:tgtEl>
                                        <p:attrNameLst>
                                          <p:attrName>ppt_w</p:attrName>
                                        </p:attrNameLst>
                                      </p:cBhvr>
                                      <p:tavLst>
                                        <p:tav tm="0">
                                          <p:val>
                                            <p:fltVal val="0"/>
                                          </p:val>
                                        </p:tav>
                                        <p:tav tm="100000">
                                          <p:val>
                                            <p:strVal val="#ppt_w"/>
                                          </p:val>
                                        </p:tav>
                                      </p:tavLst>
                                    </p:anim>
                                    <p:anim calcmode="lin" valueType="num">
                                      <p:cBhvr>
                                        <p:cTn id="659" dur="1000" fill="hold"/>
                                        <p:tgtEl>
                                          <p:spTgt spid="141"/>
                                        </p:tgtEl>
                                        <p:attrNameLst>
                                          <p:attrName>ppt_h</p:attrName>
                                        </p:attrNameLst>
                                      </p:cBhvr>
                                      <p:tavLst>
                                        <p:tav tm="0">
                                          <p:val>
                                            <p:fltVal val="0"/>
                                          </p:val>
                                        </p:tav>
                                        <p:tav tm="100000">
                                          <p:val>
                                            <p:strVal val="#ppt_h"/>
                                          </p:val>
                                        </p:tav>
                                      </p:tavLst>
                                    </p:anim>
                                    <p:animEffect transition="in" filter="fade">
                                      <p:cBhvr>
                                        <p:cTn id="660" dur="1000"/>
                                        <p:tgtEl>
                                          <p:spTgt spid="141"/>
                                        </p:tgtEl>
                                      </p:cBhvr>
                                    </p:animEffect>
                                  </p:childTnLst>
                                </p:cTn>
                              </p:par>
                              <p:par>
                                <p:cTn id="661" presetID="53" presetClass="entr" presetSubtype="16" fill="hold" grpId="0" nodeType="withEffect">
                                  <p:stCondLst>
                                    <p:cond delay="250"/>
                                  </p:stCondLst>
                                  <p:childTnLst>
                                    <p:set>
                                      <p:cBhvr>
                                        <p:cTn id="662" dur="1" fill="hold">
                                          <p:stCondLst>
                                            <p:cond delay="0"/>
                                          </p:stCondLst>
                                        </p:cTn>
                                        <p:tgtEl>
                                          <p:spTgt spid="142"/>
                                        </p:tgtEl>
                                        <p:attrNameLst>
                                          <p:attrName>style.visibility</p:attrName>
                                        </p:attrNameLst>
                                      </p:cBhvr>
                                      <p:to>
                                        <p:strVal val="visible"/>
                                      </p:to>
                                    </p:set>
                                    <p:anim calcmode="lin" valueType="num">
                                      <p:cBhvr>
                                        <p:cTn id="663" dur="1000" fill="hold"/>
                                        <p:tgtEl>
                                          <p:spTgt spid="142"/>
                                        </p:tgtEl>
                                        <p:attrNameLst>
                                          <p:attrName>ppt_w</p:attrName>
                                        </p:attrNameLst>
                                      </p:cBhvr>
                                      <p:tavLst>
                                        <p:tav tm="0">
                                          <p:val>
                                            <p:fltVal val="0"/>
                                          </p:val>
                                        </p:tav>
                                        <p:tav tm="100000">
                                          <p:val>
                                            <p:strVal val="#ppt_w"/>
                                          </p:val>
                                        </p:tav>
                                      </p:tavLst>
                                    </p:anim>
                                    <p:anim calcmode="lin" valueType="num">
                                      <p:cBhvr>
                                        <p:cTn id="664" dur="1000" fill="hold"/>
                                        <p:tgtEl>
                                          <p:spTgt spid="142"/>
                                        </p:tgtEl>
                                        <p:attrNameLst>
                                          <p:attrName>ppt_h</p:attrName>
                                        </p:attrNameLst>
                                      </p:cBhvr>
                                      <p:tavLst>
                                        <p:tav tm="0">
                                          <p:val>
                                            <p:fltVal val="0"/>
                                          </p:val>
                                        </p:tav>
                                        <p:tav tm="100000">
                                          <p:val>
                                            <p:strVal val="#ppt_h"/>
                                          </p:val>
                                        </p:tav>
                                      </p:tavLst>
                                    </p:anim>
                                    <p:animEffect transition="in" filter="fade">
                                      <p:cBhvr>
                                        <p:cTn id="665" dur="1000"/>
                                        <p:tgtEl>
                                          <p:spTgt spid="142"/>
                                        </p:tgtEl>
                                      </p:cBhvr>
                                    </p:animEffect>
                                  </p:childTnLst>
                                </p:cTn>
                              </p:par>
                              <p:par>
                                <p:cTn id="666" presetID="53" presetClass="entr" presetSubtype="16" fill="hold" grpId="0" nodeType="withEffect">
                                  <p:stCondLst>
                                    <p:cond delay="250"/>
                                  </p:stCondLst>
                                  <p:childTnLst>
                                    <p:set>
                                      <p:cBhvr>
                                        <p:cTn id="667" dur="1" fill="hold">
                                          <p:stCondLst>
                                            <p:cond delay="0"/>
                                          </p:stCondLst>
                                        </p:cTn>
                                        <p:tgtEl>
                                          <p:spTgt spid="143"/>
                                        </p:tgtEl>
                                        <p:attrNameLst>
                                          <p:attrName>style.visibility</p:attrName>
                                        </p:attrNameLst>
                                      </p:cBhvr>
                                      <p:to>
                                        <p:strVal val="visible"/>
                                      </p:to>
                                    </p:set>
                                    <p:anim calcmode="lin" valueType="num">
                                      <p:cBhvr>
                                        <p:cTn id="668" dur="1000" fill="hold"/>
                                        <p:tgtEl>
                                          <p:spTgt spid="143"/>
                                        </p:tgtEl>
                                        <p:attrNameLst>
                                          <p:attrName>ppt_w</p:attrName>
                                        </p:attrNameLst>
                                      </p:cBhvr>
                                      <p:tavLst>
                                        <p:tav tm="0">
                                          <p:val>
                                            <p:fltVal val="0"/>
                                          </p:val>
                                        </p:tav>
                                        <p:tav tm="100000">
                                          <p:val>
                                            <p:strVal val="#ppt_w"/>
                                          </p:val>
                                        </p:tav>
                                      </p:tavLst>
                                    </p:anim>
                                    <p:anim calcmode="lin" valueType="num">
                                      <p:cBhvr>
                                        <p:cTn id="669" dur="1000" fill="hold"/>
                                        <p:tgtEl>
                                          <p:spTgt spid="143"/>
                                        </p:tgtEl>
                                        <p:attrNameLst>
                                          <p:attrName>ppt_h</p:attrName>
                                        </p:attrNameLst>
                                      </p:cBhvr>
                                      <p:tavLst>
                                        <p:tav tm="0">
                                          <p:val>
                                            <p:fltVal val="0"/>
                                          </p:val>
                                        </p:tav>
                                        <p:tav tm="100000">
                                          <p:val>
                                            <p:strVal val="#ppt_h"/>
                                          </p:val>
                                        </p:tav>
                                      </p:tavLst>
                                    </p:anim>
                                    <p:animEffect transition="in" filter="fade">
                                      <p:cBhvr>
                                        <p:cTn id="670" dur="1000"/>
                                        <p:tgtEl>
                                          <p:spTgt spid="143"/>
                                        </p:tgtEl>
                                      </p:cBhvr>
                                    </p:animEffect>
                                  </p:childTnLst>
                                </p:cTn>
                              </p:par>
                              <p:par>
                                <p:cTn id="671" presetID="53" presetClass="entr" presetSubtype="16" fill="hold" grpId="0" nodeType="withEffect">
                                  <p:stCondLst>
                                    <p:cond delay="250"/>
                                  </p:stCondLst>
                                  <p:childTnLst>
                                    <p:set>
                                      <p:cBhvr>
                                        <p:cTn id="672" dur="1" fill="hold">
                                          <p:stCondLst>
                                            <p:cond delay="0"/>
                                          </p:stCondLst>
                                        </p:cTn>
                                        <p:tgtEl>
                                          <p:spTgt spid="144"/>
                                        </p:tgtEl>
                                        <p:attrNameLst>
                                          <p:attrName>style.visibility</p:attrName>
                                        </p:attrNameLst>
                                      </p:cBhvr>
                                      <p:to>
                                        <p:strVal val="visible"/>
                                      </p:to>
                                    </p:set>
                                    <p:anim calcmode="lin" valueType="num">
                                      <p:cBhvr>
                                        <p:cTn id="673" dur="1000" fill="hold"/>
                                        <p:tgtEl>
                                          <p:spTgt spid="144"/>
                                        </p:tgtEl>
                                        <p:attrNameLst>
                                          <p:attrName>ppt_w</p:attrName>
                                        </p:attrNameLst>
                                      </p:cBhvr>
                                      <p:tavLst>
                                        <p:tav tm="0">
                                          <p:val>
                                            <p:fltVal val="0"/>
                                          </p:val>
                                        </p:tav>
                                        <p:tav tm="100000">
                                          <p:val>
                                            <p:strVal val="#ppt_w"/>
                                          </p:val>
                                        </p:tav>
                                      </p:tavLst>
                                    </p:anim>
                                    <p:anim calcmode="lin" valueType="num">
                                      <p:cBhvr>
                                        <p:cTn id="674" dur="1000" fill="hold"/>
                                        <p:tgtEl>
                                          <p:spTgt spid="144"/>
                                        </p:tgtEl>
                                        <p:attrNameLst>
                                          <p:attrName>ppt_h</p:attrName>
                                        </p:attrNameLst>
                                      </p:cBhvr>
                                      <p:tavLst>
                                        <p:tav tm="0">
                                          <p:val>
                                            <p:fltVal val="0"/>
                                          </p:val>
                                        </p:tav>
                                        <p:tav tm="100000">
                                          <p:val>
                                            <p:strVal val="#ppt_h"/>
                                          </p:val>
                                        </p:tav>
                                      </p:tavLst>
                                    </p:anim>
                                    <p:animEffect transition="in" filter="fade">
                                      <p:cBhvr>
                                        <p:cTn id="675" dur="1000"/>
                                        <p:tgtEl>
                                          <p:spTgt spid="144"/>
                                        </p:tgtEl>
                                      </p:cBhvr>
                                    </p:animEffect>
                                  </p:childTnLst>
                                </p:cTn>
                              </p:par>
                              <p:par>
                                <p:cTn id="676" presetID="53" presetClass="entr" presetSubtype="16" fill="hold" grpId="0" nodeType="withEffect">
                                  <p:stCondLst>
                                    <p:cond delay="250"/>
                                  </p:stCondLst>
                                  <p:childTnLst>
                                    <p:set>
                                      <p:cBhvr>
                                        <p:cTn id="677" dur="1" fill="hold">
                                          <p:stCondLst>
                                            <p:cond delay="0"/>
                                          </p:stCondLst>
                                        </p:cTn>
                                        <p:tgtEl>
                                          <p:spTgt spid="145"/>
                                        </p:tgtEl>
                                        <p:attrNameLst>
                                          <p:attrName>style.visibility</p:attrName>
                                        </p:attrNameLst>
                                      </p:cBhvr>
                                      <p:to>
                                        <p:strVal val="visible"/>
                                      </p:to>
                                    </p:set>
                                    <p:anim calcmode="lin" valueType="num">
                                      <p:cBhvr>
                                        <p:cTn id="678" dur="1000" fill="hold"/>
                                        <p:tgtEl>
                                          <p:spTgt spid="145"/>
                                        </p:tgtEl>
                                        <p:attrNameLst>
                                          <p:attrName>ppt_w</p:attrName>
                                        </p:attrNameLst>
                                      </p:cBhvr>
                                      <p:tavLst>
                                        <p:tav tm="0">
                                          <p:val>
                                            <p:fltVal val="0"/>
                                          </p:val>
                                        </p:tav>
                                        <p:tav tm="100000">
                                          <p:val>
                                            <p:strVal val="#ppt_w"/>
                                          </p:val>
                                        </p:tav>
                                      </p:tavLst>
                                    </p:anim>
                                    <p:anim calcmode="lin" valueType="num">
                                      <p:cBhvr>
                                        <p:cTn id="679" dur="1000" fill="hold"/>
                                        <p:tgtEl>
                                          <p:spTgt spid="145"/>
                                        </p:tgtEl>
                                        <p:attrNameLst>
                                          <p:attrName>ppt_h</p:attrName>
                                        </p:attrNameLst>
                                      </p:cBhvr>
                                      <p:tavLst>
                                        <p:tav tm="0">
                                          <p:val>
                                            <p:fltVal val="0"/>
                                          </p:val>
                                        </p:tav>
                                        <p:tav tm="100000">
                                          <p:val>
                                            <p:strVal val="#ppt_h"/>
                                          </p:val>
                                        </p:tav>
                                      </p:tavLst>
                                    </p:anim>
                                    <p:animEffect transition="in" filter="fade">
                                      <p:cBhvr>
                                        <p:cTn id="680" dur="1000"/>
                                        <p:tgtEl>
                                          <p:spTgt spid="145"/>
                                        </p:tgtEl>
                                      </p:cBhvr>
                                    </p:animEffect>
                                  </p:childTnLst>
                                </p:cTn>
                              </p:par>
                              <p:par>
                                <p:cTn id="681" presetID="53" presetClass="entr" presetSubtype="16" fill="hold" grpId="0" nodeType="withEffect">
                                  <p:stCondLst>
                                    <p:cond delay="250"/>
                                  </p:stCondLst>
                                  <p:childTnLst>
                                    <p:set>
                                      <p:cBhvr>
                                        <p:cTn id="682" dur="1" fill="hold">
                                          <p:stCondLst>
                                            <p:cond delay="0"/>
                                          </p:stCondLst>
                                        </p:cTn>
                                        <p:tgtEl>
                                          <p:spTgt spid="146"/>
                                        </p:tgtEl>
                                        <p:attrNameLst>
                                          <p:attrName>style.visibility</p:attrName>
                                        </p:attrNameLst>
                                      </p:cBhvr>
                                      <p:to>
                                        <p:strVal val="visible"/>
                                      </p:to>
                                    </p:set>
                                    <p:anim calcmode="lin" valueType="num">
                                      <p:cBhvr>
                                        <p:cTn id="683" dur="1000" fill="hold"/>
                                        <p:tgtEl>
                                          <p:spTgt spid="146"/>
                                        </p:tgtEl>
                                        <p:attrNameLst>
                                          <p:attrName>ppt_w</p:attrName>
                                        </p:attrNameLst>
                                      </p:cBhvr>
                                      <p:tavLst>
                                        <p:tav tm="0">
                                          <p:val>
                                            <p:fltVal val="0"/>
                                          </p:val>
                                        </p:tav>
                                        <p:tav tm="100000">
                                          <p:val>
                                            <p:strVal val="#ppt_w"/>
                                          </p:val>
                                        </p:tav>
                                      </p:tavLst>
                                    </p:anim>
                                    <p:anim calcmode="lin" valueType="num">
                                      <p:cBhvr>
                                        <p:cTn id="684" dur="1000" fill="hold"/>
                                        <p:tgtEl>
                                          <p:spTgt spid="146"/>
                                        </p:tgtEl>
                                        <p:attrNameLst>
                                          <p:attrName>ppt_h</p:attrName>
                                        </p:attrNameLst>
                                      </p:cBhvr>
                                      <p:tavLst>
                                        <p:tav tm="0">
                                          <p:val>
                                            <p:fltVal val="0"/>
                                          </p:val>
                                        </p:tav>
                                        <p:tav tm="100000">
                                          <p:val>
                                            <p:strVal val="#ppt_h"/>
                                          </p:val>
                                        </p:tav>
                                      </p:tavLst>
                                    </p:anim>
                                    <p:animEffect transition="in" filter="fade">
                                      <p:cBhvr>
                                        <p:cTn id="685" dur="1000"/>
                                        <p:tgtEl>
                                          <p:spTgt spid="146"/>
                                        </p:tgtEl>
                                      </p:cBhvr>
                                    </p:animEffect>
                                  </p:childTnLst>
                                </p:cTn>
                              </p:par>
                              <p:par>
                                <p:cTn id="686" presetID="53" presetClass="entr" presetSubtype="16" fill="hold" grpId="0" nodeType="withEffect">
                                  <p:stCondLst>
                                    <p:cond delay="250"/>
                                  </p:stCondLst>
                                  <p:childTnLst>
                                    <p:set>
                                      <p:cBhvr>
                                        <p:cTn id="687" dur="1" fill="hold">
                                          <p:stCondLst>
                                            <p:cond delay="0"/>
                                          </p:stCondLst>
                                        </p:cTn>
                                        <p:tgtEl>
                                          <p:spTgt spid="147"/>
                                        </p:tgtEl>
                                        <p:attrNameLst>
                                          <p:attrName>style.visibility</p:attrName>
                                        </p:attrNameLst>
                                      </p:cBhvr>
                                      <p:to>
                                        <p:strVal val="visible"/>
                                      </p:to>
                                    </p:set>
                                    <p:anim calcmode="lin" valueType="num">
                                      <p:cBhvr>
                                        <p:cTn id="688" dur="1000" fill="hold"/>
                                        <p:tgtEl>
                                          <p:spTgt spid="147"/>
                                        </p:tgtEl>
                                        <p:attrNameLst>
                                          <p:attrName>ppt_w</p:attrName>
                                        </p:attrNameLst>
                                      </p:cBhvr>
                                      <p:tavLst>
                                        <p:tav tm="0">
                                          <p:val>
                                            <p:fltVal val="0"/>
                                          </p:val>
                                        </p:tav>
                                        <p:tav tm="100000">
                                          <p:val>
                                            <p:strVal val="#ppt_w"/>
                                          </p:val>
                                        </p:tav>
                                      </p:tavLst>
                                    </p:anim>
                                    <p:anim calcmode="lin" valueType="num">
                                      <p:cBhvr>
                                        <p:cTn id="689" dur="1000" fill="hold"/>
                                        <p:tgtEl>
                                          <p:spTgt spid="147"/>
                                        </p:tgtEl>
                                        <p:attrNameLst>
                                          <p:attrName>ppt_h</p:attrName>
                                        </p:attrNameLst>
                                      </p:cBhvr>
                                      <p:tavLst>
                                        <p:tav tm="0">
                                          <p:val>
                                            <p:fltVal val="0"/>
                                          </p:val>
                                        </p:tav>
                                        <p:tav tm="100000">
                                          <p:val>
                                            <p:strVal val="#ppt_h"/>
                                          </p:val>
                                        </p:tav>
                                      </p:tavLst>
                                    </p:anim>
                                    <p:animEffect transition="in" filter="fade">
                                      <p:cBhvr>
                                        <p:cTn id="690" dur="1000"/>
                                        <p:tgtEl>
                                          <p:spTgt spid="147"/>
                                        </p:tgtEl>
                                      </p:cBhvr>
                                    </p:animEffect>
                                  </p:childTnLst>
                                </p:cTn>
                              </p:par>
                              <p:par>
                                <p:cTn id="691" presetID="53" presetClass="entr" presetSubtype="16" fill="hold" grpId="0" nodeType="withEffect">
                                  <p:stCondLst>
                                    <p:cond delay="250"/>
                                  </p:stCondLst>
                                  <p:childTnLst>
                                    <p:set>
                                      <p:cBhvr>
                                        <p:cTn id="692" dur="1" fill="hold">
                                          <p:stCondLst>
                                            <p:cond delay="0"/>
                                          </p:stCondLst>
                                        </p:cTn>
                                        <p:tgtEl>
                                          <p:spTgt spid="148"/>
                                        </p:tgtEl>
                                        <p:attrNameLst>
                                          <p:attrName>style.visibility</p:attrName>
                                        </p:attrNameLst>
                                      </p:cBhvr>
                                      <p:to>
                                        <p:strVal val="visible"/>
                                      </p:to>
                                    </p:set>
                                    <p:anim calcmode="lin" valueType="num">
                                      <p:cBhvr>
                                        <p:cTn id="693" dur="1000" fill="hold"/>
                                        <p:tgtEl>
                                          <p:spTgt spid="148"/>
                                        </p:tgtEl>
                                        <p:attrNameLst>
                                          <p:attrName>ppt_w</p:attrName>
                                        </p:attrNameLst>
                                      </p:cBhvr>
                                      <p:tavLst>
                                        <p:tav tm="0">
                                          <p:val>
                                            <p:fltVal val="0"/>
                                          </p:val>
                                        </p:tav>
                                        <p:tav tm="100000">
                                          <p:val>
                                            <p:strVal val="#ppt_w"/>
                                          </p:val>
                                        </p:tav>
                                      </p:tavLst>
                                    </p:anim>
                                    <p:anim calcmode="lin" valueType="num">
                                      <p:cBhvr>
                                        <p:cTn id="694" dur="1000" fill="hold"/>
                                        <p:tgtEl>
                                          <p:spTgt spid="148"/>
                                        </p:tgtEl>
                                        <p:attrNameLst>
                                          <p:attrName>ppt_h</p:attrName>
                                        </p:attrNameLst>
                                      </p:cBhvr>
                                      <p:tavLst>
                                        <p:tav tm="0">
                                          <p:val>
                                            <p:fltVal val="0"/>
                                          </p:val>
                                        </p:tav>
                                        <p:tav tm="100000">
                                          <p:val>
                                            <p:strVal val="#ppt_h"/>
                                          </p:val>
                                        </p:tav>
                                      </p:tavLst>
                                    </p:anim>
                                    <p:animEffect transition="in" filter="fade">
                                      <p:cBhvr>
                                        <p:cTn id="695" dur="1000"/>
                                        <p:tgtEl>
                                          <p:spTgt spid="148"/>
                                        </p:tgtEl>
                                      </p:cBhvr>
                                    </p:animEffect>
                                  </p:childTnLst>
                                </p:cTn>
                              </p:par>
                              <p:par>
                                <p:cTn id="696" presetID="53" presetClass="entr" presetSubtype="16" fill="hold" grpId="0" nodeType="withEffect">
                                  <p:stCondLst>
                                    <p:cond delay="250"/>
                                  </p:stCondLst>
                                  <p:childTnLst>
                                    <p:set>
                                      <p:cBhvr>
                                        <p:cTn id="697" dur="1" fill="hold">
                                          <p:stCondLst>
                                            <p:cond delay="0"/>
                                          </p:stCondLst>
                                        </p:cTn>
                                        <p:tgtEl>
                                          <p:spTgt spid="149"/>
                                        </p:tgtEl>
                                        <p:attrNameLst>
                                          <p:attrName>style.visibility</p:attrName>
                                        </p:attrNameLst>
                                      </p:cBhvr>
                                      <p:to>
                                        <p:strVal val="visible"/>
                                      </p:to>
                                    </p:set>
                                    <p:anim calcmode="lin" valueType="num">
                                      <p:cBhvr>
                                        <p:cTn id="698" dur="1000" fill="hold"/>
                                        <p:tgtEl>
                                          <p:spTgt spid="149"/>
                                        </p:tgtEl>
                                        <p:attrNameLst>
                                          <p:attrName>ppt_w</p:attrName>
                                        </p:attrNameLst>
                                      </p:cBhvr>
                                      <p:tavLst>
                                        <p:tav tm="0">
                                          <p:val>
                                            <p:fltVal val="0"/>
                                          </p:val>
                                        </p:tav>
                                        <p:tav tm="100000">
                                          <p:val>
                                            <p:strVal val="#ppt_w"/>
                                          </p:val>
                                        </p:tav>
                                      </p:tavLst>
                                    </p:anim>
                                    <p:anim calcmode="lin" valueType="num">
                                      <p:cBhvr>
                                        <p:cTn id="699" dur="1000" fill="hold"/>
                                        <p:tgtEl>
                                          <p:spTgt spid="149"/>
                                        </p:tgtEl>
                                        <p:attrNameLst>
                                          <p:attrName>ppt_h</p:attrName>
                                        </p:attrNameLst>
                                      </p:cBhvr>
                                      <p:tavLst>
                                        <p:tav tm="0">
                                          <p:val>
                                            <p:fltVal val="0"/>
                                          </p:val>
                                        </p:tav>
                                        <p:tav tm="100000">
                                          <p:val>
                                            <p:strVal val="#ppt_h"/>
                                          </p:val>
                                        </p:tav>
                                      </p:tavLst>
                                    </p:anim>
                                    <p:animEffect transition="in" filter="fade">
                                      <p:cBhvr>
                                        <p:cTn id="700" dur="1000"/>
                                        <p:tgtEl>
                                          <p:spTgt spid="149"/>
                                        </p:tgtEl>
                                      </p:cBhvr>
                                    </p:animEffect>
                                  </p:childTnLst>
                                </p:cTn>
                              </p:par>
                              <p:par>
                                <p:cTn id="701" presetID="53" presetClass="entr" presetSubtype="16" fill="hold" grpId="0" nodeType="withEffect">
                                  <p:stCondLst>
                                    <p:cond delay="250"/>
                                  </p:stCondLst>
                                  <p:childTnLst>
                                    <p:set>
                                      <p:cBhvr>
                                        <p:cTn id="702" dur="1" fill="hold">
                                          <p:stCondLst>
                                            <p:cond delay="0"/>
                                          </p:stCondLst>
                                        </p:cTn>
                                        <p:tgtEl>
                                          <p:spTgt spid="150"/>
                                        </p:tgtEl>
                                        <p:attrNameLst>
                                          <p:attrName>style.visibility</p:attrName>
                                        </p:attrNameLst>
                                      </p:cBhvr>
                                      <p:to>
                                        <p:strVal val="visible"/>
                                      </p:to>
                                    </p:set>
                                    <p:anim calcmode="lin" valueType="num">
                                      <p:cBhvr>
                                        <p:cTn id="703" dur="1000" fill="hold"/>
                                        <p:tgtEl>
                                          <p:spTgt spid="150"/>
                                        </p:tgtEl>
                                        <p:attrNameLst>
                                          <p:attrName>ppt_w</p:attrName>
                                        </p:attrNameLst>
                                      </p:cBhvr>
                                      <p:tavLst>
                                        <p:tav tm="0">
                                          <p:val>
                                            <p:fltVal val="0"/>
                                          </p:val>
                                        </p:tav>
                                        <p:tav tm="100000">
                                          <p:val>
                                            <p:strVal val="#ppt_w"/>
                                          </p:val>
                                        </p:tav>
                                      </p:tavLst>
                                    </p:anim>
                                    <p:anim calcmode="lin" valueType="num">
                                      <p:cBhvr>
                                        <p:cTn id="704" dur="1000" fill="hold"/>
                                        <p:tgtEl>
                                          <p:spTgt spid="150"/>
                                        </p:tgtEl>
                                        <p:attrNameLst>
                                          <p:attrName>ppt_h</p:attrName>
                                        </p:attrNameLst>
                                      </p:cBhvr>
                                      <p:tavLst>
                                        <p:tav tm="0">
                                          <p:val>
                                            <p:fltVal val="0"/>
                                          </p:val>
                                        </p:tav>
                                        <p:tav tm="100000">
                                          <p:val>
                                            <p:strVal val="#ppt_h"/>
                                          </p:val>
                                        </p:tav>
                                      </p:tavLst>
                                    </p:anim>
                                    <p:animEffect transition="in" filter="fade">
                                      <p:cBhvr>
                                        <p:cTn id="705" dur="1000"/>
                                        <p:tgtEl>
                                          <p:spTgt spid="150"/>
                                        </p:tgtEl>
                                      </p:cBhvr>
                                    </p:animEffect>
                                  </p:childTnLst>
                                </p:cTn>
                              </p:par>
                              <p:par>
                                <p:cTn id="706" presetID="53" presetClass="entr" presetSubtype="16" fill="hold" grpId="0" nodeType="withEffect">
                                  <p:stCondLst>
                                    <p:cond delay="250"/>
                                  </p:stCondLst>
                                  <p:childTnLst>
                                    <p:set>
                                      <p:cBhvr>
                                        <p:cTn id="707" dur="1" fill="hold">
                                          <p:stCondLst>
                                            <p:cond delay="0"/>
                                          </p:stCondLst>
                                        </p:cTn>
                                        <p:tgtEl>
                                          <p:spTgt spid="151"/>
                                        </p:tgtEl>
                                        <p:attrNameLst>
                                          <p:attrName>style.visibility</p:attrName>
                                        </p:attrNameLst>
                                      </p:cBhvr>
                                      <p:to>
                                        <p:strVal val="visible"/>
                                      </p:to>
                                    </p:set>
                                    <p:anim calcmode="lin" valueType="num">
                                      <p:cBhvr>
                                        <p:cTn id="708" dur="1000" fill="hold"/>
                                        <p:tgtEl>
                                          <p:spTgt spid="151"/>
                                        </p:tgtEl>
                                        <p:attrNameLst>
                                          <p:attrName>ppt_w</p:attrName>
                                        </p:attrNameLst>
                                      </p:cBhvr>
                                      <p:tavLst>
                                        <p:tav tm="0">
                                          <p:val>
                                            <p:fltVal val="0"/>
                                          </p:val>
                                        </p:tav>
                                        <p:tav tm="100000">
                                          <p:val>
                                            <p:strVal val="#ppt_w"/>
                                          </p:val>
                                        </p:tav>
                                      </p:tavLst>
                                    </p:anim>
                                    <p:anim calcmode="lin" valueType="num">
                                      <p:cBhvr>
                                        <p:cTn id="709" dur="1000" fill="hold"/>
                                        <p:tgtEl>
                                          <p:spTgt spid="151"/>
                                        </p:tgtEl>
                                        <p:attrNameLst>
                                          <p:attrName>ppt_h</p:attrName>
                                        </p:attrNameLst>
                                      </p:cBhvr>
                                      <p:tavLst>
                                        <p:tav tm="0">
                                          <p:val>
                                            <p:fltVal val="0"/>
                                          </p:val>
                                        </p:tav>
                                        <p:tav tm="100000">
                                          <p:val>
                                            <p:strVal val="#ppt_h"/>
                                          </p:val>
                                        </p:tav>
                                      </p:tavLst>
                                    </p:anim>
                                    <p:animEffect transition="in" filter="fade">
                                      <p:cBhvr>
                                        <p:cTn id="710" dur="1000"/>
                                        <p:tgtEl>
                                          <p:spTgt spid="151"/>
                                        </p:tgtEl>
                                      </p:cBhvr>
                                    </p:animEffect>
                                  </p:childTnLst>
                                </p:cTn>
                              </p:par>
                              <p:par>
                                <p:cTn id="711" presetID="53" presetClass="entr" presetSubtype="16" fill="hold" grpId="0" nodeType="withEffect">
                                  <p:stCondLst>
                                    <p:cond delay="250"/>
                                  </p:stCondLst>
                                  <p:childTnLst>
                                    <p:set>
                                      <p:cBhvr>
                                        <p:cTn id="712" dur="1" fill="hold">
                                          <p:stCondLst>
                                            <p:cond delay="0"/>
                                          </p:stCondLst>
                                        </p:cTn>
                                        <p:tgtEl>
                                          <p:spTgt spid="152"/>
                                        </p:tgtEl>
                                        <p:attrNameLst>
                                          <p:attrName>style.visibility</p:attrName>
                                        </p:attrNameLst>
                                      </p:cBhvr>
                                      <p:to>
                                        <p:strVal val="visible"/>
                                      </p:to>
                                    </p:set>
                                    <p:anim calcmode="lin" valueType="num">
                                      <p:cBhvr>
                                        <p:cTn id="713" dur="1000" fill="hold"/>
                                        <p:tgtEl>
                                          <p:spTgt spid="152"/>
                                        </p:tgtEl>
                                        <p:attrNameLst>
                                          <p:attrName>ppt_w</p:attrName>
                                        </p:attrNameLst>
                                      </p:cBhvr>
                                      <p:tavLst>
                                        <p:tav tm="0">
                                          <p:val>
                                            <p:fltVal val="0"/>
                                          </p:val>
                                        </p:tav>
                                        <p:tav tm="100000">
                                          <p:val>
                                            <p:strVal val="#ppt_w"/>
                                          </p:val>
                                        </p:tav>
                                      </p:tavLst>
                                    </p:anim>
                                    <p:anim calcmode="lin" valueType="num">
                                      <p:cBhvr>
                                        <p:cTn id="714" dur="1000" fill="hold"/>
                                        <p:tgtEl>
                                          <p:spTgt spid="152"/>
                                        </p:tgtEl>
                                        <p:attrNameLst>
                                          <p:attrName>ppt_h</p:attrName>
                                        </p:attrNameLst>
                                      </p:cBhvr>
                                      <p:tavLst>
                                        <p:tav tm="0">
                                          <p:val>
                                            <p:fltVal val="0"/>
                                          </p:val>
                                        </p:tav>
                                        <p:tav tm="100000">
                                          <p:val>
                                            <p:strVal val="#ppt_h"/>
                                          </p:val>
                                        </p:tav>
                                      </p:tavLst>
                                    </p:anim>
                                    <p:animEffect transition="in" filter="fade">
                                      <p:cBhvr>
                                        <p:cTn id="715" dur="1000"/>
                                        <p:tgtEl>
                                          <p:spTgt spid="152"/>
                                        </p:tgtEl>
                                      </p:cBhvr>
                                    </p:animEffect>
                                  </p:childTnLst>
                                </p:cTn>
                              </p:par>
                              <p:par>
                                <p:cTn id="716" presetID="53" presetClass="entr" presetSubtype="16" fill="hold" grpId="0" nodeType="withEffect">
                                  <p:stCondLst>
                                    <p:cond delay="250"/>
                                  </p:stCondLst>
                                  <p:childTnLst>
                                    <p:set>
                                      <p:cBhvr>
                                        <p:cTn id="717" dur="1" fill="hold">
                                          <p:stCondLst>
                                            <p:cond delay="0"/>
                                          </p:stCondLst>
                                        </p:cTn>
                                        <p:tgtEl>
                                          <p:spTgt spid="153"/>
                                        </p:tgtEl>
                                        <p:attrNameLst>
                                          <p:attrName>style.visibility</p:attrName>
                                        </p:attrNameLst>
                                      </p:cBhvr>
                                      <p:to>
                                        <p:strVal val="visible"/>
                                      </p:to>
                                    </p:set>
                                    <p:anim calcmode="lin" valueType="num">
                                      <p:cBhvr>
                                        <p:cTn id="718" dur="1000" fill="hold"/>
                                        <p:tgtEl>
                                          <p:spTgt spid="153"/>
                                        </p:tgtEl>
                                        <p:attrNameLst>
                                          <p:attrName>ppt_w</p:attrName>
                                        </p:attrNameLst>
                                      </p:cBhvr>
                                      <p:tavLst>
                                        <p:tav tm="0">
                                          <p:val>
                                            <p:fltVal val="0"/>
                                          </p:val>
                                        </p:tav>
                                        <p:tav tm="100000">
                                          <p:val>
                                            <p:strVal val="#ppt_w"/>
                                          </p:val>
                                        </p:tav>
                                      </p:tavLst>
                                    </p:anim>
                                    <p:anim calcmode="lin" valueType="num">
                                      <p:cBhvr>
                                        <p:cTn id="719" dur="1000" fill="hold"/>
                                        <p:tgtEl>
                                          <p:spTgt spid="153"/>
                                        </p:tgtEl>
                                        <p:attrNameLst>
                                          <p:attrName>ppt_h</p:attrName>
                                        </p:attrNameLst>
                                      </p:cBhvr>
                                      <p:tavLst>
                                        <p:tav tm="0">
                                          <p:val>
                                            <p:fltVal val="0"/>
                                          </p:val>
                                        </p:tav>
                                        <p:tav tm="100000">
                                          <p:val>
                                            <p:strVal val="#ppt_h"/>
                                          </p:val>
                                        </p:tav>
                                      </p:tavLst>
                                    </p:anim>
                                    <p:animEffect transition="in" filter="fade">
                                      <p:cBhvr>
                                        <p:cTn id="720" dur="1000"/>
                                        <p:tgtEl>
                                          <p:spTgt spid="153"/>
                                        </p:tgtEl>
                                      </p:cBhvr>
                                    </p:animEffect>
                                  </p:childTnLst>
                                </p:cTn>
                              </p:par>
                              <p:par>
                                <p:cTn id="721" presetID="53" presetClass="entr" presetSubtype="16" fill="hold" grpId="0" nodeType="withEffect">
                                  <p:stCondLst>
                                    <p:cond delay="250"/>
                                  </p:stCondLst>
                                  <p:childTnLst>
                                    <p:set>
                                      <p:cBhvr>
                                        <p:cTn id="722" dur="1" fill="hold">
                                          <p:stCondLst>
                                            <p:cond delay="0"/>
                                          </p:stCondLst>
                                        </p:cTn>
                                        <p:tgtEl>
                                          <p:spTgt spid="154"/>
                                        </p:tgtEl>
                                        <p:attrNameLst>
                                          <p:attrName>style.visibility</p:attrName>
                                        </p:attrNameLst>
                                      </p:cBhvr>
                                      <p:to>
                                        <p:strVal val="visible"/>
                                      </p:to>
                                    </p:set>
                                    <p:anim calcmode="lin" valueType="num">
                                      <p:cBhvr>
                                        <p:cTn id="723" dur="1000" fill="hold"/>
                                        <p:tgtEl>
                                          <p:spTgt spid="154"/>
                                        </p:tgtEl>
                                        <p:attrNameLst>
                                          <p:attrName>ppt_w</p:attrName>
                                        </p:attrNameLst>
                                      </p:cBhvr>
                                      <p:tavLst>
                                        <p:tav tm="0">
                                          <p:val>
                                            <p:fltVal val="0"/>
                                          </p:val>
                                        </p:tav>
                                        <p:tav tm="100000">
                                          <p:val>
                                            <p:strVal val="#ppt_w"/>
                                          </p:val>
                                        </p:tav>
                                      </p:tavLst>
                                    </p:anim>
                                    <p:anim calcmode="lin" valueType="num">
                                      <p:cBhvr>
                                        <p:cTn id="724" dur="1000" fill="hold"/>
                                        <p:tgtEl>
                                          <p:spTgt spid="154"/>
                                        </p:tgtEl>
                                        <p:attrNameLst>
                                          <p:attrName>ppt_h</p:attrName>
                                        </p:attrNameLst>
                                      </p:cBhvr>
                                      <p:tavLst>
                                        <p:tav tm="0">
                                          <p:val>
                                            <p:fltVal val="0"/>
                                          </p:val>
                                        </p:tav>
                                        <p:tav tm="100000">
                                          <p:val>
                                            <p:strVal val="#ppt_h"/>
                                          </p:val>
                                        </p:tav>
                                      </p:tavLst>
                                    </p:anim>
                                    <p:animEffect transition="in" filter="fade">
                                      <p:cBhvr>
                                        <p:cTn id="725" dur="1000"/>
                                        <p:tgtEl>
                                          <p:spTgt spid="154"/>
                                        </p:tgtEl>
                                      </p:cBhvr>
                                    </p:animEffect>
                                  </p:childTnLst>
                                </p:cTn>
                              </p:par>
                              <p:par>
                                <p:cTn id="726" presetID="53" presetClass="entr" presetSubtype="16" fill="hold" grpId="0" nodeType="withEffect">
                                  <p:stCondLst>
                                    <p:cond delay="250"/>
                                  </p:stCondLst>
                                  <p:childTnLst>
                                    <p:set>
                                      <p:cBhvr>
                                        <p:cTn id="727" dur="1" fill="hold">
                                          <p:stCondLst>
                                            <p:cond delay="0"/>
                                          </p:stCondLst>
                                        </p:cTn>
                                        <p:tgtEl>
                                          <p:spTgt spid="155"/>
                                        </p:tgtEl>
                                        <p:attrNameLst>
                                          <p:attrName>style.visibility</p:attrName>
                                        </p:attrNameLst>
                                      </p:cBhvr>
                                      <p:to>
                                        <p:strVal val="visible"/>
                                      </p:to>
                                    </p:set>
                                    <p:anim calcmode="lin" valueType="num">
                                      <p:cBhvr>
                                        <p:cTn id="728" dur="1000" fill="hold"/>
                                        <p:tgtEl>
                                          <p:spTgt spid="155"/>
                                        </p:tgtEl>
                                        <p:attrNameLst>
                                          <p:attrName>ppt_w</p:attrName>
                                        </p:attrNameLst>
                                      </p:cBhvr>
                                      <p:tavLst>
                                        <p:tav tm="0">
                                          <p:val>
                                            <p:fltVal val="0"/>
                                          </p:val>
                                        </p:tav>
                                        <p:tav tm="100000">
                                          <p:val>
                                            <p:strVal val="#ppt_w"/>
                                          </p:val>
                                        </p:tav>
                                      </p:tavLst>
                                    </p:anim>
                                    <p:anim calcmode="lin" valueType="num">
                                      <p:cBhvr>
                                        <p:cTn id="729" dur="1000" fill="hold"/>
                                        <p:tgtEl>
                                          <p:spTgt spid="155"/>
                                        </p:tgtEl>
                                        <p:attrNameLst>
                                          <p:attrName>ppt_h</p:attrName>
                                        </p:attrNameLst>
                                      </p:cBhvr>
                                      <p:tavLst>
                                        <p:tav tm="0">
                                          <p:val>
                                            <p:fltVal val="0"/>
                                          </p:val>
                                        </p:tav>
                                        <p:tav tm="100000">
                                          <p:val>
                                            <p:strVal val="#ppt_h"/>
                                          </p:val>
                                        </p:tav>
                                      </p:tavLst>
                                    </p:anim>
                                    <p:animEffect transition="in" filter="fade">
                                      <p:cBhvr>
                                        <p:cTn id="730" dur="1000"/>
                                        <p:tgtEl>
                                          <p:spTgt spid="155"/>
                                        </p:tgtEl>
                                      </p:cBhvr>
                                    </p:animEffect>
                                  </p:childTnLst>
                                </p:cTn>
                              </p:par>
                              <p:par>
                                <p:cTn id="731" presetID="53" presetClass="entr" presetSubtype="16" fill="hold" grpId="0" nodeType="withEffect">
                                  <p:stCondLst>
                                    <p:cond delay="250"/>
                                  </p:stCondLst>
                                  <p:childTnLst>
                                    <p:set>
                                      <p:cBhvr>
                                        <p:cTn id="732" dur="1" fill="hold">
                                          <p:stCondLst>
                                            <p:cond delay="0"/>
                                          </p:stCondLst>
                                        </p:cTn>
                                        <p:tgtEl>
                                          <p:spTgt spid="156"/>
                                        </p:tgtEl>
                                        <p:attrNameLst>
                                          <p:attrName>style.visibility</p:attrName>
                                        </p:attrNameLst>
                                      </p:cBhvr>
                                      <p:to>
                                        <p:strVal val="visible"/>
                                      </p:to>
                                    </p:set>
                                    <p:anim calcmode="lin" valueType="num">
                                      <p:cBhvr>
                                        <p:cTn id="733" dur="1000" fill="hold"/>
                                        <p:tgtEl>
                                          <p:spTgt spid="156"/>
                                        </p:tgtEl>
                                        <p:attrNameLst>
                                          <p:attrName>ppt_w</p:attrName>
                                        </p:attrNameLst>
                                      </p:cBhvr>
                                      <p:tavLst>
                                        <p:tav tm="0">
                                          <p:val>
                                            <p:fltVal val="0"/>
                                          </p:val>
                                        </p:tav>
                                        <p:tav tm="100000">
                                          <p:val>
                                            <p:strVal val="#ppt_w"/>
                                          </p:val>
                                        </p:tav>
                                      </p:tavLst>
                                    </p:anim>
                                    <p:anim calcmode="lin" valueType="num">
                                      <p:cBhvr>
                                        <p:cTn id="734" dur="1000" fill="hold"/>
                                        <p:tgtEl>
                                          <p:spTgt spid="156"/>
                                        </p:tgtEl>
                                        <p:attrNameLst>
                                          <p:attrName>ppt_h</p:attrName>
                                        </p:attrNameLst>
                                      </p:cBhvr>
                                      <p:tavLst>
                                        <p:tav tm="0">
                                          <p:val>
                                            <p:fltVal val="0"/>
                                          </p:val>
                                        </p:tav>
                                        <p:tav tm="100000">
                                          <p:val>
                                            <p:strVal val="#ppt_h"/>
                                          </p:val>
                                        </p:tav>
                                      </p:tavLst>
                                    </p:anim>
                                    <p:animEffect transition="in" filter="fade">
                                      <p:cBhvr>
                                        <p:cTn id="735" dur="1000"/>
                                        <p:tgtEl>
                                          <p:spTgt spid="156"/>
                                        </p:tgtEl>
                                      </p:cBhvr>
                                    </p:animEffect>
                                  </p:childTnLst>
                                </p:cTn>
                              </p:par>
                              <p:par>
                                <p:cTn id="736" presetID="53" presetClass="entr" presetSubtype="16" fill="hold" grpId="0" nodeType="withEffect">
                                  <p:stCondLst>
                                    <p:cond delay="250"/>
                                  </p:stCondLst>
                                  <p:childTnLst>
                                    <p:set>
                                      <p:cBhvr>
                                        <p:cTn id="737" dur="1" fill="hold">
                                          <p:stCondLst>
                                            <p:cond delay="0"/>
                                          </p:stCondLst>
                                        </p:cTn>
                                        <p:tgtEl>
                                          <p:spTgt spid="157"/>
                                        </p:tgtEl>
                                        <p:attrNameLst>
                                          <p:attrName>style.visibility</p:attrName>
                                        </p:attrNameLst>
                                      </p:cBhvr>
                                      <p:to>
                                        <p:strVal val="visible"/>
                                      </p:to>
                                    </p:set>
                                    <p:anim calcmode="lin" valueType="num">
                                      <p:cBhvr>
                                        <p:cTn id="738" dur="1000" fill="hold"/>
                                        <p:tgtEl>
                                          <p:spTgt spid="157"/>
                                        </p:tgtEl>
                                        <p:attrNameLst>
                                          <p:attrName>ppt_w</p:attrName>
                                        </p:attrNameLst>
                                      </p:cBhvr>
                                      <p:tavLst>
                                        <p:tav tm="0">
                                          <p:val>
                                            <p:fltVal val="0"/>
                                          </p:val>
                                        </p:tav>
                                        <p:tav tm="100000">
                                          <p:val>
                                            <p:strVal val="#ppt_w"/>
                                          </p:val>
                                        </p:tav>
                                      </p:tavLst>
                                    </p:anim>
                                    <p:anim calcmode="lin" valueType="num">
                                      <p:cBhvr>
                                        <p:cTn id="739" dur="1000" fill="hold"/>
                                        <p:tgtEl>
                                          <p:spTgt spid="157"/>
                                        </p:tgtEl>
                                        <p:attrNameLst>
                                          <p:attrName>ppt_h</p:attrName>
                                        </p:attrNameLst>
                                      </p:cBhvr>
                                      <p:tavLst>
                                        <p:tav tm="0">
                                          <p:val>
                                            <p:fltVal val="0"/>
                                          </p:val>
                                        </p:tav>
                                        <p:tav tm="100000">
                                          <p:val>
                                            <p:strVal val="#ppt_h"/>
                                          </p:val>
                                        </p:tav>
                                      </p:tavLst>
                                    </p:anim>
                                    <p:animEffect transition="in" filter="fade">
                                      <p:cBhvr>
                                        <p:cTn id="740" dur="1000"/>
                                        <p:tgtEl>
                                          <p:spTgt spid="157"/>
                                        </p:tgtEl>
                                      </p:cBhvr>
                                    </p:animEffect>
                                  </p:childTnLst>
                                </p:cTn>
                              </p:par>
                              <p:par>
                                <p:cTn id="741" presetID="53" presetClass="entr" presetSubtype="16" fill="hold" grpId="0" nodeType="withEffect">
                                  <p:stCondLst>
                                    <p:cond delay="250"/>
                                  </p:stCondLst>
                                  <p:childTnLst>
                                    <p:set>
                                      <p:cBhvr>
                                        <p:cTn id="742" dur="1" fill="hold">
                                          <p:stCondLst>
                                            <p:cond delay="0"/>
                                          </p:stCondLst>
                                        </p:cTn>
                                        <p:tgtEl>
                                          <p:spTgt spid="158"/>
                                        </p:tgtEl>
                                        <p:attrNameLst>
                                          <p:attrName>style.visibility</p:attrName>
                                        </p:attrNameLst>
                                      </p:cBhvr>
                                      <p:to>
                                        <p:strVal val="visible"/>
                                      </p:to>
                                    </p:set>
                                    <p:anim calcmode="lin" valueType="num">
                                      <p:cBhvr>
                                        <p:cTn id="743" dur="1000" fill="hold"/>
                                        <p:tgtEl>
                                          <p:spTgt spid="158"/>
                                        </p:tgtEl>
                                        <p:attrNameLst>
                                          <p:attrName>ppt_w</p:attrName>
                                        </p:attrNameLst>
                                      </p:cBhvr>
                                      <p:tavLst>
                                        <p:tav tm="0">
                                          <p:val>
                                            <p:fltVal val="0"/>
                                          </p:val>
                                        </p:tav>
                                        <p:tav tm="100000">
                                          <p:val>
                                            <p:strVal val="#ppt_w"/>
                                          </p:val>
                                        </p:tav>
                                      </p:tavLst>
                                    </p:anim>
                                    <p:anim calcmode="lin" valueType="num">
                                      <p:cBhvr>
                                        <p:cTn id="744" dur="1000" fill="hold"/>
                                        <p:tgtEl>
                                          <p:spTgt spid="158"/>
                                        </p:tgtEl>
                                        <p:attrNameLst>
                                          <p:attrName>ppt_h</p:attrName>
                                        </p:attrNameLst>
                                      </p:cBhvr>
                                      <p:tavLst>
                                        <p:tav tm="0">
                                          <p:val>
                                            <p:fltVal val="0"/>
                                          </p:val>
                                        </p:tav>
                                        <p:tav tm="100000">
                                          <p:val>
                                            <p:strVal val="#ppt_h"/>
                                          </p:val>
                                        </p:tav>
                                      </p:tavLst>
                                    </p:anim>
                                    <p:animEffect transition="in" filter="fade">
                                      <p:cBhvr>
                                        <p:cTn id="745" dur="1000"/>
                                        <p:tgtEl>
                                          <p:spTgt spid="158"/>
                                        </p:tgtEl>
                                      </p:cBhvr>
                                    </p:animEffect>
                                  </p:childTnLst>
                                </p:cTn>
                              </p:par>
                              <p:par>
                                <p:cTn id="746" presetID="53" presetClass="entr" presetSubtype="16" fill="hold" grpId="0" nodeType="withEffect">
                                  <p:stCondLst>
                                    <p:cond delay="250"/>
                                  </p:stCondLst>
                                  <p:childTnLst>
                                    <p:set>
                                      <p:cBhvr>
                                        <p:cTn id="747" dur="1" fill="hold">
                                          <p:stCondLst>
                                            <p:cond delay="0"/>
                                          </p:stCondLst>
                                        </p:cTn>
                                        <p:tgtEl>
                                          <p:spTgt spid="159"/>
                                        </p:tgtEl>
                                        <p:attrNameLst>
                                          <p:attrName>style.visibility</p:attrName>
                                        </p:attrNameLst>
                                      </p:cBhvr>
                                      <p:to>
                                        <p:strVal val="visible"/>
                                      </p:to>
                                    </p:set>
                                    <p:anim calcmode="lin" valueType="num">
                                      <p:cBhvr>
                                        <p:cTn id="748" dur="1000" fill="hold"/>
                                        <p:tgtEl>
                                          <p:spTgt spid="159"/>
                                        </p:tgtEl>
                                        <p:attrNameLst>
                                          <p:attrName>ppt_w</p:attrName>
                                        </p:attrNameLst>
                                      </p:cBhvr>
                                      <p:tavLst>
                                        <p:tav tm="0">
                                          <p:val>
                                            <p:fltVal val="0"/>
                                          </p:val>
                                        </p:tav>
                                        <p:tav tm="100000">
                                          <p:val>
                                            <p:strVal val="#ppt_w"/>
                                          </p:val>
                                        </p:tav>
                                      </p:tavLst>
                                    </p:anim>
                                    <p:anim calcmode="lin" valueType="num">
                                      <p:cBhvr>
                                        <p:cTn id="749" dur="1000" fill="hold"/>
                                        <p:tgtEl>
                                          <p:spTgt spid="159"/>
                                        </p:tgtEl>
                                        <p:attrNameLst>
                                          <p:attrName>ppt_h</p:attrName>
                                        </p:attrNameLst>
                                      </p:cBhvr>
                                      <p:tavLst>
                                        <p:tav tm="0">
                                          <p:val>
                                            <p:fltVal val="0"/>
                                          </p:val>
                                        </p:tav>
                                        <p:tav tm="100000">
                                          <p:val>
                                            <p:strVal val="#ppt_h"/>
                                          </p:val>
                                        </p:tav>
                                      </p:tavLst>
                                    </p:anim>
                                    <p:animEffect transition="in" filter="fade">
                                      <p:cBhvr>
                                        <p:cTn id="750" dur="1000"/>
                                        <p:tgtEl>
                                          <p:spTgt spid="159"/>
                                        </p:tgtEl>
                                      </p:cBhvr>
                                    </p:animEffect>
                                  </p:childTnLst>
                                </p:cTn>
                              </p:par>
                              <p:par>
                                <p:cTn id="751" presetID="53" presetClass="entr" presetSubtype="16" fill="hold" grpId="0" nodeType="withEffect">
                                  <p:stCondLst>
                                    <p:cond delay="250"/>
                                  </p:stCondLst>
                                  <p:childTnLst>
                                    <p:set>
                                      <p:cBhvr>
                                        <p:cTn id="752" dur="1" fill="hold">
                                          <p:stCondLst>
                                            <p:cond delay="0"/>
                                          </p:stCondLst>
                                        </p:cTn>
                                        <p:tgtEl>
                                          <p:spTgt spid="160"/>
                                        </p:tgtEl>
                                        <p:attrNameLst>
                                          <p:attrName>style.visibility</p:attrName>
                                        </p:attrNameLst>
                                      </p:cBhvr>
                                      <p:to>
                                        <p:strVal val="visible"/>
                                      </p:to>
                                    </p:set>
                                    <p:anim calcmode="lin" valueType="num">
                                      <p:cBhvr>
                                        <p:cTn id="753" dur="1000" fill="hold"/>
                                        <p:tgtEl>
                                          <p:spTgt spid="160"/>
                                        </p:tgtEl>
                                        <p:attrNameLst>
                                          <p:attrName>ppt_w</p:attrName>
                                        </p:attrNameLst>
                                      </p:cBhvr>
                                      <p:tavLst>
                                        <p:tav tm="0">
                                          <p:val>
                                            <p:fltVal val="0"/>
                                          </p:val>
                                        </p:tav>
                                        <p:tav tm="100000">
                                          <p:val>
                                            <p:strVal val="#ppt_w"/>
                                          </p:val>
                                        </p:tav>
                                      </p:tavLst>
                                    </p:anim>
                                    <p:anim calcmode="lin" valueType="num">
                                      <p:cBhvr>
                                        <p:cTn id="754" dur="1000" fill="hold"/>
                                        <p:tgtEl>
                                          <p:spTgt spid="160"/>
                                        </p:tgtEl>
                                        <p:attrNameLst>
                                          <p:attrName>ppt_h</p:attrName>
                                        </p:attrNameLst>
                                      </p:cBhvr>
                                      <p:tavLst>
                                        <p:tav tm="0">
                                          <p:val>
                                            <p:fltVal val="0"/>
                                          </p:val>
                                        </p:tav>
                                        <p:tav tm="100000">
                                          <p:val>
                                            <p:strVal val="#ppt_h"/>
                                          </p:val>
                                        </p:tav>
                                      </p:tavLst>
                                    </p:anim>
                                    <p:animEffect transition="in" filter="fade">
                                      <p:cBhvr>
                                        <p:cTn id="755" dur="1000"/>
                                        <p:tgtEl>
                                          <p:spTgt spid="160"/>
                                        </p:tgtEl>
                                      </p:cBhvr>
                                    </p:animEffect>
                                  </p:childTnLst>
                                </p:cTn>
                              </p:par>
                              <p:par>
                                <p:cTn id="756" presetID="53" presetClass="entr" presetSubtype="16" fill="hold" grpId="0" nodeType="withEffect">
                                  <p:stCondLst>
                                    <p:cond delay="250"/>
                                  </p:stCondLst>
                                  <p:childTnLst>
                                    <p:set>
                                      <p:cBhvr>
                                        <p:cTn id="757" dur="1" fill="hold">
                                          <p:stCondLst>
                                            <p:cond delay="0"/>
                                          </p:stCondLst>
                                        </p:cTn>
                                        <p:tgtEl>
                                          <p:spTgt spid="161"/>
                                        </p:tgtEl>
                                        <p:attrNameLst>
                                          <p:attrName>style.visibility</p:attrName>
                                        </p:attrNameLst>
                                      </p:cBhvr>
                                      <p:to>
                                        <p:strVal val="visible"/>
                                      </p:to>
                                    </p:set>
                                    <p:anim calcmode="lin" valueType="num">
                                      <p:cBhvr>
                                        <p:cTn id="758" dur="1000" fill="hold"/>
                                        <p:tgtEl>
                                          <p:spTgt spid="161"/>
                                        </p:tgtEl>
                                        <p:attrNameLst>
                                          <p:attrName>ppt_w</p:attrName>
                                        </p:attrNameLst>
                                      </p:cBhvr>
                                      <p:tavLst>
                                        <p:tav tm="0">
                                          <p:val>
                                            <p:fltVal val="0"/>
                                          </p:val>
                                        </p:tav>
                                        <p:tav tm="100000">
                                          <p:val>
                                            <p:strVal val="#ppt_w"/>
                                          </p:val>
                                        </p:tav>
                                      </p:tavLst>
                                    </p:anim>
                                    <p:anim calcmode="lin" valueType="num">
                                      <p:cBhvr>
                                        <p:cTn id="759" dur="1000" fill="hold"/>
                                        <p:tgtEl>
                                          <p:spTgt spid="161"/>
                                        </p:tgtEl>
                                        <p:attrNameLst>
                                          <p:attrName>ppt_h</p:attrName>
                                        </p:attrNameLst>
                                      </p:cBhvr>
                                      <p:tavLst>
                                        <p:tav tm="0">
                                          <p:val>
                                            <p:fltVal val="0"/>
                                          </p:val>
                                        </p:tav>
                                        <p:tav tm="100000">
                                          <p:val>
                                            <p:strVal val="#ppt_h"/>
                                          </p:val>
                                        </p:tav>
                                      </p:tavLst>
                                    </p:anim>
                                    <p:animEffect transition="in" filter="fade">
                                      <p:cBhvr>
                                        <p:cTn id="760" dur="1000"/>
                                        <p:tgtEl>
                                          <p:spTgt spid="161"/>
                                        </p:tgtEl>
                                      </p:cBhvr>
                                    </p:animEffect>
                                  </p:childTnLst>
                                </p:cTn>
                              </p:par>
                              <p:par>
                                <p:cTn id="761" presetID="53" presetClass="entr" presetSubtype="16" fill="hold" grpId="0" nodeType="withEffect">
                                  <p:stCondLst>
                                    <p:cond delay="250"/>
                                  </p:stCondLst>
                                  <p:childTnLst>
                                    <p:set>
                                      <p:cBhvr>
                                        <p:cTn id="762" dur="1" fill="hold">
                                          <p:stCondLst>
                                            <p:cond delay="0"/>
                                          </p:stCondLst>
                                        </p:cTn>
                                        <p:tgtEl>
                                          <p:spTgt spid="162"/>
                                        </p:tgtEl>
                                        <p:attrNameLst>
                                          <p:attrName>style.visibility</p:attrName>
                                        </p:attrNameLst>
                                      </p:cBhvr>
                                      <p:to>
                                        <p:strVal val="visible"/>
                                      </p:to>
                                    </p:set>
                                    <p:anim calcmode="lin" valueType="num">
                                      <p:cBhvr>
                                        <p:cTn id="763" dur="1000" fill="hold"/>
                                        <p:tgtEl>
                                          <p:spTgt spid="162"/>
                                        </p:tgtEl>
                                        <p:attrNameLst>
                                          <p:attrName>ppt_w</p:attrName>
                                        </p:attrNameLst>
                                      </p:cBhvr>
                                      <p:tavLst>
                                        <p:tav tm="0">
                                          <p:val>
                                            <p:fltVal val="0"/>
                                          </p:val>
                                        </p:tav>
                                        <p:tav tm="100000">
                                          <p:val>
                                            <p:strVal val="#ppt_w"/>
                                          </p:val>
                                        </p:tav>
                                      </p:tavLst>
                                    </p:anim>
                                    <p:anim calcmode="lin" valueType="num">
                                      <p:cBhvr>
                                        <p:cTn id="764" dur="1000" fill="hold"/>
                                        <p:tgtEl>
                                          <p:spTgt spid="162"/>
                                        </p:tgtEl>
                                        <p:attrNameLst>
                                          <p:attrName>ppt_h</p:attrName>
                                        </p:attrNameLst>
                                      </p:cBhvr>
                                      <p:tavLst>
                                        <p:tav tm="0">
                                          <p:val>
                                            <p:fltVal val="0"/>
                                          </p:val>
                                        </p:tav>
                                        <p:tav tm="100000">
                                          <p:val>
                                            <p:strVal val="#ppt_h"/>
                                          </p:val>
                                        </p:tav>
                                      </p:tavLst>
                                    </p:anim>
                                    <p:animEffect transition="in" filter="fade">
                                      <p:cBhvr>
                                        <p:cTn id="765" dur="1000"/>
                                        <p:tgtEl>
                                          <p:spTgt spid="162"/>
                                        </p:tgtEl>
                                      </p:cBhvr>
                                    </p:animEffect>
                                  </p:childTnLst>
                                </p:cTn>
                              </p:par>
                              <p:par>
                                <p:cTn id="766" presetID="53" presetClass="entr" presetSubtype="16" fill="hold" grpId="0" nodeType="withEffect">
                                  <p:stCondLst>
                                    <p:cond delay="250"/>
                                  </p:stCondLst>
                                  <p:childTnLst>
                                    <p:set>
                                      <p:cBhvr>
                                        <p:cTn id="767" dur="1" fill="hold">
                                          <p:stCondLst>
                                            <p:cond delay="0"/>
                                          </p:stCondLst>
                                        </p:cTn>
                                        <p:tgtEl>
                                          <p:spTgt spid="163"/>
                                        </p:tgtEl>
                                        <p:attrNameLst>
                                          <p:attrName>style.visibility</p:attrName>
                                        </p:attrNameLst>
                                      </p:cBhvr>
                                      <p:to>
                                        <p:strVal val="visible"/>
                                      </p:to>
                                    </p:set>
                                    <p:anim calcmode="lin" valueType="num">
                                      <p:cBhvr>
                                        <p:cTn id="768" dur="1000" fill="hold"/>
                                        <p:tgtEl>
                                          <p:spTgt spid="163"/>
                                        </p:tgtEl>
                                        <p:attrNameLst>
                                          <p:attrName>ppt_w</p:attrName>
                                        </p:attrNameLst>
                                      </p:cBhvr>
                                      <p:tavLst>
                                        <p:tav tm="0">
                                          <p:val>
                                            <p:fltVal val="0"/>
                                          </p:val>
                                        </p:tav>
                                        <p:tav tm="100000">
                                          <p:val>
                                            <p:strVal val="#ppt_w"/>
                                          </p:val>
                                        </p:tav>
                                      </p:tavLst>
                                    </p:anim>
                                    <p:anim calcmode="lin" valueType="num">
                                      <p:cBhvr>
                                        <p:cTn id="769" dur="1000" fill="hold"/>
                                        <p:tgtEl>
                                          <p:spTgt spid="163"/>
                                        </p:tgtEl>
                                        <p:attrNameLst>
                                          <p:attrName>ppt_h</p:attrName>
                                        </p:attrNameLst>
                                      </p:cBhvr>
                                      <p:tavLst>
                                        <p:tav tm="0">
                                          <p:val>
                                            <p:fltVal val="0"/>
                                          </p:val>
                                        </p:tav>
                                        <p:tav tm="100000">
                                          <p:val>
                                            <p:strVal val="#ppt_h"/>
                                          </p:val>
                                        </p:tav>
                                      </p:tavLst>
                                    </p:anim>
                                    <p:animEffect transition="in" filter="fade">
                                      <p:cBhvr>
                                        <p:cTn id="770" dur="1000"/>
                                        <p:tgtEl>
                                          <p:spTgt spid="163"/>
                                        </p:tgtEl>
                                      </p:cBhvr>
                                    </p:animEffect>
                                  </p:childTnLst>
                                </p:cTn>
                              </p:par>
                              <p:par>
                                <p:cTn id="771" presetID="53" presetClass="entr" presetSubtype="16" fill="hold" grpId="0" nodeType="withEffect">
                                  <p:stCondLst>
                                    <p:cond delay="250"/>
                                  </p:stCondLst>
                                  <p:childTnLst>
                                    <p:set>
                                      <p:cBhvr>
                                        <p:cTn id="772" dur="1" fill="hold">
                                          <p:stCondLst>
                                            <p:cond delay="0"/>
                                          </p:stCondLst>
                                        </p:cTn>
                                        <p:tgtEl>
                                          <p:spTgt spid="164"/>
                                        </p:tgtEl>
                                        <p:attrNameLst>
                                          <p:attrName>style.visibility</p:attrName>
                                        </p:attrNameLst>
                                      </p:cBhvr>
                                      <p:to>
                                        <p:strVal val="visible"/>
                                      </p:to>
                                    </p:set>
                                    <p:anim calcmode="lin" valueType="num">
                                      <p:cBhvr>
                                        <p:cTn id="773" dur="1000" fill="hold"/>
                                        <p:tgtEl>
                                          <p:spTgt spid="164"/>
                                        </p:tgtEl>
                                        <p:attrNameLst>
                                          <p:attrName>ppt_w</p:attrName>
                                        </p:attrNameLst>
                                      </p:cBhvr>
                                      <p:tavLst>
                                        <p:tav tm="0">
                                          <p:val>
                                            <p:fltVal val="0"/>
                                          </p:val>
                                        </p:tav>
                                        <p:tav tm="100000">
                                          <p:val>
                                            <p:strVal val="#ppt_w"/>
                                          </p:val>
                                        </p:tav>
                                      </p:tavLst>
                                    </p:anim>
                                    <p:anim calcmode="lin" valueType="num">
                                      <p:cBhvr>
                                        <p:cTn id="774" dur="1000" fill="hold"/>
                                        <p:tgtEl>
                                          <p:spTgt spid="164"/>
                                        </p:tgtEl>
                                        <p:attrNameLst>
                                          <p:attrName>ppt_h</p:attrName>
                                        </p:attrNameLst>
                                      </p:cBhvr>
                                      <p:tavLst>
                                        <p:tav tm="0">
                                          <p:val>
                                            <p:fltVal val="0"/>
                                          </p:val>
                                        </p:tav>
                                        <p:tav tm="100000">
                                          <p:val>
                                            <p:strVal val="#ppt_h"/>
                                          </p:val>
                                        </p:tav>
                                      </p:tavLst>
                                    </p:anim>
                                    <p:animEffect transition="in" filter="fade">
                                      <p:cBhvr>
                                        <p:cTn id="775" dur="1000"/>
                                        <p:tgtEl>
                                          <p:spTgt spid="164"/>
                                        </p:tgtEl>
                                      </p:cBhvr>
                                    </p:animEffect>
                                  </p:childTnLst>
                                </p:cTn>
                              </p:par>
                              <p:par>
                                <p:cTn id="776" presetID="53" presetClass="entr" presetSubtype="16" fill="hold" grpId="0" nodeType="withEffect">
                                  <p:stCondLst>
                                    <p:cond delay="250"/>
                                  </p:stCondLst>
                                  <p:childTnLst>
                                    <p:set>
                                      <p:cBhvr>
                                        <p:cTn id="777" dur="1" fill="hold">
                                          <p:stCondLst>
                                            <p:cond delay="0"/>
                                          </p:stCondLst>
                                        </p:cTn>
                                        <p:tgtEl>
                                          <p:spTgt spid="165"/>
                                        </p:tgtEl>
                                        <p:attrNameLst>
                                          <p:attrName>style.visibility</p:attrName>
                                        </p:attrNameLst>
                                      </p:cBhvr>
                                      <p:to>
                                        <p:strVal val="visible"/>
                                      </p:to>
                                    </p:set>
                                    <p:anim calcmode="lin" valueType="num">
                                      <p:cBhvr>
                                        <p:cTn id="778" dur="1000" fill="hold"/>
                                        <p:tgtEl>
                                          <p:spTgt spid="165"/>
                                        </p:tgtEl>
                                        <p:attrNameLst>
                                          <p:attrName>ppt_w</p:attrName>
                                        </p:attrNameLst>
                                      </p:cBhvr>
                                      <p:tavLst>
                                        <p:tav tm="0">
                                          <p:val>
                                            <p:fltVal val="0"/>
                                          </p:val>
                                        </p:tav>
                                        <p:tav tm="100000">
                                          <p:val>
                                            <p:strVal val="#ppt_w"/>
                                          </p:val>
                                        </p:tav>
                                      </p:tavLst>
                                    </p:anim>
                                    <p:anim calcmode="lin" valueType="num">
                                      <p:cBhvr>
                                        <p:cTn id="779" dur="1000" fill="hold"/>
                                        <p:tgtEl>
                                          <p:spTgt spid="165"/>
                                        </p:tgtEl>
                                        <p:attrNameLst>
                                          <p:attrName>ppt_h</p:attrName>
                                        </p:attrNameLst>
                                      </p:cBhvr>
                                      <p:tavLst>
                                        <p:tav tm="0">
                                          <p:val>
                                            <p:fltVal val="0"/>
                                          </p:val>
                                        </p:tav>
                                        <p:tav tm="100000">
                                          <p:val>
                                            <p:strVal val="#ppt_h"/>
                                          </p:val>
                                        </p:tav>
                                      </p:tavLst>
                                    </p:anim>
                                    <p:animEffect transition="in" filter="fade">
                                      <p:cBhvr>
                                        <p:cTn id="780" dur="1000"/>
                                        <p:tgtEl>
                                          <p:spTgt spid="165"/>
                                        </p:tgtEl>
                                      </p:cBhvr>
                                    </p:animEffect>
                                  </p:childTnLst>
                                </p:cTn>
                              </p:par>
                              <p:par>
                                <p:cTn id="781" presetID="53" presetClass="entr" presetSubtype="16" fill="hold" grpId="0" nodeType="withEffect">
                                  <p:stCondLst>
                                    <p:cond delay="250"/>
                                  </p:stCondLst>
                                  <p:childTnLst>
                                    <p:set>
                                      <p:cBhvr>
                                        <p:cTn id="782" dur="1" fill="hold">
                                          <p:stCondLst>
                                            <p:cond delay="0"/>
                                          </p:stCondLst>
                                        </p:cTn>
                                        <p:tgtEl>
                                          <p:spTgt spid="166"/>
                                        </p:tgtEl>
                                        <p:attrNameLst>
                                          <p:attrName>style.visibility</p:attrName>
                                        </p:attrNameLst>
                                      </p:cBhvr>
                                      <p:to>
                                        <p:strVal val="visible"/>
                                      </p:to>
                                    </p:set>
                                    <p:anim calcmode="lin" valueType="num">
                                      <p:cBhvr>
                                        <p:cTn id="783" dur="1000" fill="hold"/>
                                        <p:tgtEl>
                                          <p:spTgt spid="166"/>
                                        </p:tgtEl>
                                        <p:attrNameLst>
                                          <p:attrName>ppt_w</p:attrName>
                                        </p:attrNameLst>
                                      </p:cBhvr>
                                      <p:tavLst>
                                        <p:tav tm="0">
                                          <p:val>
                                            <p:fltVal val="0"/>
                                          </p:val>
                                        </p:tav>
                                        <p:tav tm="100000">
                                          <p:val>
                                            <p:strVal val="#ppt_w"/>
                                          </p:val>
                                        </p:tav>
                                      </p:tavLst>
                                    </p:anim>
                                    <p:anim calcmode="lin" valueType="num">
                                      <p:cBhvr>
                                        <p:cTn id="784" dur="1000" fill="hold"/>
                                        <p:tgtEl>
                                          <p:spTgt spid="166"/>
                                        </p:tgtEl>
                                        <p:attrNameLst>
                                          <p:attrName>ppt_h</p:attrName>
                                        </p:attrNameLst>
                                      </p:cBhvr>
                                      <p:tavLst>
                                        <p:tav tm="0">
                                          <p:val>
                                            <p:fltVal val="0"/>
                                          </p:val>
                                        </p:tav>
                                        <p:tav tm="100000">
                                          <p:val>
                                            <p:strVal val="#ppt_h"/>
                                          </p:val>
                                        </p:tav>
                                      </p:tavLst>
                                    </p:anim>
                                    <p:animEffect transition="in" filter="fade">
                                      <p:cBhvr>
                                        <p:cTn id="785" dur="1000"/>
                                        <p:tgtEl>
                                          <p:spTgt spid="166"/>
                                        </p:tgtEl>
                                      </p:cBhvr>
                                    </p:animEffect>
                                  </p:childTnLst>
                                </p:cTn>
                              </p:par>
                              <p:par>
                                <p:cTn id="786" presetID="53" presetClass="entr" presetSubtype="16" fill="hold" grpId="0" nodeType="withEffect">
                                  <p:stCondLst>
                                    <p:cond delay="250"/>
                                  </p:stCondLst>
                                  <p:childTnLst>
                                    <p:set>
                                      <p:cBhvr>
                                        <p:cTn id="787" dur="1" fill="hold">
                                          <p:stCondLst>
                                            <p:cond delay="0"/>
                                          </p:stCondLst>
                                        </p:cTn>
                                        <p:tgtEl>
                                          <p:spTgt spid="167"/>
                                        </p:tgtEl>
                                        <p:attrNameLst>
                                          <p:attrName>style.visibility</p:attrName>
                                        </p:attrNameLst>
                                      </p:cBhvr>
                                      <p:to>
                                        <p:strVal val="visible"/>
                                      </p:to>
                                    </p:set>
                                    <p:anim calcmode="lin" valueType="num">
                                      <p:cBhvr>
                                        <p:cTn id="788" dur="1000" fill="hold"/>
                                        <p:tgtEl>
                                          <p:spTgt spid="167"/>
                                        </p:tgtEl>
                                        <p:attrNameLst>
                                          <p:attrName>ppt_w</p:attrName>
                                        </p:attrNameLst>
                                      </p:cBhvr>
                                      <p:tavLst>
                                        <p:tav tm="0">
                                          <p:val>
                                            <p:fltVal val="0"/>
                                          </p:val>
                                        </p:tav>
                                        <p:tav tm="100000">
                                          <p:val>
                                            <p:strVal val="#ppt_w"/>
                                          </p:val>
                                        </p:tav>
                                      </p:tavLst>
                                    </p:anim>
                                    <p:anim calcmode="lin" valueType="num">
                                      <p:cBhvr>
                                        <p:cTn id="789" dur="1000" fill="hold"/>
                                        <p:tgtEl>
                                          <p:spTgt spid="167"/>
                                        </p:tgtEl>
                                        <p:attrNameLst>
                                          <p:attrName>ppt_h</p:attrName>
                                        </p:attrNameLst>
                                      </p:cBhvr>
                                      <p:tavLst>
                                        <p:tav tm="0">
                                          <p:val>
                                            <p:fltVal val="0"/>
                                          </p:val>
                                        </p:tav>
                                        <p:tav tm="100000">
                                          <p:val>
                                            <p:strVal val="#ppt_h"/>
                                          </p:val>
                                        </p:tav>
                                      </p:tavLst>
                                    </p:anim>
                                    <p:animEffect transition="in" filter="fade">
                                      <p:cBhvr>
                                        <p:cTn id="790" dur="1000"/>
                                        <p:tgtEl>
                                          <p:spTgt spid="167"/>
                                        </p:tgtEl>
                                      </p:cBhvr>
                                    </p:animEffect>
                                  </p:childTnLst>
                                </p:cTn>
                              </p:par>
                              <p:par>
                                <p:cTn id="791" presetID="53" presetClass="entr" presetSubtype="16" fill="hold" grpId="0" nodeType="withEffect">
                                  <p:stCondLst>
                                    <p:cond delay="250"/>
                                  </p:stCondLst>
                                  <p:childTnLst>
                                    <p:set>
                                      <p:cBhvr>
                                        <p:cTn id="792" dur="1" fill="hold">
                                          <p:stCondLst>
                                            <p:cond delay="0"/>
                                          </p:stCondLst>
                                        </p:cTn>
                                        <p:tgtEl>
                                          <p:spTgt spid="168"/>
                                        </p:tgtEl>
                                        <p:attrNameLst>
                                          <p:attrName>style.visibility</p:attrName>
                                        </p:attrNameLst>
                                      </p:cBhvr>
                                      <p:to>
                                        <p:strVal val="visible"/>
                                      </p:to>
                                    </p:set>
                                    <p:anim calcmode="lin" valueType="num">
                                      <p:cBhvr>
                                        <p:cTn id="793" dur="1000" fill="hold"/>
                                        <p:tgtEl>
                                          <p:spTgt spid="168"/>
                                        </p:tgtEl>
                                        <p:attrNameLst>
                                          <p:attrName>ppt_w</p:attrName>
                                        </p:attrNameLst>
                                      </p:cBhvr>
                                      <p:tavLst>
                                        <p:tav tm="0">
                                          <p:val>
                                            <p:fltVal val="0"/>
                                          </p:val>
                                        </p:tav>
                                        <p:tav tm="100000">
                                          <p:val>
                                            <p:strVal val="#ppt_w"/>
                                          </p:val>
                                        </p:tav>
                                      </p:tavLst>
                                    </p:anim>
                                    <p:anim calcmode="lin" valueType="num">
                                      <p:cBhvr>
                                        <p:cTn id="794" dur="1000" fill="hold"/>
                                        <p:tgtEl>
                                          <p:spTgt spid="168"/>
                                        </p:tgtEl>
                                        <p:attrNameLst>
                                          <p:attrName>ppt_h</p:attrName>
                                        </p:attrNameLst>
                                      </p:cBhvr>
                                      <p:tavLst>
                                        <p:tav tm="0">
                                          <p:val>
                                            <p:fltVal val="0"/>
                                          </p:val>
                                        </p:tav>
                                        <p:tav tm="100000">
                                          <p:val>
                                            <p:strVal val="#ppt_h"/>
                                          </p:val>
                                        </p:tav>
                                      </p:tavLst>
                                    </p:anim>
                                    <p:animEffect transition="in" filter="fade">
                                      <p:cBhvr>
                                        <p:cTn id="795" dur="1000"/>
                                        <p:tgtEl>
                                          <p:spTgt spid="168"/>
                                        </p:tgtEl>
                                      </p:cBhvr>
                                    </p:animEffect>
                                  </p:childTnLst>
                                </p:cTn>
                              </p:par>
                              <p:par>
                                <p:cTn id="796" presetID="53" presetClass="entr" presetSubtype="16" fill="hold" grpId="0" nodeType="withEffect">
                                  <p:stCondLst>
                                    <p:cond delay="250"/>
                                  </p:stCondLst>
                                  <p:childTnLst>
                                    <p:set>
                                      <p:cBhvr>
                                        <p:cTn id="797" dur="1" fill="hold">
                                          <p:stCondLst>
                                            <p:cond delay="0"/>
                                          </p:stCondLst>
                                        </p:cTn>
                                        <p:tgtEl>
                                          <p:spTgt spid="169"/>
                                        </p:tgtEl>
                                        <p:attrNameLst>
                                          <p:attrName>style.visibility</p:attrName>
                                        </p:attrNameLst>
                                      </p:cBhvr>
                                      <p:to>
                                        <p:strVal val="visible"/>
                                      </p:to>
                                    </p:set>
                                    <p:anim calcmode="lin" valueType="num">
                                      <p:cBhvr>
                                        <p:cTn id="798" dur="1000" fill="hold"/>
                                        <p:tgtEl>
                                          <p:spTgt spid="169"/>
                                        </p:tgtEl>
                                        <p:attrNameLst>
                                          <p:attrName>ppt_w</p:attrName>
                                        </p:attrNameLst>
                                      </p:cBhvr>
                                      <p:tavLst>
                                        <p:tav tm="0">
                                          <p:val>
                                            <p:fltVal val="0"/>
                                          </p:val>
                                        </p:tav>
                                        <p:tav tm="100000">
                                          <p:val>
                                            <p:strVal val="#ppt_w"/>
                                          </p:val>
                                        </p:tav>
                                      </p:tavLst>
                                    </p:anim>
                                    <p:anim calcmode="lin" valueType="num">
                                      <p:cBhvr>
                                        <p:cTn id="799" dur="1000" fill="hold"/>
                                        <p:tgtEl>
                                          <p:spTgt spid="169"/>
                                        </p:tgtEl>
                                        <p:attrNameLst>
                                          <p:attrName>ppt_h</p:attrName>
                                        </p:attrNameLst>
                                      </p:cBhvr>
                                      <p:tavLst>
                                        <p:tav tm="0">
                                          <p:val>
                                            <p:fltVal val="0"/>
                                          </p:val>
                                        </p:tav>
                                        <p:tav tm="100000">
                                          <p:val>
                                            <p:strVal val="#ppt_h"/>
                                          </p:val>
                                        </p:tav>
                                      </p:tavLst>
                                    </p:anim>
                                    <p:animEffect transition="in" filter="fade">
                                      <p:cBhvr>
                                        <p:cTn id="800" dur="1000"/>
                                        <p:tgtEl>
                                          <p:spTgt spid="169"/>
                                        </p:tgtEl>
                                      </p:cBhvr>
                                    </p:animEffect>
                                  </p:childTnLst>
                                </p:cTn>
                              </p:par>
                              <p:par>
                                <p:cTn id="801" presetID="53" presetClass="entr" presetSubtype="16" fill="hold" grpId="0" nodeType="withEffect">
                                  <p:stCondLst>
                                    <p:cond delay="250"/>
                                  </p:stCondLst>
                                  <p:childTnLst>
                                    <p:set>
                                      <p:cBhvr>
                                        <p:cTn id="802" dur="1" fill="hold">
                                          <p:stCondLst>
                                            <p:cond delay="0"/>
                                          </p:stCondLst>
                                        </p:cTn>
                                        <p:tgtEl>
                                          <p:spTgt spid="170"/>
                                        </p:tgtEl>
                                        <p:attrNameLst>
                                          <p:attrName>style.visibility</p:attrName>
                                        </p:attrNameLst>
                                      </p:cBhvr>
                                      <p:to>
                                        <p:strVal val="visible"/>
                                      </p:to>
                                    </p:set>
                                    <p:anim calcmode="lin" valueType="num">
                                      <p:cBhvr>
                                        <p:cTn id="803" dur="1000" fill="hold"/>
                                        <p:tgtEl>
                                          <p:spTgt spid="170"/>
                                        </p:tgtEl>
                                        <p:attrNameLst>
                                          <p:attrName>ppt_w</p:attrName>
                                        </p:attrNameLst>
                                      </p:cBhvr>
                                      <p:tavLst>
                                        <p:tav tm="0">
                                          <p:val>
                                            <p:fltVal val="0"/>
                                          </p:val>
                                        </p:tav>
                                        <p:tav tm="100000">
                                          <p:val>
                                            <p:strVal val="#ppt_w"/>
                                          </p:val>
                                        </p:tav>
                                      </p:tavLst>
                                    </p:anim>
                                    <p:anim calcmode="lin" valueType="num">
                                      <p:cBhvr>
                                        <p:cTn id="804" dur="1000" fill="hold"/>
                                        <p:tgtEl>
                                          <p:spTgt spid="170"/>
                                        </p:tgtEl>
                                        <p:attrNameLst>
                                          <p:attrName>ppt_h</p:attrName>
                                        </p:attrNameLst>
                                      </p:cBhvr>
                                      <p:tavLst>
                                        <p:tav tm="0">
                                          <p:val>
                                            <p:fltVal val="0"/>
                                          </p:val>
                                        </p:tav>
                                        <p:tav tm="100000">
                                          <p:val>
                                            <p:strVal val="#ppt_h"/>
                                          </p:val>
                                        </p:tav>
                                      </p:tavLst>
                                    </p:anim>
                                    <p:animEffect transition="in" filter="fade">
                                      <p:cBhvr>
                                        <p:cTn id="805" dur="1000"/>
                                        <p:tgtEl>
                                          <p:spTgt spid="170"/>
                                        </p:tgtEl>
                                      </p:cBhvr>
                                    </p:animEffect>
                                  </p:childTnLst>
                                </p:cTn>
                              </p:par>
                              <p:par>
                                <p:cTn id="806" presetID="53" presetClass="entr" presetSubtype="16" fill="hold" grpId="0" nodeType="withEffect">
                                  <p:stCondLst>
                                    <p:cond delay="250"/>
                                  </p:stCondLst>
                                  <p:childTnLst>
                                    <p:set>
                                      <p:cBhvr>
                                        <p:cTn id="807" dur="1" fill="hold">
                                          <p:stCondLst>
                                            <p:cond delay="0"/>
                                          </p:stCondLst>
                                        </p:cTn>
                                        <p:tgtEl>
                                          <p:spTgt spid="171"/>
                                        </p:tgtEl>
                                        <p:attrNameLst>
                                          <p:attrName>style.visibility</p:attrName>
                                        </p:attrNameLst>
                                      </p:cBhvr>
                                      <p:to>
                                        <p:strVal val="visible"/>
                                      </p:to>
                                    </p:set>
                                    <p:anim calcmode="lin" valueType="num">
                                      <p:cBhvr>
                                        <p:cTn id="808" dur="1000" fill="hold"/>
                                        <p:tgtEl>
                                          <p:spTgt spid="171"/>
                                        </p:tgtEl>
                                        <p:attrNameLst>
                                          <p:attrName>ppt_w</p:attrName>
                                        </p:attrNameLst>
                                      </p:cBhvr>
                                      <p:tavLst>
                                        <p:tav tm="0">
                                          <p:val>
                                            <p:fltVal val="0"/>
                                          </p:val>
                                        </p:tav>
                                        <p:tav tm="100000">
                                          <p:val>
                                            <p:strVal val="#ppt_w"/>
                                          </p:val>
                                        </p:tav>
                                      </p:tavLst>
                                    </p:anim>
                                    <p:anim calcmode="lin" valueType="num">
                                      <p:cBhvr>
                                        <p:cTn id="809" dur="1000" fill="hold"/>
                                        <p:tgtEl>
                                          <p:spTgt spid="171"/>
                                        </p:tgtEl>
                                        <p:attrNameLst>
                                          <p:attrName>ppt_h</p:attrName>
                                        </p:attrNameLst>
                                      </p:cBhvr>
                                      <p:tavLst>
                                        <p:tav tm="0">
                                          <p:val>
                                            <p:fltVal val="0"/>
                                          </p:val>
                                        </p:tav>
                                        <p:tav tm="100000">
                                          <p:val>
                                            <p:strVal val="#ppt_h"/>
                                          </p:val>
                                        </p:tav>
                                      </p:tavLst>
                                    </p:anim>
                                    <p:animEffect transition="in" filter="fade">
                                      <p:cBhvr>
                                        <p:cTn id="810" dur="1000"/>
                                        <p:tgtEl>
                                          <p:spTgt spid="171"/>
                                        </p:tgtEl>
                                      </p:cBhvr>
                                    </p:animEffect>
                                  </p:childTnLst>
                                </p:cTn>
                              </p:par>
                              <p:par>
                                <p:cTn id="811" presetID="53" presetClass="entr" presetSubtype="16" fill="hold" grpId="0" nodeType="withEffect">
                                  <p:stCondLst>
                                    <p:cond delay="250"/>
                                  </p:stCondLst>
                                  <p:childTnLst>
                                    <p:set>
                                      <p:cBhvr>
                                        <p:cTn id="812" dur="1" fill="hold">
                                          <p:stCondLst>
                                            <p:cond delay="0"/>
                                          </p:stCondLst>
                                        </p:cTn>
                                        <p:tgtEl>
                                          <p:spTgt spid="172"/>
                                        </p:tgtEl>
                                        <p:attrNameLst>
                                          <p:attrName>style.visibility</p:attrName>
                                        </p:attrNameLst>
                                      </p:cBhvr>
                                      <p:to>
                                        <p:strVal val="visible"/>
                                      </p:to>
                                    </p:set>
                                    <p:anim calcmode="lin" valueType="num">
                                      <p:cBhvr>
                                        <p:cTn id="813" dur="1000" fill="hold"/>
                                        <p:tgtEl>
                                          <p:spTgt spid="172"/>
                                        </p:tgtEl>
                                        <p:attrNameLst>
                                          <p:attrName>ppt_w</p:attrName>
                                        </p:attrNameLst>
                                      </p:cBhvr>
                                      <p:tavLst>
                                        <p:tav tm="0">
                                          <p:val>
                                            <p:fltVal val="0"/>
                                          </p:val>
                                        </p:tav>
                                        <p:tav tm="100000">
                                          <p:val>
                                            <p:strVal val="#ppt_w"/>
                                          </p:val>
                                        </p:tav>
                                      </p:tavLst>
                                    </p:anim>
                                    <p:anim calcmode="lin" valueType="num">
                                      <p:cBhvr>
                                        <p:cTn id="814" dur="1000" fill="hold"/>
                                        <p:tgtEl>
                                          <p:spTgt spid="172"/>
                                        </p:tgtEl>
                                        <p:attrNameLst>
                                          <p:attrName>ppt_h</p:attrName>
                                        </p:attrNameLst>
                                      </p:cBhvr>
                                      <p:tavLst>
                                        <p:tav tm="0">
                                          <p:val>
                                            <p:fltVal val="0"/>
                                          </p:val>
                                        </p:tav>
                                        <p:tav tm="100000">
                                          <p:val>
                                            <p:strVal val="#ppt_h"/>
                                          </p:val>
                                        </p:tav>
                                      </p:tavLst>
                                    </p:anim>
                                    <p:animEffect transition="in" filter="fade">
                                      <p:cBhvr>
                                        <p:cTn id="815" dur="1000"/>
                                        <p:tgtEl>
                                          <p:spTgt spid="172"/>
                                        </p:tgtEl>
                                      </p:cBhvr>
                                    </p:animEffect>
                                  </p:childTnLst>
                                </p:cTn>
                              </p:par>
                              <p:par>
                                <p:cTn id="816" presetID="53" presetClass="entr" presetSubtype="16" fill="hold" grpId="0" nodeType="withEffect">
                                  <p:stCondLst>
                                    <p:cond delay="250"/>
                                  </p:stCondLst>
                                  <p:childTnLst>
                                    <p:set>
                                      <p:cBhvr>
                                        <p:cTn id="817" dur="1" fill="hold">
                                          <p:stCondLst>
                                            <p:cond delay="0"/>
                                          </p:stCondLst>
                                        </p:cTn>
                                        <p:tgtEl>
                                          <p:spTgt spid="173"/>
                                        </p:tgtEl>
                                        <p:attrNameLst>
                                          <p:attrName>style.visibility</p:attrName>
                                        </p:attrNameLst>
                                      </p:cBhvr>
                                      <p:to>
                                        <p:strVal val="visible"/>
                                      </p:to>
                                    </p:set>
                                    <p:anim calcmode="lin" valueType="num">
                                      <p:cBhvr>
                                        <p:cTn id="818" dur="1000" fill="hold"/>
                                        <p:tgtEl>
                                          <p:spTgt spid="173"/>
                                        </p:tgtEl>
                                        <p:attrNameLst>
                                          <p:attrName>ppt_w</p:attrName>
                                        </p:attrNameLst>
                                      </p:cBhvr>
                                      <p:tavLst>
                                        <p:tav tm="0">
                                          <p:val>
                                            <p:fltVal val="0"/>
                                          </p:val>
                                        </p:tav>
                                        <p:tav tm="100000">
                                          <p:val>
                                            <p:strVal val="#ppt_w"/>
                                          </p:val>
                                        </p:tav>
                                      </p:tavLst>
                                    </p:anim>
                                    <p:anim calcmode="lin" valueType="num">
                                      <p:cBhvr>
                                        <p:cTn id="819" dur="1000" fill="hold"/>
                                        <p:tgtEl>
                                          <p:spTgt spid="173"/>
                                        </p:tgtEl>
                                        <p:attrNameLst>
                                          <p:attrName>ppt_h</p:attrName>
                                        </p:attrNameLst>
                                      </p:cBhvr>
                                      <p:tavLst>
                                        <p:tav tm="0">
                                          <p:val>
                                            <p:fltVal val="0"/>
                                          </p:val>
                                        </p:tav>
                                        <p:tav tm="100000">
                                          <p:val>
                                            <p:strVal val="#ppt_h"/>
                                          </p:val>
                                        </p:tav>
                                      </p:tavLst>
                                    </p:anim>
                                    <p:animEffect transition="in" filter="fade">
                                      <p:cBhvr>
                                        <p:cTn id="820" dur="1000"/>
                                        <p:tgtEl>
                                          <p:spTgt spid="173"/>
                                        </p:tgtEl>
                                      </p:cBhvr>
                                    </p:animEffect>
                                  </p:childTnLst>
                                </p:cTn>
                              </p:par>
                              <p:par>
                                <p:cTn id="821" presetID="53" presetClass="entr" presetSubtype="16" fill="hold" grpId="0" nodeType="withEffect">
                                  <p:stCondLst>
                                    <p:cond delay="250"/>
                                  </p:stCondLst>
                                  <p:childTnLst>
                                    <p:set>
                                      <p:cBhvr>
                                        <p:cTn id="822" dur="1" fill="hold">
                                          <p:stCondLst>
                                            <p:cond delay="0"/>
                                          </p:stCondLst>
                                        </p:cTn>
                                        <p:tgtEl>
                                          <p:spTgt spid="174"/>
                                        </p:tgtEl>
                                        <p:attrNameLst>
                                          <p:attrName>style.visibility</p:attrName>
                                        </p:attrNameLst>
                                      </p:cBhvr>
                                      <p:to>
                                        <p:strVal val="visible"/>
                                      </p:to>
                                    </p:set>
                                    <p:anim calcmode="lin" valueType="num">
                                      <p:cBhvr>
                                        <p:cTn id="823" dur="1000" fill="hold"/>
                                        <p:tgtEl>
                                          <p:spTgt spid="174"/>
                                        </p:tgtEl>
                                        <p:attrNameLst>
                                          <p:attrName>ppt_w</p:attrName>
                                        </p:attrNameLst>
                                      </p:cBhvr>
                                      <p:tavLst>
                                        <p:tav tm="0">
                                          <p:val>
                                            <p:fltVal val="0"/>
                                          </p:val>
                                        </p:tav>
                                        <p:tav tm="100000">
                                          <p:val>
                                            <p:strVal val="#ppt_w"/>
                                          </p:val>
                                        </p:tav>
                                      </p:tavLst>
                                    </p:anim>
                                    <p:anim calcmode="lin" valueType="num">
                                      <p:cBhvr>
                                        <p:cTn id="824" dur="1000" fill="hold"/>
                                        <p:tgtEl>
                                          <p:spTgt spid="174"/>
                                        </p:tgtEl>
                                        <p:attrNameLst>
                                          <p:attrName>ppt_h</p:attrName>
                                        </p:attrNameLst>
                                      </p:cBhvr>
                                      <p:tavLst>
                                        <p:tav tm="0">
                                          <p:val>
                                            <p:fltVal val="0"/>
                                          </p:val>
                                        </p:tav>
                                        <p:tav tm="100000">
                                          <p:val>
                                            <p:strVal val="#ppt_h"/>
                                          </p:val>
                                        </p:tav>
                                      </p:tavLst>
                                    </p:anim>
                                    <p:animEffect transition="in" filter="fade">
                                      <p:cBhvr>
                                        <p:cTn id="825" dur="1000"/>
                                        <p:tgtEl>
                                          <p:spTgt spid="174"/>
                                        </p:tgtEl>
                                      </p:cBhvr>
                                    </p:animEffect>
                                  </p:childTnLst>
                                </p:cTn>
                              </p:par>
                              <p:par>
                                <p:cTn id="826" presetID="53" presetClass="entr" presetSubtype="16" fill="hold" grpId="0" nodeType="withEffect">
                                  <p:stCondLst>
                                    <p:cond delay="250"/>
                                  </p:stCondLst>
                                  <p:childTnLst>
                                    <p:set>
                                      <p:cBhvr>
                                        <p:cTn id="827" dur="1" fill="hold">
                                          <p:stCondLst>
                                            <p:cond delay="0"/>
                                          </p:stCondLst>
                                        </p:cTn>
                                        <p:tgtEl>
                                          <p:spTgt spid="175"/>
                                        </p:tgtEl>
                                        <p:attrNameLst>
                                          <p:attrName>style.visibility</p:attrName>
                                        </p:attrNameLst>
                                      </p:cBhvr>
                                      <p:to>
                                        <p:strVal val="visible"/>
                                      </p:to>
                                    </p:set>
                                    <p:anim calcmode="lin" valueType="num">
                                      <p:cBhvr>
                                        <p:cTn id="828" dur="1000" fill="hold"/>
                                        <p:tgtEl>
                                          <p:spTgt spid="175"/>
                                        </p:tgtEl>
                                        <p:attrNameLst>
                                          <p:attrName>ppt_w</p:attrName>
                                        </p:attrNameLst>
                                      </p:cBhvr>
                                      <p:tavLst>
                                        <p:tav tm="0">
                                          <p:val>
                                            <p:fltVal val="0"/>
                                          </p:val>
                                        </p:tav>
                                        <p:tav tm="100000">
                                          <p:val>
                                            <p:strVal val="#ppt_w"/>
                                          </p:val>
                                        </p:tav>
                                      </p:tavLst>
                                    </p:anim>
                                    <p:anim calcmode="lin" valueType="num">
                                      <p:cBhvr>
                                        <p:cTn id="829" dur="1000" fill="hold"/>
                                        <p:tgtEl>
                                          <p:spTgt spid="175"/>
                                        </p:tgtEl>
                                        <p:attrNameLst>
                                          <p:attrName>ppt_h</p:attrName>
                                        </p:attrNameLst>
                                      </p:cBhvr>
                                      <p:tavLst>
                                        <p:tav tm="0">
                                          <p:val>
                                            <p:fltVal val="0"/>
                                          </p:val>
                                        </p:tav>
                                        <p:tav tm="100000">
                                          <p:val>
                                            <p:strVal val="#ppt_h"/>
                                          </p:val>
                                        </p:tav>
                                      </p:tavLst>
                                    </p:anim>
                                    <p:animEffect transition="in" filter="fade">
                                      <p:cBhvr>
                                        <p:cTn id="830" dur="1000"/>
                                        <p:tgtEl>
                                          <p:spTgt spid="175"/>
                                        </p:tgtEl>
                                      </p:cBhvr>
                                    </p:animEffect>
                                  </p:childTnLst>
                                </p:cTn>
                              </p:par>
                              <p:par>
                                <p:cTn id="831" presetID="53" presetClass="entr" presetSubtype="16" fill="hold" grpId="0" nodeType="withEffect">
                                  <p:stCondLst>
                                    <p:cond delay="250"/>
                                  </p:stCondLst>
                                  <p:childTnLst>
                                    <p:set>
                                      <p:cBhvr>
                                        <p:cTn id="832" dur="1" fill="hold">
                                          <p:stCondLst>
                                            <p:cond delay="0"/>
                                          </p:stCondLst>
                                        </p:cTn>
                                        <p:tgtEl>
                                          <p:spTgt spid="176"/>
                                        </p:tgtEl>
                                        <p:attrNameLst>
                                          <p:attrName>style.visibility</p:attrName>
                                        </p:attrNameLst>
                                      </p:cBhvr>
                                      <p:to>
                                        <p:strVal val="visible"/>
                                      </p:to>
                                    </p:set>
                                    <p:anim calcmode="lin" valueType="num">
                                      <p:cBhvr>
                                        <p:cTn id="833" dur="1000" fill="hold"/>
                                        <p:tgtEl>
                                          <p:spTgt spid="176"/>
                                        </p:tgtEl>
                                        <p:attrNameLst>
                                          <p:attrName>ppt_w</p:attrName>
                                        </p:attrNameLst>
                                      </p:cBhvr>
                                      <p:tavLst>
                                        <p:tav tm="0">
                                          <p:val>
                                            <p:fltVal val="0"/>
                                          </p:val>
                                        </p:tav>
                                        <p:tav tm="100000">
                                          <p:val>
                                            <p:strVal val="#ppt_w"/>
                                          </p:val>
                                        </p:tav>
                                      </p:tavLst>
                                    </p:anim>
                                    <p:anim calcmode="lin" valueType="num">
                                      <p:cBhvr>
                                        <p:cTn id="834" dur="1000" fill="hold"/>
                                        <p:tgtEl>
                                          <p:spTgt spid="176"/>
                                        </p:tgtEl>
                                        <p:attrNameLst>
                                          <p:attrName>ppt_h</p:attrName>
                                        </p:attrNameLst>
                                      </p:cBhvr>
                                      <p:tavLst>
                                        <p:tav tm="0">
                                          <p:val>
                                            <p:fltVal val="0"/>
                                          </p:val>
                                        </p:tav>
                                        <p:tav tm="100000">
                                          <p:val>
                                            <p:strVal val="#ppt_h"/>
                                          </p:val>
                                        </p:tav>
                                      </p:tavLst>
                                    </p:anim>
                                    <p:animEffect transition="in" filter="fade">
                                      <p:cBhvr>
                                        <p:cTn id="835" dur="1000"/>
                                        <p:tgtEl>
                                          <p:spTgt spid="176"/>
                                        </p:tgtEl>
                                      </p:cBhvr>
                                    </p:animEffect>
                                  </p:childTnLst>
                                </p:cTn>
                              </p:par>
                              <p:par>
                                <p:cTn id="836" presetID="53" presetClass="entr" presetSubtype="16" fill="hold" grpId="0" nodeType="withEffect">
                                  <p:stCondLst>
                                    <p:cond delay="250"/>
                                  </p:stCondLst>
                                  <p:childTnLst>
                                    <p:set>
                                      <p:cBhvr>
                                        <p:cTn id="837" dur="1" fill="hold">
                                          <p:stCondLst>
                                            <p:cond delay="0"/>
                                          </p:stCondLst>
                                        </p:cTn>
                                        <p:tgtEl>
                                          <p:spTgt spid="177"/>
                                        </p:tgtEl>
                                        <p:attrNameLst>
                                          <p:attrName>style.visibility</p:attrName>
                                        </p:attrNameLst>
                                      </p:cBhvr>
                                      <p:to>
                                        <p:strVal val="visible"/>
                                      </p:to>
                                    </p:set>
                                    <p:anim calcmode="lin" valueType="num">
                                      <p:cBhvr>
                                        <p:cTn id="838" dur="1000" fill="hold"/>
                                        <p:tgtEl>
                                          <p:spTgt spid="177"/>
                                        </p:tgtEl>
                                        <p:attrNameLst>
                                          <p:attrName>ppt_w</p:attrName>
                                        </p:attrNameLst>
                                      </p:cBhvr>
                                      <p:tavLst>
                                        <p:tav tm="0">
                                          <p:val>
                                            <p:fltVal val="0"/>
                                          </p:val>
                                        </p:tav>
                                        <p:tav tm="100000">
                                          <p:val>
                                            <p:strVal val="#ppt_w"/>
                                          </p:val>
                                        </p:tav>
                                      </p:tavLst>
                                    </p:anim>
                                    <p:anim calcmode="lin" valueType="num">
                                      <p:cBhvr>
                                        <p:cTn id="839" dur="1000" fill="hold"/>
                                        <p:tgtEl>
                                          <p:spTgt spid="177"/>
                                        </p:tgtEl>
                                        <p:attrNameLst>
                                          <p:attrName>ppt_h</p:attrName>
                                        </p:attrNameLst>
                                      </p:cBhvr>
                                      <p:tavLst>
                                        <p:tav tm="0">
                                          <p:val>
                                            <p:fltVal val="0"/>
                                          </p:val>
                                        </p:tav>
                                        <p:tav tm="100000">
                                          <p:val>
                                            <p:strVal val="#ppt_h"/>
                                          </p:val>
                                        </p:tav>
                                      </p:tavLst>
                                    </p:anim>
                                    <p:animEffect transition="in" filter="fade">
                                      <p:cBhvr>
                                        <p:cTn id="840" dur="1000"/>
                                        <p:tgtEl>
                                          <p:spTgt spid="177"/>
                                        </p:tgtEl>
                                      </p:cBhvr>
                                    </p:animEffect>
                                  </p:childTnLst>
                                </p:cTn>
                              </p:par>
                              <p:par>
                                <p:cTn id="841" presetID="53" presetClass="entr" presetSubtype="16" fill="hold" grpId="0" nodeType="withEffect">
                                  <p:stCondLst>
                                    <p:cond delay="250"/>
                                  </p:stCondLst>
                                  <p:childTnLst>
                                    <p:set>
                                      <p:cBhvr>
                                        <p:cTn id="842" dur="1" fill="hold">
                                          <p:stCondLst>
                                            <p:cond delay="0"/>
                                          </p:stCondLst>
                                        </p:cTn>
                                        <p:tgtEl>
                                          <p:spTgt spid="178"/>
                                        </p:tgtEl>
                                        <p:attrNameLst>
                                          <p:attrName>style.visibility</p:attrName>
                                        </p:attrNameLst>
                                      </p:cBhvr>
                                      <p:to>
                                        <p:strVal val="visible"/>
                                      </p:to>
                                    </p:set>
                                    <p:anim calcmode="lin" valueType="num">
                                      <p:cBhvr>
                                        <p:cTn id="843" dur="1000" fill="hold"/>
                                        <p:tgtEl>
                                          <p:spTgt spid="178"/>
                                        </p:tgtEl>
                                        <p:attrNameLst>
                                          <p:attrName>ppt_w</p:attrName>
                                        </p:attrNameLst>
                                      </p:cBhvr>
                                      <p:tavLst>
                                        <p:tav tm="0">
                                          <p:val>
                                            <p:fltVal val="0"/>
                                          </p:val>
                                        </p:tav>
                                        <p:tav tm="100000">
                                          <p:val>
                                            <p:strVal val="#ppt_w"/>
                                          </p:val>
                                        </p:tav>
                                      </p:tavLst>
                                    </p:anim>
                                    <p:anim calcmode="lin" valueType="num">
                                      <p:cBhvr>
                                        <p:cTn id="844" dur="1000" fill="hold"/>
                                        <p:tgtEl>
                                          <p:spTgt spid="178"/>
                                        </p:tgtEl>
                                        <p:attrNameLst>
                                          <p:attrName>ppt_h</p:attrName>
                                        </p:attrNameLst>
                                      </p:cBhvr>
                                      <p:tavLst>
                                        <p:tav tm="0">
                                          <p:val>
                                            <p:fltVal val="0"/>
                                          </p:val>
                                        </p:tav>
                                        <p:tav tm="100000">
                                          <p:val>
                                            <p:strVal val="#ppt_h"/>
                                          </p:val>
                                        </p:tav>
                                      </p:tavLst>
                                    </p:anim>
                                    <p:animEffect transition="in" filter="fade">
                                      <p:cBhvr>
                                        <p:cTn id="845" dur="1000"/>
                                        <p:tgtEl>
                                          <p:spTgt spid="178"/>
                                        </p:tgtEl>
                                      </p:cBhvr>
                                    </p:animEffect>
                                  </p:childTnLst>
                                </p:cTn>
                              </p:par>
                              <p:par>
                                <p:cTn id="846" presetID="53" presetClass="entr" presetSubtype="16" fill="hold" grpId="0" nodeType="withEffect">
                                  <p:stCondLst>
                                    <p:cond delay="250"/>
                                  </p:stCondLst>
                                  <p:childTnLst>
                                    <p:set>
                                      <p:cBhvr>
                                        <p:cTn id="847" dur="1" fill="hold">
                                          <p:stCondLst>
                                            <p:cond delay="0"/>
                                          </p:stCondLst>
                                        </p:cTn>
                                        <p:tgtEl>
                                          <p:spTgt spid="179"/>
                                        </p:tgtEl>
                                        <p:attrNameLst>
                                          <p:attrName>style.visibility</p:attrName>
                                        </p:attrNameLst>
                                      </p:cBhvr>
                                      <p:to>
                                        <p:strVal val="visible"/>
                                      </p:to>
                                    </p:set>
                                    <p:anim calcmode="lin" valueType="num">
                                      <p:cBhvr>
                                        <p:cTn id="848" dur="1000" fill="hold"/>
                                        <p:tgtEl>
                                          <p:spTgt spid="179"/>
                                        </p:tgtEl>
                                        <p:attrNameLst>
                                          <p:attrName>ppt_w</p:attrName>
                                        </p:attrNameLst>
                                      </p:cBhvr>
                                      <p:tavLst>
                                        <p:tav tm="0">
                                          <p:val>
                                            <p:fltVal val="0"/>
                                          </p:val>
                                        </p:tav>
                                        <p:tav tm="100000">
                                          <p:val>
                                            <p:strVal val="#ppt_w"/>
                                          </p:val>
                                        </p:tav>
                                      </p:tavLst>
                                    </p:anim>
                                    <p:anim calcmode="lin" valueType="num">
                                      <p:cBhvr>
                                        <p:cTn id="849" dur="1000" fill="hold"/>
                                        <p:tgtEl>
                                          <p:spTgt spid="179"/>
                                        </p:tgtEl>
                                        <p:attrNameLst>
                                          <p:attrName>ppt_h</p:attrName>
                                        </p:attrNameLst>
                                      </p:cBhvr>
                                      <p:tavLst>
                                        <p:tav tm="0">
                                          <p:val>
                                            <p:fltVal val="0"/>
                                          </p:val>
                                        </p:tav>
                                        <p:tav tm="100000">
                                          <p:val>
                                            <p:strVal val="#ppt_h"/>
                                          </p:val>
                                        </p:tav>
                                      </p:tavLst>
                                    </p:anim>
                                    <p:animEffect transition="in" filter="fade">
                                      <p:cBhvr>
                                        <p:cTn id="850" dur="1000"/>
                                        <p:tgtEl>
                                          <p:spTgt spid="179"/>
                                        </p:tgtEl>
                                      </p:cBhvr>
                                    </p:animEffect>
                                  </p:childTnLst>
                                </p:cTn>
                              </p:par>
                              <p:par>
                                <p:cTn id="851" presetID="53" presetClass="entr" presetSubtype="16" fill="hold" grpId="0" nodeType="withEffect">
                                  <p:stCondLst>
                                    <p:cond delay="250"/>
                                  </p:stCondLst>
                                  <p:childTnLst>
                                    <p:set>
                                      <p:cBhvr>
                                        <p:cTn id="852" dur="1" fill="hold">
                                          <p:stCondLst>
                                            <p:cond delay="0"/>
                                          </p:stCondLst>
                                        </p:cTn>
                                        <p:tgtEl>
                                          <p:spTgt spid="180"/>
                                        </p:tgtEl>
                                        <p:attrNameLst>
                                          <p:attrName>style.visibility</p:attrName>
                                        </p:attrNameLst>
                                      </p:cBhvr>
                                      <p:to>
                                        <p:strVal val="visible"/>
                                      </p:to>
                                    </p:set>
                                    <p:anim calcmode="lin" valueType="num">
                                      <p:cBhvr>
                                        <p:cTn id="853" dur="1000" fill="hold"/>
                                        <p:tgtEl>
                                          <p:spTgt spid="180"/>
                                        </p:tgtEl>
                                        <p:attrNameLst>
                                          <p:attrName>ppt_w</p:attrName>
                                        </p:attrNameLst>
                                      </p:cBhvr>
                                      <p:tavLst>
                                        <p:tav tm="0">
                                          <p:val>
                                            <p:fltVal val="0"/>
                                          </p:val>
                                        </p:tav>
                                        <p:tav tm="100000">
                                          <p:val>
                                            <p:strVal val="#ppt_w"/>
                                          </p:val>
                                        </p:tav>
                                      </p:tavLst>
                                    </p:anim>
                                    <p:anim calcmode="lin" valueType="num">
                                      <p:cBhvr>
                                        <p:cTn id="854" dur="1000" fill="hold"/>
                                        <p:tgtEl>
                                          <p:spTgt spid="180"/>
                                        </p:tgtEl>
                                        <p:attrNameLst>
                                          <p:attrName>ppt_h</p:attrName>
                                        </p:attrNameLst>
                                      </p:cBhvr>
                                      <p:tavLst>
                                        <p:tav tm="0">
                                          <p:val>
                                            <p:fltVal val="0"/>
                                          </p:val>
                                        </p:tav>
                                        <p:tav tm="100000">
                                          <p:val>
                                            <p:strVal val="#ppt_h"/>
                                          </p:val>
                                        </p:tav>
                                      </p:tavLst>
                                    </p:anim>
                                    <p:animEffect transition="in" filter="fade">
                                      <p:cBhvr>
                                        <p:cTn id="855" dur="1000"/>
                                        <p:tgtEl>
                                          <p:spTgt spid="180"/>
                                        </p:tgtEl>
                                      </p:cBhvr>
                                    </p:animEffect>
                                  </p:childTnLst>
                                </p:cTn>
                              </p:par>
                              <p:par>
                                <p:cTn id="856" presetID="53" presetClass="entr" presetSubtype="16" fill="hold" grpId="0" nodeType="withEffect">
                                  <p:stCondLst>
                                    <p:cond delay="250"/>
                                  </p:stCondLst>
                                  <p:childTnLst>
                                    <p:set>
                                      <p:cBhvr>
                                        <p:cTn id="857" dur="1" fill="hold">
                                          <p:stCondLst>
                                            <p:cond delay="0"/>
                                          </p:stCondLst>
                                        </p:cTn>
                                        <p:tgtEl>
                                          <p:spTgt spid="181"/>
                                        </p:tgtEl>
                                        <p:attrNameLst>
                                          <p:attrName>style.visibility</p:attrName>
                                        </p:attrNameLst>
                                      </p:cBhvr>
                                      <p:to>
                                        <p:strVal val="visible"/>
                                      </p:to>
                                    </p:set>
                                    <p:anim calcmode="lin" valueType="num">
                                      <p:cBhvr>
                                        <p:cTn id="858" dur="1000" fill="hold"/>
                                        <p:tgtEl>
                                          <p:spTgt spid="181"/>
                                        </p:tgtEl>
                                        <p:attrNameLst>
                                          <p:attrName>ppt_w</p:attrName>
                                        </p:attrNameLst>
                                      </p:cBhvr>
                                      <p:tavLst>
                                        <p:tav tm="0">
                                          <p:val>
                                            <p:fltVal val="0"/>
                                          </p:val>
                                        </p:tav>
                                        <p:tav tm="100000">
                                          <p:val>
                                            <p:strVal val="#ppt_w"/>
                                          </p:val>
                                        </p:tav>
                                      </p:tavLst>
                                    </p:anim>
                                    <p:anim calcmode="lin" valueType="num">
                                      <p:cBhvr>
                                        <p:cTn id="859" dur="1000" fill="hold"/>
                                        <p:tgtEl>
                                          <p:spTgt spid="181"/>
                                        </p:tgtEl>
                                        <p:attrNameLst>
                                          <p:attrName>ppt_h</p:attrName>
                                        </p:attrNameLst>
                                      </p:cBhvr>
                                      <p:tavLst>
                                        <p:tav tm="0">
                                          <p:val>
                                            <p:fltVal val="0"/>
                                          </p:val>
                                        </p:tav>
                                        <p:tav tm="100000">
                                          <p:val>
                                            <p:strVal val="#ppt_h"/>
                                          </p:val>
                                        </p:tav>
                                      </p:tavLst>
                                    </p:anim>
                                    <p:animEffect transition="in" filter="fade">
                                      <p:cBhvr>
                                        <p:cTn id="860" dur="1000"/>
                                        <p:tgtEl>
                                          <p:spTgt spid="181"/>
                                        </p:tgtEl>
                                      </p:cBhvr>
                                    </p:animEffect>
                                  </p:childTnLst>
                                </p:cTn>
                              </p:par>
                              <p:par>
                                <p:cTn id="861" presetID="53" presetClass="entr" presetSubtype="16" fill="hold" grpId="0" nodeType="withEffect">
                                  <p:stCondLst>
                                    <p:cond delay="250"/>
                                  </p:stCondLst>
                                  <p:childTnLst>
                                    <p:set>
                                      <p:cBhvr>
                                        <p:cTn id="862" dur="1" fill="hold">
                                          <p:stCondLst>
                                            <p:cond delay="0"/>
                                          </p:stCondLst>
                                        </p:cTn>
                                        <p:tgtEl>
                                          <p:spTgt spid="182"/>
                                        </p:tgtEl>
                                        <p:attrNameLst>
                                          <p:attrName>style.visibility</p:attrName>
                                        </p:attrNameLst>
                                      </p:cBhvr>
                                      <p:to>
                                        <p:strVal val="visible"/>
                                      </p:to>
                                    </p:set>
                                    <p:anim calcmode="lin" valueType="num">
                                      <p:cBhvr>
                                        <p:cTn id="863" dur="1000" fill="hold"/>
                                        <p:tgtEl>
                                          <p:spTgt spid="182"/>
                                        </p:tgtEl>
                                        <p:attrNameLst>
                                          <p:attrName>ppt_w</p:attrName>
                                        </p:attrNameLst>
                                      </p:cBhvr>
                                      <p:tavLst>
                                        <p:tav tm="0">
                                          <p:val>
                                            <p:fltVal val="0"/>
                                          </p:val>
                                        </p:tav>
                                        <p:tav tm="100000">
                                          <p:val>
                                            <p:strVal val="#ppt_w"/>
                                          </p:val>
                                        </p:tav>
                                      </p:tavLst>
                                    </p:anim>
                                    <p:anim calcmode="lin" valueType="num">
                                      <p:cBhvr>
                                        <p:cTn id="864" dur="1000" fill="hold"/>
                                        <p:tgtEl>
                                          <p:spTgt spid="182"/>
                                        </p:tgtEl>
                                        <p:attrNameLst>
                                          <p:attrName>ppt_h</p:attrName>
                                        </p:attrNameLst>
                                      </p:cBhvr>
                                      <p:tavLst>
                                        <p:tav tm="0">
                                          <p:val>
                                            <p:fltVal val="0"/>
                                          </p:val>
                                        </p:tav>
                                        <p:tav tm="100000">
                                          <p:val>
                                            <p:strVal val="#ppt_h"/>
                                          </p:val>
                                        </p:tav>
                                      </p:tavLst>
                                    </p:anim>
                                    <p:animEffect transition="in" filter="fade">
                                      <p:cBhvr>
                                        <p:cTn id="865" dur="1000"/>
                                        <p:tgtEl>
                                          <p:spTgt spid="182"/>
                                        </p:tgtEl>
                                      </p:cBhvr>
                                    </p:animEffect>
                                  </p:childTnLst>
                                </p:cTn>
                              </p:par>
                              <p:par>
                                <p:cTn id="866" presetID="53" presetClass="entr" presetSubtype="16" fill="hold" grpId="0" nodeType="withEffect">
                                  <p:stCondLst>
                                    <p:cond delay="250"/>
                                  </p:stCondLst>
                                  <p:childTnLst>
                                    <p:set>
                                      <p:cBhvr>
                                        <p:cTn id="867" dur="1" fill="hold">
                                          <p:stCondLst>
                                            <p:cond delay="0"/>
                                          </p:stCondLst>
                                        </p:cTn>
                                        <p:tgtEl>
                                          <p:spTgt spid="183"/>
                                        </p:tgtEl>
                                        <p:attrNameLst>
                                          <p:attrName>style.visibility</p:attrName>
                                        </p:attrNameLst>
                                      </p:cBhvr>
                                      <p:to>
                                        <p:strVal val="visible"/>
                                      </p:to>
                                    </p:set>
                                    <p:anim calcmode="lin" valueType="num">
                                      <p:cBhvr>
                                        <p:cTn id="868" dur="1000" fill="hold"/>
                                        <p:tgtEl>
                                          <p:spTgt spid="183"/>
                                        </p:tgtEl>
                                        <p:attrNameLst>
                                          <p:attrName>ppt_w</p:attrName>
                                        </p:attrNameLst>
                                      </p:cBhvr>
                                      <p:tavLst>
                                        <p:tav tm="0">
                                          <p:val>
                                            <p:fltVal val="0"/>
                                          </p:val>
                                        </p:tav>
                                        <p:tav tm="100000">
                                          <p:val>
                                            <p:strVal val="#ppt_w"/>
                                          </p:val>
                                        </p:tav>
                                      </p:tavLst>
                                    </p:anim>
                                    <p:anim calcmode="lin" valueType="num">
                                      <p:cBhvr>
                                        <p:cTn id="869" dur="1000" fill="hold"/>
                                        <p:tgtEl>
                                          <p:spTgt spid="183"/>
                                        </p:tgtEl>
                                        <p:attrNameLst>
                                          <p:attrName>ppt_h</p:attrName>
                                        </p:attrNameLst>
                                      </p:cBhvr>
                                      <p:tavLst>
                                        <p:tav tm="0">
                                          <p:val>
                                            <p:fltVal val="0"/>
                                          </p:val>
                                        </p:tav>
                                        <p:tav tm="100000">
                                          <p:val>
                                            <p:strVal val="#ppt_h"/>
                                          </p:val>
                                        </p:tav>
                                      </p:tavLst>
                                    </p:anim>
                                    <p:animEffect transition="in" filter="fade">
                                      <p:cBhvr>
                                        <p:cTn id="870" dur="1000"/>
                                        <p:tgtEl>
                                          <p:spTgt spid="183"/>
                                        </p:tgtEl>
                                      </p:cBhvr>
                                    </p:animEffect>
                                  </p:childTnLst>
                                </p:cTn>
                              </p:par>
                              <p:par>
                                <p:cTn id="871" presetID="53" presetClass="entr" presetSubtype="16" fill="hold" grpId="0" nodeType="withEffect">
                                  <p:stCondLst>
                                    <p:cond delay="250"/>
                                  </p:stCondLst>
                                  <p:childTnLst>
                                    <p:set>
                                      <p:cBhvr>
                                        <p:cTn id="872" dur="1" fill="hold">
                                          <p:stCondLst>
                                            <p:cond delay="0"/>
                                          </p:stCondLst>
                                        </p:cTn>
                                        <p:tgtEl>
                                          <p:spTgt spid="184"/>
                                        </p:tgtEl>
                                        <p:attrNameLst>
                                          <p:attrName>style.visibility</p:attrName>
                                        </p:attrNameLst>
                                      </p:cBhvr>
                                      <p:to>
                                        <p:strVal val="visible"/>
                                      </p:to>
                                    </p:set>
                                    <p:anim calcmode="lin" valueType="num">
                                      <p:cBhvr>
                                        <p:cTn id="873" dur="1000" fill="hold"/>
                                        <p:tgtEl>
                                          <p:spTgt spid="184"/>
                                        </p:tgtEl>
                                        <p:attrNameLst>
                                          <p:attrName>ppt_w</p:attrName>
                                        </p:attrNameLst>
                                      </p:cBhvr>
                                      <p:tavLst>
                                        <p:tav tm="0">
                                          <p:val>
                                            <p:fltVal val="0"/>
                                          </p:val>
                                        </p:tav>
                                        <p:tav tm="100000">
                                          <p:val>
                                            <p:strVal val="#ppt_w"/>
                                          </p:val>
                                        </p:tav>
                                      </p:tavLst>
                                    </p:anim>
                                    <p:anim calcmode="lin" valueType="num">
                                      <p:cBhvr>
                                        <p:cTn id="874" dur="1000" fill="hold"/>
                                        <p:tgtEl>
                                          <p:spTgt spid="184"/>
                                        </p:tgtEl>
                                        <p:attrNameLst>
                                          <p:attrName>ppt_h</p:attrName>
                                        </p:attrNameLst>
                                      </p:cBhvr>
                                      <p:tavLst>
                                        <p:tav tm="0">
                                          <p:val>
                                            <p:fltVal val="0"/>
                                          </p:val>
                                        </p:tav>
                                        <p:tav tm="100000">
                                          <p:val>
                                            <p:strVal val="#ppt_h"/>
                                          </p:val>
                                        </p:tav>
                                      </p:tavLst>
                                    </p:anim>
                                    <p:animEffect transition="in" filter="fade">
                                      <p:cBhvr>
                                        <p:cTn id="875" dur="1000"/>
                                        <p:tgtEl>
                                          <p:spTgt spid="184"/>
                                        </p:tgtEl>
                                      </p:cBhvr>
                                    </p:animEffect>
                                  </p:childTnLst>
                                </p:cTn>
                              </p:par>
                              <p:par>
                                <p:cTn id="876" presetID="53" presetClass="entr" presetSubtype="16" fill="hold" grpId="0" nodeType="withEffect">
                                  <p:stCondLst>
                                    <p:cond delay="250"/>
                                  </p:stCondLst>
                                  <p:childTnLst>
                                    <p:set>
                                      <p:cBhvr>
                                        <p:cTn id="877" dur="1" fill="hold">
                                          <p:stCondLst>
                                            <p:cond delay="0"/>
                                          </p:stCondLst>
                                        </p:cTn>
                                        <p:tgtEl>
                                          <p:spTgt spid="185"/>
                                        </p:tgtEl>
                                        <p:attrNameLst>
                                          <p:attrName>style.visibility</p:attrName>
                                        </p:attrNameLst>
                                      </p:cBhvr>
                                      <p:to>
                                        <p:strVal val="visible"/>
                                      </p:to>
                                    </p:set>
                                    <p:anim calcmode="lin" valueType="num">
                                      <p:cBhvr>
                                        <p:cTn id="878" dur="1000" fill="hold"/>
                                        <p:tgtEl>
                                          <p:spTgt spid="185"/>
                                        </p:tgtEl>
                                        <p:attrNameLst>
                                          <p:attrName>ppt_w</p:attrName>
                                        </p:attrNameLst>
                                      </p:cBhvr>
                                      <p:tavLst>
                                        <p:tav tm="0">
                                          <p:val>
                                            <p:fltVal val="0"/>
                                          </p:val>
                                        </p:tav>
                                        <p:tav tm="100000">
                                          <p:val>
                                            <p:strVal val="#ppt_w"/>
                                          </p:val>
                                        </p:tav>
                                      </p:tavLst>
                                    </p:anim>
                                    <p:anim calcmode="lin" valueType="num">
                                      <p:cBhvr>
                                        <p:cTn id="879" dur="1000" fill="hold"/>
                                        <p:tgtEl>
                                          <p:spTgt spid="185"/>
                                        </p:tgtEl>
                                        <p:attrNameLst>
                                          <p:attrName>ppt_h</p:attrName>
                                        </p:attrNameLst>
                                      </p:cBhvr>
                                      <p:tavLst>
                                        <p:tav tm="0">
                                          <p:val>
                                            <p:fltVal val="0"/>
                                          </p:val>
                                        </p:tav>
                                        <p:tav tm="100000">
                                          <p:val>
                                            <p:strVal val="#ppt_h"/>
                                          </p:val>
                                        </p:tav>
                                      </p:tavLst>
                                    </p:anim>
                                    <p:animEffect transition="in" filter="fade">
                                      <p:cBhvr>
                                        <p:cTn id="880" dur="1000"/>
                                        <p:tgtEl>
                                          <p:spTgt spid="185"/>
                                        </p:tgtEl>
                                      </p:cBhvr>
                                    </p:animEffect>
                                  </p:childTnLst>
                                </p:cTn>
                              </p:par>
                              <p:par>
                                <p:cTn id="881" presetID="53" presetClass="entr" presetSubtype="16" fill="hold" grpId="0" nodeType="withEffect">
                                  <p:stCondLst>
                                    <p:cond delay="250"/>
                                  </p:stCondLst>
                                  <p:childTnLst>
                                    <p:set>
                                      <p:cBhvr>
                                        <p:cTn id="882" dur="1" fill="hold">
                                          <p:stCondLst>
                                            <p:cond delay="0"/>
                                          </p:stCondLst>
                                        </p:cTn>
                                        <p:tgtEl>
                                          <p:spTgt spid="186"/>
                                        </p:tgtEl>
                                        <p:attrNameLst>
                                          <p:attrName>style.visibility</p:attrName>
                                        </p:attrNameLst>
                                      </p:cBhvr>
                                      <p:to>
                                        <p:strVal val="visible"/>
                                      </p:to>
                                    </p:set>
                                    <p:anim calcmode="lin" valueType="num">
                                      <p:cBhvr>
                                        <p:cTn id="883" dur="1000" fill="hold"/>
                                        <p:tgtEl>
                                          <p:spTgt spid="186"/>
                                        </p:tgtEl>
                                        <p:attrNameLst>
                                          <p:attrName>ppt_w</p:attrName>
                                        </p:attrNameLst>
                                      </p:cBhvr>
                                      <p:tavLst>
                                        <p:tav tm="0">
                                          <p:val>
                                            <p:fltVal val="0"/>
                                          </p:val>
                                        </p:tav>
                                        <p:tav tm="100000">
                                          <p:val>
                                            <p:strVal val="#ppt_w"/>
                                          </p:val>
                                        </p:tav>
                                      </p:tavLst>
                                    </p:anim>
                                    <p:anim calcmode="lin" valueType="num">
                                      <p:cBhvr>
                                        <p:cTn id="884" dur="1000" fill="hold"/>
                                        <p:tgtEl>
                                          <p:spTgt spid="186"/>
                                        </p:tgtEl>
                                        <p:attrNameLst>
                                          <p:attrName>ppt_h</p:attrName>
                                        </p:attrNameLst>
                                      </p:cBhvr>
                                      <p:tavLst>
                                        <p:tav tm="0">
                                          <p:val>
                                            <p:fltVal val="0"/>
                                          </p:val>
                                        </p:tav>
                                        <p:tav tm="100000">
                                          <p:val>
                                            <p:strVal val="#ppt_h"/>
                                          </p:val>
                                        </p:tav>
                                      </p:tavLst>
                                    </p:anim>
                                    <p:animEffect transition="in" filter="fade">
                                      <p:cBhvr>
                                        <p:cTn id="885" dur="1000"/>
                                        <p:tgtEl>
                                          <p:spTgt spid="186"/>
                                        </p:tgtEl>
                                      </p:cBhvr>
                                    </p:animEffect>
                                  </p:childTnLst>
                                </p:cTn>
                              </p:par>
                              <p:par>
                                <p:cTn id="886" presetID="53" presetClass="entr" presetSubtype="16" fill="hold" grpId="0" nodeType="withEffect">
                                  <p:stCondLst>
                                    <p:cond delay="250"/>
                                  </p:stCondLst>
                                  <p:childTnLst>
                                    <p:set>
                                      <p:cBhvr>
                                        <p:cTn id="887" dur="1" fill="hold">
                                          <p:stCondLst>
                                            <p:cond delay="0"/>
                                          </p:stCondLst>
                                        </p:cTn>
                                        <p:tgtEl>
                                          <p:spTgt spid="187"/>
                                        </p:tgtEl>
                                        <p:attrNameLst>
                                          <p:attrName>style.visibility</p:attrName>
                                        </p:attrNameLst>
                                      </p:cBhvr>
                                      <p:to>
                                        <p:strVal val="visible"/>
                                      </p:to>
                                    </p:set>
                                    <p:anim calcmode="lin" valueType="num">
                                      <p:cBhvr>
                                        <p:cTn id="888" dur="1000" fill="hold"/>
                                        <p:tgtEl>
                                          <p:spTgt spid="187"/>
                                        </p:tgtEl>
                                        <p:attrNameLst>
                                          <p:attrName>ppt_w</p:attrName>
                                        </p:attrNameLst>
                                      </p:cBhvr>
                                      <p:tavLst>
                                        <p:tav tm="0">
                                          <p:val>
                                            <p:fltVal val="0"/>
                                          </p:val>
                                        </p:tav>
                                        <p:tav tm="100000">
                                          <p:val>
                                            <p:strVal val="#ppt_w"/>
                                          </p:val>
                                        </p:tav>
                                      </p:tavLst>
                                    </p:anim>
                                    <p:anim calcmode="lin" valueType="num">
                                      <p:cBhvr>
                                        <p:cTn id="889" dur="1000" fill="hold"/>
                                        <p:tgtEl>
                                          <p:spTgt spid="187"/>
                                        </p:tgtEl>
                                        <p:attrNameLst>
                                          <p:attrName>ppt_h</p:attrName>
                                        </p:attrNameLst>
                                      </p:cBhvr>
                                      <p:tavLst>
                                        <p:tav tm="0">
                                          <p:val>
                                            <p:fltVal val="0"/>
                                          </p:val>
                                        </p:tav>
                                        <p:tav tm="100000">
                                          <p:val>
                                            <p:strVal val="#ppt_h"/>
                                          </p:val>
                                        </p:tav>
                                      </p:tavLst>
                                    </p:anim>
                                    <p:animEffect transition="in" filter="fade">
                                      <p:cBhvr>
                                        <p:cTn id="890" dur="1000"/>
                                        <p:tgtEl>
                                          <p:spTgt spid="187"/>
                                        </p:tgtEl>
                                      </p:cBhvr>
                                    </p:animEffect>
                                  </p:childTnLst>
                                </p:cTn>
                              </p:par>
                              <p:par>
                                <p:cTn id="891" presetID="53" presetClass="entr" presetSubtype="16" fill="hold" grpId="0" nodeType="withEffect">
                                  <p:stCondLst>
                                    <p:cond delay="250"/>
                                  </p:stCondLst>
                                  <p:childTnLst>
                                    <p:set>
                                      <p:cBhvr>
                                        <p:cTn id="892" dur="1" fill="hold">
                                          <p:stCondLst>
                                            <p:cond delay="0"/>
                                          </p:stCondLst>
                                        </p:cTn>
                                        <p:tgtEl>
                                          <p:spTgt spid="188"/>
                                        </p:tgtEl>
                                        <p:attrNameLst>
                                          <p:attrName>style.visibility</p:attrName>
                                        </p:attrNameLst>
                                      </p:cBhvr>
                                      <p:to>
                                        <p:strVal val="visible"/>
                                      </p:to>
                                    </p:set>
                                    <p:anim calcmode="lin" valueType="num">
                                      <p:cBhvr>
                                        <p:cTn id="893" dur="1000" fill="hold"/>
                                        <p:tgtEl>
                                          <p:spTgt spid="188"/>
                                        </p:tgtEl>
                                        <p:attrNameLst>
                                          <p:attrName>ppt_w</p:attrName>
                                        </p:attrNameLst>
                                      </p:cBhvr>
                                      <p:tavLst>
                                        <p:tav tm="0">
                                          <p:val>
                                            <p:fltVal val="0"/>
                                          </p:val>
                                        </p:tav>
                                        <p:tav tm="100000">
                                          <p:val>
                                            <p:strVal val="#ppt_w"/>
                                          </p:val>
                                        </p:tav>
                                      </p:tavLst>
                                    </p:anim>
                                    <p:anim calcmode="lin" valueType="num">
                                      <p:cBhvr>
                                        <p:cTn id="894" dur="1000" fill="hold"/>
                                        <p:tgtEl>
                                          <p:spTgt spid="188"/>
                                        </p:tgtEl>
                                        <p:attrNameLst>
                                          <p:attrName>ppt_h</p:attrName>
                                        </p:attrNameLst>
                                      </p:cBhvr>
                                      <p:tavLst>
                                        <p:tav tm="0">
                                          <p:val>
                                            <p:fltVal val="0"/>
                                          </p:val>
                                        </p:tav>
                                        <p:tav tm="100000">
                                          <p:val>
                                            <p:strVal val="#ppt_h"/>
                                          </p:val>
                                        </p:tav>
                                      </p:tavLst>
                                    </p:anim>
                                    <p:animEffect transition="in" filter="fade">
                                      <p:cBhvr>
                                        <p:cTn id="895" dur="1000"/>
                                        <p:tgtEl>
                                          <p:spTgt spid="188"/>
                                        </p:tgtEl>
                                      </p:cBhvr>
                                    </p:animEffect>
                                  </p:childTnLst>
                                </p:cTn>
                              </p:par>
                              <p:par>
                                <p:cTn id="896" presetID="53" presetClass="entr" presetSubtype="16" fill="hold" grpId="0" nodeType="withEffect">
                                  <p:stCondLst>
                                    <p:cond delay="250"/>
                                  </p:stCondLst>
                                  <p:childTnLst>
                                    <p:set>
                                      <p:cBhvr>
                                        <p:cTn id="897" dur="1" fill="hold">
                                          <p:stCondLst>
                                            <p:cond delay="0"/>
                                          </p:stCondLst>
                                        </p:cTn>
                                        <p:tgtEl>
                                          <p:spTgt spid="189"/>
                                        </p:tgtEl>
                                        <p:attrNameLst>
                                          <p:attrName>style.visibility</p:attrName>
                                        </p:attrNameLst>
                                      </p:cBhvr>
                                      <p:to>
                                        <p:strVal val="visible"/>
                                      </p:to>
                                    </p:set>
                                    <p:anim calcmode="lin" valueType="num">
                                      <p:cBhvr>
                                        <p:cTn id="898" dur="1000" fill="hold"/>
                                        <p:tgtEl>
                                          <p:spTgt spid="189"/>
                                        </p:tgtEl>
                                        <p:attrNameLst>
                                          <p:attrName>ppt_w</p:attrName>
                                        </p:attrNameLst>
                                      </p:cBhvr>
                                      <p:tavLst>
                                        <p:tav tm="0">
                                          <p:val>
                                            <p:fltVal val="0"/>
                                          </p:val>
                                        </p:tav>
                                        <p:tav tm="100000">
                                          <p:val>
                                            <p:strVal val="#ppt_w"/>
                                          </p:val>
                                        </p:tav>
                                      </p:tavLst>
                                    </p:anim>
                                    <p:anim calcmode="lin" valueType="num">
                                      <p:cBhvr>
                                        <p:cTn id="899" dur="1000" fill="hold"/>
                                        <p:tgtEl>
                                          <p:spTgt spid="189"/>
                                        </p:tgtEl>
                                        <p:attrNameLst>
                                          <p:attrName>ppt_h</p:attrName>
                                        </p:attrNameLst>
                                      </p:cBhvr>
                                      <p:tavLst>
                                        <p:tav tm="0">
                                          <p:val>
                                            <p:fltVal val="0"/>
                                          </p:val>
                                        </p:tav>
                                        <p:tav tm="100000">
                                          <p:val>
                                            <p:strVal val="#ppt_h"/>
                                          </p:val>
                                        </p:tav>
                                      </p:tavLst>
                                    </p:anim>
                                    <p:animEffect transition="in" filter="fade">
                                      <p:cBhvr>
                                        <p:cTn id="900" dur="1000"/>
                                        <p:tgtEl>
                                          <p:spTgt spid="189"/>
                                        </p:tgtEl>
                                      </p:cBhvr>
                                    </p:animEffect>
                                  </p:childTnLst>
                                </p:cTn>
                              </p:par>
                              <p:par>
                                <p:cTn id="901" presetID="53" presetClass="entr" presetSubtype="16" fill="hold" grpId="0" nodeType="withEffect">
                                  <p:stCondLst>
                                    <p:cond delay="250"/>
                                  </p:stCondLst>
                                  <p:childTnLst>
                                    <p:set>
                                      <p:cBhvr>
                                        <p:cTn id="902" dur="1" fill="hold">
                                          <p:stCondLst>
                                            <p:cond delay="0"/>
                                          </p:stCondLst>
                                        </p:cTn>
                                        <p:tgtEl>
                                          <p:spTgt spid="190"/>
                                        </p:tgtEl>
                                        <p:attrNameLst>
                                          <p:attrName>style.visibility</p:attrName>
                                        </p:attrNameLst>
                                      </p:cBhvr>
                                      <p:to>
                                        <p:strVal val="visible"/>
                                      </p:to>
                                    </p:set>
                                    <p:anim calcmode="lin" valueType="num">
                                      <p:cBhvr>
                                        <p:cTn id="903" dur="1000" fill="hold"/>
                                        <p:tgtEl>
                                          <p:spTgt spid="190"/>
                                        </p:tgtEl>
                                        <p:attrNameLst>
                                          <p:attrName>ppt_w</p:attrName>
                                        </p:attrNameLst>
                                      </p:cBhvr>
                                      <p:tavLst>
                                        <p:tav tm="0">
                                          <p:val>
                                            <p:fltVal val="0"/>
                                          </p:val>
                                        </p:tav>
                                        <p:tav tm="100000">
                                          <p:val>
                                            <p:strVal val="#ppt_w"/>
                                          </p:val>
                                        </p:tav>
                                      </p:tavLst>
                                    </p:anim>
                                    <p:anim calcmode="lin" valueType="num">
                                      <p:cBhvr>
                                        <p:cTn id="904" dur="1000" fill="hold"/>
                                        <p:tgtEl>
                                          <p:spTgt spid="190"/>
                                        </p:tgtEl>
                                        <p:attrNameLst>
                                          <p:attrName>ppt_h</p:attrName>
                                        </p:attrNameLst>
                                      </p:cBhvr>
                                      <p:tavLst>
                                        <p:tav tm="0">
                                          <p:val>
                                            <p:fltVal val="0"/>
                                          </p:val>
                                        </p:tav>
                                        <p:tav tm="100000">
                                          <p:val>
                                            <p:strVal val="#ppt_h"/>
                                          </p:val>
                                        </p:tav>
                                      </p:tavLst>
                                    </p:anim>
                                    <p:animEffect transition="in" filter="fade">
                                      <p:cBhvr>
                                        <p:cTn id="905" dur="1000"/>
                                        <p:tgtEl>
                                          <p:spTgt spid="190"/>
                                        </p:tgtEl>
                                      </p:cBhvr>
                                    </p:animEffect>
                                  </p:childTnLst>
                                </p:cTn>
                              </p:par>
                              <p:par>
                                <p:cTn id="906" presetID="53" presetClass="entr" presetSubtype="16" fill="hold" grpId="0" nodeType="withEffect">
                                  <p:stCondLst>
                                    <p:cond delay="250"/>
                                  </p:stCondLst>
                                  <p:childTnLst>
                                    <p:set>
                                      <p:cBhvr>
                                        <p:cTn id="907" dur="1" fill="hold">
                                          <p:stCondLst>
                                            <p:cond delay="0"/>
                                          </p:stCondLst>
                                        </p:cTn>
                                        <p:tgtEl>
                                          <p:spTgt spid="191"/>
                                        </p:tgtEl>
                                        <p:attrNameLst>
                                          <p:attrName>style.visibility</p:attrName>
                                        </p:attrNameLst>
                                      </p:cBhvr>
                                      <p:to>
                                        <p:strVal val="visible"/>
                                      </p:to>
                                    </p:set>
                                    <p:anim calcmode="lin" valueType="num">
                                      <p:cBhvr>
                                        <p:cTn id="908" dur="1000" fill="hold"/>
                                        <p:tgtEl>
                                          <p:spTgt spid="191"/>
                                        </p:tgtEl>
                                        <p:attrNameLst>
                                          <p:attrName>ppt_w</p:attrName>
                                        </p:attrNameLst>
                                      </p:cBhvr>
                                      <p:tavLst>
                                        <p:tav tm="0">
                                          <p:val>
                                            <p:fltVal val="0"/>
                                          </p:val>
                                        </p:tav>
                                        <p:tav tm="100000">
                                          <p:val>
                                            <p:strVal val="#ppt_w"/>
                                          </p:val>
                                        </p:tav>
                                      </p:tavLst>
                                    </p:anim>
                                    <p:anim calcmode="lin" valueType="num">
                                      <p:cBhvr>
                                        <p:cTn id="909" dur="1000" fill="hold"/>
                                        <p:tgtEl>
                                          <p:spTgt spid="191"/>
                                        </p:tgtEl>
                                        <p:attrNameLst>
                                          <p:attrName>ppt_h</p:attrName>
                                        </p:attrNameLst>
                                      </p:cBhvr>
                                      <p:tavLst>
                                        <p:tav tm="0">
                                          <p:val>
                                            <p:fltVal val="0"/>
                                          </p:val>
                                        </p:tav>
                                        <p:tav tm="100000">
                                          <p:val>
                                            <p:strVal val="#ppt_h"/>
                                          </p:val>
                                        </p:tav>
                                      </p:tavLst>
                                    </p:anim>
                                    <p:animEffect transition="in" filter="fade">
                                      <p:cBhvr>
                                        <p:cTn id="910" dur="1000"/>
                                        <p:tgtEl>
                                          <p:spTgt spid="191"/>
                                        </p:tgtEl>
                                      </p:cBhvr>
                                    </p:animEffect>
                                  </p:childTnLst>
                                </p:cTn>
                              </p:par>
                              <p:par>
                                <p:cTn id="911" presetID="53" presetClass="entr" presetSubtype="16" fill="hold" grpId="0" nodeType="withEffect">
                                  <p:stCondLst>
                                    <p:cond delay="250"/>
                                  </p:stCondLst>
                                  <p:childTnLst>
                                    <p:set>
                                      <p:cBhvr>
                                        <p:cTn id="912" dur="1" fill="hold">
                                          <p:stCondLst>
                                            <p:cond delay="0"/>
                                          </p:stCondLst>
                                        </p:cTn>
                                        <p:tgtEl>
                                          <p:spTgt spid="192"/>
                                        </p:tgtEl>
                                        <p:attrNameLst>
                                          <p:attrName>style.visibility</p:attrName>
                                        </p:attrNameLst>
                                      </p:cBhvr>
                                      <p:to>
                                        <p:strVal val="visible"/>
                                      </p:to>
                                    </p:set>
                                    <p:anim calcmode="lin" valueType="num">
                                      <p:cBhvr>
                                        <p:cTn id="913" dur="1000" fill="hold"/>
                                        <p:tgtEl>
                                          <p:spTgt spid="192"/>
                                        </p:tgtEl>
                                        <p:attrNameLst>
                                          <p:attrName>ppt_w</p:attrName>
                                        </p:attrNameLst>
                                      </p:cBhvr>
                                      <p:tavLst>
                                        <p:tav tm="0">
                                          <p:val>
                                            <p:fltVal val="0"/>
                                          </p:val>
                                        </p:tav>
                                        <p:tav tm="100000">
                                          <p:val>
                                            <p:strVal val="#ppt_w"/>
                                          </p:val>
                                        </p:tav>
                                      </p:tavLst>
                                    </p:anim>
                                    <p:anim calcmode="lin" valueType="num">
                                      <p:cBhvr>
                                        <p:cTn id="914" dur="1000" fill="hold"/>
                                        <p:tgtEl>
                                          <p:spTgt spid="192"/>
                                        </p:tgtEl>
                                        <p:attrNameLst>
                                          <p:attrName>ppt_h</p:attrName>
                                        </p:attrNameLst>
                                      </p:cBhvr>
                                      <p:tavLst>
                                        <p:tav tm="0">
                                          <p:val>
                                            <p:fltVal val="0"/>
                                          </p:val>
                                        </p:tav>
                                        <p:tav tm="100000">
                                          <p:val>
                                            <p:strVal val="#ppt_h"/>
                                          </p:val>
                                        </p:tav>
                                      </p:tavLst>
                                    </p:anim>
                                    <p:animEffect transition="in" filter="fade">
                                      <p:cBhvr>
                                        <p:cTn id="915" dur="1000"/>
                                        <p:tgtEl>
                                          <p:spTgt spid="192"/>
                                        </p:tgtEl>
                                      </p:cBhvr>
                                    </p:animEffect>
                                  </p:childTnLst>
                                </p:cTn>
                              </p:par>
                              <p:par>
                                <p:cTn id="916" presetID="53" presetClass="entr" presetSubtype="16" fill="hold" grpId="0" nodeType="withEffect">
                                  <p:stCondLst>
                                    <p:cond delay="250"/>
                                  </p:stCondLst>
                                  <p:childTnLst>
                                    <p:set>
                                      <p:cBhvr>
                                        <p:cTn id="917" dur="1" fill="hold">
                                          <p:stCondLst>
                                            <p:cond delay="0"/>
                                          </p:stCondLst>
                                        </p:cTn>
                                        <p:tgtEl>
                                          <p:spTgt spid="193"/>
                                        </p:tgtEl>
                                        <p:attrNameLst>
                                          <p:attrName>style.visibility</p:attrName>
                                        </p:attrNameLst>
                                      </p:cBhvr>
                                      <p:to>
                                        <p:strVal val="visible"/>
                                      </p:to>
                                    </p:set>
                                    <p:anim calcmode="lin" valueType="num">
                                      <p:cBhvr>
                                        <p:cTn id="918" dur="1000" fill="hold"/>
                                        <p:tgtEl>
                                          <p:spTgt spid="193"/>
                                        </p:tgtEl>
                                        <p:attrNameLst>
                                          <p:attrName>ppt_w</p:attrName>
                                        </p:attrNameLst>
                                      </p:cBhvr>
                                      <p:tavLst>
                                        <p:tav tm="0">
                                          <p:val>
                                            <p:fltVal val="0"/>
                                          </p:val>
                                        </p:tav>
                                        <p:tav tm="100000">
                                          <p:val>
                                            <p:strVal val="#ppt_w"/>
                                          </p:val>
                                        </p:tav>
                                      </p:tavLst>
                                    </p:anim>
                                    <p:anim calcmode="lin" valueType="num">
                                      <p:cBhvr>
                                        <p:cTn id="919" dur="1000" fill="hold"/>
                                        <p:tgtEl>
                                          <p:spTgt spid="193"/>
                                        </p:tgtEl>
                                        <p:attrNameLst>
                                          <p:attrName>ppt_h</p:attrName>
                                        </p:attrNameLst>
                                      </p:cBhvr>
                                      <p:tavLst>
                                        <p:tav tm="0">
                                          <p:val>
                                            <p:fltVal val="0"/>
                                          </p:val>
                                        </p:tav>
                                        <p:tav tm="100000">
                                          <p:val>
                                            <p:strVal val="#ppt_h"/>
                                          </p:val>
                                        </p:tav>
                                      </p:tavLst>
                                    </p:anim>
                                    <p:animEffect transition="in" filter="fade">
                                      <p:cBhvr>
                                        <p:cTn id="920" dur="1000"/>
                                        <p:tgtEl>
                                          <p:spTgt spid="193"/>
                                        </p:tgtEl>
                                      </p:cBhvr>
                                    </p:animEffect>
                                  </p:childTnLst>
                                </p:cTn>
                              </p:par>
                              <p:par>
                                <p:cTn id="921" presetID="53" presetClass="entr" presetSubtype="16" fill="hold" grpId="0" nodeType="withEffect">
                                  <p:stCondLst>
                                    <p:cond delay="250"/>
                                  </p:stCondLst>
                                  <p:childTnLst>
                                    <p:set>
                                      <p:cBhvr>
                                        <p:cTn id="922" dur="1" fill="hold">
                                          <p:stCondLst>
                                            <p:cond delay="0"/>
                                          </p:stCondLst>
                                        </p:cTn>
                                        <p:tgtEl>
                                          <p:spTgt spid="194"/>
                                        </p:tgtEl>
                                        <p:attrNameLst>
                                          <p:attrName>style.visibility</p:attrName>
                                        </p:attrNameLst>
                                      </p:cBhvr>
                                      <p:to>
                                        <p:strVal val="visible"/>
                                      </p:to>
                                    </p:set>
                                    <p:anim calcmode="lin" valueType="num">
                                      <p:cBhvr>
                                        <p:cTn id="923" dur="1000" fill="hold"/>
                                        <p:tgtEl>
                                          <p:spTgt spid="194"/>
                                        </p:tgtEl>
                                        <p:attrNameLst>
                                          <p:attrName>ppt_w</p:attrName>
                                        </p:attrNameLst>
                                      </p:cBhvr>
                                      <p:tavLst>
                                        <p:tav tm="0">
                                          <p:val>
                                            <p:fltVal val="0"/>
                                          </p:val>
                                        </p:tav>
                                        <p:tav tm="100000">
                                          <p:val>
                                            <p:strVal val="#ppt_w"/>
                                          </p:val>
                                        </p:tav>
                                      </p:tavLst>
                                    </p:anim>
                                    <p:anim calcmode="lin" valueType="num">
                                      <p:cBhvr>
                                        <p:cTn id="924" dur="1000" fill="hold"/>
                                        <p:tgtEl>
                                          <p:spTgt spid="194"/>
                                        </p:tgtEl>
                                        <p:attrNameLst>
                                          <p:attrName>ppt_h</p:attrName>
                                        </p:attrNameLst>
                                      </p:cBhvr>
                                      <p:tavLst>
                                        <p:tav tm="0">
                                          <p:val>
                                            <p:fltVal val="0"/>
                                          </p:val>
                                        </p:tav>
                                        <p:tav tm="100000">
                                          <p:val>
                                            <p:strVal val="#ppt_h"/>
                                          </p:val>
                                        </p:tav>
                                      </p:tavLst>
                                    </p:anim>
                                    <p:animEffect transition="in" filter="fade">
                                      <p:cBhvr>
                                        <p:cTn id="925" dur="1000"/>
                                        <p:tgtEl>
                                          <p:spTgt spid="194"/>
                                        </p:tgtEl>
                                      </p:cBhvr>
                                    </p:animEffect>
                                  </p:childTnLst>
                                </p:cTn>
                              </p:par>
                              <p:par>
                                <p:cTn id="926" presetID="53" presetClass="entr" presetSubtype="16" fill="hold" grpId="0" nodeType="withEffect">
                                  <p:stCondLst>
                                    <p:cond delay="250"/>
                                  </p:stCondLst>
                                  <p:childTnLst>
                                    <p:set>
                                      <p:cBhvr>
                                        <p:cTn id="927" dur="1" fill="hold">
                                          <p:stCondLst>
                                            <p:cond delay="0"/>
                                          </p:stCondLst>
                                        </p:cTn>
                                        <p:tgtEl>
                                          <p:spTgt spid="195"/>
                                        </p:tgtEl>
                                        <p:attrNameLst>
                                          <p:attrName>style.visibility</p:attrName>
                                        </p:attrNameLst>
                                      </p:cBhvr>
                                      <p:to>
                                        <p:strVal val="visible"/>
                                      </p:to>
                                    </p:set>
                                    <p:anim calcmode="lin" valueType="num">
                                      <p:cBhvr>
                                        <p:cTn id="928" dur="1000" fill="hold"/>
                                        <p:tgtEl>
                                          <p:spTgt spid="195"/>
                                        </p:tgtEl>
                                        <p:attrNameLst>
                                          <p:attrName>ppt_w</p:attrName>
                                        </p:attrNameLst>
                                      </p:cBhvr>
                                      <p:tavLst>
                                        <p:tav tm="0">
                                          <p:val>
                                            <p:fltVal val="0"/>
                                          </p:val>
                                        </p:tav>
                                        <p:tav tm="100000">
                                          <p:val>
                                            <p:strVal val="#ppt_w"/>
                                          </p:val>
                                        </p:tav>
                                      </p:tavLst>
                                    </p:anim>
                                    <p:anim calcmode="lin" valueType="num">
                                      <p:cBhvr>
                                        <p:cTn id="929" dur="1000" fill="hold"/>
                                        <p:tgtEl>
                                          <p:spTgt spid="195"/>
                                        </p:tgtEl>
                                        <p:attrNameLst>
                                          <p:attrName>ppt_h</p:attrName>
                                        </p:attrNameLst>
                                      </p:cBhvr>
                                      <p:tavLst>
                                        <p:tav tm="0">
                                          <p:val>
                                            <p:fltVal val="0"/>
                                          </p:val>
                                        </p:tav>
                                        <p:tav tm="100000">
                                          <p:val>
                                            <p:strVal val="#ppt_h"/>
                                          </p:val>
                                        </p:tav>
                                      </p:tavLst>
                                    </p:anim>
                                    <p:animEffect transition="in" filter="fade">
                                      <p:cBhvr>
                                        <p:cTn id="930" dur="1000"/>
                                        <p:tgtEl>
                                          <p:spTgt spid="195"/>
                                        </p:tgtEl>
                                      </p:cBhvr>
                                    </p:animEffect>
                                  </p:childTnLst>
                                </p:cTn>
                              </p:par>
                              <p:par>
                                <p:cTn id="931" presetID="53" presetClass="entr" presetSubtype="16" fill="hold" grpId="0" nodeType="withEffect">
                                  <p:stCondLst>
                                    <p:cond delay="250"/>
                                  </p:stCondLst>
                                  <p:childTnLst>
                                    <p:set>
                                      <p:cBhvr>
                                        <p:cTn id="932" dur="1" fill="hold">
                                          <p:stCondLst>
                                            <p:cond delay="0"/>
                                          </p:stCondLst>
                                        </p:cTn>
                                        <p:tgtEl>
                                          <p:spTgt spid="196"/>
                                        </p:tgtEl>
                                        <p:attrNameLst>
                                          <p:attrName>style.visibility</p:attrName>
                                        </p:attrNameLst>
                                      </p:cBhvr>
                                      <p:to>
                                        <p:strVal val="visible"/>
                                      </p:to>
                                    </p:set>
                                    <p:anim calcmode="lin" valueType="num">
                                      <p:cBhvr>
                                        <p:cTn id="933" dur="1000" fill="hold"/>
                                        <p:tgtEl>
                                          <p:spTgt spid="196"/>
                                        </p:tgtEl>
                                        <p:attrNameLst>
                                          <p:attrName>ppt_w</p:attrName>
                                        </p:attrNameLst>
                                      </p:cBhvr>
                                      <p:tavLst>
                                        <p:tav tm="0">
                                          <p:val>
                                            <p:fltVal val="0"/>
                                          </p:val>
                                        </p:tav>
                                        <p:tav tm="100000">
                                          <p:val>
                                            <p:strVal val="#ppt_w"/>
                                          </p:val>
                                        </p:tav>
                                      </p:tavLst>
                                    </p:anim>
                                    <p:anim calcmode="lin" valueType="num">
                                      <p:cBhvr>
                                        <p:cTn id="934" dur="1000" fill="hold"/>
                                        <p:tgtEl>
                                          <p:spTgt spid="196"/>
                                        </p:tgtEl>
                                        <p:attrNameLst>
                                          <p:attrName>ppt_h</p:attrName>
                                        </p:attrNameLst>
                                      </p:cBhvr>
                                      <p:tavLst>
                                        <p:tav tm="0">
                                          <p:val>
                                            <p:fltVal val="0"/>
                                          </p:val>
                                        </p:tav>
                                        <p:tav tm="100000">
                                          <p:val>
                                            <p:strVal val="#ppt_h"/>
                                          </p:val>
                                        </p:tav>
                                      </p:tavLst>
                                    </p:anim>
                                    <p:animEffect transition="in" filter="fade">
                                      <p:cBhvr>
                                        <p:cTn id="935" dur="1000"/>
                                        <p:tgtEl>
                                          <p:spTgt spid="196"/>
                                        </p:tgtEl>
                                      </p:cBhvr>
                                    </p:animEffect>
                                  </p:childTnLst>
                                </p:cTn>
                              </p:par>
                              <p:par>
                                <p:cTn id="936" presetID="53" presetClass="entr" presetSubtype="16" fill="hold" grpId="0" nodeType="withEffect">
                                  <p:stCondLst>
                                    <p:cond delay="250"/>
                                  </p:stCondLst>
                                  <p:childTnLst>
                                    <p:set>
                                      <p:cBhvr>
                                        <p:cTn id="937" dur="1" fill="hold">
                                          <p:stCondLst>
                                            <p:cond delay="0"/>
                                          </p:stCondLst>
                                        </p:cTn>
                                        <p:tgtEl>
                                          <p:spTgt spid="197"/>
                                        </p:tgtEl>
                                        <p:attrNameLst>
                                          <p:attrName>style.visibility</p:attrName>
                                        </p:attrNameLst>
                                      </p:cBhvr>
                                      <p:to>
                                        <p:strVal val="visible"/>
                                      </p:to>
                                    </p:set>
                                    <p:anim calcmode="lin" valueType="num">
                                      <p:cBhvr>
                                        <p:cTn id="938" dur="1000" fill="hold"/>
                                        <p:tgtEl>
                                          <p:spTgt spid="197"/>
                                        </p:tgtEl>
                                        <p:attrNameLst>
                                          <p:attrName>ppt_w</p:attrName>
                                        </p:attrNameLst>
                                      </p:cBhvr>
                                      <p:tavLst>
                                        <p:tav tm="0">
                                          <p:val>
                                            <p:fltVal val="0"/>
                                          </p:val>
                                        </p:tav>
                                        <p:tav tm="100000">
                                          <p:val>
                                            <p:strVal val="#ppt_w"/>
                                          </p:val>
                                        </p:tav>
                                      </p:tavLst>
                                    </p:anim>
                                    <p:anim calcmode="lin" valueType="num">
                                      <p:cBhvr>
                                        <p:cTn id="939" dur="1000" fill="hold"/>
                                        <p:tgtEl>
                                          <p:spTgt spid="197"/>
                                        </p:tgtEl>
                                        <p:attrNameLst>
                                          <p:attrName>ppt_h</p:attrName>
                                        </p:attrNameLst>
                                      </p:cBhvr>
                                      <p:tavLst>
                                        <p:tav tm="0">
                                          <p:val>
                                            <p:fltVal val="0"/>
                                          </p:val>
                                        </p:tav>
                                        <p:tav tm="100000">
                                          <p:val>
                                            <p:strVal val="#ppt_h"/>
                                          </p:val>
                                        </p:tav>
                                      </p:tavLst>
                                    </p:anim>
                                    <p:animEffect transition="in" filter="fade">
                                      <p:cBhvr>
                                        <p:cTn id="940" dur="1000"/>
                                        <p:tgtEl>
                                          <p:spTgt spid="197"/>
                                        </p:tgtEl>
                                      </p:cBhvr>
                                    </p:animEffect>
                                  </p:childTnLst>
                                </p:cTn>
                              </p:par>
                              <p:par>
                                <p:cTn id="941" presetID="53" presetClass="entr" presetSubtype="16" fill="hold" grpId="0" nodeType="withEffect">
                                  <p:stCondLst>
                                    <p:cond delay="250"/>
                                  </p:stCondLst>
                                  <p:childTnLst>
                                    <p:set>
                                      <p:cBhvr>
                                        <p:cTn id="942" dur="1" fill="hold">
                                          <p:stCondLst>
                                            <p:cond delay="0"/>
                                          </p:stCondLst>
                                        </p:cTn>
                                        <p:tgtEl>
                                          <p:spTgt spid="198"/>
                                        </p:tgtEl>
                                        <p:attrNameLst>
                                          <p:attrName>style.visibility</p:attrName>
                                        </p:attrNameLst>
                                      </p:cBhvr>
                                      <p:to>
                                        <p:strVal val="visible"/>
                                      </p:to>
                                    </p:set>
                                    <p:anim calcmode="lin" valueType="num">
                                      <p:cBhvr>
                                        <p:cTn id="943" dur="1000" fill="hold"/>
                                        <p:tgtEl>
                                          <p:spTgt spid="198"/>
                                        </p:tgtEl>
                                        <p:attrNameLst>
                                          <p:attrName>ppt_w</p:attrName>
                                        </p:attrNameLst>
                                      </p:cBhvr>
                                      <p:tavLst>
                                        <p:tav tm="0">
                                          <p:val>
                                            <p:fltVal val="0"/>
                                          </p:val>
                                        </p:tav>
                                        <p:tav tm="100000">
                                          <p:val>
                                            <p:strVal val="#ppt_w"/>
                                          </p:val>
                                        </p:tav>
                                      </p:tavLst>
                                    </p:anim>
                                    <p:anim calcmode="lin" valueType="num">
                                      <p:cBhvr>
                                        <p:cTn id="944" dur="1000" fill="hold"/>
                                        <p:tgtEl>
                                          <p:spTgt spid="198"/>
                                        </p:tgtEl>
                                        <p:attrNameLst>
                                          <p:attrName>ppt_h</p:attrName>
                                        </p:attrNameLst>
                                      </p:cBhvr>
                                      <p:tavLst>
                                        <p:tav tm="0">
                                          <p:val>
                                            <p:fltVal val="0"/>
                                          </p:val>
                                        </p:tav>
                                        <p:tav tm="100000">
                                          <p:val>
                                            <p:strVal val="#ppt_h"/>
                                          </p:val>
                                        </p:tav>
                                      </p:tavLst>
                                    </p:anim>
                                    <p:animEffect transition="in" filter="fade">
                                      <p:cBhvr>
                                        <p:cTn id="945" dur="1000"/>
                                        <p:tgtEl>
                                          <p:spTgt spid="198"/>
                                        </p:tgtEl>
                                      </p:cBhvr>
                                    </p:animEffect>
                                  </p:childTnLst>
                                </p:cTn>
                              </p:par>
                              <p:par>
                                <p:cTn id="946" presetID="53" presetClass="entr" presetSubtype="16" fill="hold" grpId="0" nodeType="withEffect">
                                  <p:stCondLst>
                                    <p:cond delay="250"/>
                                  </p:stCondLst>
                                  <p:childTnLst>
                                    <p:set>
                                      <p:cBhvr>
                                        <p:cTn id="947" dur="1" fill="hold">
                                          <p:stCondLst>
                                            <p:cond delay="0"/>
                                          </p:stCondLst>
                                        </p:cTn>
                                        <p:tgtEl>
                                          <p:spTgt spid="199"/>
                                        </p:tgtEl>
                                        <p:attrNameLst>
                                          <p:attrName>style.visibility</p:attrName>
                                        </p:attrNameLst>
                                      </p:cBhvr>
                                      <p:to>
                                        <p:strVal val="visible"/>
                                      </p:to>
                                    </p:set>
                                    <p:anim calcmode="lin" valueType="num">
                                      <p:cBhvr>
                                        <p:cTn id="948" dur="1000" fill="hold"/>
                                        <p:tgtEl>
                                          <p:spTgt spid="199"/>
                                        </p:tgtEl>
                                        <p:attrNameLst>
                                          <p:attrName>ppt_w</p:attrName>
                                        </p:attrNameLst>
                                      </p:cBhvr>
                                      <p:tavLst>
                                        <p:tav tm="0">
                                          <p:val>
                                            <p:fltVal val="0"/>
                                          </p:val>
                                        </p:tav>
                                        <p:tav tm="100000">
                                          <p:val>
                                            <p:strVal val="#ppt_w"/>
                                          </p:val>
                                        </p:tav>
                                      </p:tavLst>
                                    </p:anim>
                                    <p:anim calcmode="lin" valueType="num">
                                      <p:cBhvr>
                                        <p:cTn id="949" dur="1000" fill="hold"/>
                                        <p:tgtEl>
                                          <p:spTgt spid="199"/>
                                        </p:tgtEl>
                                        <p:attrNameLst>
                                          <p:attrName>ppt_h</p:attrName>
                                        </p:attrNameLst>
                                      </p:cBhvr>
                                      <p:tavLst>
                                        <p:tav tm="0">
                                          <p:val>
                                            <p:fltVal val="0"/>
                                          </p:val>
                                        </p:tav>
                                        <p:tav tm="100000">
                                          <p:val>
                                            <p:strVal val="#ppt_h"/>
                                          </p:val>
                                        </p:tav>
                                      </p:tavLst>
                                    </p:anim>
                                    <p:animEffect transition="in" filter="fade">
                                      <p:cBhvr>
                                        <p:cTn id="950" dur="1000"/>
                                        <p:tgtEl>
                                          <p:spTgt spid="199"/>
                                        </p:tgtEl>
                                      </p:cBhvr>
                                    </p:animEffect>
                                  </p:childTnLst>
                                </p:cTn>
                              </p:par>
                              <p:par>
                                <p:cTn id="951" presetID="53" presetClass="entr" presetSubtype="16" fill="hold" grpId="0" nodeType="withEffect">
                                  <p:stCondLst>
                                    <p:cond delay="250"/>
                                  </p:stCondLst>
                                  <p:childTnLst>
                                    <p:set>
                                      <p:cBhvr>
                                        <p:cTn id="952" dur="1" fill="hold">
                                          <p:stCondLst>
                                            <p:cond delay="0"/>
                                          </p:stCondLst>
                                        </p:cTn>
                                        <p:tgtEl>
                                          <p:spTgt spid="200"/>
                                        </p:tgtEl>
                                        <p:attrNameLst>
                                          <p:attrName>style.visibility</p:attrName>
                                        </p:attrNameLst>
                                      </p:cBhvr>
                                      <p:to>
                                        <p:strVal val="visible"/>
                                      </p:to>
                                    </p:set>
                                    <p:anim calcmode="lin" valueType="num">
                                      <p:cBhvr>
                                        <p:cTn id="953" dur="1000" fill="hold"/>
                                        <p:tgtEl>
                                          <p:spTgt spid="200"/>
                                        </p:tgtEl>
                                        <p:attrNameLst>
                                          <p:attrName>ppt_w</p:attrName>
                                        </p:attrNameLst>
                                      </p:cBhvr>
                                      <p:tavLst>
                                        <p:tav tm="0">
                                          <p:val>
                                            <p:fltVal val="0"/>
                                          </p:val>
                                        </p:tav>
                                        <p:tav tm="100000">
                                          <p:val>
                                            <p:strVal val="#ppt_w"/>
                                          </p:val>
                                        </p:tav>
                                      </p:tavLst>
                                    </p:anim>
                                    <p:anim calcmode="lin" valueType="num">
                                      <p:cBhvr>
                                        <p:cTn id="954" dur="1000" fill="hold"/>
                                        <p:tgtEl>
                                          <p:spTgt spid="200"/>
                                        </p:tgtEl>
                                        <p:attrNameLst>
                                          <p:attrName>ppt_h</p:attrName>
                                        </p:attrNameLst>
                                      </p:cBhvr>
                                      <p:tavLst>
                                        <p:tav tm="0">
                                          <p:val>
                                            <p:fltVal val="0"/>
                                          </p:val>
                                        </p:tav>
                                        <p:tav tm="100000">
                                          <p:val>
                                            <p:strVal val="#ppt_h"/>
                                          </p:val>
                                        </p:tav>
                                      </p:tavLst>
                                    </p:anim>
                                    <p:animEffect transition="in" filter="fade">
                                      <p:cBhvr>
                                        <p:cTn id="955" dur="1000"/>
                                        <p:tgtEl>
                                          <p:spTgt spid="200"/>
                                        </p:tgtEl>
                                      </p:cBhvr>
                                    </p:animEffect>
                                  </p:childTnLst>
                                </p:cTn>
                              </p:par>
                              <p:par>
                                <p:cTn id="956" presetID="53" presetClass="entr" presetSubtype="16" fill="hold" grpId="0" nodeType="withEffect">
                                  <p:stCondLst>
                                    <p:cond delay="250"/>
                                  </p:stCondLst>
                                  <p:childTnLst>
                                    <p:set>
                                      <p:cBhvr>
                                        <p:cTn id="957" dur="1" fill="hold">
                                          <p:stCondLst>
                                            <p:cond delay="0"/>
                                          </p:stCondLst>
                                        </p:cTn>
                                        <p:tgtEl>
                                          <p:spTgt spid="201"/>
                                        </p:tgtEl>
                                        <p:attrNameLst>
                                          <p:attrName>style.visibility</p:attrName>
                                        </p:attrNameLst>
                                      </p:cBhvr>
                                      <p:to>
                                        <p:strVal val="visible"/>
                                      </p:to>
                                    </p:set>
                                    <p:anim calcmode="lin" valueType="num">
                                      <p:cBhvr>
                                        <p:cTn id="958" dur="1000" fill="hold"/>
                                        <p:tgtEl>
                                          <p:spTgt spid="201"/>
                                        </p:tgtEl>
                                        <p:attrNameLst>
                                          <p:attrName>ppt_w</p:attrName>
                                        </p:attrNameLst>
                                      </p:cBhvr>
                                      <p:tavLst>
                                        <p:tav tm="0">
                                          <p:val>
                                            <p:fltVal val="0"/>
                                          </p:val>
                                        </p:tav>
                                        <p:tav tm="100000">
                                          <p:val>
                                            <p:strVal val="#ppt_w"/>
                                          </p:val>
                                        </p:tav>
                                      </p:tavLst>
                                    </p:anim>
                                    <p:anim calcmode="lin" valueType="num">
                                      <p:cBhvr>
                                        <p:cTn id="959" dur="1000" fill="hold"/>
                                        <p:tgtEl>
                                          <p:spTgt spid="201"/>
                                        </p:tgtEl>
                                        <p:attrNameLst>
                                          <p:attrName>ppt_h</p:attrName>
                                        </p:attrNameLst>
                                      </p:cBhvr>
                                      <p:tavLst>
                                        <p:tav tm="0">
                                          <p:val>
                                            <p:fltVal val="0"/>
                                          </p:val>
                                        </p:tav>
                                        <p:tav tm="100000">
                                          <p:val>
                                            <p:strVal val="#ppt_h"/>
                                          </p:val>
                                        </p:tav>
                                      </p:tavLst>
                                    </p:anim>
                                    <p:animEffect transition="in" filter="fade">
                                      <p:cBhvr>
                                        <p:cTn id="960" dur="1000"/>
                                        <p:tgtEl>
                                          <p:spTgt spid="201"/>
                                        </p:tgtEl>
                                      </p:cBhvr>
                                    </p:animEffect>
                                  </p:childTnLst>
                                </p:cTn>
                              </p:par>
                              <p:par>
                                <p:cTn id="961" presetID="53" presetClass="entr" presetSubtype="16" fill="hold" grpId="0" nodeType="withEffect">
                                  <p:stCondLst>
                                    <p:cond delay="250"/>
                                  </p:stCondLst>
                                  <p:childTnLst>
                                    <p:set>
                                      <p:cBhvr>
                                        <p:cTn id="962" dur="1" fill="hold">
                                          <p:stCondLst>
                                            <p:cond delay="0"/>
                                          </p:stCondLst>
                                        </p:cTn>
                                        <p:tgtEl>
                                          <p:spTgt spid="202"/>
                                        </p:tgtEl>
                                        <p:attrNameLst>
                                          <p:attrName>style.visibility</p:attrName>
                                        </p:attrNameLst>
                                      </p:cBhvr>
                                      <p:to>
                                        <p:strVal val="visible"/>
                                      </p:to>
                                    </p:set>
                                    <p:anim calcmode="lin" valueType="num">
                                      <p:cBhvr>
                                        <p:cTn id="963" dur="1000" fill="hold"/>
                                        <p:tgtEl>
                                          <p:spTgt spid="202"/>
                                        </p:tgtEl>
                                        <p:attrNameLst>
                                          <p:attrName>ppt_w</p:attrName>
                                        </p:attrNameLst>
                                      </p:cBhvr>
                                      <p:tavLst>
                                        <p:tav tm="0">
                                          <p:val>
                                            <p:fltVal val="0"/>
                                          </p:val>
                                        </p:tav>
                                        <p:tav tm="100000">
                                          <p:val>
                                            <p:strVal val="#ppt_w"/>
                                          </p:val>
                                        </p:tav>
                                      </p:tavLst>
                                    </p:anim>
                                    <p:anim calcmode="lin" valueType="num">
                                      <p:cBhvr>
                                        <p:cTn id="964" dur="1000" fill="hold"/>
                                        <p:tgtEl>
                                          <p:spTgt spid="202"/>
                                        </p:tgtEl>
                                        <p:attrNameLst>
                                          <p:attrName>ppt_h</p:attrName>
                                        </p:attrNameLst>
                                      </p:cBhvr>
                                      <p:tavLst>
                                        <p:tav tm="0">
                                          <p:val>
                                            <p:fltVal val="0"/>
                                          </p:val>
                                        </p:tav>
                                        <p:tav tm="100000">
                                          <p:val>
                                            <p:strVal val="#ppt_h"/>
                                          </p:val>
                                        </p:tav>
                                      </p:tavLst>
                                    </p:anim>
                                    <p:animEffect transition="in" filter="fade">
                                      <p:cBhvr>
                                        <p:cTn id="965" dur="1000"/>
                                        <p:tgtEl>
                                          <p:spTgt spid="202"/>
                                        </p:tgtEl>
                                      </p:cBhvr>
                                    </p:animEffect>
                                  </p:childTnLst>
                                </p:cTn>
                              </p:par>
                              <p:par>
                                <p:cTn id="966" presetID="53" presetClass="entr" presetSubtype="16" fill="hold" grpId="0" nodeType="withEffect">
                                  <p:stCondLst>
                                    <p:cond delay="250"/>
                                  </p:stCondLst>
                                  <p:childTnLst>
                                    <p:set>
                                      <p:cBhvr>
                                        <p:cTn id="967" dur="1" fill="hold">
                                          <p:stCondLst>
                                            <p:cond delay="0"/>
                                          </p:stCondLst>
                                        </p:cTn>
                                        <p:tgtEl>
                                          <p:spTgt spid="203"/>
                                        </p:tgtEl>
                                        <p:attrNameLst>
                                          <p:attrName>style.visibility</p:attrName>
                                        </p:attrNameLst>
                                      </p:cBhvr>
                                      <p:to>
                                        <p:strVal val="visible"/>
                                      </p:to>
                                    </p:set>
                                    <p:anim calcmode="lin" valueType="num">
                                      <p:cBhvr>
                                        <p:cTn id="968" dur="1000" fill="hold"/>
                                        <p:tgtEl>
                                          <p:spTgt spid="203"/>
                                        </p:tgtEl>
                                        <p:attrNameLst>
                                          <p:attrName>ppt_w</p:attrName>
                                        </p:attrNameLst>
                                      </p:cBhvr>
                                      <p:tavLst>
                                        <p:tav tm="0">
                                          <p:val>
                                            <p:fltVal val="0"/>
                                          </p:val>
                                        </p:tav>
                                        <p:tav tm="100000">
                                          <p:val>
                                            <p:strVal val="#ppt_w"/>
                                          </p:val>
                                        </p:tav>
                                      </p:tavLst>
                                    </p:anim>
                                    <p:anim calcmode="lin" valueType="num">
                                      <p:cBhvr>
                                        <p:cTn id="969" dur="1000" fill="hold"/>
                                        <p:tgtEl>
                                          <p:spTgt spid="203"/>
                                        </p:tgtEl>
                                        <p:attrNameLst>
                                          <p:attrName>ppt_h</p:attrName>
                                        </p:attrNameLst>
                                      </p:cBhvr>
                                      <p:tavLst>
                                        <p:tav tm="0">
                                          <p:val>
                                            <p:fltVal val="0"/>
                                          </p:val>
                                        </p:tav>
                                        <p:tav tm="100000">
                                          <p:val>
                                            <p:strVal val="#ppt_h"/>
                                          </p:val>
                                        </p:tav>
                                      </p:tavLst>
                                    </p:anim>
                                    <p:animEffect transition="in" filter="fade">
                                      <p:cBhvr>
                                        <p:cTn id="970" dur="1000"/>
                                        <p:tgtEl>
                                          <p:spTgt spid="203"/>
                                        </p:tgtEl>
                                      </p:cBhvr>
                                    </p:animEffect>
                                  </p:childTnLst>
                                </p:cTn>
                              </p:par>
                              <p:par>
                                <p:cTn id="971" presetID="53" presetClass="entr" presetSubtype="16" fill="hold" grpId="0" nodeType="withEffect">
                                  <p:stCondLst>
                                    <p:cond delay="250"/>
                                  </p:stCondLst>
                                  <p:childTnLst>
                                    <p:set>
                                      <p:cBhvr>
                                        <p:cTn id="972" dur="1" fill="hold">
                                          <p:stCondLst>
                                            <p:cond delay="0"/>
                                          </p:stCondLst>
                                        </p:cTn>
                                        <p:tgtEl>
                                          <p:spTgt spid="204"/>
                                        </p:tgtEl>
                                        <p:attrNameLst>
                                          <p:attrName>style.visibility</p:attrName>
                                        </p:attrNameLst>
                                      </p:cBhvr>
                                      <p:to>
                                        <p:strVal val="visible"/>
                                      </p:to>
                                    </p:set>
                                    <p:anim calcmode="lin" valueType="num">
                                      <p:cBhvr>
                                        <p:cTn id="973" dur="1000" fill="hold"/>
                                        <p:tgtEl>
                                          <p:spTgt spid="204"/>
                                        </p:tgtEl>
                                        <p:attrNameLst>
                                          <p:attrName>ppt_w</p:attrName>
                                        </p:attrNameLst>
                                      </p:cBhvr>
                                      <p:tavLst>
                                        <p:tav tm="0">
                                          <p:val>
                                            <p:fltVal val="0"/>
                                          </p:val>
                                        </p:tav>
                                        <p:tav tm="100000">
                                          <p:val>
                                            <p:strVal val="#ppt_w"/>
                                          </p:val>
                                        </p:tav>
                                      </p:tavLst>
                                    </p:anim>
                                    <p:anim calcmode="lin" valueType="num">
                                      <p:cBhvr>
                                        <p:cTn id="974" dur="1000" fill="hold"/>
                                        <p:tgtEl>
                                          <p:spTgt spid="204"/>
                                        </p:tgtEl>
                                        <p:attrNameLst>
                                          <p:attrName>ppt_h</p:attrName>
                                        </p:attrNameLst>
                                      </p:cBhvr>
                                      <p:tavLst>
                                        <p:tav tm="0">
                                          <p:val>
                                            <p:fltVal val="0"/>
                                          </p:val>
                                        </p:tav>
                                        <p:tav tm="100000">
                                          <p:val>
                                            <p:strVal val="#ppt_h"/>
                                          </p:val>
                                        </p:tav>
                                      </p:tavLst>
                                    </p:anim>
                                    <p:animEffect transition="in" filter="fade">
                                      <p:cBhvr>
                                        <p:cTn id="975" dur="1000"/>
                                        <p:tgtEl>
                                          <p:spTgt spid="204"/>
                                        </p:tgtEl>
                                      </p:cBhvr>
                                    </p:animEffect>
                                  </p:childTnLst>
                                </p:cTn>
                              </p:par>
                              <p:par>
                                <p:cTn id="976" presetID="53" presetClass="entr" presetSubtype="16" fill="hold" grpId="0" nodeType="withEffect">
                                  <p:stCondLst>
                                    <p:cond delay="250"/>
                                  </p:stCondLst>
                                  <p:childTnLst>
                                    <p:set>
                                      <p:cBhvr>
                                        <p:cTn id="977" dur="1" fill="hold">
                                          <p:stCondLst>
                                            <p:cond delay="0"/>
                                          </p:stCondLst>
                                        </p:cTn>
                                        <p:tgtEl>
                                          <p:spTgt spid="205"/>
                                        </p:tgtEl>
                                        <p:attrNameLst>
                                          <p:attrName>style.visibility</p:attrName>
                                        </p:attrNameLst>
                                      </p:cBhvr>
                                      <p:to>
                                        <p:strVal val="visible"/>
                                      </p:to>
                                    </p:set>
                                    <p:anim calcmode="lin" valueType="num">
                                      <p:cBhvr>
                                        <p:cTn id="978" dur="1000" fill="hold"/>
                                        <p:tgtEl>
                                          <p:spTgt spid="205"/>
                                        </p:tgtEl>
                                        <p:attrNameLst>
                                          <p:attrName>ppt_w</p:attrName>
                                        </p:attrNameLst>
                                      </p:cBhvr>
                                      <p:tavLst>
                                        <p:tav tm="0">
                                          <p:val>
                                            <p:fltVal val="0"/>
                                          </p:val>
                                        </p:tav>
                                        <p:tav tm="100000">
                                          <p:val>
                                            <p:strVal val="#ppt_w"/>
                                          </p:val>
                                        </p:tav>
                                      </p:tavLst>
                                    </p:anim>
                                    <p:anim calcmode="lin" valueType="num">
                                      <p:cBhvr>
                                        <p:cTn id="979" dur="1000" fill="hold"/>
                                        <p:tgtEl>
                                          <p:spTgt spid="205"/>
                                        </p:tgtEl>
                                        <p:attrNameLst>
                                          <p:attrName>ppt_h</p:attrName>
                                        </p:attrNameLst>
                                      </p:cBhvr>
                                      <p:tavLst>
                                        <p:tav tm="0">
                                          <p:val>
                                            <p:fltVal val="0"/>
                                          </p:val>
                                        </p:tav>
                                        <p:tav tm="100000">
                                          <p:val>
                                            <p:strVal val="#ppt_h"/>
                                          </p:val>
                                        </p:tav>
                                      </p:tavLst>
                                    </p:anim>
                                    <p:animEffect transition="in" filter="fade">
                                      <p:cBhvr>
                                        <p:cTn id="980" dur="1000"/>
                                        <p:tgtEl>
                                          <p:spTgt spid="205"/>
                                        </p:tgtEl>
                                      </p:cBhvr>
                                    </p:animEffect>
                                  </p:childTnLst>
                                </p:cTn>
                              </p:par>
                              <p:par>
                                <p:cTn id="981" presetID="53" presetClass="entr" presetSubtype="16" fill="hold" grpId="0" nodeType="withEffect">
                                  <p:stCondLst>
                                    <p:cond delay="250"/>
                                  </p:stCondLst>
                                  <p:childTnLst>
                                    <p:set>
                                      <p:cBhvr>
                                        <p:cTn id="982" dur="1" fill="hold">
                                          <p:stCondLst>
                                            <p:cond delay="0"/>
                                          </p:stCondLst>
                                        </p:cTn>
                                        <p:tgtEl>
                                          <p:spTgt spid="206"/>
                                        </p:tgtEl>
                                        <p:attrNameLst>
                                          <p:attrName>style.visibility</p:attrName>
                                        </p:attrNameLst>
                                      </p:cBhvr>
                                      <p:to>
                                        <p:strVal val="visible"/>
                                      </p:to>
                                    </p:set>
                                    <p:anim calcmode="lin" valueType="num">
                                      <p:cBhvr>
                                        <p:cTn id="983" dur="1000" fill="hold"/>
                                        <p:tgtEl>
                                          <p:spTgt spid="206"/>
                                        </p:tgtEl>
                                        <p:attrNameLst>
                                          <p:attrName>ppt_w</p:attrName>
                                        </p:attrNameLst>
                                      </p:cBhvr>
                                      <p:tavLst>
                                        <p:tav tm="0">
                                          <p:val>
                                            <p:fltVal val="0"/>
                                          </p:val>
                                        </p:tav>
                                        <p:tav tm="100000">
                                          <p:val>
                                            <p:strVal val="#ppt_w"/>
                                          </p:val>
                                        </p:tav>
                                      </p:tavLst>
                                    </p:anim>
                                    <p:anim calcmode="lin" valueType="num">
                                      <p:cBhvr>
                                        <p:cTn id="984" dur="1000" fill="hold"/>
                                        <p:tgtEl>
                                          <p:spTgt spid="206"/>
                                        </p:tgtEl>
                                        <p:attrNameLst>
                                          <p:attrName>ppt_h</p:attrName>
                                        </p:attrNameLst>
                                      </p:cBhvr>
                                      <p:tavLst>
                                        <p:tav tm="0">
                                          <p:val>
                                            <p:fltVal val="0"/>
                                          </p:val>
                                        </p:tav>
                                        <p:tav tm="100000">
                                          <p:val>
                                            <p:strVal val="#ppt_h"/>
                                          </p:val>
                                        </p:tav>
                                      </p:tavLst>
                                    </p:anim>
                                    <p:animEffect transition="in" filter="fade">
                                      <p:cBhvr>
                                        <p:cTn id="985" dur="1000"/>
                                        <p:tgtEl>
                                          <p:spTgt spid="206"/>
                                        </p:tgtEl>
                                      </p:cBhvr>
                                    </p:animEffect>
                                  </p:childTnLst>
                                </p:cTn>
                              </p:par>
                              <p:par>
                                <p:cTn id="986" presetID="53" presetClass="entr" presetSubtype="16" fill="hold" grpId="0" nodeType="withEffect">
                                  <p:stCondLst>
                                    <p:cond delay="250"/>
                                  </p:stCondLst>
                                  <p:childTnLst>
                                    <p:set>
                                      <p:cBhvr>
                                        <p:cTn id="987" dur="1" fill="hold">
                                          <p:stCondLst>
                                            <p:cond delay="0"/>
                                          </p:stCondLst>
                                        </p:cTn>
                                        <p:tgtEl>
                                          <p:spTgt spid="207"/>
                                        </p:tgtEl>
                                        <p:attrNameLst>
                                          <p:attrName>style.visibility</p:attrName>
                                        </p:attrNameLst>
                                      </p:cBhvr>
                                      <p:to>
                                        <p:strVal val="visible"/>
                                      </p:to>
                                    </p:set>
                                    <p:anim calcmode="lin" valueType="num">
                                      <p:cBhvr>
                                        <p:cTn id="988" dur="1000" fill="hold"/>
                                        <p:tgtEl>
                                          <p:spTgt spid="207"/>
                                        </p:tgtEl>
                                        <p:attrNameLst>
                                          <p:attrName>ppt_w</p:attrName>
                                        </p:attrNameLst>
                                      </p:cBhvr>
                                      <p:tavLst>
                                        <p:tav tm="0">
                                          <p:val>
                                            <p:fltVal val="0"/>
                                          </p:val>
                                        </p:tav>
                                        <p:tav tm="100000">
                                          <p:val>
                                            <p:strVal val="#ppt_w"/>
                                          </p:val>
                                        </p:tav>
                                      </p:tavLst>
                                    </p:anim>
                                    <p:anim calcmode="lin" valueType="num">
                                      <p:cBhvr>
                                        <p:cTn id="989" dur="1000" fill="hold"/>
                                        <p:tgtEl>
                                          <p:spTgt spid="207"/>
                                        </p:tgtEl>
                                        <p:attrNameLst>
                                          <p:attrName>ppt_h</p:attrName>
                                        </p:attrNameLst>
                                      </p:cBhvr>
                                      <p:tavLst>
                                        <p:tav tm="0">
                                          <p:val>
                                            <p:fltVal val="0"/>
                                          </p:val>
                                        </p:tav>
                                        <p:tav tm="100000">
                                          <p:val>
                                            <p:strVal val="#ppt_h"/>
                                          </p:val>
                                        </p:tav>
                                      </p:tavLst>
                                    </p:anim>
                                    <p:animEffect transition="in" filter="fade">
                                      <p:cBhvr>
                                        <p:cTn id="990" dur="1000"/>
                                        <p:tgtEl>
                                          <p:spTgt spid="207"/>
                                        </p:tgtEl>
                                      </p:cBhvr>
                                    </p:animEffect>
                                  </p:childTnLst>
                                </p:cTn>
                              </p:par>
                              <p:par>
                                <p:cTn id="991" presetID="53" presetClass="entr" presetSubtype="16" fill="hold" grpId="0" nodeType="withEffect">
                                  <p:stCondLst>
                                    <p:cond delay="250"/>
                                  </p:stCondLst>
                                  <p:childTnLst>
                                    <p:set>
                                      <p:cBhvr>
                                        <p:cTn id="992" dur="1" fill="hold">
                                          <p:stCondLst>
                                            <p:cond delay="0"/>
                                          </p:stCondLst>
                                        </p:cTn>
                                        <p:tgtEl>
                                          <p:spTgt spid="208"/>
                                        </p:tgtEl>
                                        <p:attrNameLst>
                                          <p:attrName>style.visibility</p:attrName>
                                        </p:attrNameLst>
                                      </p:cBhvr>
                                      <p:to>
                                        <p:strVal val="visible"/>
                                      </p:to>
                                    </p:set>
                                    <p:anim calcmode="lin" valueType="num">
                                      <p:cBhvr>
                                        <p:cTn id="993" dur="1000" fill="hold"/>
                                        <p:tgtEl>
                                          <p:spTgt spid="208"/>
                                        </p:tgtEl>
                                        <p:attrNameLst>
                                          <p:attrName>ppt_w</p:attrName>
                                        </p:attrNameLst>
                                      </p:cBhvr>
                                      <p:tavLst>
                                        <p:tav tm="0">
                                          <p:val>
                                            <p:fltVal val="0"/>
                                          </p:val>
                                        </p:tav>
                                        <p:tav tm="100000">
                                          <p:val>
                                            <p:strVal val="#ppt_w"/>
                                          </p:val>
                                        </p:tav>
                                      </p:tavLst>
                                    </p:anim>
                                    <p:anim calcmode="lin" valueType="num">
                                      <p:cBhvr>
                                        <p:cTn id="994" dur="1000" fill="hold"/>
                                        <p:tgtEl>
                                          <p:spTgt spid="208"/>
                                        </p:tgtEl>
                                        <p:attrNameLst>
                                          <p:attrName>ppt_h</p:attrName>
                                        </p:attrNameLst>
                                      </p:cBhvr>
                                      <p:tavLst>
                                        <p:tav tm="0">
                                          <p:val>
                                            <p:fltVal val="0"/>
                                          </p:val>
                                        </p:tav>
                                        <p:tav tm="100000">
                                          <p:val>
                                            <p:strVal val="#ppt_h"/>
                                          </p:val>
                                        </p:tav>
                                      </p:tavLst>
                                    </p:anim>
                                    <p:animEffect transition="in" filter="fade">
                                      <p:cBhvr>
                                        <p:cTn id="995" dur="1000"/>
                                        <p:tgtEl>
                                          <p:spTgt spid="208"/>
                                        </p:tgtEl>
                                      </p:cBhvr>
                                    </p:animEffect>
                                  </p:childTnLst>
                                </p:cTn>
                              </p:par>
                              <p:par>
                                <p:cTn id="996" presetID="53" presetClass="entr" presetSubtype="16" fill="hold" grpId="0" nodeType="withEffect">
                                  <p:stCondLst>
                                    <p:cond delay="250"/>
                                  </p:stCondLst>
                                  <p:childTnLst>
                                    <p:set>
                                      <p:cBhvr>
                                        <p:cTn id="997" dur="1" fill="hold">
                                          <p:stCondLst>
                                            <p:cond delay="0"/>
                                          </p:stCondLst>
                                        </p:cTn>
                                        <p:tgtEl>
                                          <p:spTgt spid="209"/>
                                        </p:tgtEl>
                                        <p:attrNameLst>
                                          <p:attrName>style.visibility</p:attrName>
                                        </p:attrNameLst>
                                      </p:cBhvr>
                                      <p:to>
                                        <p:strVal val="visible"/>
                                      </p:to>
                                    </p:set>
                                    <p:anim calcmode="lin" valueType="num">
                                      <p:cBhvr>
                                        <p:cTn id="998" dur="1000" fill="hold"/>
                                        <p:tgtEl>
                                          <p:spTgt spid="209"/>
                                        </p:tgtEl>
                                        <p:attrNameLst>
                                          <p:attrName>ppt_w</p:attrName>
                                        </p:attrNameLst>
                                      </p:cBhvr>
                                      <p:tavLst>
                                        <p:tav tm="0">
                                          <p:val>
                                            <p:fltVal val="0"/>
                                          </p:val>
                                        </p:tav>
                                        <p:tav tm="100000">
                                          <p:val>
                                            <p:strVal val="#ppt_w"/>
                                          </p:val>
                                        </p:tav>
                                      </p:tavLst>
                                    </p:anim>
                                    <p:anim calcmode="lin" valueType="num">
                                      <p:cBhvr>
                                        <p:cTn id="999" dur="1000" fill="hold"/>
                                        <p:tgtEl>
                                          <p:spTgt spid="209"/>
                                        </p:tgtEl>
                                        <p:attrNameLst>
                                          <p:attrName>ppt_h</p:attrName>
                                        </p:attrNameLst>
                                      </p:cBhvr>
                                      <p:tavLst>
                                        <p:tav tm="0">
                                          <p:val>
                                            <p:fltVal val="0"/>
                                          </p:val>
                                        </p:tav>
                                        <p:tav tm="100000">
                                          <p:val>
                                            <p:strVal val="#ppt_h"/>
                                          </p:val>
                                        </p:tav>
                                      </p:tavLst>
                                    </p:anim>
                                    <p:animEffect transition="in" filter="fade">
                                      <p:cBhvr>
                                        <p:cTn id="1000" dur="1000"/>
                                        <p:tgtEl>
                                          <p:spTgt spid="209"/>
                                        </p:tgtEl>
                                      </p:cBhvr>
                                    </p:animEffect>
                                  </p:childTnLst>
                                </p:cTn>
                              </p:par>
                              <p:par>
                                <p:cTn id="1001" presetID="53" presetClass="entr" presetSubtype="16" fill="hold" grpId="0" nodeType="withEffect">
                                  <p:stCondLst>
                                    <p:cond delay="250"/>
                                  </p:stCondLst>
                                  <p:childTnLst>
                                    <p:set>
                                      <p:cBhvr>
                                        <p:cTn id="1002" dur="1" fill="hold">
                                          <p:stCondLst>
                                            <p:cond delay="0"/>
                                          </p:stCondLst>
                                        </p:cTn>
                                        <p:tgtEl>
                                          <p:spTgt spid="210"/>
                                        </p:tgtEl>
                                        <p:attrNameLst>
                                          <p:attrName>style.visibility</p:attrName>
                                        </p:attrNameLst>
                                      </p:cBhvr>
                                      <p:to>
                                        <p:strVal val="visible"/>
                                      </p:to>
                                    </p:set>
                                    <p:anim calcmode="lin" valueType="num">
                                      <p:cBhvr>
                                        <p:cTn id="1003" dur="1000" fill="hold"/>
                                        <p:tgtEl>
                                          <p:spTgt spid="210"/>
                                        </p:tgtEl>
                                        <p:attrNameLst>
                                          <p:attrName>ppt_w</p:attrName>
                                        </p:attrNameLst>
                                      </p:cBhvr>
                                      <p:tavLst>
                                        <p:tav tm="0">
                                          <p:val>
                                            <p:fltVal val="0"/>
                                          </p:val>
                                        </p:tav>
                                        <p:tav tm="100000">
                                          <p:val>
                                            <p:strVal val="#ppt_w"/>
                                          </p:val>
                                        </p:tav>
                                      </p:tavLst>
                                    </p:anim>
                                    <p:anim calcmode="lin" valueType="num">
                                      <p:cBhvr>
                                        <p:cTn id="1004" dur="1000" fill="hold"/>
                                        <p:tgtEl>
                                          <p:spTgt spid="210"/>
                                        </p:tgtEl>
                                        <p:attrNameLst>
                                          <p:attrName>ppt_h</p:attrName>
                                        </p:attrNameLst>
                                      </p:cBhvr>
                                      <p:tavLst>
                                        <p:tav tm="0">
                                          <p:val>
                                            <p:fltVal val="0"/>
                                          </p:val>
                                        </p:tav>
                                        <p:tav tm="100000">
                                          <p:val>
                                            <p:strVal val="#ppt_h"/>
                                          </p:val>
                                        </p:tav>
                                      </p:tavLst>
                                    </p:anim>
                                    <p:animEffect transition="in" filter="fade">
                                      <p:cBhvr>
                                        <p:cTn id="1005" dur="1000"/>
                                        <p:tgtEl>
                                          <p:spTgt spid="210"/>
                                        </p:tgtEl>
                                      </p:cBhvr>
                                    </p:animEffect>
                                  </p:childTnLst>
                                </p:cTn>
                              </p:par>
                              <p:par>
                                <p:cTn id="1006" presetID="53" presetClass="entr" presetSubtype="16" fill="hold" grpId="0" nodeType="withEffect">
                                  <p:stCondLst>
                                    <p:cond delay="250"/>
                                  </p:stCondLst>
                                  <p:childTnLst>
                                    <p:set>
                                      <p:cBhvr>
                                        <p:cTn id="1007" dur="1" fill="hold">
                                          <p:stCondLst>
                                            <p:cond delay="0"/>
                                          </p:stCondLst>
                                        </p:cTn>
                                        <p:tgtEl>
                                          <p:spTgt spid="211"/>
                                        </p:tgtEl>
                                        <p:attrNameLst>
                                          <p:attrName>style.visibility</p:attrName>
                                        </p:attrNameLst>
                                      </p:cBhvr>
                                      <p:to>
                                        <p:strVal val="visible"/>
                                      </p:to>
                                    </p:set>
                                    <p:anim calcmode="lin" valueType="num">
                                      <p:cBhvr>
                                        <p:cTn id="1008" dur="1000" fill="hold"/>
                                        <p:tgtEl>
                                          <p:spTgt spid="211"/>
                                        </p:tgtEl>
                                        <p:attrNameLst>
                                          <p:attrName>ppt_w</p:attrName>
                                        </p:attrNameLst>
                                      </p:cBhvr>
                                      <p:tavLst>
                                        <p:tav tm="0">
                                          <p:val>
                                            <p:fltVal val="0"/>
                                          </p:val>
                                        </p:tav>
                                        <p:tav tm="100000">
                                          <p:val>
                                            <p:strVal val="#ppt_w"/>
                                          </p:val>
                                        </p:tav>
                                      </p:tavLst>
                                    </p:anim>
                                    <p:anim calcmode="lin" valueType="num">
                                      <p:cBhvr>
                                        <p:cTn id="1009" dur="1000" fill="hold"/>
                                        <p:tgtEl>
                                          <p:spTgt spid="211"/>
                                        </p:tgtEl>
                                        <p:attrNameLst>
                                          <p:attrName>ppt_h</p:attrName>
                                        </p:attrNameLst>
                                      </p:cBhvr>
                                      <p:tavLst>
                                        <p:tav tm="0">
                                          <p:val>
                                            <p:fltVal val="0"/>
                                          </p:val>
                                        </p:tav>
                                        <p:tav tm="100000">
                                          <p:val>
                                            <p:strVal val="#ppt_h"/>
                                          </p:val>
                                        </p:tav>
                                      </p:tavLst>
                                    </p:anim>
                                    <p:animEffect transition="in" filter="fade">
                                      <p:cBhvr>
                                        <p:cTn id="1010" dur="1000"/>
                                        <p:tgtEl>
                                          <p:spTgt spid="211"/>
                                        </p:tgtEl>
                                      </p:cBhvr>
                                    </p:animEffect>
                                  </p:childTnLst>
                                </p:cTn>
                              </p:par>
                              <p:par>
                                <p:cTn id="1011" presetID="53" presetClass="entr" presetSubtype="16" fill="hold" grpId="0" nodeType="withEffect">
                                  <p:stCondLst>
                                    <p:cond delay="250"/>
                                  </p:stCondLst>
                                  <p:childTnLst>
                                    <p:set>
                                      <p:cBhvr>
                                        <p:cTn id="1012" dur="1" fill="hold">
                                          <p:stCondLst>
                                            <p:cond delay="0"/>
                                          </p:stCondLst>
                                        </p:cTn>
                                        <p:tgtEl>
                                          <p:spTgt spid="212"/>
                                        </p:tgtEl>
                                        <p:attrNameLst>
                                          <p:attrName>style.visibility</p:attrName>
                                        </p:attrNameLst>
                                      </p:cBhvr>
                                      <p:to>
                                        <p:strVal val="visible"/>
                                      </p:to>
                                    </p:set>
                                    <p:anim calcmode="lin" valueType="num">
                                      <p:cBhvr>
                                        <p:cTn id="1013" dur="1000" fill="hold"/>
                                        <p:tgtEl>
                                          <p:spTgt spid="212"/>
                                        </p:tgtEl>
                                        <p:attrNameLst>
                                          <p:attrName>ppt_w</p:attrName>
                                        </p:attrNameLst>
                                      </p:cBhvr>
                                      <p:tavLst>
                                        <p:tav tm="0">
                                          <p:val>
                                            <p:fltVal val="0"/>
                                          </p:val>
                                        </p:tav>
                                        <p:tav tm="100000">
                                          <p:val>
                                            <p:strVal val="#ppt_w"/>
                                          </p:val>
                                        </p:tav>
                                      </p:tavLst>
                                    </p:anim>
                                    <p:anim calcmode="lin" valueType="num">
                                      <p:cBhvr>
                                        <p:cTn id="1014" dur="1000" fill="hold"/>
                                        <p:tgtEl>
                                          <p:spTgt spid="212"/>
                                        </p:tgtEl>
                                        <p:attrNameLst>
                                          <p:attrName>ppt_h</p:attrName>
                                        </p:attrNameLst>
                                      </p:cBhvr>
                                      <p:tavLst>
                                        <p:tav tm="0">
                                          <p:val>
                                            <p:fltVal val="0"/>
                                          </p:val>
                                        </p:tav>
                                        <p:tav tm="100000">
                                          <p:val>
                                            <p:strVal val="#ppt_h"/>
                                          </p:val>
                                        </p:tav>
                                      </p:tavLst>
                                    </p:anim>
                                    <p:animEffect transition="in" filter="fade">
                                      <p:cBhvr>
                                        <p:cTn id="1015" dur="1000"/>
                                        <p:tgtEl>
                                          <p:spTgt spid="212"/>
                                        </p:tgtEl>
                                      </p:cBhvr>
                                    </p:animEffect>
                                  </p:childTnLst>
                                </p:cTn>
                              </p:par>
                              <p:par>
                                <p:cTn id="1016" presetID="53" presetClass="entr" presetSubtype="16" fill="hold" grpId="0" nodeType="withEffect">
                                  <p:stCondLst>
                                    <p:cond delay="250"/>
                                  </p:stCondLst>
                                  <p:childTnLst>
                                    <p:set>
                                      <p:cBhvr>
                                        <p:cTn id="1017" dur="1" fill="hold">
                                          <p:stCondLst>
                                            <p:cond delay="0"/>
                                          </p:stCondLst>
                                        </p:cTn>
                                        <p:tgtEl>
                                          <p:spTgt spid="213"/>
                                        </p:tgtEl>
                                        <p:attrNameLst>
                                          <p:attrName>style.visibility</p:attrName>
                                        </p:attrNameLst>
                                      </p:cBhvr>
                                      <p:to>
                                        <p:strVal val="visible"/>
                                      </p:to>
                                    </p:set>
                                    <p:anim calcmode="lin" valueType="num">
                                      <p:cBhvr>
                                        <p:cTn id="1018" dur="1000" fill="hold"/>
                                        <p:tgtEl>
                                          <p:spTgt spid="213"/>
                                        </p:tgtEl>
                                        <p:attrNameLst>
                                          <p:attrName>ppt_w</p:attrName>
                                        </p:attrNameLst>
                                      </p:cBhvr>
                                      <p:tavLst>
                                        <p:tav tm="0">
                                          <p:val>
                                            <p:fltVal val="0"/>
                                          </p:val>
                                        </p:tav>
                                        <p:tav tm="100000">
                                          <p:val>
                                            <p:strVal val="#ppt_w"/>
                                          </p:val>
                                        </p:tav>
                                      </p:tavLst>
                                    </p:anim>
                                    <p:anim calcmode="lin" valueType="num">
                                      <p:cBhvr>
                                        <p:cTn id="1019" dur="1000" fill="hold"/>
                                        <p:tgtEl>
                                          <p:spTgt spid="213"/>
                                        </p:tgtEl>
                                        <p:attrNameLst>
                                          <p:attrName>ppt_h</p:attrName>
                                        </p:attrNameLst>
                                      </p:cBhvr>
                                      <p:tavLst>
                                        <p:tav tm="0">
                                          <p:val>
                                            <p:fltVal val="0"/>
                                          </p:val>
                                        </p:tav>
                                        <p:tav tm="100000">
                                          <p:val>
                                            <p:strVal val="#ppt_h"/>
                                          </p:val>
                                        </p:tav>
                                      </p:tavLst>
                                    </p:anim>
                                    <p:animEffect transition="in" filter="fade">
                                      <p:cBhvr>
                                        <p:cTn id="1020" dur="1000"/>
                                        <p:tgtEl>
                                          <p:spTgt spid="213"/>
                                        </p:tgtEl>
                                      </p:cBhvr>
                                    </p:animEffect>
                                  </p:childTnLst>
                                </p:cTn>
                              </p:par>
                              <p:par>
                                <p:cTn id="1021" presetID="53" presetClass="entr" presetSubtype="16" fill="hold" grpId="0" nodeType="withEffect">
                                  <p:stCondLst>
                                    <p:cond delay="250"/>
                                  </p:stCondLst>
                                  <p:childTnLst>
                                    <p:set>
                                      <p:cBhvr>
                                        <p:cTn id="1022" dur="1" fill="hold">
                                          <p:stCondLst>
                                            <p:cond delay="0"/>
                                          </p:stCondLst>
                                        </p:cTn>
                                        <p:tgtEl>
                                          <p:spTgt spid="214"/>
                                        </p:tgtEl>
                                        <p:attrNameLst>
                                          <p:attrName>style.visibility</p:attrName>
                                        </p:attrNameLst>
                                      </p:cBhvr>
                                      <p:to>
                                        <p:strVal val="visible"/>
                                      </p:to>
                                    </p:set>
                                    <p:anim calcmode="lin" valueType="num">
                                      <p:cBhvr>
                                        <p:cTn id="1023" dur="1000" fill="hold"/>
                                        <p:tgtEl>
                                          <p:spTgt spid="214"/>
                                        </p:tgtEl>
                                        <p:attrNameLst>
                                          <p:attrName>ppt_w</p:attrName>
                                        </p:attrNameLst>
                                      </p:cBhvr>
                                      <p:tavLst>
                                        <p:tav tm="0">
                                          <p:val>
                                            <p:fltVal val="0"/>
                                          </p:val>
                                        </p:tav>
                                        <p:tav tm="100000">
                                          <p:val>
                                            <p:strVal val="#ppt_w"/>
                                          </p:val>
                                        </p:tav>
                                      </p:tavLst>
                                    </p:anim>
                                    <p:anim calcmode="lin" valueType="num">
                                      <p:cBhvr>
                                        <p:cTn id="1024" dur="1000" fill="hold"/>
                                        <p:tgtEl>
                                          <p:spTgt spid="214"/>
                                        </p:tgtEl>
                                        <p:attrNameLst>
                                          <p:attrName>ppt_h</p:attrName>
                                        </p:attrNameLst>
                                      </p:cBhvr>
                                      <p:tavLst>
                                        <p:tav tm="0">
                                          <p:val>
                                            <p:fltVal val="0"/>
                                          </p:val>
                                        </p:tav>
                                        <p:tav tm="100000">
                                          <p:val>
                                            <p:strVal val="#ppt_h"/>
                                          </p:val>
                                        </p:tav>
                                      </p:tavLst>
                                    </p:anim>
                                    <p:animEffect transition="in" filter="fade">
                                      <p:cBhvr>
                                        <p:cTn id="1025" dur="1000"/>
                                        <p:tgtEl>
                                          <p:spTgt spid="214"/>
                                        </p:tgtEl>
                                      </p:cBhvr>
                                    </p:animEffect>
                                  </p:childTnLst>
                                </p:cTn>
                              </p:par>
                              <p:par>
                                <p:cTn id="1026" presetID="53" presetClass="entr" presetSubtype="16" fill="hold" grpId="0" nodeType="withEffect">
                                  <p:stCondLst>
                                    <p:cond delay="250"/>
                                  </p:stCondLst>
                                  <p:childTnLst>
                                    <p:set>
                                      <p:cBhvr>
                                        <p:cTn id="1027" dur="1" fill="hold">
                                          <p:stCondLst>
                                            <p:cond delay="0"/>
                                          </p:stCondLst>
                                        </p:cTn>
                                        <p:tgtEl>
                                          <p:spTgt spid="215"/>
                                        </p:tgtEl>
                                        <p:attrNameLst>
                                          <p:attrName>style.visibility</p:attrName>
                                        </p:attrNameLst>
                                      </p:cBhvr>
                                      <p:to>
                                        <p:strVal val="visible"/>
                                      </p:to>
                                    </p:set>
                                    <p:anim calcmode="lin" valueType="num">
                                      <p:cBhvr>
                                        <p:cTn id="1028" dur="1000" fill="hold"/>
                                        <p:tgtEl>
                                          <p:spTgt spid="215"/>
                                        </p:tgtEl>
                                        <p:attrNameLst>
                                          <p:attrName>ppt_w</p:attrName>
                                        </p:attrNameLst>
                                      </p:cBhvr>
                                      <p:tavLst>
                                        <p:tav tm="0">
                                          <p:val>
                                            <p:fltVal val="0"/>
                                          </p:val>
                                        </p:tav>
                                        <p:tav tm="100000">
                                          <p:val>
                                            <p:strVal val="#ppt_w"/>
                                          </p:val>
                                        </p:tav>
                                      </p:tavLst>
                                    </p:anim>
                                    <p:anim calcmode="lin" valueType="num">
                                      <p:cBhvr>
                                        <p:cTn id="1029" dur="1000" fill="hold"/>
                                        <p:tgtEl>
                                          <p:spTgt spid="215"/>
                                        </p:tgtEl>
                                        <p:attrNameLst>
                                          <p:attrName>ppt_h</p:attrName>
                                        </p:attrNameLst>
                                      </p:cBhvr>
                                      <p:tavLst>
                                        <p:tav tm="0">
                                          <p:val>
                                            <p:fltVal val="0"/>
                                          </p:val>
                                        </p:tav>
                                        <p:tav tm="100000">
                                          <p:val>
                                            <p:strVal val="#ppt_h"/>
                                          </p:val>
                                        </p:tav>
                                      </p:tavLst>
                                    </p:anim>
                                    <p:animEffect transition="in" filter="fade">
                                      <p:cBhvr>
                                        <p:cTn id="1030" dur="1000"/>
                                        <p:tgtEl>
                                          <p:spTgt spid="215"/>
                                        </p:tgtEl>
                                      </p:cBhvr>
                                    </p:animEffect>
                                  </p:childTnLst>
                                </p:cTn>
                              </p:par>
                              <p:par>
                                <p:cTn id="1031" presetID="53" presetClass="entr" presetSubtype="16" fill="hold" grpId="0" nodeType="withEffect">
                                  <p:stCondLst>
                                    <p:cond delay="250"/>
                                  </p:stCondLst>
                                  <p:childTnLst>
                                    <p:set>
                                      <p:cBhvr>
                                        <p:cTn id="1032" dur="1" fill="hold">
                                          <p:stCondLst>
                                            <p:cond delay="0"/>
                                          </p:stCondLst>
                                        </p:cTn>
                                        <p:tgtEl>
                                          <p:spTgt spid="216"/>
                                        </p:tgtEl>
                                        <p:attrNameLst>
                                          <p:attrName>style.visibility</p:attrName>
                                        </p:attrNameLst>
                                      </p:cBhvr>
                                      <p:to>
                                        <p:strVal val="visible"/>
                                      </p:to>
                                    </p:set>
                                    <p:anim calcmode="lin" valueType="num">
                                      <p:cBhvr>
                                        <p:cTn id="1033" dur="1000" fill="hold"/>
                                        <p:tgtEl>
                                          <p:spTgt spid="216"/>
                                        </p:tgtEl>
                                        <p:attrNameLst>
                                          <p:attrName>ppt_w</p:attrName>
                                        </p:attrNameLst>
                                      </p:cBhvr>
                                      <p:tavLst>
                                        <p:tav tm="0">
                                          <p:val>
                                            <p:fltVal val="0"/>
                                          </p:val>
                                        </p:tav>
                                        <p:tav tm="100000">
                                          <p:val>
                                            <p:strVal val="#ppt_w"/>
                                          </p:val>
                                        </p:tav>
                                      </p:tavLst>
                                    </p:anim>
                                    <p:anim calcmode="lin" valueType="num">
                                      <p:cBhvr>
                                        <p:cTn id="1034" dur="1000" fill="hold"/>
                                        <p:tgtEl>
                                          <p:spTgt spid="216"/>
                                        </p:tgtEl>
                                        <p:attrNameLst>
                                          <p:attrName>ppt_h</p:attrName>
                                        </p:attrNameLst>
                                      </p:cBhvr>
                                      <p:tavLst>
                                        <p:tav tm="0">
                                          <p:val>
                                            <p:fltVal val="0"/>
                                          </p:val>
                                        </p:tav>
                                        <p:tav tm="100000">
                                          <p:val>
                                            <p:strVal val="#ppt_h"/>
                                          </p:val>
                                        </p:tav>
                                      </p:tavLst>
                                    </p:anim>
                                    <p:animEffect transition="in" filter="fade">
                                      <p:cBhvr>
                                        <p:cTn id="1035" dur="1000"/>
                                        <p:tgtEl>
                                          <p:spTgt spid="216"/>
                                        </p:tgtEl>
                                      </p:cBhvr>
                                    </p:animEffect>
                                  </p:childTnLst>
                                </p:cTn>
                              </p:par>
                              <p:par>
                                <p:cTn id="1036" presetID="53" presetClass="entr" presetSubtype="16" fill="hold" grpId="0" nodeType="withEffect">
                                  <p:stCondLst>
                                    <p:cond delay="250"/>
                                  </p:stCondLst>
                                  <p:childTnLst>
                                    <p:set>
                                      <p:cBhvr>
                                        <p:cTn id="1037" dur="1" fill="hold">
                                          <p:stCondLst>
                                            <p:cond delay="0"/>
                                          </p:stCondLst>
                                        </p:cTn>
                                        <p:tgtEl>
                                          <p:spTgt spid="217"/>
                                        </p:tgtEl>
                                        <p:attrNameLst>
                                          <p:attrName>style.visibility</p:attrName>
                                        </p:attrNameLst>
                                      </p:cBhvr>
                                      <p:to>
                                        <p:strVal val="visible"/>
                                      </p:to>
                                    </p:set>
                                    <p:anim calcmode="lin" valueType="num">
                                      <p:cBhvr>
                                        <p:cTn id="1038" dur="1000" fill="hold"/>
                                        <p:tgtEl>
                                          <p:spTgt spid="217"/>
                                        </p:tgtEl>
                                        <p:attrNameLst>
                                          <p:attrName>ppt_w</p:attrName>
                                        </p:attrNameLst>
                                      </p:cBhvr>
                                      <p:tavLst>
                                        <p:tav tm="0">
                                          <p:val>
                                            <p:fltVal val="0"/>
                                          </p:val>
                                        </p:tav>
                                        <p:tav tm="100000">
                                          <p:val>
                                            <p:strVal val="#ppt_w"/>
                                          </p:val>
                                        </p:tav>
                                      </p:tavLst>
                                    </p:anim>
                                    <p:anim calcmode="lin" valueType="num">
                                      <p:cBhvr>
                                        <p:cTn id="1039" dur="1000" fill="hold"/>
                                        <p:tgtEl>
                                          <p:spTgt spid="217"/>
                                        </p:tgtEl>
                                        <p:attrNameLst>
                                          <p:attrName>ppt_h</p:attrName>
                                        </p:attrNameLst>
                                      </p:cBhvr>
                                      <p:tavLst>
                                        <p:tav tm="0">
                                          <p:val>
                                            <p:fltVal val="0"/>
                                          </p:val>
                                        </p:tav>
                                        <p:tav tm="100000">
                                          <p:val>
                                            <p:strVal val="#ppt_h"/>
                                          </p:val>
                                        </p:tav>
                                      </p:tavLst>
                                    </p:anim>
                                    <p:animEffect transition="in" filter="fade">
                                      <p:cBhvr>
                                        <p:cTn id="1040" dur="1000"/>
                                        <p:tgtEl>
                                          <p:spTgt spid="217"/>
                                        </p:tgtEl>
                                      </p:cBhvr>
                                    </p:animEffect>
                                  </p:childTnLst>
                                </p:cTn>
                              </p:par>
                              <p:par>
                                <p:cTn id="1041" presetID="53" presetClass="entr" presetSubtype="16" fill="hold" grpId="0" nodeType="withEffect">
                                  <p:stCondLst>
                                    <p:cond delay="250"/>
                                  </p:stCondLst>
                                  <p:childTnLst>
                                    <p:set>
                                      <p:cBhvr>
                                        <p:cTn id="1042" dur="1" fill="hold">
                                          <p:stCondLst>
                                            <p:cond delay="0"/>
                                          </p:stCondLst>
                                        </p:cTn>
                                        <p:tgtEl>
                                          <p:spTgt spid="218"/>
                                        </p:tgtEl>
                                        <p:attrNameLst>
                                          <p:attrName>style.visibility</p:attrName>
                                        </p:attrNameLst>
                                      </p:cBhvr>
                                      <p:to>
                                        <p:strVal val="visible"/>
                                      </p:to>
                                    </p:set>
                                    <p:anim calcmode="lin" valueType="num">
                                      <p:cBhvr>
                                        <p:cTn id="1043" dur="1000" fill="hold"/>
                                        <p:tgtEl>
                                          <p:spTgt spid="218"/>
                                        </p:tgtEl>
                                        <p:attrNameLst>
                                          <p:attrName>ppt_w</p:attrName>
                                        </p:attrNameLst>
                                      </p:cBhvr>
                                      <p:tavLst>
                                        <p:tav tm="0">
                                          <p:val>
                                            <p:fltVal val="0"/>
                                          </p:val>
                                        </p:tav>
                                        <p:tav tm="100000">
                                          <p:val>
                                            <p:strVal val="#ppt_w"/>
                                          </p:val>
                                        </p:tav>
                                      </p:tavLst>
                                    </p:anim>
                                    <p:anim calcmode="lin" valueType="num">
                                      <p:cBhvr>
                                        <p:cTn id="1044" dur="1000" fill="hold"/>
                                        <p:tgtEl>
                                          <p:spTgt spid="218"/>
                                        </p:tgtEl>
                                        <p:attrNameLst>
                                          <p:attrName>ppt_h</p:attrName>
                                        </p:attrNameLst>
                                      </p:cBhvr>
                                      <p:tavLst>
                                        <p:tav tm="0">
                                          <p:val>
                                            <p:fltVal val="0"/>
                                          </p:val>
                                        </p:tav>
                                        <p:tav tm="100000">
                                          <p:val>
                                            <p:strVal val="#ppt_h"/>
                                          </p:val>
                                        </p:tav>
                                      </p:tavLst>
                                    </p:anim>
                                    <p:animEffect transition="in" filter="fade">
                                      <p:cBhvr>
                                        <p:cTn id="1045" dur="1000"/>
                                        <p:tgtEl>
                                          <p:spTgt spid="218"/>
                                        </p:tgtEl>
                                      </p:cBhvr>
                                    </p:animEffect>
                                  </p:childTnLst>
                                </p:cTn>
                              </p:par>
                              <p:par>
                                <p:cTn id="1046" presetID="53" presetClass="entr" presetSubtype="16" fill="hold" grpId="0" nodeType="withEffect">
                                  <p:stCondLst>
                                    <p:cond delay="250"/>
                                  </p:stCondLst>
                                  <p:childTnLst>
                                    <p:set>
                                      <p:cBhvr>
                                        <p:cTn id="1047" dur="1" fill="hold">
                                          <p:stCondLst>
                                            <p:cond delay="0"/>
                                          </p:stCondLst>
                                        </p:cTn>
                                        <p:tgtEl>
                                          <p:spTgt spid="219"/>
                                        </p:tgtEl>
                                        <p:attrNameLst>
                                          <p:attrName>style.visibility</p:attrName>
                                        </p:attrNameLst>
                                      </p:cBhvr>
                                      <p:to>
                                        <p:strVal val="visible"/>
                                      </p:to>
                                    </p:set>
                                    <p:anim calcmode="lin" valueType="num">
                                      <p:cBhvr>
                                        <p:cTn id="1048" dur="1000" fill="hold"/>
                                        <p:tgtEl>
                                          <p:spTgt spid="219"/>
                                        </p:tgtEl>
                                        <p:attrNameLst>
                                          <p:attrName>ppt_w</p:attrName>
                                        </p:attrNameLst>
                                      </p:cBhvr>
                                      <p:tavLst>
                                        <p:tav tm="0">
                                          <p:val>
                                            <p:fltVal val="0"/>
                                          </p:val>
                                        </p:tav>
                                        <p:tav tm="100000">
                                          <p:val>
                                            <p:strVal val="#ppt_w"/>
                                          </p:val>
                                        </p:tav>
                                      </p:tavLst>
                                    </p:anim>
                                    <p:anim calcmode="lin" valueType="num">
                                      <p:cBhvr>
                                        <p:cTn id="1049" dur="1000" fill="hold"/>
                                        <p:tgtEl>
                                          <p:spTgt spid="219"/>
                                        </p:tgtEl>
                                        <p:attrNameLst>
                                          <p:attrName>ppt_h</p:attrName>
                                        </p:attrNameLst>
                                      </p:cBhvr>
                                      <p:tavLst>
                                        <p:tav tm="0">
                                          <p:val>
                                            <p:fltVal val="0"/>
                                          </p:val>
                                        </p:tav>
                                        <p:tav tm="100000">
                                          <p:val>
                                            <p:strVal val="#ppt_h"/>
                                          </p:val>
                                        </p:tav>
                                      </p:tavLst>
                                    </p:anim>
                                    <p:animEffect transition="in" filter="fade">
                                      <p:cBhvr>
                                        <p:cTn id="1050" dur="1000"/>
                                        <p:tgtEl>
                                          <p:spTgt spid="219"/>
                                        </p:tgtEl>
                                      </p:cBhvr>
                                    </p:animEffect>
                                  </p:childTnLst>
                                </p:cTn>
                              </p:par>
                              <p:par>
                                <p:cTn id="1051" presetID="53" presetClass="entr" presetSubtype="16" fill="hold" grpId="0" nodeType="withEffect">
                                  <p:stCondLst>
                                    <p:cond delay="250"/>
                                  </p:stCondLst>
                                  <p:childTnLst>
                                    <p:set>
                                      <p:cBhvr>
                                        <p:cTn id="1052" dur="1" fill="hold">
                                          <p:stCondLst>
                                            <p:cond delay="0"/>
                                          </p:stCondLst>
                                        </p:cTn>
                                        <p:tgtEl>
                                          <p:spTgt spid="220"/>
                                        </p:tgtEl>
                                        <p:attrNameLst>
                                          <p:attrName>style.visibility</p:attrName>
                                        </p:attrNameLst>
                                      </p:cBhvr>
                                      <p:to>
                                        <p:strVal val="visible"/>
                                      </p:to>
                                    </p:set>
                                    <p:anim calcmode="lin" valueType="num">
                                      <p:cBhvr>
                                        <p:cTn id="1053" dur="1000" fill="hold"/>
                                        <p:tgtEl>
                                          <p:spTgt spid="220"/>
                                        </p:tgtEl>
                                        <p:attrNameLst>
                                          <p:attrName>ppt_w</p:attrName>
                                        </p:attrNameLst>
                                      </p:cBhvr>
                                      <p:tavLst>
                                        <p:tav tm="0">
                                          <p:val>
                                            <p:fltVal val="0"/>
                                          </p:val>
                                        </p:tav>
                                        <p:tav tm="100000">
                                          <p:val>
                                            <p:strVal val="#ppt_w"/>
                                          </p:val>
                                        </p:tav>
                                      </p:tavLst>
                                    </p:anim>
                                    <p:anim calcmode="lin" valueType="num">
                                      <p:cBhvr>
                                        <p:cTn id="1054" dur="1000" fill="hold"/>
                                        <p:tgtEl>
                                          <p:spTgt spid="220"/>
                                        </p:tgtEl>
                                        <p:attrNameLst>
                                          <p:attrName>ppt_h</p:attrName>
                                        </p:attrNameLst>
                                      </p:cBhvr>
                                      <p:tavLst>
                                        <p:tav tm="0">
                                          <p:val>
                                            <p:fltVal val="0"/>
                                          </p:val>
                                        </p:tav>
                                        <p:tav tm="100000">
                                          <p:val>
                                            <p:strVal val="#ppt_h"/>
                                          </p:val>
                                        </p:tav>
                                      </p:tavLst>
                                    </p:anim>
                                    <p:animEffect transition="in" filter="fade">
                                      <p:cBhvr>
                                        <p:cTn id="1055" dur="1000"/>
                                        <p:tgtEl>
                                          <p:spTgt spid="220"/>
                                        </p:tgtEl>
                                      </p:cBhvr>
                                    </p:animEffect>
                                  </p:childTnLst>
                                </p:cTn>
                              </p:par>
                              <p:par>
                                <p:cTn id="1056" presetID="53" presetClass="entr" presetSubtype="16" fill="hold" grpId="0" nodeType="withEffect">
                                  <p:stCondLst>
                                    <p:cond delay="250"/>
                                  </p:stCondLst>
                                  <p:childTnLst>
                                    <p:set>
                                      <p:cBhvr>
                                        <p:cTn id="1057" dur="1" fill="hold">
                                          <p:stCondLst>
                                            <p:cond delay="0"/>
                                          </p:stCondLst>
                                        </p:cTn>
                                        <p:tgtEl>
                                          <p:spTgt spid="221"/>
                                        </p:tgtEl>
                                        <p:attrNameLst>
                                          <p:attrName>style.visibility</p:attrName>
                                        </p:attrNameLst>
                                      </p:cBhvr>
                                      <p:to>
                                        <p:strVal val="visible"/>
                                      </p:to>
                                    </p:set>
                                    <p:anim calcmode="lin" valueType="num">
                                      <p:cBhvr>
                                        <p:cTn id="1058" dur="1000" fill="hold"/>
                                        <p:tgtEl>
                                          <p:spTgt spid="221"/>
                                        </p:tgtEl>
                                        <p:attrNameLst>
                                          <p:attrName>ppt_w</p:attrName>
                                        </p:attrNameLst>
                                      </p:cBhvr>
                                      <p:tavLst>
                                        <p:tav tm="0">
                                          <p:val>
                                            <p:fltVal val="0"/>
                                          </p:val>
                                        </p:tav>
                                        <p:tav tm="100000">
                                          <p:val>
                                            <p:strVal val="#ppt_w"/>
                                          </p:val>
                                        </p:tav>
                                      </p:tavLst>
                                    </p:anim>
                                    <p:anim calcmode="lin" valueType="num">
                                      <p:cBhvr>
                                        <p:cTn id="1059" dur="1000" fill="hold"/>
                                        <p:tgtEl>
                                          <p:spTgt spid="221"/>
                                        </p:tgtEl>
                                        <p:attrNameLst>
                                          <p:attrName>ppt_h</p:attrName>
                                        </p:attrNameLst>
                                      </p:cBhvr>
                                      <p:tavLst>
                                        <p:tav tm="0">
                                          <p:val>
                                            <p:fltVal val="0"/>
                                          </p:val>
                                        </p:tav>
                                        <p:tav tm="100000">
                                          <p:val>
                                            <p:strVal val="#ppt_h"/>
                                          </p:val>
                                        </p:tav>
                                      </p:tavLst>
                                    </p:anim>
                                    <p:animEffect transition="in" filter="fade">
                                      <p:cBhvr>
                                        <p:cTn id="1060" dur="1000"/>
                                        <p:tgtEl>
                                          <p:spTgt spid="221"/>
                                        </p:tgtEl>
                                      </p:cBhvr>
                                    </p:animEffect>
                                  </p:childTnLst>
                                </p:cTn>
                              </p:par>
                              <p:par>
                                <p:cTn id="1061" presetID="53" presetClass="entr" presetSubtype="16" fill="hold" grpId="0" nodeType="withEffect">
                                  <p:stCondLst>
                                    <p:cond delay="250"/>
                                  </p:stCondLst>
                                  <p:childTnLst>
                                    <p:set>
                                      <p:cBhvr>
                                        <p:cTn id="1062" dur="1" fill="hold">
                                          <p:stCondLst>
                                            <p:cond delay="0"/>
                                          </p:stCondLst>
                                        </p:cTn>
                                        <p:tgtEl>
                                          <p:spTgt spid="222"/>
                                        </p:tgtEl>
                                        <p:attrNameLst>
                                          <p:attrName>style.visibility</p:attrName>
                                        </p:attrNameLst>
                                      </p:cBhvr>
                                      <p:to>
                                        <p:strVal val="visible"/>
                                      </p:to>
                                    </p:set>
                                    <p:anim calcmode="lin" valueType="num">
                                      <p:cBhvr>
                                        <p:cTn id="1063" dur="1000" fill="hold"/>
                                        <p:tgtEl>
                                          <p:spTgt spid="222"/>
                                        </p:tgtEl>
                                        <p:attrNameLst>
                                          <p:attrName>ppt_w</p:attrName>
                                        </p:attrNameLst>
                                      </p:cBhvr>
                                      <p:tavLst>
                                        <p:tav tm="0">
                                          <p:val>
                                            <p:fltVal val="0"/>
                                          </p:val>
                                        </p:tav>
                                        <p:tav tm="100000">
                                          <p:val>
                                            <p:strVal val="#ppt_w"/>
                                          </p:val>
                                        </p:tav>
                                      </p:tavLst>
                                    </p:anim>
                                    <p:anim calcmode="lin" valueType="num">
                                      <p:cBhvr>
                                        <p:cTn id="1064" dur="1000" fill="hold"/>
                                        <p:tgtEl>
                                          <p:spTgt spid="222"/>
                                        </p:tgtEl>
                                        <p:attrNameLst>
                                          <p:attrName>ppt_h</p:attrName>
                                        </p:attrNameLst>
                                      </p:cBhvr>
                                      <p:tavLst>
                                        <p:tav tm="0">
                                          <p:val>
                                            <p:fltVal val="0"/>
                                          </p:val>
                                        </p:tav>
                                        <p:tav tm="100000">
                                          <p:val>
                                            <p:strVal val="#ppt_h"/>
                                          </p:val>
                                        </p:tav>
                                      </p:tavLst>
                                    </p:anim>
                                    <p:animEffect transition="in" filter="fade">
                                      <p:cBhvr>
                                        <p:cTn id="1065" dur="1000"/>
                                        <p:tgtEl>
                                          <p:spTgt spid="222"/>
                                        </p:tgtEl>
                                      </p:cBhvr>
                                    </p:animEffect>
                                  </p:childTnLst>
                                </p:cTn>
                              </p:par>
                              <p:par>
                                <p:cTn id="1066" presetID="53" presetClass="entr" presetSubtype="16" fill="hold" grpId="0" nodeType="withEffect">
                                  <p:stCondLst>
                                    <p:cond delay="250"/>
                                  </p:stCondLst>
                                  <p:childTnLst>
                                    <p:set>
                                      <p:cBhvr>
                                        <p:cTn id="1067" dur="1" fill="hold">
                                          <p:stCondLst>
                                            <p:cond delay="0"/>
                                          </p:stCondLst>
                                        </p:cTn>
                                        <p:tgtEl>
                                          <p:spTgt spid="223"/>
                                        </p:tgtEl>
                                        <p:attrNameLst>
                                          <p:attrName>style.visibility</p:attrName>
                                        </p:attrNameLst>
                                      </p:cBhvr>
                                      <p:to>
                                        <p:strVal val="visible"/>
                                      </p:to>
                                    </p:set>
                                    <p:anim calcmode="lin" valueType="num">
                                      <p:cBhvr>
                                        <p:cTn id="1068" dur="1000" fill="hold"/>
                                        <p:tgtEl>
                                          <p:spTgt spid="223"/>
                                        </p:tgtEl>
                                        <p:attrNameLst>
                                          <p:attrName>ppt_w</p:attrName>
                                        </p:attrNameLst>
                                      </p:cBhvr>
                                      <p:tavLst>
                                        <p:tav tm="0">
                                          <p:val>
                                            <p:fltVal val="0"/>
                                          </p:val>
                                        </p:tav>
                                        <p:tav tm="100000">
                                          <p:val>
                                            <p:strVal val="#ppt_w"/>
                                          </p:val>
                                        </p:tav>
                                      </p:tavLst>
                                    </p:anim>
                                    <p:anim calcmode="lin" valueType="num">
                                      <p:cBhvr>
                                        <p:cTn id="1069" dur="1000" fill="hold"/>
                                        <p:tgtEl>
                                          <p:spTgt spid="223"/>
                                        </p:tgtEl>
                                        <p:attrNameLst>
                                          <p:attrName>ppt_h</p:attrName>
                                        </p:attrNameLst>
                                      </p:cBhvr>
                                      <p:tavLst>
                                        <p:tav tm="0">
                                          <p:val>
                                            <p:fltVal val="0"/>
                                          </p:val>
                                        </p:tav>
                                        <p:tav tm="100000">
                                          <p:val>
                                            <p:strVal val="#ppt_h"/>
                                          </p:val>
                                        </p:tav>
                                      </p:tavLst>
                                    </p:anim>
                                    <p:animEffect transition="in" filter="fade">
                                      <p:cBhvr>
                                        <p:cTn id="1070" dur="1000"/>
                                        <p:tgtEl>
                                          <p:spTgt spid="223"/>
                                        </p:tgtEl>
                                      </p:cBhvr>
                                    </p:animEffect>
                                  </p:childTnLst>
                                </p:cTn>
                              </p:par>
                              <p:par>
                                <p:cTn id="1071" presetID="53" presetClass="entr" presetSubtype="16" fill="hold" grpId="0" nodeType="withEffect">
                                  <p:stCondLst>
                                    <p:cond delay="250"/>
                                  </p:stCondLst>
                                  <p:childTnLst>
                                    <p:set>
                                      <p:cBhvr>
                                        <p:cTn id="1072" dur="1" fill="hold">
                                          <p:stCondLst>
                                            <p:cond delay="0"/>
                                          </p:stCondLst>
                                        </p:cTn>
                                        <p:tgtEl>
                                          <p:spTgt spid="224"/>
                                        </p:tgtEl>
                                        <p:attrNameLst>
                                          <p:attrName>style.visibility</p:attrName>
                                        </p:attrNameLst>
                                      </p:cBhvr>
                                      <p:to>
                                        <p:strVal val="visible"/>
                                      </p:to>
                                    </p:set>
                                    <p:anim calcmode="lin" valueType="num">
                                      <p:cBhvr>
                                        <p:cTn id="1073" dur="1000" fill="hold"/>
                                        <p:tgtEl>
                                          <p:spTgt spid="224"/>
                                        </p:tgtEl>
                                        <p:attrNameLst>
                                          <p:attrName>ppt_w</p:attrName>
                                        </p:attrNameLst>
                                      </p:cBhvr>
                                      <p:tavLst>
                                        <p:tav tm="0">
                                          <p:val>
                                            <p:fltVal val="0"/>
                                          </p:val>
                                        </p:tav>
                                        <p:tav tm="100000">
                                          <p:val>
                                            <p:strVal val="#ppt_w"/>
                                          </p:val>
                                        </p:tav>
                                      </p:tavLst>
                                    </p:anim>
                                    <p:anim calcmode="lin" valueType="num">
                                      <p:cBhvr>
                                        <p:cTn id="1074" dur="1000" fill="hold"/>
                                        <p:tgtEl>
                                          <p:spTgt spid="224"/>
                                        </p:tgtEl>
                                        <p:attrNameLst>
                                          <p:attrName>ppt_h</p:attrName>
                                        </p:attrNameLst>
                                      </p:cBhvr>
                                      <p:tavLst>
                                        <p:tav tm="0">
                                          <p:val>
                                            <p:fltVal val="0"/>
                                          </p:val>
                                        </p:tav>
                                        <p:tav tm="100000">
                                          <p:val>
                                            <p:strVal val="#ppt_h"/>
                                          </p:val>
                                        </p:tav>
                                      </p:tavLst>
                                    </p:anim>
                                    <p:animEffect transition="in" filter="fade">
                                      <p:cBhvr>
                                        <p:cTn id="1075" dur="1000"/>
                                        <p:tgtEl>
                                          <p:spTgt spid="224"/>
                                        </p:tgtEl>
                                      </p:cBhvr>
                                    </p:animEffect>
                                  </p:childTnLst>
                                </p:cTn>
                              </p:par>
                              <p:par>
                                <p:cTn id="1076" presetID="53" presetClass="entr" presetSubtype="16" fill="hold" grpId="0" nodeType="withEffect">
                                  <p:stCondLst>
                                    <p:cond delay="250"/>
                                  </p:stCondLst>
                                  <p:childTnLst>
                                    <p:set>
                                      <p:cBhvr>
                                        <p:cTn id="1077" dur="1" fill="hold">
                                          <p:stCondLst>
                                            <p:cond delay="0"/>
                                          </p:stCondLst>
                                        </p:cTn>
                                        <p:tgtEl>
                                          <p:spTgt spid="225"/>
                                        </p:tgtEl>
                                        <p:attrNameLst>
                                          <p:attrName>style.visibility</p:attrName>
                                        </p:attrNameLst>
                                      </p:cBhvr>
                                      <p:to>
                                        <p:strVal val="visible"/>
                                      </p:to>
                                    </p:set>
                                    <p:anim calcmode="lin" valueType="num">
                                      <p:cBhvr>
                                        <p:cTn id="1078" dur="1000" fill="hold"/>
                                        <p:tgtEl>
                                          <p:spTgt spid="225"/>
                                        </p:tgtEl>
                                        <p:attrNameLst>
                                          <p:attrName>ppt_w</p:attrName>
                                        </p:attrNameLst>
                                      </p:cBhvr>
                                      <p:tavLst>
                                        <p:tav tm="0">
                                          <p:val>
                                            <p:fltVal val="0"/>
                                          </p:val>
                                        </p:tav>
                                        <p:tav tm="100000">
                                          <p:val>
                                            <p:strVal val="#ppt_w"/>
                                          </p:val>
                                        </p:tav>
                                      </p:tavLst>
                                    </p:anim>
                                    <p:anim calcmode="lin" valueType="num">
                                      <p:cBhvr>
                                        <p:cTn id="1079" dur="1000" fill="hold"/>
                                        <p:tgtEl>
                                          <p:spTgt spid="225"/>
                                        </p:tgtEl>
                                        <p:attrNameLst>
                                          <p:attrName>ppt_h</p:attrName>
                                        </p:attrNameLst>
                                      </p:cBhvr>
                                      <p:tavLst>
                                        <p:tav tm="0">
                                          <p:val>
                                            <p:fltVal val="0"/>
                                          </p:val>
                                        </p:tav>
                                        <p:tav tm="100000">
                                          <p:val>
                                            <p:strVal val="#ppt_h"/>
                                          </p:val>
                                        </p:tav>
                                      </p:tavLst>
                                    </p:anim>
                                    <p:animEffect transition="in" filter="fade">
                                      <p:cBhvr>
                                        <p:cTn id="1080" dur="1000"/>
                                        <p:tgtEl>
                                          <p:spTgt spid="225"/>
                                        </p:tgtEl>
                                      </p:cBhvr>
                                    </p:animEffect>
                                  </p:childTnLst>
                                </p:cTn>
                              </p:par>
                              <p:par>
                                <p:cTn id="1081" presetID="53" presetClass="entr" presetSubtype="16" fill="hold" grpId="0" nodeType="withEffect">
                                  <p:stCondLst>
                                    <p:cond delay="250"/>
                                  </p:stCondLst>
                                  <p:childTnLst>
                                    <p:set>
                                      <p:cBhvr>
                                        <p:cTn id="1082" dur="1" fill="hold">
                                          <p:stCondLst>
                                            <p:cond delay="0"/>
                                          </p:stCondLst>
                                        </p:cTn>
                                        <p:tgtEl>
                                          <p:spTgt spid="226"/>
                                        </p:tgtEl>
                                        <p:attrNameLst>
                                          <p:attrName>style.visibility</p:attrName>
                                        </p:attrNameLst>
                                      </p:cBhvr>
                                      <p:to>
                                        <p:strVal val="visible"/>
                                      </p:to>
                                    </p:set>
                                    <p:anim calcmode="lin" valueType="num">
                                      <p:cBhvr>
                                        <p:cTn id="1083" dur="1000" fill="hold"/>
                                        <p:tgtEl>
                                          <p:spTgt spid="226"/>
                                        </p:tgtEl>
                                        <p:attrNameLst>
                                          <p:attrName>ppt_w</p:attrName>
                                        </p:attrNameLst>
                                      </p:cBhvr>
                                      <p:tavLst>
                                        <p:tav tm="0">
                                          <p:val>
                                            <p:fltVal val="0"/>
                                          </p:val>
                                        </p:tav>
                                        <p:tav tm="100000">
                                          <p:val>
                                            <p:strVal val="#ppt_w"/>
                                          </p:val>
                                        </p:tav>
                                      </p:tavLst>
                                    </p:anim>
                                    <p:anim calcmode="lin" valueType="num">
                                      <p:cBhvr>
                                        <p:cTn id="1084" dur="1000" fill="hold"/>
                                        <p:tgtEl>
                                          <p:spTgt spid="226"/>
                                        </p:tgtEl>
                                        <p:attrNameLst>
                                          <p:attrName>ppt_h</p:attrName>
                                        </p:attrNameLst>
                                      </p:cBhvr>
                                      <p:tavLst>
                                        <p:tav tm="0">
                                          <p:val>
                                            <p:fltVal val="0"/>
                                          </p:val>
                                        </p:tav>
                                        <p:tav tm="100000">
                                          <p:val>
                                            <p:strVal val="#ppt_h"/>
                                          </p:val>
                                        </p:tav>
                                      </p:tavLst>
                                    </p:anim>
                                    <p:animEffect transition="in" filter="fade">
                                      <p:cBhvr>
                                        <p:cTn id="1085" dur="1000"/>
                                        <p:tgtEl>
                                          <p:spTgt spid="226"/>
                                        </p:tgtEl>
                                      </p:cBhvr>
                                    </p:animEffect>
                                  </p:childTnLst>
                                </p:cTn>
                              </p:par>
                              <p:par>
                                <p:cTn id="1086" presetID="53" presetClass="entr" presetSubtype="16" fill="hold" grpId="0" nodeType="withEffect">
                                  <p:stCondLst>
                                    <p:cond delay="250"/>
                                  </p:stCondLst>
                                  <p:childTnLst>
                                    <p:set>
                                      <p:cBhvr>
                                        <p:cTn id="1087" dur="1" fill="hold">
                                          <p:stCondLst>
                                            <p:cond delay="0"/>
                                          </p:stCondLst>
                                        </p:cTn>
                                        <p:tgtEl>
                                          <p:spTgt spid="227"/>
                                        </p:tgtEl>
                                        <p:attrNameLst>
                                          <p:attrName>style.visibility</p:attrName>
                                        </p:attrNameLst>
                                      </p:cBhvr>
                                      <p:to>
                                        <p:strVal val="visible"/>
                                      </p:to>
                                    </p:set>
                                    <p:anim calcmode="lin" valueType="num">
                                      <p:cBhvr>
                                        <p:cTn id="1088" dur="1000" fill="hold"/>
                                        <p:tgtEl>
                                          <p:spTgt spid="227"/>
                                        </p:tgtEl>
                                        <p:attrNameLst>
                                          <p:attrName>ppt_w</p:attrName>
                                        </p:attrNameLst>
                                      </p:cBhvr>
                                      <p:tavLst>
                                        <p:tav tm="0">
                                          <p:val>
                                            <p:fltVal val="0"/>
                                          </p:val>
                                        </p:tav>
                                        <p:tav tm="100000">
                                          <p:val>
                                            <p:strVal val="#ppt_w"/>
                                          </p:val>
                                        </p:tav>
                                      </p:tavLst>
                                    </p:anim>
                                    <p:anim calcmode="lin" valueType="num">
                                      <p:cBhvr>
                                        <p:cTn id="1089" dur="1000" fill="hold"/>
                                        <p:tgtEl>
                                          <p:spTgt spid="227"/>
                                        </p:tgtEl>
                                        <p:attrNameLst>
                                          <p:attrName>ppt_h</p:attrName>
                                        </p:attrNameLst>
                                      </p:cBhvr>
                                      <p:tavLst>
                                        <p:tav tm="0">
                                          <p:val>
                                            <p:fltVal val="0"/>
                                          </p:val>
                                        </p:tav>
                                        <p:tav tm="100000">
                                          <p:val>
                                            <p:strVal val="#ppt_h"/>
                                          </p:val>
                                        </p:tav>
                                      </p:tavLst>
                                    </p:anim>
                                    <p:animEffect transition="in" filter="fade">
                                      <p:cBhvr>
                                        <p:cTn id="1090" dur="1000"/>
                                        <p:tgtEl>
                                          <p:spTgt spid="227"/>
                                        </p:tgtEl>
                                      </p:cBhvr>
                                    </p:animEffect>
                                  </p:childTnLst>
                                </p:cTn>
                              </p:par>
                              <p:par>
                                <p:cTn id="1091" presetID="53" presetClass="entr" presetSubtype="16" fill="hold" grpId="0" nodeType="withEffect">
                                  <p:stCondLst>
                                    <p:cond delay="250"/>
                                  </p:stCondLst>
                                  <p:childTnLst>
                                    <p:set>
                                      <p:cBhvr>
                                        <p:cTn id="1092" dur="1" fill="hold">
                                          <p:stCondLst>
                                            <p:cond delay="0"/>
                                          </p:stCondLst>
                                        </p:cTn>
                                        <p:tgtEl>
                                          <p:spTgt spid="228"/>
                                        </p:tgtEl>
                                        <p:attrNameLst>
                                          <p:attrName>style.visibility</p:attrName>
                                        </p:attrNameLst>
                                      </p:cBhvr>
                                      <p:to>
                                        <p:strVal val="visible"/>
                                      </p:to>
                                    </p:set>
                                    <p:anim calcmode="lin" valueType="num">
                                      <p:cBhvr>
                                        <p:cTn id="1093" dur="1000" fill="hold"/>
                                        <p:tgtEl>
                                          <p:spTgt spid="228"/>
                                        </p:tgtEl>
                                        <p:attrNameLst>
                                          <p:attrName>ppt_w</p:attrName>
                                        </p:attrNameLst>
                                      </p:cBhvr>
                                      <p:tavLst>
                                        <p:tav tm="0">
                                          <p:val>
                                            <p:fltVal val="0"/>
                                          </p:val>
                                        </p:tav>
                                        <p:tav tm="100000">
                                          <p:val>
                                            <p:strVal val="#ppt_w"/>
                                          </p:val>
                                        </p:tav>
                                      </p:tavLst>
                                    </p:anim>
                                    <p:anim calcmode="lin" valueType="num">
                                      <p:cBhvr>
                                        <p:cTn id="1094" dur="1000" fill="hold"/>
                                        <p:tgtEl>
                                          <p:spTgt spid="228"/>
                                        </p:tgtEl>
                                        <p:attrNameLst>
                                          <p:attrName>ppt_h</p:attrName>
                                        </p:attrNameLst>
                                      </p:cBhvr>
                                      <p:tavLst>
                                        <p:tav tm="0">
                                          <p:val>
                                            <p:fltVal val="0"/>
                                          </p:val>
                                        </p:tav>
                                        <p:tav tm="100000">
                                          <p:val>
                                            <p:strVal val="#ppt_h"/>
                                          </p:val>
                                        </p:tav>
                                      </p:tavLst>
                                    </p:anim>
                                    <p:animEffect transition="in" filter="fade">
                                      <p:cBhvr>
                                        <p:cTn id="1095" dur="1000"/>
                                        <p:tgtEl>
                                          <p:spTgt spid="228"/>
                                        </p:tgtEl>
                                      </p:cBhvr>
                                    </p:animEffect>
                                  </p:childTnLst>
                                </p:cTn>
                              </p:par>
                              <p:par>
                                <p:cTn id="1096" presetID="53" presetClass="entr" presetSubtype="16" fill="hold" grpId="0" nodeType="withEffect">
                                  <p:stCondLst>
                                    <p:cond delay="250"/>
                                  </p:stCondLst>
                                  <p:childTnLst>
                                    <p:set>
                                      <p:cBhvr>
                                        <p:cTn id="1097" dur="1" fill="hold">
                                          <p:stCondLst>
                                            <p:cond delay="0"/>
                                          </p:stCondLst>
                                        </p:cTn>
                                        <p:tgtEl>
                                          <p:spTgt spid="229"/>
                                        </p:tgtEl>
                                        <p:attrNameLst>
                                          <p:attrName>style.visibility</p:attrName>
                                        </p:attrNameLst>
                                      </p:cBhvr>
                                      <p:to>
                                        <p:strVal val="visible"/>
                                      </p:to>
                                    </p:set>
                                    <p:anim calcmode="lin" valueType="num">
                                      <p:cBhvr>
                                        <p:cTn id="1098" dur="1000" fill="hold"/>
                                        <p:tgtEl>
                                          <p:spTgt spid="229"/>
                                        </p:tgtEl>
                                        <p:attrNameLst>
                                          <p:attrName>ppt_w</p:attrName>
                                        </p:attrNameLst>
                                      </p:cBhvr>
                                      <p:tavLst>
                                        <p:tav tm="0">
                                          <p:val>
                                            <p:fltVal val="0"/>
                                          </p:val>
                                        </p:tav>
                                        <p:tav tm="100000">
                                          <p:val>
                                            <p:strVal val="#ppt_w"/>
                                          </p:val>
                                        </p:tav>
                                      </p:tavLst>
                                    </p:anim>
                                    <p:anim calcmode="lin" valueType="num">
                                      <p:cBhvr>
                                        <p:cTn id="1099" dur="1000" fill="hold"/>
                                        <p:tgtEl>
                                          <p:spTgt spid="229"/>
                                        </p:tgtEl>
                                        <p:attrNameLst>
                                          <p:attrName>ppt_h</p:attrName>
                                        </p:attrNameLst>
                                      </p:cBhvr>
                                      <p:tavLst>
                                        <p:tav tm="0">
                                          <p:val>
                                            <p:fltVal val="0"/>
                                          </p:val>
                                        </p:tav>
                                        <p:tav tm="100000">
                                          <p:val>
                                            <p:strVal val="#ppt_h"/>
                                          </p:val>
                                        </p:tav>
                                      </p:tavLst>
                                    </p:anim>
                                    <p:animEffect transition="in" filter="fade">
                                      <p:cBhvr>
                                        <p:cTn id="1100" dur="1000"/>
                                        <p:tgtEl>
                                          <p:spTgt spid="229"/>
                                        </p:tgtEl>
                                      </p:cBhvr>
                                    </p:animEffect>
                                  </p:childTnLst>
                                </p:cTn>
                              </p:par>
                              <p:par>
                                <p:cTn id="1101" presetID="53" presetClass="entr" presetSubtype="16" fill="hold" grpId="0" nodeType="withEffect">
                                  <p:stCondLst>
                                    <p:cond delay="250"/>
                                  </p:stCondLst>
                                  <p:childTnLst>
                                    <p:set>
                                      <p:cBhvr>
                                        <p:cTn id="1102" dur="1" fill="hold">
                                          <p:stCondLst>
                                            <p:cond delay="0"/>
                                          </p:stCondLst>
                                        </p:cTn>
                                        <p:tgtEl>
                                          <p:spTgt spid="230"/>
                                        </p:tgtEl>
                                        <p:attrNameLst>
                                          <p:attrName>style.visibility</p:attrName>
                                        </p:attrNameLst>
                                      </p:cBhvr>
                                      <p:to>
                                        <p:strVal val="visible"/>
                                      </p:to>
                                    </p:set>
                                    <p:anim calcmode="lin" valueType="num">
                                      <p:cBhvr>
                                        <p:cTn id="1103" dur="1000" fill="hold"/>
                                        <p:tgtEl>
                                          <p:spTgt spid="230"/>
                                        </p:tgtEl>
                                        <p:attrNameLst>
                                          <p:attrName>ppt_w</p:attrName>
                                        </p:attrNameLst>
                                      </p:cBhvr>
                                      <p:tavLst>
                                        <p:tav tm="0">
                                          <p:val>
                                            <p:fltVal val="0"/>
                                          </p:val>
                                        </p:tav>
                                        <p:tav tm="100000">
                                          <p:val>
                                            <p:strVal val="#ppt_w"/>
                                          </p:val>
                                        </p:tav>
                                      </p:tavLst>
                                    </p:anim>
                                    <p:anim calcmode="lin" valueType="num">
                                      <p:cBhvr>
                                        <p:cTn id="1104" dur="1000" fill="hold"/>
                                        <p:tgtEl>
                                          <p:spTgt spid="230"/>
                                        </p:tgtEl>
                                        <p:attrNameLst>
                                          <p:attrName>ppt_h</p:attrName>
                                        </p:attrNameLst>
                                      </p:cBhvr>
                                      <p:tavLst>
                                        <p:tav tm="0">
                                          <p:val>
                                            <p:fltVal val="0"/>
                                          </p:val>
                                        </p:tav>
                                        <p:tav tm="100000">
                                          <p:val>
                                            <p:strVal val="#ppt_h"/>
                                          </p:val>
                                        </p:tav>
                                      </p:tavLst>
                                    </p:anim>
                                    <p:animEffect transition="in" filter="fade">
                                      <p:cBhvr>
                                        <p:cTn id="1105" dur="1000"/>
                                        <p:tgtEl>
                                          <p:spTgt spid="230"/>
                                        </p:tgtEl>
                                      </p:cBhvr>
                                    </p:animEffect>
                                  </p:childTnLst>
                                </p:cTn>
                              </p:par>
                              <p:par>
                                <p:cTn id="1106" presetID="53" presetClass="entr" presetSubtype="16" fill="hold" grpId="0" nodeType="withEffect">
                                  <p:stCondLst>
                                    <p:cond delay="250"/>
                                  </p:stCondLst>
                                  <p:childTnLst>
                                    <p:set>
                                      <p:cBhvr>
                                        <p:cTn id="1107" dur="1" fill="hold">
                                          <p:stCondLst>
                                            <p:cond delay="0"/>
                                          </p:stCondLst>
                                        </p:cTn>
                                        <p:tgtEl>
                                          <p:spTgt spid="231"/>
                                        </p:tgtEl>
                                        <p:attrNameLst>
                                          <p:attrName>style.visibility</p:attrName>
                                        </p:attrNameLst>
                                      </p:cBhvr>
                                      <p:to>
                                        <p:strVal val="visible"/>
                                      </p:to>
                                    </p:set>
                                    <p:anim calcmode="lin" valueType="num">
                                      <p:cBhvr>
                                        <p:cTn id="1108" dur="1000" fill="hold"/>
                                        <p:tgtEl>
                                          <p:spTgt spid="231"/>
                                        </p:tgtEl>
                                        <p:attrNameLst>
                                          <p:attrName>ppt_w</p:attrName>
                                        </p:attrNameLst>
                                      </p:cBhvr>
                                      <p:tavLst>
                                        <p:tav tm="0">
                                          <p:val>
                                            <p:fltVal val="0"/>
                                          </p:val>
                                        </p:tav>
                                        <p:tav tm="100000">
                                          <p:val>
                                            <p:strVal val="#ppt_w"/>
                                          </p:val>
                                        </p:tav>
                                      </p:tavLst>
                                    </p:anim>
                                    <p:anim calcmode="lin" valueType="num">
                                      <p:cBhvr>
                                        <p:cTn id="1109" dur="1000" fill="hold"/>
                                        <p:tgtEl>
                                          <p:spTgt spid="231"/>
                                        </p:tgtEl>
                                        <p:attrNameLst>
                                          <p:attrName>ppt_h</p:attrName>
                                        </p:attrNameLst>
                                      </p:cBhvr>
                                      <p:tavLst>
                                        <p:tav tm="0">
                                          <p:val>
                                            <p:fltVal val="0"/>
                                          </p:val>
                                        </p:tav>
                                        <p:tav tm="100000">
                                          <p:val>
                                            <p:strVal val="#ppt_h"/>
                                          </p:val>
                                        </p:tav>
                                      </p:tavLst>
                                    </p:anim>
                                    <p:animEffect transition="in" filter="fade">
                                      <p:cBhvr>
                                        <p:cTn id="1110" dur="1000"/>
                                        <p:tgtEl>
                                          <p:spTgt spid="231"/>
                                        </p:tgtEl>
                                      </p:cBhvr>
                                    </p:animEffect>
                                  </p:childTnLst>
                                </p:cTn>
                              </p:par>
                              <p:par>
                                <p:cTn id="1111" presetID="53" presetClass="entr" presetSubtype="16" fill="hold" grpId="0" nodeType="withEffect">
                                  <p:stCondLst>
                                    <p:cond delay="250"/>
                                  </p:stCondLst>
                                  <p:childTnLst>
                                    <p:set>
                                      <p:cBhvr>
                                        <p:cTn id="1112" dur="1" fill="hold">
                                          <p:stCondLst>
                                            <p:cond delay="0"/>
                                          </p:stCondLst>
                                        </p:cTn>
                                        <p:tgtEl>
                                          <p:spTgt spid="232"/>
                                        </p:tgtEl>
                                        <p:attrNameLst>
                                          <p:attrName>style.visibility</p:attrName>
                                        </p:attrNameLst>
                                      </p:cBhvr>
                                      <p:to>
                                        <p:strVal val="visible"/>
                                      </p:to>
                                    </p:set>
                                    <p:anim calcmode="lin" valueType="num">
                                      <p:cBhvr>
                                        <p:cTn id="1113" dur="1000" fill="hold"/>
                                        <p:tgtEl>
                                          <p:spTgt spid="232"/>
                                        </p:tgtEl>
                                        <p:attrNameLst>
                                          <p:attrName>ppt_w</p:attrName>
                                        </p:attrNameLst>
                                      </p:cBhvr>
                                      <p:tavLst>
                                        <p:tav tm="0">
                                          <p:val>
                                            <p:fltVal val="0"/>
                                          </p:val>
                                        </p:tav>
                                        <p:tav tm="100000">
                                          <p:val>
                                            <p:strVal val="#ppt_w"/>
                                          </p:val>
                                        </p:tav>
                                      </p:tavLst>
                                    </p:anim>
                                    <p:anim calcmode="lin" valueType="num">
                                      <p:cBhvr>
                                        <p:cTn id="1114" dur="1000" fill="hold"/>
                                        <p:tgtEl>
                                          <p:spTgt spid="232"/>
                                        </p:tgtEl>
                                        <p:attrNameLst>
                                          <p:attrName>ppt_h</p:attrName>
                                        </p:attrNameLst>
                                      </p:cBhvr>
                                      <p:tavLst>
                                        <p:tav tm="0">
                                          <p:val>
                                            <p:fltVal val="0"/>
                                          </p:val>
                                        </p:tav>
                                        <p:tav tm="100000">
                                          <p:val>
                                            <p:strVal val="#ppt_h"/>
                                          </p:val>
                                        </p:tav>
                                      </p:tavLst>
                                    </p:anim>
                                    <p:animEffect transition="in" filter="fade">
                                      <p:cBhvr>
                                        <p:cTn id="1115" dur="1000"/>
                                        <p:tgtEl>
                                          <p:spTgt spid="232"/>
                                        </p:tgtEl>
                                      </p:cBhvr>
                                    </p:animEffect>
                                  </p:childTnLst>
                                </p:cTn>
                              </p:par>
                              <p:par>
                                <p:cTn id="1116" presetID="53" presetClass="entr" presetSubtype="16" fill="hold" grpId="0" nodeType="withEffect">
                                  <p:stCondLst>
                                    <p:cond delay="250"/>
                                  </p:stCondLst>
                                  <p:childTnLst>
                                    <p:set>
                                      <p:cBhvr>
                                        <p:cTn id="1117" dur="1" fill="hold">
                                          <p:stCondLst>
                                            <p:cond delay="0"/>
                                          </p:stCondLst>
                                        </p:cTn>
                                        <p:tgtEl>
                                          <p:spTgt spid="233"/>
                                        </p:tgtEl>
                                        <p:attrNameLst>
                                          <p:attrName>style.visibility</p:attrName>
                                        </p:attrNameLst>
                                      </p:cBhvr>
                                      <p:to>
                                        <p:strVal val="visible"/>
                                      </p:to>
                                    </p:set>
                                    <p:anim calcmode="lin" valueType="num">
                                      <p:cBhvr>
                                        <p:cTn id="1118" dur="1000" fill="hold"/>
                                        <p:tgtEl>
                                          <p:spTgt spid="233"/>
                                        </p:tgtEl>
                                        <p:attrNameLst>
                                          <p:attrName>ppt_w</p:attrName>
                                        </p:attrNameLst>
                                      </p:cBhvr>
                                      <p:tavLst>
                                        <p:tav tm="0">
                                          <p:val>
                                            <p:fltVal val="0"/>
                                          </p:val>
                                        </p:tav>
                                        <p:tav tm="100000">
                                          <p:val>
                                            <p:strVal val="#ppt_w"/>
                                          </p:val>
                                        </p:tav>
                                      </p:tavLst>
                                    </p:anim>
                                    <p:anim calcmode="lin" valueType="num">
                                      <p:cBhvr>
                                        <p:cTn id="1119" dur="1000" fill="hold"/>
                                        <p:tgtEl>
                                          <p:spTgt spid="233"/>
                                        </p:tgtEl>
                                        <p:attrNameLst>
                                          <p:attrName>ppt_h</p:attrName>
                                        </p:attrNameLst>
                                      </p:cBhvr>
                                      <p:tavLst>
                                        <p:tav tm="0">
                                          <p:val>
                                            <p:fltVal val="0"/>
                                          </p:val>
                                        </p:tav>
                                        <p:tav tm="100000">
                                          <p:val>
                                            <p:strVal val="#ppt_h"/>
                                          </p:val>
                                        </p:tav>
                                      </p:tavLst>
                                    </p:anim>
                                    <p:animEffect transition="in" filter="fade">
                                      <p:cBhvr>
                                        <p:cTn id="1120" dur="1000"/>
                                        <p:tgtEl>
                                          <p:spTgt spid="233"/>
                                        </p:tgtEl>
                                      </p:cBhvr>
                                    </p:animEffect>
                                  </p:childTnLst>
                                </p:cTn>
                              </p:par>
                              <p:par>
                                <p:cTn id="1121" presetID="53" presetClass="entr" presetSubtype="16" fill="hold" grpId="0" nodeType="withEffect">
                                  <p:stCondLst>
                                    <p:cond delay="250"/>
                                  </p:stCondLst>
                                  <p:childTnLst>
                                    <p:set>
                                      <p:cBhvr>
                                        <p:cTn id="1122" dur="1" fill="hold">
                                          <p:stCondLst>
                                            <p:cond delay="0"/>
                                          </p:stCondLst>
                                        </p:cTn>
                                        <p:tgtEl>
                                          <p:spTgt spid="234"/>
                                        </p:tgtEl>
                                        <p:attrNameLst>
                                          <p:attrName>style.visibility</p:attrName>
                                        </p:attrNameLst>
                                      </p:cBhvr>
                                      <p:to>
                                        <p:strVal val="visible"/>
                                      </p:to>
                                    </p:set>
                                    <p:anim calcmode="lin" valueType="num">
                                      <p:cBhvr>
                                        <p:cTn id="1123" dur="1000" fill="hold"/>
                                        <p:tgtEl>
                                          <p:spTgt spid="234"/>
                                        </p:tgtEl>
                                        <p:attrNameLst>
                                          <p:attrName>ppt_w</p:attrName>
                                        </p:attrNameLst>
                                      </p:cBhvr>
                                      <p:tavLst>
                                        <p:tav tm="0">
                                          <p:val>
                                            <p:fltVal val="0"/>
                                          </p:val>
                                        </p:tav>
                                        <p:tav tm="100000">
                                          <p:val>
                                            <p:strVal val="#ppt_w"/>
                                          </p:val>
                                        </p:tav>
                                      </p:tavLst>
                                    </p:anim>
                                    <p:anim calcmode="lin" valueType="num">
                                      <p:cBhvr>
                                        <p:cTn id="1124" dur="1000" fill="hold"/>
                                        <p:tgtEl>
                                          <p:spTgt spid="234"/>
                                        </p:tgtEl>
                                        <p:attrNameLst>
                                          <p:attrName>ppt_h</p:attrName>
                                        </p:attrNameLst>
                                      </p:cBhvr>
                                      <p:tavLst>
                                        <p:tav tm="0">
                                          <p:val>
                                            <p:fltVal val="0"/>
                                          </p:val>
                                        </p:tav>
                                        <p:tav tm="100000">
                                          <p:val>
                                            <p:strVal val="#ppt_h"/>
                                          </p:val>
                                        </p:tav>
                                      </p:tavLst>
                                    </p:anim>
                                    <p:animEffect transition="in" filter="fade">
                                      <p:cBhvr>
                                        <p:cTn id="1125" dur="1000"/>
                                        <p:tgtEl>
                                          <p:spTgt spid="234"/>
                                        </p:tgtEl>
                                      </p:cBhvr>
                                    </p:animEffect>
                                  </p:childTnLst>
                                </p:cTn>
                              </p:par>
                              <p:par>
                                <p:cTn id="1126" presetID="53" presetClass="entr" presetSubtype="16" fill="hold" grpId="0" nodeType="withEffect">
                                  <p:stCondLst>
                                    <p:cond delay="250"/>
                                  </p:stCondLst>
                                  <p:childTnLst>
                                    <p:set>
                                      <p:cBhvr>
                                        <p:cTn id="1127" dur="1" fill="hold">
                                          <p:stCondLst>
                                            <p:cond delay="0"/>
                                          </p:stCondLst>
                                        </p:cTn>
                                        <p:tgtEl>
                                          <p:spTgt spid="235"/>
                                        </p:tgtEl>
                                        <p:attrNameLst>
                                          <p:attrName>style.visibility</p:attrName>
                                        </p:attrNameLst>
                                      </p:cBhvr>
                                      <p:to>
                                        <p:strVal val="visible"/>
                                      </p:to>
                                    </p:set>
                                    <p:anim calcmode="lin" valueType="num">
                                      <p:cBhvr>
                                        <p:cTn id="1128" dur="1000" fill="hold"/>
                                        <p:tgtEl>
                                          <p:spTgt spid="235"/>
                                        </p:tgtEl>
                                        <p:attrNameLst>
                                          <p:attrName>ppt_w</p:attrName>
                                        </p:attrNameLst>
                                      </p:cBhvr>
                                      <p:tavLst>
                                        <p:tav tm="0">
                                          <p:val>
                                            <p:fltVal val="0"/>
                                          </p:val>
                                        </p:tav>
                                        <p:tav tm="100000">
                                          <p:val>
                                            <p:strVal val="#ppt_w"/>
                                          </p:val>
                                        </p:tav>
                                      </p:tavLst>
                                    </p:anim>
                                    <p:anim calcmode="lin" valueType="num">
                                      <p:cBhvr>
                                        <p:cTn id="1129" dur="1000" fill="hold"/>
                                        <p:tgtEl>
                                          <p:spTgt spid="235"/>
                                        </p:tgtEl>
                                        <p:attrNameLst>
                                          <p:attrName>ppt_h</p:attrName>
                                        </p:attrNameLst>
                                      </p:cBhvr>
                                      <p:tavLst>
                                        <p:tav tm="0">
                                          <p:val>
                                            <p:fltVal val="0"/>
                                          </p:val>
                                        </p:tav>
                                        <p:tav tm="100000">
                                          <p:val>
                                            <p:strVal val="#ppt_h"/>
                                          </p:val>
                                        </p:tav>
                                      </p:tavLst>
                                    </p:anim>
                                    <p:animEffect transition="in" filter="fade">
                                      <p:cBhvr>
                                        <p:cTn id="1130" dur="1000"/>
                                        <p:tgtEl>
                                          <p:spTgt spid="235"/>
                                        </p:tgtEl>
                                      </p:cBhvr>
                                    </p:animEffect>
                                  </p:childTnLst>
                                </p:cTn>
                              </p:par>
                              <p:par>
                                <p:cTn id="1131" presetID="53" presetClass="entr" presetSubtype="16" fill="hold" grpId="0" nodeType="withEffect">
                                  <p:stCondLst>
                                    <p:cond delay="250"/>
                                  </p:stCondLst>
                                  <p:childTnLst>
                                    <p:set>
                                      <p:cBhvr>
                                        <p:cTn id="1132" dur="1" fill="hold">
                                          <p:stCondLst>
                                            <p:cond delay="0"/>
                                          </p:stCondLst>
                                        </p:cTn>
                                        <p:tgtEl>
                                          <p:spTgt spid="236"/>
                                        </p:tgtEl>
                                        <p:attrNameLst>
                                          <p:attrName>style.visibility</p:attrName>
                                        </p:attrNameLst>
                                      </p:cBhvr>
                                      <p:to>
                                        <p:strVal val="visible"/>
                                      </p:to>
                                    </p:set>
                                    <p:anim calcmode="lin" valueType="num">
                                      <p:cBhvr>
                                        <p:cTn id="1133" dur="1000" fill="hold"/>
                                        <p:tgtEl>
                                          <p:spTgt spid="236"/>
                                        </p:tgtEl>
                                        <p:attrNameLst>
                                          <p:attrName>ppt_w</p:attrName>
                                        </p:attrNameLst>
                                      </p:cBhvr>
                                      <p:tavLst>
                                        <p:tav tm="0">
                                          <p:val>
                                            <p:fltVal val="0"/>
                                          </p:val>
                                        </p:tav>
                                        <p:tav tm="100000">
                                          <p:val>
                                            <p:strVal val="#ppt_w"/>
                                          </p:val>
                                        </p:tav>
                                      </p:tavLst>
                                    </p:anim>
                                    <p:anim calcmode="lin" valueType="num">
                                      <p:cBhvr>
                                        <p:cTn id="1134" dur="1000" fill="hold"/>
                                        <p:tgtEl>
                                          <p:spTgt spid="236"/>
                                        </p:tgtEl>
                                        <p:attrNameLst>
                                          <p:attrName>ppt_h</p:attrName>
                                        </p:attrNameLst>
                                      </p:cBhvr>
                                      <p:tavLst>
                                        <p:tav tm="0">
                                          <p:val>
                                            <p:fltVal val="0"/>
                                          </p:val>
                                        </p:tav>
                                        <p:tav tm="100000">
                                          <p:val>
                                            <p:strVal val="#ppt_h"/>
                                          </p:val>
                                        </p:tav>
                                      </p:tavLst>
                                    </p:anim>
                                    <p:animEffect transition="in" filter="fade">
                                      <p:cBhvr>
                                        <p:cTn id="1135" dur="1000"/>
                                        <p:tgtEl>
                                          <p:spTgt spid="236"/>
                                        </p:tgtEl>
                                      </p:cBhvr>
                                    </p:animEffect>
                                  </p:childTnLst>
                                </p:cTn>
                              </p:par>
                              <p:par>
                                <p:cTn id="1136" presetID="53" presetClass="entr" presetSubtype="16" fill="hold" grpId="0" nodeType="withEffect">
                                  <p:stCondLst>
                                    <p:cond delay="250"/>
                                  </p:stCondLst>
                                  <p:childTnLst>
                                    <p:set>
                                      <p:cBhvr>
                                        <p:cTn id="1137" dur="1" fill="hold">
                                          <p:stCondLst>
                                            <p:cond delay="0"/>
                                          </p:stCondLst>
                                        </p:cTn>
                                        <p:tgtEl>
                                          <p:spTgt spid="237"/>
                                        </p:tgtEl>
                                        <p:attrNameLst>
                                          <p:attrName>style.visibility</p:attrName>
                                        </p:attrNameLst>
                                      </p:cBhvr>
                                      <p:to>
                                        <p:strVal val="visible"/>
                                      </p:to>
                                    </p:set>
                                    <p:anim calcmode="lin" valueType="num">
                                      <p:cBhvr>
                                        <p:cTn id="1138" dur="1000" fill="hold"/>
                                        <p:tgtEl>
                                          <p:spTgt spid="237"/>
                                        </p:tgtEl>
                                        <p:attrNameLst>
                                          <p:attrName>ppt_w</p:attrName>
                                        </p:attrNameLst>
                                      </p:cBhvr>
                                      <p:tavLst>
                                        <p:tav tm="0">
                                          <p:val>
                                            <p:fltVal val="0"/>
                                          </p:val>
                                        </p:tav>
                                        <p:tav tm="100000">
                                          <p:val>
                                            <p:strVal val="#ppt_w"/>
                                          </p:val>
                                        </p:tav>
                                      </p:tavLst>
                                    </p:anim>
                                    <p:anim calcmode="lin" valueType="num">
                                      <p:cBhvr>
                                        <p:cTn id="1139" dur="1000" fill="hold"/>
                                        <p:tgtEl>
                                          <p:spTgt spid="237"/>
                                        </p:tgtEl>
                                        <p:attrNameLst>
                                          <p:attrName>ppt_h</p:attrName>
                                        </p:attrNameLst>
                                      </p:cBhvr>
                                      <p:tavLst>
                                        <p:tav tm="0">
                                          <p:val>
                                            <p:fltVal val="0"/>
                                          </p:val>
                                        </p:tav>
                                        <p:tav tm="100000">
                                          <p:val>
                                            <p:strVal val="#ppt_h"/>
                                          </p:val>
                                        </p:tav>
                                      </p:tavLst>
                                    </p:anim>
                                    <p:animEffect transition="in" filter="fade">
                                      <p:cBhvr>
                                        <p:cTn id="1140" dur="1000"/>
                                        <p:tgtEl>
                                          <p:spTgt spid="237"/>
                                        </p:tgtEl>
                                      </p:cBhvr>
                                    </p:animEffect>
                                  </p:childTnLst>
                                </p:cTn>
                              </p:par>
                              <p:par>
                                <p:cTn id="1141" presetID="53" presetClass="entr" presetSubtype="16" fill="hold" grpId="0" nodeType="withEffect">
                                  <p:stCondLst>
                                    <p:cond delay="250"/>
                                  </p:stCondLst>
                                  <p:childTnLst>
                                    <p:set>
                                      <p:cBhvr>
                                        <p:cTn id="1142" dur="1" fill="hold">
                                          <p:stCondLst>
                                            <p:cond delay="0"/>
                                          </p:stCondLst>
                                        </p:cTn>
                                        <p:tgtEl>
                                          <p:spTgt spid="238"/>
                                        </p:tgtEl>
                                        <p:attrNameLst>
                                          <p:attrName>style.visibility</p:attrName>
                                        </p:attrNameLst>
                                      </p:cBhvr>
                                      <p:to>
                                        <p:strVal val="visible"/>
                                      </p:to>
                                    </p:set>
                                    <p:anim calcmode="lin" valueType="num">
                                      <p:cBhvr>
                                        <p:cTn id="1143" dur="1000" fill="hold"/>
                                        <p:tgtEl>
                                          <p:spTgt spid="238"/>
                                        </p:tgtEl>
                                        <p:attrNameLst>
                                          <p:attrName>ppt_w</p:attrName>
                                        </p:attrNameLst>
                                      </p:cBhvr>
                                      <p:tavLst>
                                        <p:tav tm="0">
                                          <p:val>
                                            <p:fltVal val="0"/>
                                          </p:val>
                                        </p:tav>
                                        <p:tav tm="100000">
                                          <p:val>
                                            <p:strVal val="#ppt_w"/>
                                          </p:val>
                                        </p:tav>
                                      </p:tavLst>
                                    </p:anim>
                                    <p:anim calcmode="lin" valueType="num">
                                      <p:cBhvr>
                                        <p:cTn id="1144" dur="1000" fill="hold"/>
                                        <p:tgtEl>
                                          <p:spTgt spid="238"/>
                                        </p:tgtEl>
                                        <p:attrNameLst>
                                          <p:attrName>ppt_h</p:attrName>
                                        </p:attrNameLst>
                                      </p:cBhvr>
                                      <p:tavLst>
                                        <p:tav tm="0">
                                          <p:val>
                                            <p:fltVal val="0"/>
                                          </p:val>
                                        </p:tav>
                                        <p:tav tm="100000">
                                          <p:val>
                                            <p:strVal val="#ppt_h"/>
                                          </p:val>
                                        </p:tav>
                                      </p:tavLst>
                                    </p:anim>
                                    <p:animEffect transition="in" filter="fade">
                                      <p:cBhvr>
                                        <p:cTn id="1145" dur="1000"/>
                                        <p:tgtEl>
                                          <p:spTgt spid="238"/>
                                        </p:tgtEl>
                                      </p:cBhvr>
                                    </p:animEffect>
                                  </p:childTnLst>
                                </p:cTn>
                              </p:par>
                              <p:par>
                                <p:cTn id="1146" presetID="53" presetClass="entr" presetSubtype="16" fill="hold" grpId="0" nodeType="withEffect">
                                  <p:stCondLst>
                                    <p:cond delay="250"/>
                                  </p:stCondLst>
                                  <p:childTnLst>
                                    <p:set>
                                      <p:cBhvr>
                                        <p:cTn id="1147" dur="1" fill="hold">
                                          <p:stCondLst>
                                            <p:cond delay="0"/>
                                          </p:stCondLst>
                                        </p:cTn>
                                        <p:tgtEl>
                                          <p:spTgt spid="239"/>
                                        </p:tgtEl>
                                        <p:attrNameLst>
                                          <p:attrName>style.visibility</p:attrName>
                                        </p:attrNameLst>
                                      </p:cBhvr>
                                      <p:to>
                                        <p:strVal val="visible"/>
                                      </p:to>
                                    </p:set>
                                    <p:anim calcmode="lin" valueType="num">
                                      <p:cBhvr>
                                        <p:cTn id="1148" dur="1000" fill="hold"/>
                                        <p:tgtEl>
                                          <p:spTgt spid="239"/>
                                        </p:tgtEl>
                                        <p:attrNameLst>
                                          <p:attrName>ppt_w</p:attrName>
                                        </p:attrNameLst>
                                      </p:cBhvr>
                                      <p:tavLst>
                                        <p:tav tm="0">
                                          <p:val>
                                            <p:fltVal val="0"/>
                                          </p:val>
                                        </p:tav>
                                        <p:tav tm="100000">
                                          <p:val>
                                            <p:strVal val="#ppt_w"/>
                                          </p:val>
                                        </p:tav>
                                      </p:tavLst>
                                    </p:anim>
                                    <p:anim calcmode="lin" valueType="num">
                                      <p:cBhvr>
                                        <p:cTn id="1149" dur="1000" fill="hold"/>
                                        <p:tgtEl>
                                          <p:spTgt spid="239"/>
                                        </p:tgtEl>
                                        <p:attrNameLst>
                                          <p:attrName>ppt_h</p:attrName>
                                        </p:attrNameLst>
                                      </p:cBhvr>
                                      <p:tavLst>
                                        <p:tav tm="0">
                                          <p:val>
                                            <p:fltVal val="0"/>
                                          </p:val>
                                        </p:tav>
                                        <p:tav tm="100000">
                                          <p:val>
                                            <p:strVal val="#ppt_h"/>
                                          </p:val>
                                        </p:tav>
                                      </p:tavLst>
                                    </p:anim>
                                    <p:animEffect transition="in" filter="fade">
                                      <p:cBhvr>
                                        <p:cTn id="1150" dur="1000"/>
                                        <p:tgtEl>
                                          <p:spTgt spid="239"/>
                                        </p:tgtEl>
                                      </p:cBhvr>
                                    </p:animEffect>
                                  </p:childTnLst>
                                </p:cTn>
                              </p:par>
                              <p:par>
                                <p:cTn id="1151" presetID="53" presetClass="entr" presetSubtype="16" fill="hold" grpId="0" nodeType="withEffect">
                                  <p:stCondLst>
                                    <p:cond delay="250"/>
                                  </p:stCondLst>
                                  <p:childTnLst>
                                    <p:set>
                                      <p:cBhvr>
                                        <p:cTn id="1152" dur="1" fill="hold">
                                          <p:stCondLst>
                                            <p:cond delay="0"/>
                                          </p:stCondLst>
                                        </p:cTn>
                                        <p:tgtEl>
                                          <p:spTgt spid="240"/>
                                        </p:tgtEl>
                                        <p:attrNameLst>
                                          <p:attrName>style.visibility</p:attrName>
                                        </p:attrNameLst>
                                      </p:cBhvr>
                                      <p:to>
                                        <p:strVal val="visible"/>
                                      </p:to>
                                    </p:set>
                                    <p:anim calcmode="lin" valueType="num">
                                      <p:cBhvr>
                                        <p:cTn id="1153" dur="1000" fill="hold"/>
                                        <p:tgtEl>
                                          <p:spTgt spid="240"/>
                                        </p:tgtEl>
                                        <p:attrNameLst>
                                          <p:attrName>ppt_w</p:attrName>
                                        </p:attrNameLst>
                                      </p:cBhvr>
                                      <p:tavLst>
                                        <p:tav tm="0">
                                          <p:val>
                                            <p:fltVal val="0"/>
                                          </p:val>
                                        </p:tav>
                                        <p:tav tm="100000">
                                          <p:val>
                                            <p:strVal val="#ppt_w"/>
                                          </p:val>
                                        </p:tav>
                                      </p:tavLst>
                                    </p:anim>
                                    <p:anim calcmode="lin" valueType="num">
                                      <p:cBhvr>
                                        <p:cTn id="1154" dur="1000" fill="hold"/>
                                        <p:tgtEl>
                                          <p:spTgt spid="240"/>
                                        </p:tgtEl>
                                        <p:attrNameLst>
                                          <p:attrName>ppt_h</p:attrName>
                                        </p:attrNameLst>
                                      </p:cBhvr>
                                      <p:tavLst>
                                        <p:tav tm="0">
                                          <p:val>
                                            <p:fltVal val="0"/>
                                          </p:val>
                                        </p:tav>
                                        <p:tav tm="100000">
                                          <p:val>
                                            <p:strVal val="#ppt_h"/>
                                          </p:val>
                                        </p:tav>
                                      </p:tavLst>
                                    </p:anim>
                                    <p:animEffect transition="in" filter="fade">
                                      <p:cBhvr>
                                        <p:cTn id="1155" dur="1000"/>
                                        <p:tgtEl>
                                          <p:spTgt spid="240"/>
                                        </p:tgtEl>
                                      </p:cBhvr>
                                    </p:animEffect>
                                  </p:childTnLst>
                                </p:cTn>
                              </p:par>
                              <p:par>
                                <p:cTn id="1156" presetID="53" presetClass="entr" presetSubtype="16" fill="hold" grpId="0" nodeType="withEffect">
                                  <p:stCondLst>
                                    <p:cond delay="250"/>
                                  </p:stCondLst>
                                  <p:childTnLst>
                                    <p:set>
                                      <p:cBhvr>
                                        <p:cTn id="1157" dur="1" fill="hold">
                                          <p:stCondLst>
                                            <p:cond delay="0"/>
                                          </p:stCondLst>
                                        </p:cTn>
                                        <p:tgtEl>
                                          <p:spTgt spid="241"/>
                                        </p:tgtEl>
                                        <p:attrNameLst>
                                          <p:attrName>style.visibility</p:attrName>
                                        </p:attrNameLst>
                                      </p:cBhvr>
                                      <p:to>
                                        <p:strVal val="visible"/>
                                      </p:to>
                                    </p:set>
                                    <p:anim calcmode="lin" valueType="num">
                                      <p:cBhvr>
                                        <p:cTn id="1158" dur="1000" fill="hold"/>
                                        <p:tgtEl>
                                          <p:spTgt spid="241"/>
                                        </p:tgtEl>
                                        <p:attrNameLst>
                                          <p:attrName>ppt_w</p:attrName>
                                        </p:attrNameLst>
                                      </p:cBhvr>
                                      <p:tavLst>
                                        <p:tav tm="0">
                                          <p:val>
                                            <p:fltVal val="0"/>
                                          </p:val>
                                        </p:tav>
                                        <p:tav tm="100000">
                                          <p:val>
                                            <p:strVal val="#ppt_w"/>
                                          </p:val>
                                        </p:tav>
                                      </p:tavLst>
                                    </p:anim>
                                    <p:anim calcmode="lin" valueType="num">
                                      <p:cBhvr>
                                        <p:cTn id="1159" dur="1000" fill="hold"/>
                                        <p:tgtEl>
                                          <p:spTgt spid="241"/>
                                        </p:tgtEl>
                                        <p:attrNameLst>
                                          <p:attrName>ppt_h</p:attrName>
                                        </p:attrNameLst>
                                      </p:cBhvr>
                                      <p:tavLst>
                                        <p:tav tm="0">
                                          <p:val>
                                            <p:fltVal val="0"/>
                                          </p:val>
                                        </p:tav>
                                        <p:tav tm="100000">
                                          <p:val>
                                            <p:strVal val="#ppt_h"/>
                                          </p:val>
                                        </p:tav>
                                      </p:tavLst>
                                    </p:anim>
                                    <p:animEffect transition="in" filter="fade">
                                      <p:cBhvr>
                                        <p:cTn id="1160" dur="1000"/>
                                        <p:tgtEl>
                                          <p:spTgt spid="241"/>
                                        </p:tgtEl>
                                      </p:cBhvr>
                                    </p:animEffect>
                                  </p:childTnLst>
                                </p:cTn>
                              </p:par>
                              <p:par>
                                <p:cTn id="1161" presetID="53" presetClass="entr" presetSubtype="16" fill="hold" grpId="0" nodeType="withEffect">
                                  <p:stCondLst>
                                    <p:cond delay="250"/>
                                  </p:stCondLst>
                                  <p:childTnLst>
                                    <p:set>
                                      <p:cBhvr>
                                        <p:cTn id="1162" dur="1" fill="hold">
                                          <p:stCondLst>
                                            <p:cond delay="0"/>
                                          </p:stCondLst>
                                        </p:cTn>
                                        <p:tgtEl>
                                          <p:spTgt spid="242"/>
                                        </p:tgtEl>
                                        <p:attrNameLst>
                                          <p:attrName>style.visibility</p:attrName>
                                        </p:attrNameLst>
                                      </p:cBhvr>
                                      <p:to>
                                        <p:strVal val="visible"/>
                                      </p:to>
                                    </p:set>
                                    <p:anim calcmode="lin" valueType="num">
                                      <p:cBhvr>
                                        <p:cTn id="1163" dur="1000" fill="hold"/>
                                        <p:tgtEl>
                                          <p:spTgt spid="242"/>
                                        </p:tgtEl>
                                        <p:attrNameLst>
                                          <p:attrName>ppt_w</p:attrName>
                                        </p:attrNameLst>
                                      </p:cBhvr>
                                      <p:tavLst>
                                        <p:tav tm="0">
                                          <p:val>
                                            <p:fltVal val="0"/>
                                          </p:val>
                                        </p:tav>
                                        <p:tav tm="100000">
                                          <p:val>
                                            <p:strVal val="#ppt_w"/>
                                          </p:val>
                                        </p:tav>
                                      </p:tavLst>
                                    </p:anim>
                                    <p:anim calcmode="lin" valueType="num">
                                      <p:cBhvr>
                                        <p:cTn id="1164" dur="1000" fill="hold"/>
                                        <p:tgtEl>
                                          <p:spTgt spid="242"/>
                                        </p:tgtEl>
                                        <p:attrNameLst>
                                          <p:attrName>ppt_h</p:attrName>
                                        </p:attrNameLst>
                                      </p:cBhvr>
                                      <p:tavLst>
                                        <p:tav tm="0">
                                          <p:val>
                                            <p:fltVal val="0"/>
                                          </p:val>
                                        </p:tav>
                                        <p:tav tm="100000">
                                          <p:val>
                                            <p:strVal val="#ppt_h"/>
                                          </p:val>
                                        </p:tav>
                                      </p:tavLst>
                                    </p:anim>
                                    <p:animEffect transition="in" filter="fade">
                                      <p:cBhvr>
                                        <p:cTn id="1165" dur="1000"/>
                                        <p:tgtEl>
                                          <p:spTgt spid="242"/>
                                        </p:tgtEl>
                                      </p:cBhvr>
                                    </p:animEffect>
                                  </p:childTnLst>
                                </p:cTn>
                              </p:par>
                              <p:par>
                                <p:cTn id="1166" presetID="53" presetClass="entr" presetSubtype="16" fill="hold" grpId="0" nodeType="withEffect">
                                  <p:stCondLst>
                                    <p:cond delay="250"/>
                                  </p:stCondLst>
                                  <p:childTnLst>
                                    <p:set>
                                      <p:cBhvr>
                                        <p:cTn id="1167" dur="1" fill="hold">
                                          <p:stCondLst>
                                            <p:cond delay="0"/>
                                          </p:stCondLst>
                                        </p:cTn>
                                        <p:tgtEl>
                                          <p:spTgt spid="243"/>
                                        </p:tgtEl>
                                        <p:attrNameLst>
                                          <p:attrName>style.visibility</p:attrName>
                                        </p:attrNameLst>
                                      </p:cBhvr>
                                      <p:to>
                                        <p:strVal val="visible"/>
                                      </p:to>
                                    </p:set>
                                    <p:anim calcmode="lin" valueType="num">
                                      <p:cBhvr>
                                        <p:cTn id="1168" dur="1000" fill="hold"/>
                                        <p:tgtEl>
                                          <p:spTgt spid="243"/>
                                        </p:tgtEl>
                                        <p:attrNameLst>
                                          <p:attrName>ppt_w</p:attrName>
                                        </p:attrNameLst>
                                      </p:cBhvr>
                                      <p:tavLst>
                                        <p:tav tm="0">
                                          <p:val>
                                            <p:fltVal val="0"/>
                                          </p:val>
                                        </p:tav>
                                        <p:tav tm="100000">
                                          <p:val>
                                            <p:strVal val="#ppt_w"/>
                                          </p:val>
                                        </p:tav>
                                      </p:tavLst>
                                    </p:anim>
                                    <p:anim calcmode="lin" valueType="num">
                                      <p:cBhvr>
                                        <p:cTn id="1169" dur="1000" fill="hold"/>
                                        <p:tgtEl>
                                          <p:spTgt spid="243"/>
                                        </p:tgtEl>
                                        <p:attrNameLst>
                                          <p:attrName>ppt_h</p:attrName>
                                        </p:attrNameLst>
                                      </p:cBhvr>
                                      <p:tavLst>
                                        <p:tav tm="0">
                                          <p:val>
                                            <p:fltVal val="0"/>
                                          </p:val>
                                        </p:tav>
                                        <p:tav tm="100000">
                                          <p:val>
                                            <p:strVal val="#ppt_h"/>
                                          </p:val>
                                        </p:tav>
                                      </p:tavLst>
                                    </p:anim>
                                    <p:animEffect transition="in" filter="fade">
                                      <p:cBhvr>
                                        <p:cTn id="1170" dur="1000"/>
                                        <p:tgtEl>
                                          <p:spTgt spid="243"/>
                                        </p:tgtEl>
                                      </p:cBhvr>
                                    </p:animEffect>
                                  </p:childTnLst>
                                </p:cTn>
                              </p:par>
                              <p:par>
                                <p:cTn id="1171" presetID="53" presetClass="entr" presetSubtype="16" fill="hold" grpId="0" nodeType="withEffect">
                                  <p:stCondLst>
                                    <p:cond delay="250"/>
                                  </p:stCondLst>
                                  <p:childTnLst>
                                    <p:set>
                                      <p:cBhvr>
                                        <p:cTn id="1172" dur="1" fill="hold">
                                          <p:stCondLst>
                                            <p:cond delay="0"/>
                                          </p:stCondLst>
                                        </p:cTn>
                                        <p:tgtEl>
                                          <p:spTgt spid="244"/>
                                        </p:tgtEl>
                                        <p:attrNameLst>
                                          <p:attrName>style.visibility</p:attrName>
                                        </p:attrNameLst>
                                      </p:cBhvr>
                                      <p:to>
                                        <p:strVal val="visible"/>
                                      </p:to>
                                    </p:set>
                                    <p:anim calcmode="lin" valueType="num">
                                      <p:cBhvr>
                                        <p:cTn id="1173" dur="1000" fill="hold"/>
                                        <p:tgtEl>
                                          <p:spTgt spid="244"/>
                                        </p:tgtEl>
                                        <p:attrNameLst>
                                          <p:attrName>ppt_w</p:attrName>
                                        </p:attrNameLst>
                                      </p:cBhvr>
                                      <p:tavLst>
                                        <p:tav tm="0">
                                          <p:val>
                                            <p:fltVal val="0"/>
                                          </p:val>
                                        </p:tav>
                                        <p:tav tm="100000">
                                          <p:val>
                                            <p:strVal val="#ppt_w"/>
                                          </p:val>
                                        </p:tav>
                                      </p:tavLst>
                                    </p:anim>
                                    <p:anim calcmode="lin" valueType="num">
                                      <p:cBhvr>
                                        <p:cTn id="1174" dur="1000" fill="hold"/>
                                        <p:tgtEl>
                                          <p:spTgt spid="244"/>
                                        </p:tgtEl>
                                        <p:attrNameLst>
                                          <p:attrName>ppt_h</p:attrName>
                                        </p:attrNameLst>
                                      </p:cBhvr>
                                      <p:tavLst>
                                        <p:tav tm="0">
                                          <p:val>
                                            <p:fltVal val="0"/>
                                          </p:val>
                                        </p:tav>
                                        <p:tav tm="100000">
                                          <p:val>
                                            <p:strVal val="#ppt_h"/>
                                          </p:val>
                                        </p:tav>
                                      </p:tavLst>
                                    </p:anim>
                                    <p:animEffect transition="in" filter="fade">
                                      <p:cBhvr>
                                        <p:cTn id="1175" dur="1000"/>
                                        <p:tgtEl>
                                          <p:spTgt spid="244"/>
                                        </p:tgtEl>
                                      </p:cBhvr>
                                    </p:animEffect>
                                  </p:childTnLst>
                                </p:cTn>
                              </p:par>
                              <p:par>
                                <p:cTn id="1176" presetID="53" presetClass="entr" presetSubtype="16" fill="hold" grpId="0" nodeType="withEffect">
                                  <p:stCondLst>
                                    <p:cond delay="250"/>
                                  </p:stCondLst>
                                  <p:childTnLst>
                                    <p:set>
                                      <p:cBhvr>
                                        <p:cTn id="1177" dur="1" fill="hold">
                                          <p:stCondLst>
                                            <p:cond delay="0"/>
                                          </p:stCondLst>
                                        </p:cTn>
                                        <p:tgtEl>
                                          <p:spTgt spid="245"/>
                                        </p:tgtEl>
                                        <p:attrNameLst>
                                          <p:attrName>style.visibility</p:attrName>
                                        </p:attrNameLst>
                                      </p:cBhvr>
                                      <p:to>
                                        <p:strVal val="visible"/>
                                      </p:to>
                                    </p:set>
                                    <p:anim calcmode="lin" valueType="num">
                                      <p:cBhvr>
                                        <p:cTn id="1178" dur="1000" fill="hold"/>
                                        <p:tgtEl>
                                          <p:spTgt spid="245"/>
                                        </p:tgtEl>
                                        <p:attrNameLst>
                                          <p:attrName>ppt_w</p:attrName>
                                        </p:attrNameLst>
                                      </p:cBhvr>
                                      <p:tavLst>
                                        <p:tav tm="0">
                                          <p:val>
                                            <p:fltVal val="0"/>
                                          </p:val>
                                        </p:tav>
                                        <p:tav tm="100000">
                                          <p:val>
                                            <p:strVal val="#ppt_w"/>
                                          </p:val>
                                        </p:tav>
                                      </p:tavLst>
                                    </p:anim>
                                    <p:anim calcmode="lin" valueType="num">
                                      <p:cBhvr>
                                        <p:cTn id="1179" dur="1000" fill="hold"/>
                                        <p:tgtEl>
                                          <p:spTgt spid="245"/>
                                        </p:tgtEl>
                                        <p:attrNameLst>
                                          <p:attrName>ppt_h</p:attrName>
                                        </p:attrNameLst>
                                      </p:cBhvr>
                                      <p:tavLst>
                                        <p:tav tm="0">
                                          <p:val>
                                            <p:fltVal val="0"/>
                                          </p:val>
                                        </p:tav>
                                        <p:tav tm="100000">
                                          <p:val>
                                            <p:strVal val="#ppt_h"/>
                                          </p:val>
                                        </p:tav>
                                      </p:tavLst>
                                    </p:anim>
                                    <p:animEffect transition="in" filter="fade">
                                      <p:cBhvr>
                                        <p:cTn id="1180" dur="1000"/>
                                        <p:tgtEl>
                                          <p:spTgt spid="245"/>
                                        </p:tgtEl>
                                      </p:cBhvr>
                                    </p:animEffect>
                                  </p:childTnLst>
                                </p:cTn>
                              </p:par>
                              <p:par>
                                <p:cTn id="1181" presetID="53" presetClass="entr" presetSubtype="16" fill="hold" grpId="0" nodeType="withEffect">
                                  <p:stCondLst>
                                    <p:cond delay="250"/>
                                  </p:stCondLst>
                                  <p:childTnLst>
                                    <p:set>
                                      <p:cBhvr>
                                        <p:cTn id="1182" dur="1" fill="hold">
                                          <p:stCondLst>
                                            <p:cond delay="0"/>
                                          </p:stCondLst>
                                        </p:cTn>
                                        <p:tgtEl>
                                          <p:spTgt spid="246"/>
                                        </p:tgtEl>
                                        <p:attrNameLst>
                                          <p:attrName>style.visibility</p:attrName>
                                        </p:attrNameLst>
                                      </p:cBhvr>
                                      <p:to>
                                        <p:strVal val="visible"/>
                                      </p:to>
                                    </p:set>
                                    <p:anim calcmode="lin" valueType="num">
                                      <p:cBhvr>
                                        <p:cTn id="1183" dur="1000" fill="hold"/>
                                        <p:tgtEl>
                                          <p:spTgt spid="246"/>
                                        </p:tgtEl>
                                        <p:attrNameLst>
                                          <p:attrName>ppt_w</p:attrName>
                                        </p:attrNameLst>
                                      </p:cBhvr>
                                      <p:tavLst>
                                        <p:tav tm="0">
                                          <p:val>
                                            <p:fltVal val="0"/>
                                          </p:val>
                                        </p:tav>
                                        <p:tav tm="100000">
                                          <p:val>
                                            <p:strVal val="#ppt_w"/>
                                          </p:val>
                                        </p:tav>
                                      </p:tavLst>
                                    </p:anim>
                                    <p:anim calcmode="lin" valueType="num">
                                      <p:cBhvr>
                                        <p:cTn id="1184" dur="1000" fill="hold"/>
                                        <p:tgtEl>
                                          <p:spTgt spid="246"/>
                                        </p:tgtEl>
                                        <p:attrNameLst>
                                          <p:attrName>ppt_h</p:attrName>
                                        </p:attrNameLst>
                                      </p:cBhvr>
                                      <p:tavLst>
                                        <p:tav tm="0">
                                          <p:val>
                                            <p:fltVal val="0"/>
                                          </p:val>
                                        </p:tav>
                                        <p:tav tm="100000">
                                          <p:val>
                                            <p:strVal val="#ppt_h"/>
                                          </p:val>
                                        </p:tav>
                                      </p:tavLst>
                                    </p:anim>
                                    <p:animEffect transition="in" filter="fade">
                                      <p:cBhvr>
                                        <p:cTn id="1185" dur="1000"/>
                                        <p:tgtEl>
                                          <p:spTgt spid="246"/>
                                        </p:tgtEl>
                                      </p:cBhvr>
                                    </p:animEffect>
                                  </p:childTnLst>
                                </p:cTn>
                              </p:par>
                              <p:par>
                                <p:cTn id="1186" presetID="53" presetClass="entr" presetSubtype="16" fill="hold" grpId="0" nodeType="withEffect">
                                  <p:stCondLst>
                                    <p:cond delay="250"/>
                                  </p:stCondLst>
                                  <p:childTnLst>
                                    <p:set>
                                      <p:cBhvr>
                                        <p:cTn id="1187" dur="1" fill="hold">
                                          <p:stCondLst>
                                            <p:cond delay="0"/>
                                          </p:stCondLst>
                                        </p:cTn>
                                        <p:tgtEl>
                                          <p:spTgt spid="247"/>
                                        </p:tgtEl>
                                        <p:attrNameLst>
                                          <p:attrName>style.visibility</p:attrName>
                                        </p:attrNameLst>
                                      </p:cBhvr>
                                      <p:to>
                                        <p:strVal val="visible"/>
                                      </p:to>
                                    </p:set>
                                    <p:anim calcmode="lin" valueType="num">
                                      <p:cBhvr>
                                        <p:cTn id="1188" dur="1000" fill="hold"/>
                                        <p:tgtEl>
                                          <p:spTgt spid="247"/>
                                        </p:tgtEl>
                                        <p:attrNameLst>
                                          <p:attrName>ppt_w</p:attrName>
                                        </p:attrNameLst>
                                      </p:cBhvr>
                                      <p:tavLst>
                                        <p:tav tm="0">
                                          <p:val>
                                            <p:fltVal val="0"/>
                                          </p:val>
                                        </p:tav>
                                        <p:tav tm="100000">
                                          <p:val>
                                            <p:strVal val="#ppt_w"/>
                                          </p:val>
                                        </p:tav>
                                      </p:tavLst>
                                    </p:anim>
                                    <p:anim calcmode="lin" valueType="num">
                                      <p:cBhvr>
                                        <p:cTn id="1189" dur="1000" fill="hold"/>
                                        <p:tgtEl>
                                          <p:spTgt spid="247"/>
                                        </p:tgtEl>
                                        <p:attrNameLst>
                                          <p:attrName>ppt_h</p:attrName>
                                        </p:attrNameLst>
                                      </p:cBhvr>
                                      <p:tavLst>
                                        <p:tav tm="0">
                                          <p:val>
                                            <p:fltVal val="0"/>
                                          </p:val>
                                        </p:tav>
                                        <p:tav tm="100000">
                                          <p:val>
                                            <p:strVal val="#ppt_h"/>
                                          </p:val>
                                        </p:tav>
                                      </p:tavLst>
                                    </p:anim>
                                    <p:animEffect transition="in" filter="fade">
                                      <p:cBhvr>
                                        <p:cTn id="1190" dur="1000"/>
                                        <p:tgtEl>
                                          <p:spTgt spid="247"/>
                                        </p:tgtEl>
                                      </p:cBhvr>
                                    </p:animEffect>
                                  </p:childTnLst>
                                </p:cTn>
                              </p:par>
                              <p:par>
                                <p:cTn id="1191" presetID="53" presetClass="entr" presetSubtype="16" fill="hold" grpId="0" nodeType="withEffect">
                                  <p:stCondLst>
                                    <p:cond delay="250"/>
                                  </p:stCondLst>
                                  <p:childTnLst>
                                    <p:set>
                                      <p:cBhvr>
                                        <p:cTn id="1192" dur="1" fill="hold">
                                          <p:stCondLst>
                                            <p:cond delay="0"/>
                                          </p:stCondLst>
                                        </p:cTn>
                                        <p:tgtEl>
                                          <p:spTgt spid="248"/>
                                        </p:tgtEl>
                                        <p:attrNameLst>
                                          <p:attrName>style.visibility</p:attrName>
                                        </p:attrNameLst>
                                      </p:cBhvr>
                                      <p:to>
                                        <p:strVal val="visible"/>
                                      </p:to>
                                    </p:set>
                                    <p:anim calcmode="lin" valueType="num">
                                      <p:cBhvr>
                                        <p:cTn id="1193" dur="1000" fill="hold"/>
                                        <p:tgtEl>
                                          <p:spTgt spid="248"/>
                                        </p:tgtEl>
                                        <p:attrNameLst>
                                          <p:attrName>ppt_w</p:attrName>
                                        </p:attrNameLst>
                                      </p:cBhvr>
                                      <p:tavLst>
                                        <p:tav tm="0">
                                          <p:val>
                                            <p:fltVal val="0"/>
                                          </p:val>
                                        </p:tav>
                                        <p:tav tm="100000">
                                          <p:val>
                                            <p:strVal val="#ppt_w"/>
                                          </p:val>
                                        </p:tav>
                                      </p:tavLst>
                                    </p:anim>
                                    <p:anim calcmode="lin" valueType="num">
                                      <p:cBhvr>
                                        <p:cTn id="1194" dur="1000" fill="hold"/>
                                        <p:tgtEl>
                                          <p:spTgt spid="248"/>
                                        </p:tgtEl>
                                        <p:attrNameLst>
                                          <p:attrName>ppt_h</p:attrName>
                                        </p:attrNameLst>
                                      </p:cBhvr>
                                      <p:tavLst>
                                        <p:tav tm="0">
                                          <p:val>
                                            <p:fltVal val="0"/>
                                          </p:val>
                                        </p:tav>
                                        <p:tav tm="100000">
                                          <p:val>
                                            <p:strVal val="#ppt_h"/>
                                          </p:val>
                                        </p:tav>
                                      </p:tavLst>
                                    </p:anim>
                                    <p:animEffect transition="in" filter="fade">
                                      <p:cBhvr>
                                        <p:cTn id="1195" dur="1000"/>
                                        <p:tgtEl>
                                          <p:spTgt spid="248"/>
                                        </p:tgtEl>
                                      </p:cBhvr>
                                    </p:animEffect>
                                  </p:childTnLst>
                                </p:cTn>
                              </p:par>
                              <p:par>
                                <p:cTn id="1196" presetID="53" presetClass="entr" presetSubtype="16" fill="hold" grpId="0" nodeType="withEffect">
                                  <p:stCondLst>
                                    <p:cond delay="250"/>
                                  </p:stCondLst>
                                  <p:childTnLst>
                                    <p:set>
                                      <p:cBhvr>
                                        <p:cTn id="1197" dur="1" fill="hold">
                                          <p:stCondLst>
                                            <p:cond delay="0"/>
                                          </p:stCondLst>
                                        </p:cTn>
                                        <p:tgtEl>
                                          <p:spTgt spid="249"/>
                                        </p:tgtEl>
                                        <p:attrNameLst>
                                          <p:attrName>style.visibility</p:attrName>
                                        </p:attrNameLst>
                                      </p:cBhvr>
                                      <p:to>
                                        <p:strVal val="visible"/>
                                      </p:to>
                                    </p:set>
                                    <p:anim calcmode="lin" valueType="num">
                                      <p:cBhvr>
                                        <p:cTn id="1198" dur="1000" fill="hold"/>
                                        <p:tgtEl>
                                          <p:spTgt spid="249"/>
                                        </p:tgtEl>
                                        <p:attrNameLst>
                                          <p:attrName>ppt_w</p:attrName>
                                        </p:attrNameLst>
                                      </p:cBhvr>
                                      <p:tavLst>
                                        <p:tav tm="0">
                                          <p:val>
                                            <p:fltVal val="0"/>
                                          </p:val>
                                        </p:tav>
                                        <p:tav tm="100000">
                                          <p:val>
                                            <p:strVal val="#ppt_w"/>
                                          </p:val>
                                        </p:tav>
                                      </p:tavLst>
                                    </p:anim>
                                    <p:anim calcmode="lin" valueType="num">
                                      <p:cBhvr>
                                        <p:cTn id="1199" dur="1000" fill="hold"/>
                                        <p:tgtEl>
                                          <p:spTgt spid="249"/>
                                        </p:tgtEl>
                                        <p:attrNameLst>
                                          <p:attrName>ppt_h</p:attrName>
                                        </p:attrNameLst>
                                      </p:cBhvr>
                                      <p:tavLst>
                                        <p:tav tm="0">
                                          <p:val>
                                            <p:fltVal val="0"/>
                                          </p:val>
                                        </p:tav>
                                        <p:tav tm="100000">
                                          <p:val>
                                            <p:strVal val="#ppt_h"/>
                                          </p:val>
                                        </p:tav>
                                      </p:tavLst>
                                    </p:anim>
                                    <p:animEffect transition="in" filter="fade">
                                      <p:cBhvr>
                                        <p:cTn id="1200" dur="1000"/>
                                        <p:tgtEl>
                                          <p:spTgt spid="249"/>
                                        </p:tgtEl>
                                      </p:cBhvr>
                                    </p:animEffect>
                                  </p:childTnLst>
                                </p:cTn>
                              </p:par>
                              <p:par>
                                <p:cTn id="1201" presetID="53" presetClass="entr" presetSubtype="16" fill="hold" grpId="0" nodeType="withEffect">
                                  <p:stCondLst>
                                    <p:cond delay="250"/>
                                  </p:stCondLst>
                                  <p:childTnLst>
                                    <p:set>
                                      <p:cBhvr>
                                        <p:cTn id="1202" dur="1" fill="hold">
                                          <p:stCondLst>
                                            <p:cond delay="0"/>
                                          </p:stCondLst>
                                        </p:cTn>
                                        <p:tgtEl>
                                          <p:spTgt spid="250"/>
                                        </p:tgtEl>
                                        <p:attrNameLst>
                                          <p:attrName>style.visibility</p:attrName>
                                        </p:attrNameLst>
                                      </p:cBhvr>
                                      <p:to>
                                        <p:strVal val="visible"/>
                                      </p:to>
                                    </p:set>
                                    <p:anim calcmode="lin" valueType="num">
                                      <p:cBhvr>
                                        <p:cTn id="1203" dur="1000" fill="hold"/>
                                        <p:tgtEl>
                                          <p:spTgt spid="250"/>
                                        </p:tgtEl>
                                        <p:attrNameLst>
                                          <p:attrName>ppt_w</p:attrName>
                                        </p:attrNameLst>
                                      </p:cBhvr>
                                      <p:tavLst>
                                        <p:tav tm="0">
                                          <p:val>
                                            <p:fltVal val="0"/>
                                          </p:val>
                                        </p:tav>
                                        <p:tav tm="100000">
                                          <p:val>
                                            <p:strVal val="#ppt_w"/>
                                          </p:val>
                                        </p:tav>
                                      </p:tavLst>
                                    </p:anim>
                                    <p:anim calcmode="lin" valueType="num">
                                      <p:cBhvr>
                                        <p:cTn id="1204" dur="1000" fill="hold"/>
                                        <p:tgtEl>
                                          <p:spTgt spid="250"/>
                                        </p:tgtEl>
                                        <p:attrNameLst>
                                          <p:attrName>ppt_h</p:attrName>
                                        </p:attrNameLst>
                                      </p:cBhvr>
                                      <p:tavLst>
                                        <p:tav tm="0">
                                          <p:val>
                                            <p:fltVal val="0"/>
                                          </p:val>
                                        </p:tav>
                                        <p:tav tm="100000">
                                          <p:val>
                                            <p:strVal val="#ppt_h"/>
                                          </p:val>
                                        </p:tav>
                                      </p:tavLst>
                                    </p:anim>
                                    <p:animEffect transition="in" filter="fade">
                                      <p:cBhvr>
                                        <p:cTn id="1205" dur="1000"/>
                                        <p:tgtEl>
                                          <p:spTgt spid="250"/>
                                        </p:tgtEl>
                                      </p:cBhvr>
                                    </p:animEffect>
                                  </p:childTnLst>
                                </p:cTn>
                              </p:par>
                              <p:par>
                                <p:cTn id="1206" presetID="53" presetClass="entr" presetSubtype="16" fill="hold" grpId="0" nodeType="withEffect">
                                  <p:stCondLst>
                                    <p:cond delay="250"/>
                                  </p:stCondLst>
                                  <p:childTnLst>
                                    <p:set>
                                      <p:cBhvr>
                                        <p:cTn id="1207" dur="1" fill="hold">
                                          <p:stCondLst>
                                            <p:cond delay="0"/>
                                          </p:stCondLst>
                                        </p:cTn>
                                        <p:tgtEl>
                                          <p:spTgt spid="251"/>
                                        </p:tgtEl>
                                        <p:attrNameLst>
                                          <p:attrName>style.visibility</p:attrName>
                                        </p:attrNameLst>
                                      </p:cBhvr>
                                      <p:to>
                                        <p:strVal val="visible"/>
                                      </p:to>
                                    </p:set>
                                    <p:anim calcmode="lin" valueType="num">
                                      <p:cBhvr>
                                        <p:cTn id="1208" dur="1000" fill="hold"/>
                                        <p:tgtEl>
                                          <p:spTgt spid="251"/>
                                        </p:tgtEl>
                                        <p:attrNameLst>
                                          <p:attrName>ppt_w</p:attrName>
                                        </p:attrNameLst>
                                      </p:cBhvr>
                                      <p:tavLst>
                                        <p:tav tm="0">
                                          <p:val>
                                            <p:fltVal val="0"/>
                                          </p:val>
                                        </p:tav>
                                        <p:tav tm="100000">
                                          <p:val>
                                            <p:strVal val="#ppt_w"/>
                                          </p:val>
                                        </p:tav>
                                      </p:tavLst>
                                    </p:anim>
                                    <p:anim calcmode="lin" valueType="num">
                                      <p:cBhvr>
                                        <p:cTn id="1209" dur="1000" fill="hold"/>
                                        <p:tgtEl>
                                          <p:spTgt spid="251"/>
                                        </p:tgtEl>
                                        <p:attrNameLst>
                                          <p:attrName>ppt_h</p:attrName>
                                        </p:attrNameLst>
                                      </p:cBhvr>
                                      <p:tavLst>
                                        <p:tav tm="0">
                                          <p:val>
                                            <p:fltVal val="0"/>
                                          </p:val>
                                        </p:tav>
                                        <p:tav tm="100000">
                                          <p:val>
                                            <p:strVal val="#ppt_h"/>
                                          </p:val>
                                        </p:tav>
                                      </p:tavLst>
                                    </p:anim>
                                    <p:animEffect transition="in" filter="fade">
                                      <p:cBhvr>
                                        <p:cTn id="1210" dur="1000"/>
                                        <p:tgtEl>
                                          <p:spTgt spid="251"/>
                                        </p:tgtEl>
                                      </p:cBhvr>
                                    </p:animEffect>
                                  </p:childTnLst>
                                </p:cTn>
                              </p:par>
                              <p:par>
                                <p:cTn id="1211" presetID="53" presetClass="entr" presetSubtype="16" fill="hold" grpId="0" nodeType="withEffect">
                                  <p:stCondLst>
                                    <p:cond delay="250"/>
                                  </p:stCondLst>
                                  <p:childTnLst>
                                    <p:set>
                                      <p:cBhvr>
                                        <p:cTn id="1212" dur="1" fill="hold">
                                          <p:stCondLst>
                                            <p:cond delay="0"/>
                                          </p:stCondLst>
                                        </p:cTn>
                                        <p:tgtEl>
                                          <p:spTgt spid="252"/>
                                        </p:tgtEl>
                                        <p:attrNameLst>
                                          <p:attrName>style.visibility</p:attrName>
                                        </p:attrNameLst>
                                      </p:cBhvr>
                                      <p:to>
                                        <p:strVal val="visible"/>
                                      </p:to>
                                    </p:set>
                                    <p:anim calcmode="lin" valueType="num">
                                      <p:cBhvr>
                                        <p:cTn id="1213" dur="1000" fill="hold"/>
                                        <p:tgtEl>
                                          <p:spTgt spid="252"/>
                                        </p:tgtEl>
                                        <p:attrNameLst>
                                          <p:attrName>ppt_w</p:attrName>
                                        </p:attrNameLst>
                                      </p:cBhvr>
                                      <p:tavLst>
                                        <p:tav tm="0">
                                          <p:val>
                                            <p:fltVal val="0"/>
                                          </p:val>
                                        </p:tav>
                                        <p:tav tm="100000">
                                          <p:val>
                                            <p:strVal val="#ppt_w"/>
                                          </p:val>
                                        </p:tav>
                                      </p:tavLst>
                                    </p:anim>
                                    <p:anim calcmode="lin" valueType="num">
                                      <p:cBhvr>
                                        <p:cTn id="1214" dur="1000" fill="hold"/>
                                        <p:tgtEl>
                                          <p:spTgt spid="252"/>
                                        </p:tgtEl>
                                        <p:attrNameLst>
                                          <p:attrName>ppt_h</p:attrName>
                                        </p:attrNameLst>
                                      </p:cBhvr>
                                      <p:tavLst>
                                        <p:tav tm="0">
                                          <p:val>
                                            <p:fltVal val="0"/>
                                          </p:val>
                                        </p:tav>
                                        <p:tav tm="100000">
                                          <p:val>
                                            <p:strVal val="#ppt_h"/>
                                          </p:val>
                                        </p:tav>
                                      </p:tavLst>
                                    </p:anim>
                                    <p:animEffect transition="in" filter="fade">
                                      <p:cBhvr>
                                        <p:cTn id="1215" dur="1000"/>
                                        <p:tgtEl>
                                          <p:spTgt spid="252"/>
                                        </p:tgtEl>
                                      </p:cBhvr>
                                    </p:animEffect>
                                  </p:childTnLst>
                                </p:cTn>
                              </p:par>
                              <p:par>
                                <p:cTn id="1216" presetID="53" presetClass="entr" presetSubtype="16" fill="hold" grpId="0" nodeType="withEffect">
                                  <p:stCondLst>
                                    <p:cond delay="250"/>
                                  </p:stCondLst>
                                  <p:childTnLst>
                                    <p:set>
                                      <p:cBhvr>
                                        <p:cTn id="1217" dur="1" fill="hold">
                                          <p:stCondLst>
                                            <p:cond delay="0"/>
                                          </p:stCondLst>
                                        </p:cTn>
                                        <p:tgtEl>
                                          <p:spTgt spid="253"/>
                                        </p:tgtEl>
                                        <p:attrNameLst>
                                          <p:attrName>style.visibility</p:attrName>
                                        </p:attrNameLst>
                                      </p:cBhvr>
                                      <p:to>
                                        <p:strVal val="visible"/>
                                      </p:to>
                                    </p:set>
                                    <p:anim calcmode="lin" valueType="num">
                                      <p:cBhvr>
                                        <p:cTn id="1218" dur="1000" fill="hold"/>
                                        <p:tgtEl>
                                          <p:spTgt spid="253"/>
                                        </p:tgtEl>
                                        <p:attrNameLst>
                                          <p:attrName>ppt_w</p:attrName>
                                        </p:attrNameLst>
                                      </p:cBhvr>
                                      <p:tavLst>
                                        <p:tav tm="0">
                                          <p:val>
                                            <p:fltVal val="0"/>
                                          </p:val>
                                        </p:tav>
                                        <p:tav tm="100000">
                                          <p:val>
                                            <p:strVal val="#ppt_w"/>
                                          </p:val>
                                        </p:tav>
                                      </p:tavLst>
                                    </p:anim>
                                    <p:anim calcmode="lin" valueType="num">
                                      <p:cBhvr>
                                        <p:cTn id="1219" dur="1000" fill="hold"/>
                                        <p:tgtEl>
                                          <p:spTgt spid="253"/>
                                        </p:tgtEl>
                                        <p:attrNameLst>
                                          <p:attrName>ppt_h</p:attrName>
                                        </p:attrNameLst>
                                      </p:cBhvr>
                                      <p:tavLst>
                                        <p:tav tm="0">
                                          <p:val>
                                            <p:fltVal val="0"/>
                                          </p:val>
                                        </p:tav>
                                        <p:tav tm="100000">
                                          <p:val>
                                            <p:strVal val="#ppt_h"/>
                                          </p:val>
                                        </p:tav>
                                      </p:tavLst>
                                    </p:anim>
                                    <p:animEffect transition="in" filter="fade">
                                      <p:cBhvr>
                                        <p:cTn id="1220" dur="1000"/>
                                        <p:tgtEl>
                                          <p:spTgt spid="253"/>
                                        </p:tgtEl>
                                      </p:cBhvr>
                                    </p:animEffect>
                                  </p:childTnLst>
                                </p:cTn>
                              </p:par>
                              <p:par>
                                <p:cTn id="1221" presetID="53" presetClass="entr" presetSubtype="16" fill="hold" grpId="0" nodeType="withEffect">
                                  <p:stCondLst>
                                    <p:cond delay="250"/>
                                  </p:stCondLst>
                                  <p:childTnLst>
                                    <p:set>
                                      <p:cBhvr>
                                        <p:cTn id="1222" dur="1" fill="hold">
                                          <p:stCondLst>
                                            <p:cond delay="0"/>
                                          </p:stCondLst>
                                        </p:cTn>
                                        <p:tgtEl>
                                          <p:spTgt spid="254"/>
                                        </p:tgtEl>
                                        <p:attrNameLst>
                                          <p:attrName>style.visibility</p:attrName>
                                        </p:attrNameLst>
                                      </p:cBhvr>
                                      <p:to>
                                        <p:strVal val="visible"/>
                                      </p:to>
                                    </p:set>
                                    <p:anim calcmode="lin" valueType="num">
                                      <p:cBhvr>
                                        <p:cTn id="1223" dur="1000" fill="hold"/>
                                        <p:tgtEl>
                                          <p:spTgt spid="254"/>
                                        </p:tgtEl>
                                        <p:attrNameLst>
                                          <p:attrName>ppt_w</p:attrName>
                                        </p:attrNameLst>
                                      </p:cBhvr>
                                      <p:tavLst>
                                        <p:tav tm="0">
                                          <p:val>
                                            <p:fltVal val="0"/>
                                          </p:val>
                                        </p:tav>
                                        <p:tav tm="100000">
                                          <p:val>
                                            <p:strVal val="#ppt_w"/>
                                          </p:val>
                                        </p:tav>
                                      </p:tavLst>
                                    </p:anim>
                                    <p:anim calcmode="lin" valueType="num">
                                      <p:cBhvr>
                                        <p:cTn id="1224" dur="1000" fill="hold"/>
                                        <p:tgtEl>
                                          <p:spTgt spid="254"/>
                                        </p:tgtEl>
                                        <p:attrNameLst>
                                          <p:attrName>ppt_h</p:attrName>
                                        </p:attrNameLst>
                                      </p:cBhvr>
                                      <p:tavLst>
                                        <p:tav tm="0">
                                          <p:val>
                                            <p:fltVal val="0"/>
                                          </p:val>
                                        </p:tav>
                                        <p:tav tm="100000">
                                          <p:val>
                                            <p:strVal val="#ppt_h"/>
                                          </p:val>
                                        </p:tav>
                                      </p:tavLst>
                                    </p:anim>
                                    <p:animEffect transition="in" filter="fade">
                                      <p:cBhvr>
                                        <p:cTn id="1225" dur="1000"/>
                                        <p:tgtEl>
                                          <p:spTgt spid="254"/>
                                        </p:tgtEl>
                                      </p:cBhvr>
                                    </p:animEffect>
                                  </p:childTnLst>
                                </p:cTn>
                              </p:par>
                              <p:par>
                                <p:cTn id="1226" presetID="53" presetClass="entr" presetSubtype="16" fill="hold" grpId="0" nodeType="withEffect">
                                  <p:stCondLst>
                                    <p:cond delay="250"/>
                                  </p:stCondLst>
                                  <p:childTnLst>
                                    <p:set>
                                      <p:cBhvr>
                                        <p:cTn id="1227" dur="1" fill="hold">
                                          <p:stCondLst>
                                            <p:cond delay="0"/>
                                          </p:stCondLst>
                                        </p:cTn>
                                        <p:tgtEl>
                                          <p:spTgt spid="255"/>
                                        </p:tgtEl>
                                        <p:attrNameLst>
                                          <p:attrName>style.visibility</p:attrName>
                                        </p:attrNameLst>
                                      </p:cBhvr>
                                      <p:to>
                                        <p:strVal val="visible"/>
                                      </p:to>
                                    </p:set>
                                    <p:anim calcmode="lin" valueType="num">
                                      <p:cBhvr>
                                        <p:cTn id="1228" dur="1000" fill="hold"/>
                                        <p:tgtEl>
                                          <p:spTgt spid="255"/>
                                        </p:tgtEl>
                                        <p:attrNameLst>
                                          <p:attrName>ppt_w</p:attrName>
                                        </p:attrNameLst>
                                      </p:cBhvr>
                                      <p:tavLst>
                                        <p:tav tm="0">
                                          <p:val>
                                            <p:fltVal val="0"/>
                                          </p:val>
                                        </p:tav>
                                        <p:tav tm="100000">
                                          <p:val>
                                            <p:strVal val="#ppt_w"/>
                                          </p:val>
                                        </p:tav>
                                      </p:tavLst>
                                    </p:anim>
                                    <p:anim calcmode="lin" valueType="num">
                                      <p:cBhvr>
                                        <p:cTn id="1229" dur="1000" fill="hold"/>
                                        <p:tgtEl>
                                          <p:spTgt spid="255"/>
                                        </p:tgtEl>
                                        <p:attrNameLst>
                                          <p:attrName>ppt_h</p:attrName>
                                        </p:attrNameLst>
                                      </p:cBhvr>
                                      <p:tavLst>
                                        <p:tav tm="0">
                                          <p:val>
                                            <p:fltVal val="0"/>
                                          </p:val>
                                        </p:tav>
                                        <p:tav tm="100000">
                                          <p:val>
                                            <p:strVal val="#ppt_h"/>
                                          </p:val>
                                        </p:tav>
                                      </p:tavLst>
                                    </p:anim>
                                    <p:animEffect transition="in" filter="fade">
                                      <p:cBhvr>
                                        <p:cTn id="1230" dur="1000"/>
                                        <p:tgtEl>
                                          <p:spTgt spid="255"/>
                                        </p:tgtEl>
                                      </p:cBhvr>
                                    </p:animEffect>
                                  </p:childTnLst>
                                </p:cTn>
                              </p:par>
                              <p:par>
                                <p:cTn id="1231" presetID="53" presetClass="entr" presetSubtype="16" fill="hold" grpId="0" nodeType="withEffect">
                                  <p:stCondLst>
                                    <p:cond delay="250"/>
                                  </p:stCondLst>
                                  <p:childTnLst>
                                    <p:set>
                                      <p:cBhvr>
                                        <p:cTn id="1232" dur="1" fill="hold">
                                          <p:stCondLst>
                                            <p:cond delay="0"/>
                                          </p:stCondLst>
                                        </p:cTn>
                                        <p:tgtEl>
                                          <p:spTgt spid="256"/>
                                        </p:tgtEl>
                                        <p:attrNameLst>
                                          <p:attrName>style.visibility</p:attrName>
                                        </p:attrNameLst>
                                      </p:cBhvr>
                                      <p:to>
                                        <p:strVal val="visible"/>
                                      </p:to>
                                    </p:set>
                                    <p:anim calcmode="lin" valueType="num">
                                      <p:cBhvr>
                                        <p:cTn id="1233" dur="1000" fill="hold"/>
                                        <p:tgtEl>
                                          <p:spTgt spid="256"/>
                                        </p:tgtEl>
                                        <p:attrNameLst>
                                          <p:attrName>ppt_w</p:attrName>
                                        </p:attrNameLst>
                                      </p:cBhvr>
                                      <p:tavLst>
                                        <p:tav tm="0">
                                          <p:val>
                                            <p:fltVal val="0"/>
                                          </p:val>
                                        </p:tav>
                                        <p:tav tm="100000">
                                          <p:val>
                                            <p:strVal val="#ppt_w"/>
                                          </p:val>
                                        </p:tav>
                                      </p:tavLst>
                                    </p:anim>
                                    <p:anim calcmode="lin" valueType="num">
                                      <p:cBhvr>
                                        <p:cTn id="1234" dur="1000" fill="hold"/>
                                        <p:tgtEl>
                                          <p:spTgt spid="256"/>
                                        </p:tgtEl>
                                        <p:attrNameLst>
                                          <p:attrName>ppt_h</p:attrName>
                                        </p:attrNameLst>
                                      </p:cBhvr>
                                      <p:tavLst>
                                        <p:tav tm="0">
                                          <p:val>
                                            <p:fltVal val="0"/>
                                          </p:val>
                                        </p:tav>
                                        <p:tav tm="100000">
                                          <p:val>
                                            <p:strVal val="#ppt_h"/>
                                          </p:val>
                                        </p:tav>
                                      </p:tavLst>
                                    </p:anim>
                                    <p:animEffect transition="in" filter="fade">
                                      <p:cBhvr>
                                        <p:cTn id="1235" dur="1000"/>
                                        <p:tgtEl>
                                          <p:spTgt spid="256"/>
                                        </p:tgtEl>
                                      </p:cBhvr>
                                    </p:animEffect>
                                  </p:childTnLst>
                                </p:cTn>
                              </p:par>
                              <p:par>
                                <p:cTn id="1236" presetID="53" presetClass="entr" presetSubtype="16" fill="hold" grpId="0" nodeType="withEffect">
                                  <p:stCondLst>
                                    <p:cond delay="250"/>
                                  </p:stCondLst>
                                  <p:childTnLst>
                                    <p:set>
                                      <p:cBhvr>
                                        <p:cTn id="1237" dur="1" fill="hold">
                                          <p:stCondLst>
                                            <p:cond delay="0"/>
                                          </p:stCondLst>
                                        </p:cTn>
                                        <p:tgtEl>
                                          <p:spTgt spid="257"/>
                                        </p:tgtEl>
                                        <p:attrNameLst>
                                          <p:attrName>style.visibility</p:attrName>
                                        </p:attrNameLst>
                                      </p:cBhvr>
                                      <p:to>
                                        <p:strVal val="visible"/>
                                      </p:to>
                                    </p:set>
                                    <p:anim calcmode="lin" valueType="num">
                                      <p:cBhvr>
                                        <p:cTn id="1238" dur="1000" fill="hold"/>
                                        <p:tgtEl>
                                          <p:spTgt spid="257"/>
                                        </p:tgtEl>
                                        <p:attrNameLst>
                                          <p:attrName>ppt_w</p:attrName>
                                        </p:attrNameLst>
                                      </p:cBhvr>
                                      <p:tavLst>
                                        <p:tav tm="0">
                                          <p:val>
                                            <p:fltVal val="0"/>
                                          </p:val>
                                        </p:tav>
                                        <p:tav tm="100000">
                                          <p:val>
                                            <p:strVal val="#ppt_w"/>
                                          </p:val>
                                        </p:tav>
                                      </p:tavLst>
                                    </p:anim>
                                    <p:anim calcmode="lin" valueType="num">
                                      <p:cBhvr>
                                        <p:cTn id="1239" dur="1000" fill="hold"/>
                                        <p:tgtEl>
                                          <p:spTgt spid="257"/>
                                        </p:tgtEl>
                                        <p:attrNameLst>
                                          <p:attrName>ppt_h</p:attrName>
                                        </p:attrNameLst>
                                      </p:cBhvr>
                                      <p:tavLst>
                                        <p:tav tm="0">
                                          <p:val>
                                            <p:fltVal val="0"/>
                                          </p:val>
                                        </p:tav>
                                        <p:tav tm="100000">
                                          <p:val>
                                            <p:strVal val="#ppt_h"/>
                                          </p:val>
                                        </p:tav>
                                      </p:tavLst>
                                    </p:anim>
                                    <p:animEffect transition="in" filter="fade">
                                      <p:cBhvr>
                                        <p:cTn id="1240" dur="1000"/>
                                        <p:tgtEl>
                                          <p:spTgt spid="257"/>
                                        </p:tgtEl>
                                      </p:cBhvr>
                                    </p:animEffect>
                                  </p:childTnLst>
                                </p:cTn>
                              </p:par>
                              <p:par>
                                <p:cTn id="1241" presetID="53" presetClass="entr" presetSubtype="16" fill="hold" grpId="0" nodeType="withEffect">
                                  <p:stCondLst>
                                    <p:cond delay="250"/>
                                  </p:stCondLst>
                                  <p:childTnLst>
                                    <p:set>
                                      <p:cBhvr>
                                        <p:cTn id="1242" dur="1" fill="hold">
                                          <p:stCondLst>
                                            <p:cond delay="0"/>
                                          </p:stCondLst>
                                        </p:cTn>
                                        <p:tgtEl>
                                          <p:spTgt spid="258"/>
                                        </p:tgtEl>
                                        <p:attrNameLst>
                                          <p:attrName>style.visibility</p:attrName>
                                        </p:attrNameLst>
                                      </p:cBhvr>
                                      <p:to>
                                        <p:strVal val="visible"/>
                                      </p:to>
                                    </p:set>
                                    <p:anim calcmode="lin" valueType="num">
                                      <p:cBhvr>
                                        <p:cTn id="1243" dur="1000" fill="hold"/>
                                        <p:tgtEl>
                                          <p:spTgt spid="258"/>
                                        </p:tgtEl>
                                        <p:attrNameLst>
                                          <p:attrName>ppt_w</p:attrName>
                                        </p:attrNameLst>
                                      </p:cBhvr>
                                      <p:tavLst>
                                        <p:tav tm="0">
                                          <p:val>
                                            <p:fltVal val="0"/>
                                          </p:val>
                                        </p:tav>
                                        <p:tav tm="100000">
                                          <p:val>
                                            <p:strVal val="#ppt_w"/>
                                          </p:val>
                                        </p:tav>
                                      </p:tavLst>
                                    </p:anim>
                                    <p:anim calcmode="lin" valueType="num">
                                      <p:cBhvr>
                                        <p:cTn id="1244" dur="1000" fill="hold"/>
                                        <p:tgtEl>
                                          <p:spTgt spid="258"/>
                                        </p:tgtEl>
                                        <p:attrNameLst>
                                          <p:attrName>ppt_h</p:attrName>
                                        </p:attrNameLst>
                                      </p:cBhvr>
                                      <p:tavLst>
                                        <p:tav tm="0">
                                          <p:val>
                                            <p:fltVal val="0"/>
                                          </p:val>
                                        </p:tav>
                                        <p:tav tm="100000">
                                          <p:val>
                                            <p:strVal val="#ppt_h"/>
                                          </p:val>
                                        </p:tav>
                                      </p:tavLst>
                                    </p:anim>
                                    <p:animEffect transition="in" filter="fade">
                                      <p:cBhvr>
                                        <p:cTn id="1245" dur="1000"/>
                                        <p:tgtEl>
                                          <p:spTgt spid="258"/>
                                        </p:tgtEl>
                                      </p:cBhvr>
                                    </p:animEffect>
                                  </p:childTnLst>
                                </p:cTn>
                              </p:par>
                              <p:par>
                                <p:cTn id="1246" presetID="53" presetClass="entr" presetSubtype="16" fill="hold" grpId="0" nodeType="withEffect">
                                  <p:stCondLst>
                                    <p:cond delay="250"/>
                                  </p:stCondLst>
                                  <p:childTnLst>
                                    <p:set>
                                      <p:cBhvr>
                                        <p:cTn id="1247" dur="1" fill="hold">
                                          <p:stCondLst>
                                            <p:cond delay="0"/>
                                          </p:stCondLst>
                                        </p:cTn>
                                        <p:tgtEl>
                                          <p:spTgt spid="259"/>
                                        </p:tgtEl>
                                        <p:attrNameLst>
                                          <p:attrName>style.visibility</p:attrName>
                                        </p:attrNameLst>
                                      </p:cBhvr>
                                      <p:to>
                                        <p:strVal val="visible"/>
                                      </p:to>
                                    </p:set>
                                    <p:anim calcmode="lin" valueType="num">
                                      <p:cBhvr>
                                        <p:cTn id="1248" dur="1000" fill="hold"/>
                                        <p:tgtEl>
                                          <p:spTgt spid="259"/>
                                        </p:tgtEl>
                                        <p:attrNameLst>
                                          <p:attrName>ppt_w</p:attrName>
                                        </p:attrNameLst>
                                      </p:cBhvr>
                                      <p:tavLst>
                                        <p:tav tm="0">
                                          <p:val>
                                            <p:fltVal val="0"/>
                                          </p:val>
                                        </p:tav>
                                        <p:tav tm="100000">
                                          <p:val>
                                            <p:strVal val="#ppt_w"/>
                                          </p:val>
                                        </p:tav>
                                      </p:tavLst>
                                    </p:anim>
                                    <p:anim calcmode="lin" valueType="num">
                                      <p:cBhvr>
                                        <p:cTn id="1249" dur="1000" fill="hold"/>
                                        <p:tgtEl>
                                          <p:spTgt spid="259"/>
                                        </p:tgtEl>
                                        <p:attrNameLst>
                                          <p:attrName>ppt_h</p:attrName>
                                        </p:attrNameLst>
                                      </p:cBhvr>
                                      <p:tavLst>
                                        <p:tav tm="0">
                                          <p:val>
                                            <p:fltVal val="0"/>
                                          </p:val>
                                        </p:tav>
                                        <p:tav tm="100000">
                                          <p:val>
                                            <p:strVal val="#ppt_h"/>
                                          </p:val>
                                        </p:tav>
                                      </p:tavLst>
                                    </p:anim>
                                    <p:animEffect transition="in" filter="fade">
                                      <p:cBhvr>
                                        <p:cTn id="1250" dur="1000"/>
                                        <p:tgtEl>
                                          <p:spTgt spid="259"/>
                                        </p:tgtEl>
                                      </p:cBhvr>
                                    </p:animEffect>
                                  </p:childTnLst>
                                </p:cTn>
                              </p:par>
                              <p:par>
                                <p:cTn id="1251" presetID="53" presetClass="entr" presetSubtype="16" fill="hold" grpId="0" nodeType="withEffect">
                                  <p:stCondLst>
                                    <p:cond delay="250"/>
                                  </p:stCondLst>
                                  <p:childTnLst>
                                    <p:set>
                                      <p:cBhvr>
                                        <p:cTn id="1252" dur="1" fill="hold">
                                          <p:stCondLst>
                                            <p:cond delay="0"/>
                                          </p:stCondLst>
                                        </p:cTn>
                                        <p:tgtEl>
                                          <p:spTgt spid="260"/>
                                        </p:tgtEl>
                                        <p:attrNameLst>
                                          <p:attrName>style.visibility</p:attrName>
                                        </p:attrNameLst>
                                      </p:cBhvr>
                                      <p:to>
                                        <p:strVal val="visible"/>
                                      </p:to>
                                    </p:set>
                                    <p:anim calcmode="lin" valueType="num">
                                      <p:cBhvr>
                                        <p:cTn id="1253" dur="1000" fill="hold"/>
                                        <p:tgtEl>
                                          <p:spTgt spid="260"/>
                                        </p:tgtEl>
                                        <p:attrNameLst>
                                          <p:attrName>ppt_w</p:attrName>
                                        </p:attrNameLst>
                                      </p:cBhvr>
                                      <p:tavLst>
                                        <p:tav tm="0">
                                          <p:val>
                                            <p:fltVal val="0"/>
                                          </p:val>
                                        </p:tav>
                                        <p:tav tm="100000">
                                          <p:val>
                                            <p:strVal val="#ppt_w"/>
                                          </p:val>
                                        </p:tav>
                                      </p:tavLst>
                                    </p:anim>
                                    <p:anim calcmode="lin" valueType="num">
                                      <p:cBhvr>
                                        <p:cTn id="1254" dur="1000" fill="hold"/>
                                        <p:tgtEl>
                                          <p:spTgt spid="260"/>
                                        </p:tgtEl>
                                        <p:attrNameLst>
                                          <p:attrName>ppt_h</p:attrName>
                                        </p:attrNameLst>
                                      </p:cBhvr>
                                      <p:tavLst>
                                        <p:tav tm="0">
                                          <p:val>
                                            <p:fltVal val="0"/>
                                          </p:val>
                                        </p:tav>
                                        <p:tav tm="100000">
                                          <p:val>
                                            <p:strVal val="#ppt_h"/>
                                          </p:val>
                                        </p:tav>
                                      </p:tavLst>
                                    </p:anim>
                                    <p:animEffect transition="in" filter="fade">
                                      <p:cBhvr>
                                        <p:cTn id="1255" dur="1000"/>
                                        <p:tgtEl>
                                          <p:spTgt spid="260"/>
                                        </p:tgtEl>
                                      </p:cBhvr>
                                    </p:animEffect>
                                  </p:childTnLst>
                                </p:cTn>
                              </p:par>
                              <p:par>
                                <p:cTn id="1256" presetID="53" presetClass="entr" presetSubtype="16" fill="hold" grpId="0" nodeType="withEffect">
                                  <p:stCondLst>
                                    <p:cond delay="250"/>
                                  </p:stCondLst>
                                  <p:childTnLst>
                                    <p:set>
                                      <p:cBhvr>
                                        <p:cTn id="1257" dur="1" fill="hold">
                                          <p:stCondLst>
                                            <p:cond delay="0"/>
                                          </p:stCondLst>
                                        </p:cTn>
                                        <p:tgtEl>
                                          <p:spTgt spid="261"/>
                                        </p:tgtEl>
                                        <p:attrNameLst>
                                          <p:attrName>style.visibility</p:attrName>
                                        </p:attrNameLst>
                                      </p:cBhvr>
                                      <p:to>
                                        <p:strVal val="visible"/>
                                      </p:to>
                                    </p:set>
                                    <p:anim calcmode="lin" valueType="num">
                                      <p:cBhvr>
                                        <p:cTn id="1258" dur="1000" fill="hold"/>
                                        <p:tgtEl>
                                          <p:spTgt spid="261"/>
                                        </p:tgtEl>
                                        <p:attrNameLst>
                                          <p:attrName>ppt_w</p:attrName>
                                        </p:attrNameLst>
                                      </p:cBhvr>
                                      <p:tavLst>
                                        <p:tav tm="0">
                                          <p:val>
                                            <p:fltVal val="0"/>
                                          </p:val>
                                        </p:tav>
                                        <p:tav tm="100000">
                                          <p:val>
                                            <p:strVal val="#ppt_w"/>
                                          </p:val>
                                        </p:tav>
                                      </p:tavLst>
                                    </p:anim>
                                    <p:anim calcmode="lin" valueType="num">
                                      <p:cBhvr>
                                        <p:cTn id="1259" dur="1000" fill="hold"/>
                                        <p:tgtEl>
                                          <p:spTgt spid="261"/>
                                        </p:tgtEl>
                                        <p:attrNameLst>
                                          <p:attrName>ppt_h</p:attrName>
                                        </p:attrNameLst>
                                      </p:cBhvr>
                                      <p:tavLst>
                                        <p:tav tm="0">
                                          <p:val>
                                            <p:fltVal val="0"/>
                                          </p:val>
                                        </p:tav>
                                        <p:tav tm="100000">
                                          <p:val>
                                            <p:strVal val="#ppt_h"/>
                                          </p:val>
                                        </p:tav>
                                      </p:tavLst>
                                    </p:anim>
                                    <p:animEffect transition="in" filter="fade">
                                      <p:cBhvr>
                                        <p:cTn id="1260" dur="1000"/>
                                        <p:tgtEl>
                                          <p:spTgt spid="261"/>
                                        </p:tgtEl>
                                      </p:cBhvr>
                                    </p:animEffect>
                                  </p:childTnLst>
                                </p:cTn>
                              </p:par>
                              <p:par>
                                <p:cTn id="1261" presetID="53" presetClass="entr" presetSubtype="16" fill="hold" grpId="0" nodeType="withEffect">
                                  <p:stCondLst>
                                    <p:cond delay="250"/>
                                  </p:stCondLst>
                                  <p:childTnLst>
                                    <p:set>
                                      <p:cBhvr>
                                        <p:cTn id="1262" dur="1" fill="hold">
                                          <p:stCondLst>
                                            <p:cond delay="0"/>
                                          </p:stCondLst>
                                        </p:cTn>
                                        <p:tgtEl>
                                          <p:spTgt spid="262"/>
                                        </p:tgtEl>
                                        <p:attrNameLst>
                                          <p:attrName>style.visibility</p:attrName>
                                        </p:attrNameLst>
                                      </p:cBhvr>
                                      <p:to>
                                        <p:strVal val="visible"/>
                                      </p:to>
                                    </p:set>
                                    <p:anim calcmode="lin" valueType="num">
                                      <p:cBhvr>
                                        <p:cTn id="1263" dur="1000" fill="hold"/>
                                        <p:tgtEl>
                                          <p:spTgt spid="262"/>
                                        </p:tgtEl>
                                        <p:attrNameLst>
                                          <p:attrName>ppt_w</p:attrName>
                                        </p:attrNameLst>
                                      </p:cBhvr>
                                      <p:tavLst>
                                        <p:tav tm="0">
                                          <p:val>
                                            <p:fltVal val="0"/>
                                          </p:val>
                                        </p:tav>
                                        <p:tav tm="100000">
                                          <p:val>
                                            <p:strVal val="#ppt_w"/>
                                          </p:val>
                                        </p:tav>
                                      </p:tavLst>
                                    </p:anim>
                                    <p:anim calcmode="lin" valueType="num">
                                      <p:cBhvr>
                                        <p:cTn id="1264" dur="1000" fill="hold"/>
                                        <p:tgtEl>
                                          <p:spTgt spid="262"/>
                                        </p:tgtEl>
                                        <p:attrNameLst>
                                          <p:attrName>ppt_h</p:attrName>
                                        </p:attrNameLst>
                                      </p:cBhvr>
                                      <p:tavLst>
                                        <p:tav tm="0">
                                          <p:val>
                                            <p:fltVal val="0"/>
                                          </p:val>
                                        </p:tav>
                                        <p:tav tm="100000">
                                          <p:val>
                                            <p:strVal val="#ppt_h"/>
                                          </p:val>
                                        </p:tav>
                                      </p:tavLst>
                                    </p:anim>
                                    <p:animEffect transition="in" filter="fade">
                                      <p:cBhvr>
                                        <p:cTn id="1265" dur="1000"/>
                                        <p:tgtEl>
                                          <p:spTgt spid="262"/>
                                        </p:tgtEl>
                                      </p:cBhvr>
                                    </p:animEffect>
                                  </p:childTnLst>
                                </p:cTn>
                              </p:par>
                              <p:par>
                                <p:cTn id="1266" presetID="53" presetClass="entr" presetSubtype="16" fill="hold" grpId="0" nodeType="withEffect">
                                  <p:stCondLst>
                                    <p:cond delay="250"/>
                                  </p:stCondLst>
                                  <p:childTnLst>
                                    <p:set>
                                      <p:cBhvr>
                                        <p:cTn id="1267" dur="1" fill="hold">
                                          <p:stCondLst>
                                            <p:cond delay="0"/>
                                          </p:stCondLst>
                                        </p:cTn>
                                        <p:tgtEl>
                                          <p:spTgt spid="263"/>
                                        </p:tgtEl>
                                        <p:attrNameLst>
                                          <p:attrName>style.visibility</p:attrName>
                                        </p:attrNameLst>
                                      </p:cBhvr>
                                      <p:to>
                                        <p:strVal val="visible"/>
                                      </p:to>
                                    </p:set>
                                    <p:anim calcmode="lin" valueType="num">
                                      <p:cBhvr>
                                        <p:cTn id="1268" dur="1000" fill="hold"/>
                                        <p:tgtEl>
                                          <p:spTgt spid="263"/>
                                        </p:tgtEl>
                                        <p:attrNameLst>
                                          <p:attrName>ppt_w</p:attrName>
                                        </p:attrNameLst>
                                      </p:cBhvr>
                                      <p:tavLst>
                                        <p:tav tm="0">
                                          <p:val>
                                            <p:fltVal val="0"/>
                                          </p:val>
                                        </p:tav>
                                        <p:tav tm="100000">
                                          <p:val>
                                            <p:strVal val="#ppt_w"/>
                                          </p:val>
                                        </p:tav>
                                      </p:tavLst>
                                    </p:anim>
                                    <p:anim calcmode="lin" valueType="num">
                                      <p:cBhvr>
                                        <p:cTn id="1269" dur="1000" fill="hold"/>
                                        <p:tgtEl>
                                          <p:spTgt spid="263"/>
                                        </p:tgtEl>
                                        <p:attrNameLst>
                                          <p:attrName>ppt_h</p:attrName>
                                        </p:attrNameLst>
                                      </p:cBhvr>
                                      <p:tavLst>
                                        <p:tav tm="0">
                                          <p:val>
                                            <p:fltVal val="0"/>
                                          </p:val>
                                        </p:tav>
                                        <p:tav tm="100000">
                                          <p:val>
                                            <p:strVal val="#ppt_h"/>
                                          </p:val>
                                        </p:tav>
                                      </p:tavLst>
                                    </p:anim>
                                    <p:animEffect transition="in" filter="fade">
                                      <p:cBhvr>
                                        <p:cTn id="1270" dur="1000"/>
                                        <p:tgtEl>
                                          <p:spTgt spid="263"/>
                                        </p:tgtEl>
                                      </p:cBhvr>
                                    </p:animEffect>
                                  </p:childTnLst>
                                </p:cTn>
                              </p:par>
                              <p:par>
                                <p:cTn id="1271" presetID="53" presetClass="entr" presetSubtype="16" fill="hold" grpId="0" nodeType="withEffect">
                                  <p:stCondLst>
                                    <p:cond delay="250"/>
                                  </p:stCondLst>
                                  <p:childTnLst>
                                    <p:set>
                                      <p:cBhvr>
                                        <p:cTn id="1272" dur="1" fill="hold">
                                          <p:stCondLst>
                                            <p:cond delay="0"/>
                                          </p:stCondLst>
                                        </p:cTn>
                                        <p:tgtEl>
                                          <p:spTgt spid="264"/>
                                        </p:tgtEl>
                                        <p:attrNameLst>
                                          <p:attrName>style.visibility</p:attrName>
                                        </p:attrNameLst>
                                      </p:cBhvr>
                                      <p:to>
                                        <p:strVal val="visible"/>
                                      </p:to>
                                    </p:set>
                                    <p:anim calcmode="lin" valueType="num">
                                      <p:cBhvr>
                                        <p:cTn id="1273" dur="1000" fill="hold"/>
                                        <p:tgtEl>
                                          <p:spTgt spid="264"/>
                                        </p:tgtEl>
                                        <p:attrNameLst>
                                          <p:attrName>ppt_w</p:attrName>
                                        </p:attrNameLst>
                                      </p:cBhvr>
                                      <p:tavLst>
                                        <p:tav tm="0">
                                          <p:val>
                                            <p:fltVal val="0"/>
                                          </p:val>
                                        </p:tav>
                                        <p:tav tm="100000">
                                          <p:val>
                                            <p:strVal val="#ppt_w"/>
                                          </p:val>
                                        </p:tav>
                                      </p:tavLst>
                                    </p:anim>
                                    <p:anim calcmode="lin" valueType="num">
                                      <p:cBhvr>
                                        <p:cTn id="1274" dur="1000" fill="hold"/>
                                        <p:tgtEl>
                                          <p:spTgt spid="264"/>
                                        </p:tgtEl>
                                        <p:attrNameLst>
                                          <p:attrName>ppt_h</p:attrName>
                                        </p:attrNameLst>
                                      </p:cBhvr>
                                      <p:tavLst>
                                        <p:tav tm="0">
                                          <p:val>
                                            <p:fltVal val="0"/>
                                          </p:val>
                                        </p:tav>
                                        <p:tav tm="100000">
                                          <p:val>
                                            <p:strVal val="#ppt_h"/>
                                          </p:val>
                                        </p:tav>
                                      </p:tavLst>
                                    </p:anim>
                                    <p:animEffect transition="in" filter="fade">
                                      <p:cBhvr>
                                        <p:cTn id="1275" dur="1000"/>
                                        <p:tgtEl>
                                          <p:spTgt spid="264"/>
                                        </p:tgtEl>
                                      </p:cBhvr>
                                    </p:animEffect>
                                  </p:childTnLst>
                                </p:cTn>
                              </p:par>
                              <p:par>
                                <p:cTn id="1276" presetID="53" presetClass="entr" presetSubtype="16" fill="hold" grpId="0" nodeType="withEffect">
                                  <p:stCondLst>
                                    <p:cond delay="250"/>
                                  </p:stCondLst>
                                  <p:childTnLst>
                                    <p:set>
                                      <p:cBhvr>
                                        <p:cTn id="1277" dur="1" fill="hold">
                                          <p:stCondLst>
                                            <p:cond delay="0"/>
                                          </p:stCondLst>
                                        </p:cTn>
                                        <p:tgtEl>
                                          <p:spTgt spid="265"/>
                                        </p:tgtEl>
                                        <p:attrNameLst>
                                          <p:attrName>style.visibility</p:attrName>
                                        </p:attrNameLst>
                                      </p:cBhvr>
                                      <p:to>
                                        <p:strVal val="visible"/>
                                      </p:to>
                                    </p:set>
                                    <p:anim calcmode="lin" valueType="num">
                                      <p:cBhvr>
                                        <p:cTn id="1278" dur="1000" fill="hold"/>
                                        <p:tgtEl>
                                          <p:spTgt spid="265"/>
                                        </p:tgtEl>
                                        <p:attrNameLst>
                                          <p:attrName>ppt_w</p:attrName>
                                        </p:attrNameLst>
                                      </p:cBhvr>
                                      <p:tavLst>
                                        <p:tav tm="0">
                                          <p:val>
                                            <p:fltVal val="0"/>
                                          </p:val>
                                        </p:tav>
                                        <p:tav tm="100000">
                                          <p:val>
                                            <p:strVal val="#ppt_w"/>
                                          </p:val>
                                        </p:tav>
                                      </p:tavLst>
                                    </p:anim>
                                    <p:anim calcmode="lin" valueType="num">
                                      <p:cBhvr>
                                        <p:cTn id="1279" dur="1000" fill="hold"/>
                                        <p:tgtEl>
                                          <p:spTgt spid="265"/>
                                        </p:tgtEl>
                                        <p:attrNameLst>
                                          <p:attrName>ppt_h</p:attrName>
                                        </p:attrNameLst>
                                      </p:cBhvr>
                                      <p:tavLst>
                                        <p:tav tm="0">
                                          <p:val>
                                            <p:fltVal val="0"/>
                                          </p:val>
                                        </p:tav>
                                        <p:tav tm="100000">
                                          <p:val>
                                            <p:strVal val="#ppt_h"/>
                                          </p:val>
                                        </p:tav>
                                      </p:tavLst>
                                    </p:anim>
                                    <p:animEffect transition="in" filter="fade">
                                      <p:cBhvr>
                                        <p:cTn id="1280" dur="1000"/>
                                        <p:tgtEl>
                                          <p:spTgt spid="265"/>
                                        </p:tgtEl>
                                      </p:cBhvr>
                                    </p:animEffect>
                                  </p:childTnLst>
                                </p:cTn>
                              </p:par>
                              <p:par>
                                <p:cTn id="1281" presetID="53" presetClass="entr" presetSubtype="16" fill="hold" grpId="0" nodeType="withEffect">
                                  <p:stCondLst>
                                    <p:cond delay="250"/>
                                  </p:stCondLst>
                                  <p:childTnLst>
                                    <p:set>
                                      <p:cBhvr>
                                        <p:cTn id="1282" dur="1" fill="hold">
                                          <p:stCondLst>
                                            <p:cond delay="0"/>
                                          </p:stCondLst>
                                        </p:cTn>
                                        <p:tgtEl>
                                          <p:spTgt spid="266"/>
                                        </p:tgtEl>
                                        <p:attrNameLst>
                                          <p:attrName>style.visibility</p:attrName>
                                        </p:attrNameLst>
                                      </p:cBhvr>
                                      <p:to>
                                        <p:strVal val="visible"/>
                                      </p:to>
                                    </p:set>
                                    <p:anim calcmode="lin" valueType="num">
                                      <p:cBhvr>
                                        <p:cTn id="1283" dur="1000" fill="hold"/>
                                        <p:tgtEl>
                                          <p:spTgt spid="266"/>
                                        </p:tgtEl>
                                        <p:attrNameLst>
                                          <p:attrName>ppt_w</p:attrName>
                                        </p:attrNameLst>
                                      </p:cBhvr>
                                      <p:tavLst>
                                        <p:tav tm="0">
                                          <p:val>
                                            <p:fltVal val="0"/>
                                          </p:val>
                                        </p:tav>
                                        <p:tav tm="100000">
                                          <p:val>
                                            <p:strVal val="#ppt_w"/>
                                          </p:val>
                                        </p:tav>
                                      </p:tavLst>
                                    </p:anim>
                                    <p:anim calcmode="lin" valueType="num">
                                      <p:cBhvr>
                                        <p:cTn id="1284" dur="1000" fill="hold"/>
                                        <p:tgtEl>
                                          <p:spTgt spid="266"/>
                                        </p:tgtEl>
                                        <p:attrNameLst>
                                          <p:attrName>ppt_h</p:attrName>
                                        </p:attrNameLst>
                                      </p:cBhvr>
                                      <p:tavLst>
                                        <p:tav tm="0">
                                          <p:val>
                                            <p:fltVal val="0"/>
                                          </p:val>
                                        </p:tav>
                                        <p:tav tm="100000">
                                          <p:val>
                                            <p:strVal val="#ppt_h"/>
                                          </p:val>
                                        </p:tav>
                                      </p:tavLst>
                                    </p:anim>
                                    <p:animEffect transition="in" filter="fade">
                                      <p:cBhvr>
                                        <p:cTn id="1285" dur="1000"/>
                                        <p:tgtEl>
                                          <p:spTgt spid="266"/>
                                        </p:tgtEl>
                                      </p:cBhvr>
                                    </p:animEffect>
                                  </p:childTnLst>
                                </p:cTn>
                              </p:par>
                              <p:par>
                                <p:cTn id="1286" presetID="53" presetClass="entr" presetSubtype="16" fill="hold" grpId="0" nodeType="withEffect">
                                  <p:stCondLst>
                                    <p:cond delay="250"/>
                                  </p:stCondLst>
                                  <p:childTnLst>
                                    <p:set>
                                      <p:cBhvr>
                                        <p:cTn id="1287" dur="1" fill="hold">
                                          <p:stCondLst>
                                            <p:cond delay="0"/>
                                          </p:stCondLst>
                                        </p:cTn>
                                        <p:tgtEl>
                                          <p:spTgt spid="267"/>
                                        </p:tgtEl>
                                        <p:attrNameLst>
                                          <p:attrName>style.visibility</p:attrName>
                                        </p:attrNameLst>
                                      </p:cBhvr>
                                      <p:to>
                                        <p:strVal val="visible"/>
                                      </p:to>
                                    </p:set>
                                    <p:anim calcmode="lin" valueType="num">
                                      <p:cBhvr>
                                        <p:cTn id="1288" dur="1000" fill="hold"/>
                                        <p:tgtEl>
                                          <p:spTgt spid="267"/>
                                        </p:tgtEl>
                                        <p:attrNameLst>
                                          <p:attrName>ppt_w</p:attrName>
                                        </p:attrNameLst>
                                      </p:cBhvr>
                                      <p:tavLst>
                                        <p:tav tm="0">
                                          <p:val>
                                            <p:fltVal val="0"/>
                                          </p:val>
                                        </p:tav>
                                        <p:tav tm="100000">
                                          <p:val>
                                            <p:strVal val="#ppt_w"/>
                                          </p:val>
                                        </p:tav>
                                      </p:tavLst>
                                    </p:anim>
                                    <p:anim calcmode="lin" valueType="num">
                                      <p:cBhvr>
                                        <p:cTn id="1289" dur="1000" fill="hold"/>
                                        <p:tgtEl>
                                          <p:spTgt spid="267"/>
                                        </p:tgtEl>
                                        <p:attrNameLst>
                                          <p:attrName>ppt_h</p:attrName>
                                        </p:attrNameLst>
                                      </p:cBhvr>
                                      <p:tavLst>
                                        <p:tav tm="0">
                                          <p:val>
                                            <p:fltVal val="0"/>
                                          </p:val>
                                        </p:tav>
                                        <p:tav tm="100000">
                                          <p:val>
                                            <p:strVal val="#ppt_h"/>
                                          </p:val>
                                        </p:tav>
                                      </p:tavLst>
                                    </p:anim>
                                    <p:animEffect transition="in" filter="fade">
                                      <p:cBhvr>
                                        <p:cTn id="1290" dur="1000"/>
                                        <p:tgtEl>
                                          <p:spTgt spid="267"/>
                                        </p:tgtEl>
                                      </p:cBhvr>
                                    </p:animEffect>
                                  </p:childTnLst>
                                </p:cTn>
                              </p:par>
                              <p:par>
                                <p:cTn id="1291" presetID="53" presetClass="entr" presetSubtype="16" fill="hold" grpId="0" nodeType="withEffect">
                                  <p:stCondLst>
                                    <p:cond delay="250"/>
                                  </p:stCondLst>
                                  <p:childTnLst>
                                    <p:set>
                                      <p:cBhvr>
                                        <p:cTn id="1292" dur="1" fill="hold">
                                          <p:stCondLst>
                                            <p:cond delay="0"/>
                                          </p:stCondLst>
                                        </p:cTn>
                                        <p:tgtEl>
                                          <p:spTgt spid="268"/>
                                        </p:tgtEl>
                                        <p:attrNameLst>
                                          <p:attrName>style.visibility</p:attrName>
                                        </p:attrNameLst>
                                      </p:cBhvr>
                                      <p:to>
                                        <p:strVal val="visible"/>
                                      </p:to>
                                    </p:set>
                                    <p:anim calcmode="lin" valueType="num">
                                      <p:cBhvr>
                                        <p:cTn id="1293" dur="1000" fill="hold"/>
                                        <p:tgtEl>
                                          <p:spTgt spid="268"/>
                                        </p:tgtEl>
                                        <p:attrNameLst>
                                          <p:attrName>ppt_w</p:attrName>
                                        </p:attrNameLst>
                                      </p:cBhvr>
                                      <p:tavLst>
                                        <p:tav tm="0">
                                          <p:val>
                                            <p:fltVal val="0"/>
                                          </p:val>
                                        </p:tav>
                                        <p:tav tm="100000">
                                          <p:val>
                                            <p:strVal val="#ppt_w"/>
                                          </p:val>
                                        </p:tav>
                                      </p:tavLst>
                                    </p:anim>
                                    <p:anim calcmode="lin" valueType="num">
                                      <p:cBhvr>
                                        <p:cTn id="1294" dur="1000" fill="hold"/>
                                        <p:tgtEl>
                                          <p:spTgt spid="268"/>
                                        </p:tgtEl>
                                        <p:attrNameLst>
                                          <p:attrName>ppt_h</p:attrName>
                                        </p:attrNameLst>
                                      </p:cBhvr>
                                      <p:tavLst>
                                        <p:tav tm="0">
                                          <p:val>
                                            <p:fltVal val="0"/>
                                          </p:val>
                                        </p:tav>
                                        <p:tav tm="100000">
                                          <p:val>
                                            <p:strVal val="#ppt_h"/>
                                          </p:val>
                                        </p:tav>
                                      </p:tavLst>
                                    </p:anim>
                                    <p:animEffect transition="in" filter="fade">
                                      <p:cBhvr>
                                        <p:cTn id="1295" dur="1000"/>
                                        <p:tgtEl>
                                          <p:spTgt spid="268"/>
                                        </p:tgtEl>
                                      </p:cBhvr>
                                    </p:animEffect>
                                  </p:childTnLst>
                                </p:cTn>
                              </p:par>
                              <p:par>
                                <p:cTn id="1296" presetID="53" presetClass="entr" presetSubtype="16" fill="hold" grpId="0" nodeType="withEffect">
                                  <p:stCondLst>
                                    <p:cond delay="250"/>
                                  </p:stCondLst>
                                  <p:childTnLst>
                                    <p:set>
                                      <p:cBhvr>
                                        <p:cTn id="1297" dur="1" fill="hold">
                                          <p:stCondLst>
                                            <p:cond delay="0"/>
                                          </p:stCondLst>
                                        </p:cTn>
                                        <p:tgtEl>
                                          <p:spTgt spid="269"/>
                                        </p:tgtEl>
                                        <p:attrNameLst>
                                          <p:attrName>style.visibility</p:attrName>
                                        </p:attrNameLst>
                                      </p:cBhvr>
                                      <p:to>
                                        <p:strVal val="visible"/>
                                      </p:to>
                                    </p:set>
                                    <p:anim calcmode="lin" valueType="num">
                                      <p:cBhvr>
                                        <p:cTn id="1298" dur="1000" fill="hold"/>
                                        <p:tgtEl>
                                          <p:spTgt spid="269"/>
                                        </p:tgtEl>
                                        <p:attrNameLst>
                                          <p:attrName>ppt_w</p:attrName>
                                        </p:attrNameLst>
                                      </p:cBhvr>
                                      <p:tavLst>
                                        <p:tav tm="0">
                                          <p:val>
                                            <p:fltVal val="0"/>
                                          </p:val>
                                        </p:tav>
                                        <p:tav tm="100000">
                                          <p:val>
                                            <p:strVal val="#ppt_w"/>
                                          </p:val>
                                        </p:tav>
                                      </p:tavLst>
                                    </p:anim>
                                    <p:anim calcmode="lin" valueType="num">
                                      <p:cBhvr>
                                        <p:cTn id="1299" dur="1000" fill="hold"/>
                                        <p:tgtEl>
                                          <p:spTgt spid="269"/>
                                        </p:tgtEl>
                                        <p:attrNameLst>
                                          <p:attrName>ppt_h</p:attrName>
                                        </p:attrNameLst>
                                      </p:cBhvr>
                                      <p:tavLst>
                                        <p:tav tm="0">
                                          <p:val>
                                            <p:fltVal val="0"/>
                                          </p:val>
                                        </p:tav>
                                        <p:tav tm="100000">
                                          <p:val>
                                            <p:strVal val="#ppt_h"/>
                                          </p:val>
                                        </p:tav>
                                      </p:tavLst>
                                    </p:anim>
                                    <p:animEffect transition="in" filter="fade">
                                      <p:cBhvr>
                                        <p:cTn id="1300" dur="1000"/>
                                        <p:tgtEl>
                                          <p:spTgt spid="269"/>
                                        </p:tgtEl>
                                      </p:cBhvr>
                                    </p:animEffect>
                                  </p:childTnLst>
                                </p:cTn>
                              </p:par>
                              <p:par>
                                <p:cTn id="1301" presetID="53" presetClass="entr" presetSubtype="16" fill="hold" grpId="0" nodeType="withEffect">
                                  <p:stCondLst>
                                    <p:cond delay="250"/>
                                  </p:stCondLst>
                                  <p:childTnLst>
                                    <p:set>
                                      <p:cBhvr>
                                        <p:cTn id="1302" dur="1" fill="hold">
                                          <p:stCondLst>
                                            <p:cond delay="0"/>
                                          </p:stCondLst>
                                        </p:cTn>
                                        <p:tgtEl>
                                          <p:spTgt spid="270"/>
                                        </p:tgtEl>
                                        <p:attrNameLst>
                                          <p:attrName>style.visibility</p:attrName>
                                        </p:attrNameLst>
                                      </p:cBhvr>
                                      <p:to>
                                        <p:strVal val="visible"/>
                                      </p:to>
                                    </p:set>
                                    <p:anim calcmode="lin" valueType="num">
                                      <p:cBhvr>
                                        <p:cTn id="1303" dur="1000" fill="hold"/>
                                        <p:tgtEl>
                                          <p:spTgt spid="270"/>
                                        </p:tgtEl>
                                        <p:attrNameLst>
                                          <p:attrName>ppt_w</p:attrName>
                                        </p:attrNameLst>
                                      </p:cBhvr>
                                      <p:tavLst>
                                        <p:tav tm="0">
                                          <p:val>
                                            <p:fltVal val="0"/>
                                          </p:val>
                                        </p:tav>
                                        <p:tav tm="100000">
                                          <p:val>
                                            <p:strVal val="#ppt_w"/>
                                          </p:val>
                                        </p:tav>
                                      </p:tavLst>
                                    </p:anim>
                                    <p:anim calcmode="lin" valueType="num">
                                      <p:cBhvr>
                                        <p:cTn id="1304" dur="1000" fill="hold"/>
                                        <p:tgtEl>
                                          <p:spTgt spid="270"/>
                                        </p:tgtEl>
                                        <p:attrNameLst>
                                          <p:attrName>ppt_h</p:attrName>
                                        </p:attrNameLst>
                                      </p:cBhvr>
                                      <p:tavLst>
                                        <p:tav tm="0">
                                          <p:val>
                                            <p:fltVal val="0"/>
                                          </p:val>
                                        </p:tav>
                                        <p:tav tm="100000">
                                          <p:val>
                                            <p:strVal val="#ppt_h"/>
                                          </p:val>
                                        </p:tav>
                                      </p:tavLst>
                                    </p:anim>
                                    <p:animEffect transition="in" filter="fade">
                                      <p:cBhvr>
                                        <p:cTn id="1305" dur="1000"/>
                                        <p:tgtEl>
                                          <p:spTgt spid="270"/>
                                        </p:tgtEl>
                                      </p:cBhvr>
                                    </p:animEffect>
                                  </p:childTnLst>
                                </p:cTn>
                              </p:par>
                              <p:par>
                                <p:cTn id="1306" presetID="53" presetClass="entr" presetSubtype="16" fill="hold" grpId="0" nodeType="withEffect">
                                  <p:stCondLst>
                                    <p:cond delay="250"/>
                                  </p:stCondLst>
                                  <p:childTnLst>
                                    <p:set>
                                      <p:cBhvr>
                                        <p:cTn id="1307" dur="1" fill="hold">
                                          <p:stCondLst>
                                            <p:cond delay="0"/>
                                          </p:stCondLst>
                                        </p:cTn>
                                        <p:tgtEl>
                                          <p:spTgt spid="271"/>
                                        </p:tgtEl>
                                        <p:attrNameLst>
                                          <p:attrName>style.visibility</p:attrName>
                                        </p:attrNameLst>
                                      </p:cBhvr>
                                      <p:to>
                                        <p:strVal val="visible"/>
                                      </p:to>
                                    </p:set>
                                    <p:anim calcmode="lin" valueType="num">
                                      <p:cBhvr>
                                        <p:cTn id="1308" dur="1000" fill="hold"/>
                                        <p:tgtEl>
                                          <p:spTgt spid="271"/>
                                        </p:tgtEl>
                                        <p:attrNameLst>
                                          <p:attrName>ppt_w</p:attrName>
                                        </p:attrNameLst>
                                      </p:cBhvr>
                                      <p:tavLst>
                                        <p:tav tm="0">
                                          <p:val>
                                            <p:fltVal val="0"/>
                                          </p:val>
                                        </p:tav>
                                        <p:tav tm="100000">
                                          <p:val>
                                            <p:strVal val="#ppt_w"/>
                                          </p:val>
                                        </p:tav>
                                      </p:tavLst>
                                    </p:anim>
                                    <p:anim calcmode="lin" valueType="num">
                                      <p:cBhvr>
                                        <p:cTn id="1309" dur="1000" fill="hold"/>
                                        <p:tgtEl>
                                          <p:spTgt spid="271"/>
                                        </p:tgtEl>
                                        <p:attrNameLst>
                                          <p:attrName>ppt_h</p:attrName>
                                        </p:attrNameLst>
                                      </p:cBhvr>
                                      <p:tavLst>
                                        <p:tav tm="0">
                                          <p:val>
                                            <p:fltVal val="0"/>
                                          </p:val>
                                        </p:tav>
                                        <p:tav tm="100000">
                                          <p:val>
                                            <p:strVal val="#ppt_h"/>
                                          </p:val>
                                        </p:tav>
                                      </p:tavLst>
                                    </p:anim>
                                    <p:animEffect transition="in" filter="fade">
                                      <p:cBhvr>
                                        <p:cTn id="1310" dur="1000"/>
                                        <p:tgtEl>
                                          <p:spTgt spid="271"/>
                                        </p:tgtEl>
                                      </p:cBhvr>
                                    </p:animEffect>
                                  </p:childTnLst>
                                </p:cTn>
                              </p:par>
                              <p:par>
                                <p:cTn id="1311" presetID="53" presetClass="entr" presetSubtype="16" fill="hold" grpId="0" nodeType="withEffect">
                                  <p:stCondLst>
                                    <p:cond delay="250"/>
                                  </p:stCondLst>
                                  <p:childTnLst>
                                    <p:set>
                                      <p:cBhvr>
                                        <p:cTn id="1312" dur="1" fill="hold">
                                          <p:stCondLst>
                                            <p:cond delay="0"/>
                                          </p:stCondLst>
                                        </p:cTn>
                                        <p:tgtEl>
                                          <p:spTgt spid="272"/>
                                        </p:tgtEl>
                                        <p:attrNameLst>
                                          <p:attrName>style.visibility</p:attrName>
                                        </p:attrNameLst>
                                      </p:cBhvr>
                                      <p:to>
                                        <p:strVal val="visible"/>
                                      </p:to>
                                    </p:set>
                                    <p:anim calcmode="lin" valueType="num">
                                      <p:cBhvr>
                                        <p:cTn id="1313" dur="1000" fill="hold"/>
                                        <p:tgtEl>
                                          <p:spTgt spid="272"/>
                                        </p:tgtEl>
                                        <p:attrNameLst>
                                          <p:attrName>ppt_w</p:attrName>
                                        </p:attrNameLst>
                                      </p:cBhvr>
                                      <p:tavLst>
                                        <p:tav tm="0">
                                          <p:val>
                                            <p:fltVal val="0"/>
                                          </p:val>
                                        </p:tav>
                                        <p:tav tm="100000">
                                          <p:val>
                                            <p:strVal val="#ppt_w"/>
                                          </p:val>
                                        </p:tav>
                                      </p:tavLst>
                                    </p:anim>
                                    <p:anim calcmode="lin" valueType="num">
                                      <p:cBhvr>
                                        <p:cTn id="1314" dur="1000" fill="hold"/>
                                        <p:tgtEl>
                                          <p:spTgt spid="272"/>
                                        </p:tgtEl>
                                        <p:attrNameLst>
                                          <p:attrName>ppt_h</p:attrName>
                                        </p:attrNameLst>
                                      </p:cBhvr>
                                      <p:tavLst>
                                        <p:tav tm="0">
                                          <p:val>
                                            <p:fltVal val="0"/>
                                          </p:val>
                                        </p:tav>
                                        <p:tav tm="100000">
                                          <p:val>
                                            <p:strVal val="#ppt_h"/>
                                          </p:val>
                                        </p:tav>
                                      </p:tavLst>
                                    </p:anim>
                                    <p:animEffect transition="in" filter="fade">
                                      <p:cBhvr>
                                        <p:cTn id="1315" dur="1000"/>
                                        <p:tgtEl>
                                          <p:spTgt spid="272"/>
                                        </p:tgtEl>
                                      </p:cBhvr>
                                    </p:animEffect>
                                  </p:childTnLst>
                                </p:cTn>
                              </p:par>
                              <p:par>
                                <p:cTn id="1316" presetID="53" presetClass="entr" presetSubtype="16" fill="hold" grpId="0" nodeType="withEffect">
                                  <p:stCondLst>
                                    <p:cond delay="250"/>
                                  </p:stCondLst>
                                  <p:childTnLst>
                                    <p:set>
                                      <p:cBhvr>
                                        <p:cTn id="1317" dur="1" fill="hold">
                                          <p:stCondLst>
                                            <p:cond delay="0"/>
                                          </p:stCondLst>
                                        </p:cTn>
                                        <p:tgtEl>
                                          <p:spTgt spid="273"/>
                                        </p:tgtEl>
                                        <p:attrNameLst>
                                          <p:attrName>style.visibility</p:attrName>
                                        </p:attrNameLst>
                                      </p:cBhvr>
                                      <p:to>
                                        <p:strVal val="visible"/>
                                      </p:to>
                                    </p:set>
                                    <p:anim calcmode="lin" valueType="num">
                                      <p:cBhvr>
                                        <p:cTn id="1318" dur="1000" fill="hold"/>
                                        <p:tgtEl>
                                          <p:spTgt spid="273"/>
                                        </p:tgtEl>
                                        <p:attrNameLst>
                                          <p:attrName>ppt_w</p:attrName>
                                        </p:attrNameLst>
                                      </p:cBhvr>
                                      <p:tavLst>
                                        <p:tav tm="0">
                                          <p:val>
                                            <p:fltVal val="0"/>
                                          </p:val>
                                        </p:tav>
                                        <p:tav tm="100000">
                                          <p:val>
                                            <p:strVal val="#ppt_w"/>
                                          </p:val>
                                        </p:tav>
                                      </p:tavLst>
                                    </p:anim>
                                    <p:anim calcmode="lin" valueType="num">
                                      <p:cBhvr>
                                        <p:cTn id="1319" dur="1000" fill="hold"/>
                                        <p:tgtEl>
                                          <p:spTgt spid="273"/>
                                        </p:tgtEl>
                                        <p:attrNameLst>
                                          <p:attrName>ppt_h</p:attrName>
                                        </p:attrNameLst>
                                      </p:cBhvr>
                                      <p:tavLst>
                                        <p:tav tm="0">
                                          <p:val>
                                            <p:fltVal val="0"/>
                                          </p:val>
                                        </p:tav>
                                        <p:tav tm="100000">
                                          <p:val>
                                            <p:strVal val="#ppt_h"/>
                                          </p:val>
                                        </p:tav>
                                      </p:tavLst>
                                    </p:anim>
                                    <p:animEffect transition="in" filter="fade">
                                      <p:cBhvr>
                                        <p:cTn id="1320" dur="1000"/>
                                        <p:tgtEl>
                                          <p:spTgt spid="273"/>
                                        </p:tgtEl>
                                      </p:cBhvr>
                                    </p:animEffect>
                                  </p:childTnLst>
                                </p:cTn>
                              </p:par>
                              <p:par>
                                <p:cTn id="1321" presetID="53" presetClass="entr" presetSubtype="16" fill="hold" grpId="0" nodeType="withEffect">
                                  <p:stCondLst>
                                    <p:cond delay="250"/>
                                  </p:stCondLst>
                                  <p:childTnLst>
                                    <p:set>
                                      <p:cBhvr>
                                        <p:cTn id="1322" dur="1" fill="hold">
                                          <p:stCondLst>
                                            <p:cond delay="0"/>
                                          </p:stCondLst>
                                        </p:cTn>
                                        <p:tgtEl>
                                          <p:spTgt spid="274"/>
                                        </p:tgtEl>
                                        <p:attrNameLst>
                                          <p:attrName>style.visibility</p:attrName>
                                        </p:attrNameLst>
                                      </p:cBhvr>
                                      <p:to>
                                        <p:strVal val="visible"/>
                                      </p:to>
                                    </p:set>
                                    <p:anim calcmode="lin" valueType="num">
                                      <p:cBhvr>
                                        <p:cTn id="1323" dur="1000" fill="hold"/>
                                        <p:tgtEl>
                                          <p:spTgt spid="274"/>
                                        </p:tgtEl>
                                        <p:attrNameLst>
                                          <p:attrName>ppt_w</p:attrName>
                                        </p:attrNameLst>
                                      </p:cBhvr>
                                      <p:tavLst>
                                        <p:tav tm="0">
                                          <p:val>
                                            <p:fltVal val="0"/>
                                          </p:val>
                                        </p:tav>
                                        <p:tav tm="100000">
                                          <p:val>
                                            <p:strVal val="#ppt_w"/>
                                          </p:val>
                                        </p:tav>
                                      </p:tavLst>
                                    </p:anim>
                                    <p:anim calcmode="lin" valueType="num">
                                      <p:cBhvr>
                                        <p:cTn id="1324" dur="1000" fill="hold"/>
                                        <p:tgtEl>
                                          <p:spTgt spid="274"/>
                                        </p:tgtEl>
                                        <p:attrNameLst>
                                          <p:attrName>ppt_h</p:attrName>
                                        </p:attrNameLst>
                                      </p:cBhvr>
                                      <p:tavLst>
                                        <p:tav tm="0">
                                          <p:val>
                                            <p:fltVal val="0"/>
                                          </p:val>
                                        </p:tav>
                                        <p:tav tm="100000">
                                          <p:val>
                                            <p:strVal val="#ppt_h"/>
                                          </p:val>
                                        </p:tav>
                                      </p:tavLst>
                                    </p:anim>
                                    <p:animEffect transition="in" filter="fade">
                                      <p:cBhvr>
                                        <p:cTn id="1325" dur="1000"/>
                                        <p:tgtEl>
                                          <p:spTgt spid="274"/>
                                        </p:tgtEl>
                                      </p:cBhvr>
                                    </p:animEffect>
                                  </p:childTnLst>
                                </p:cTn>
                              </p:par>
                              <p:par>
                                <p:cTn id="1326" presetID="53" presetClass="entr" presetSubtype="16" fill="hold" grpId="0" nodeType="withEffect">
                                  <p:stCondLst>
                                    <p:cond delay="250"/>
                                  </p:stCondLst>
                                  <p:childTnLst>
                                    <p:set>
                                      <p:cBhvr>
                                        <p:cTn id="1327" dur="1" fill="hold">
                                          <p:stCondLst>
                                            <p:cond delay="0"/>
                                          </p:stCondLst>
                                        </p:cTn>
                                        <p:tgtEl>
                                          <p:spTgt spid="275"/>
                                        </p:tgtEl>
                                        <p:attrNameLst>
                                          <p:attrName>style.visibility</p:attrName>
                                        </p:attrNameLst>
                                      </p:cBhvr>
                                      <p:to>
                                        <p:strVal val="visible"/>
                                      </p:to>
                                    </p:set>
                                    <p:anim calcmode="lin" valueType="num">
                                      <p:cBhvr>
                                        <p:cTn id="1328" dur="1000" fill="hold"/>
                                        <p:tgtEl>
                                          <p:spTgt spid="275"/>
                                        </p:tgtEl>
                                        <p:attrNameLst>
                                          <p:attrName>ppt_w</p:attrName>
                                        </p:attrNameLst>
                                      </p:cBhvr>
                                      <p:tavLst>
                                        <p:tav tm="0">
                                          <p:val>
                                            <p:fltVal val="0"/>
                                          </p:val>
                                        </p:tav>
                                        <p:tav tm="100000">
                                          <p:val>
                                            <p:strVal val="#ppt_w"/>
                                          </p:val>
                                        </p:tav>
                                      </p:tavLst>
                                    </p:anim>
                                    <p:anim calcmode="lin" valueType="num">
                                      <p:cBhvr>
                                        <p:cTn id="1329" dur="1000" fill="hold"/>
                                        <p:tgtEl>
                                          <p:spTgt spid="275"/>
                                        </p:tgtEl>
                                        <p:attrNameLst>
                                          <p:attrName>ppt_h</p:attrName>
                                        </p:attrNameLst>
                                      </p:cBhvr>
                                      <p:tavLst>
                                        <p:tav tm="0">
                                          <p:val>
                                            <p:fltVal val="0"/>
                                          </p:val>
                                        </p:tav>
                                        <p:tav tm="100000">
                                          <p:val>
                                            <p:strVal val="#ppt_h"/>
                                          </p:val>
                                        </p:tav>
                                      </p:tavLst>
                                    </p:anim>
                                    <p:animEffect transition="in" filter="fade">
                                      <p:cBhvr>
                                        <p:cTn id="1330" dur="1000"/>
                                        <p:tgtEl>
                                          <p:spTgt spid="275"/>
                                        </p:tgtEl>
                                      </p:cBhvr>
                                    </p:animEffect>
                                  </p:childTnLst>
                                </p:cTn>
                              </p:par>
                              <p:par>
                                <p:cTn id="1331" presetID="53" presetClass="entr" presetSubtype="16" fill="hold" grpId="0" nodeType="withEffect">
                                  <p:stCondLst>
                                    <p:cond delay="250"/>
                                  </p:stCondLst>
                                  <p:childTnLst>
                                    <p:set>
                                      <p:cBhvr>
                                        <p:cTn id="1332" dur="1" fill="hold">
                                          <p:stCondLst>
                                            <p:cond delay="0"/>
                                          </p:stCondLst>
                                        </p:cTn>
                                        <p:tgtEl>
                                          <p:spTgt spid="276"/>
                                        </p:tgtEl>
                                        <p:attrNameLst>
                                          <p:attrName>style.visibility</p:attrName>
                                        </p:attrNameLst>
                                      </p:cBhvr>
                                      <p:to>
                                        <p:strVal val="visible"/>
                                      </p:to>
                                    </p:set>
                                    <p:anim calcmode="lin" valueType="num">
                                      <p:cBhvr>
                                        <p:cTn id="1333" dur="1000" fill="hold"/>
                                        <p:tgtEl>
                                          <p:spTgt spid="276"/>
                                        </p:tgtEl>
                                        <p:attrNameLst>
                                          <p:attrName>ppt_w</p:attrName>
                                        </p:attrNameLst>
                                      </p:cBhvr>
                                      <p:tavLst>
                                        <p:tav tm="0">
                                          <p:val>
                                            <p:fltVal val="0"/>
                                          </p:val>
                                        </p:tav>
                                        <p:tav tm="100000">
                                          <p:val>
                                            <p:strVal val="#ppt_w"/>
                                          </p:val>
                                        </p:tav>
                                      </p:tavLst>
                                    </p:anim>
                                    <p:anim calcmode="lin" valueType="num">
                                      <p:cBhvr>
                                        <p:cTn id="1334" dur="1000" fill="hold"/>
                                        <p:tgtEl>
                                          <p:spTgt spid="276"/>
                                        </p:tgtEl>
                                        <p:attrNameLst>
                                          <p:attrName>ppt_h</p:attrName>
                                        </p:attrNameLst>
                                      </p:cBhvr>
                                      <p:tavLst>
                                        <p:tav tm="0">
                                          <p:val>
                                            <p:fltVal val="0"/>
                                          </p:val>
                                        </p:tav>
                                        <p:tav tm="100000">
                                          <p:val>
                                            <p:strVal val="#ppt_h"/>
                                          </p:val>
                                        </p:tav>
                                      </p:tavLst>
                                    </p:anim>
                                    <p:animEffect transition="in" filter="fade">
                                      <p:cBhvr>
                                        <p:cTn id="1335" dur="1000"/>
                                        <p:tgtEl>
                                          <p:spTgt spid="276"/>
                                        </p:tgtEl>
                                      </p:cBhvr>
                                    </p:animEffect>
                                  </p:childTnLst>
                                </p:cTn>
                              </p:par>
                              <p:par>
                                <p:cTn id="1336" presetID="53" presetClass="entr" presetSubtype="16" fill="hold" grpId="0" nodeType="withEffect">
                                  <p:stCondLst>
                                    <p:cond delay="250"/>
                                  </p:stCondLst>
                                  <p:childTnLst>
                                    <p:set>
                                      <p:cBhvr>
                                        <p:cTn id="1337" dur="1" fill="hold">
                                          <p:stCondLst>
                                            <p:cond delay="0"/>
                                          </p:stCondLst>
                                        </p:cTn>
                                        <p:tgtEl>
                                          <p:spTgt spid="277"/>
                                        </p:tgtEl>
                                        <p:attrNameLst>
                                          <p:attrName>style.visibility</p:attrName>
                                        </p:attrNameLst>
                                      </p:cBhvr>
                                      <p:to>
                                        <p:strVal val="visible"/>
                                      </p:to>
                                    </p:set>
                                    <p:anim calcmode="lin" valueType="num">
                                      <p:cBhvr>
                                        <p:cTn id="1338" dur="1000" fill="hold"/>
                                        <p:tgtEl>
                                          <p:spTgt spid="277"/>
                                        </p:tgtEl>
                                        <p:attrNameLst>
                                          <p:attrName>ppt_w</p:attrName>
                                        </p:attrNameLst>
                                      </p:cBhvr>
                                      <p:tavLst>
                                        <p:tav tm="0">
                                          <p:val>
                                            <p:fltVal val="0"/>
                                          </p:val>
                                        </p:tav>
                                        <p:tav tm="100000">
                                          <p:val>
                                            <p:strVal val="#ppt_w"/>
                                          </p:val>
                                        </p:tav>
                                      </p:tavLst>
                                    </p:anim>
                                    <p:anim calcmode="lin" valueType="num">
                                      <p:cBhvr>
                                        <p:cTn id="1339" dur="1000" fill="hold"/>
                                        <p:tgtEl>
                                          <p:spTgt spid="277"/>
                                        </p:tgtEl>
                                        <p:attrNameLst>
                                          <p:attrName>ppt_h</p:attrName>
                                        </p:attrNameLst>
                                      </p:cBhvr>
                                      <p:tavLst>
                                        <p:tav tm="0">
                                          <p:val>
                                            <p:fltVal val="0"/>
                                          </p:val>
                                        </p:tav>
                                        <p:tav tm="100000">
                                          <p:val>
                                            <p:strVal val="#ppt_h"/>
                                          </p:val>
                                        </p:tav>
                                      </p:tavLst>
                                    </p:anim>
                                    <p:animEffect transition="in" filter="fade">
                                      <p:cBhvr>
                                        <p:cTn id="1340" dur="1000"/>
                                        <p:tgtEl>
                                          <p:spTgt spid="277"/>
                                        </p:tgtEl>
                                      </p:cBhvr>
                                    </p:animEffect>
                                  </p:childTnLst>
                                </p:cTn>
                              </p:par>
                              <p:par>
                                <p:cTn id="1341" presetID="53" presetClass="entr" presetSubtype="16" fill="hold" grpId="0" nodeType="withEffect">
                                  <p:stCondLst>
                                    <p:cond delay="250"/>
                                  </p:stCondLst>
                                  <p:childTnLst>
                                    <p:set>
                                      <p:cBhvr>
                                        <p:cTn id="1342" dur="1" fill="hold">
                                          <p:stCondLst>
                                            <p:cond delay="0"/>
                                          </p:stCondLst>
                                        </p:cTn>
                                        <p:tgtEl>
                                          <p:spTgt spid="278"/>
                                        </p:tgtEl>
                                        <p:attrNameLst>
                                          <p:attrName>style.visibility</p:attrName>
                                        </p:attrNameLst>
                                      </p:cBhvr>
                                      <p:to>
                                        <p:strVal val="visible"/>
                                      </p:to>
                                    </p:set>
                                    <p:anim calcmode="lin" valueType="num">
                                      <p:cBhvr>
                                        <p:cTn id="1343" dur="1000" fill="hold"/>
                                        <p:tgtEl>
                                          <p:spTgt spid="278"/>
                                        </p:tgtEl>
                                        <p:attrNameLst>
                                          <p:attrName>ppt_w</p:attrName>
                                        </p:attrNameLst>
                                      </p:cBhvr>
                                      <p:tavLst>
                                        <p:tav tm="0">
                                          <p:val>
                                            <p:fltVal val="0"/>
                                          </p:val>
                                        </p:tav>
                                        <p:tav tm="100000">
                                          <p:val>
                                            <p:strVal val="#ppt_w"/>
                                          </p:val>
                                        </p:tav>
                                      </p:tavLst>
                                    </p:anim>
                                    <p:anim calcmode="lin" valueType="num">
                                      <p:cBhvr>
                                        <p:cTn id="1344" dur="1000" fill="hold"/>
                                        <p:tgtEl>
                                          <p:spTgt spid="278"/>
                                        </p:tgtEl>
                                        <p:attrNameLst>
                                          <p:attrName>ppt_h</p:attrName>
                                        </p:attrNameLst>
                                      </p:cBhvr>
                                      <p:tavLst>
                                        <p:tav tm="0">
                                          <p:val>
                                            <p:fltVal val="0"/>
                                          </p:val>
                                        </p:tav>
                                        <p:tav tm="100000">
                                          <p:val>
                                            <p:strVal val="#ppt_h"/>
                                          </p:val>
                                        </p:tav>
                                      </p:tavLst>
                                    </p:anim>
                                    <p:animEffect transition="in" filter="fade">
                                      <p:cBhvr>
                                        <p:cTn id="1345" dur="1000"/>
                                        <p:tgtEl>
                                          <p:spTgt spid="278"/>
                                        </p:tgtEl>
                                      </p:cBhvr>
                                    </p:animEffect>
                                  </p:childTnLst>
                                </p:cTn>
                              </p:par>
                              <p:par>
                                <p:cTn id="1346" presetID="53" presetClass="entr" presetSubtype="16" fill="hold" grpId="0" nodeType="withEffect">
                                  <p:stCondLst>
                                    <p:cond delay="250"/>
                                  </p:stCondLst>
                                  <p:childTnLst>
                                    <p:set>
                                      <p:cBhvr>
                                        <p:cTn id="1347" dur="1" fill="hold">
                                          <p:stCondLst>
                                            <p:cond delay="0"/>
                                          </p:stCondLst>
                                        </p:cTn>
                                        <p:tgtEl>
                                          <p:spTgt spid="279"/>
                                        </p:tgtEl>
                                        <p:attrNameLst>
                                          <p:attrName>style.visibility</p:attrName>
                                        </p:attrNameLst>
                                      </p:cBhvr>
                                      <p:to>
                                        <p:strVal val="visible"/>
                                      </p:to>
                                    </p:set>
                                    <p:anim calcmode="lin" valueType="num">
                                      <p:cBhvr>
                                        <p:cTn id="1348" dur="1000" fill="hold"/>
                                        <p:tgtEl>
                                          <p:spTgt spid="279"/>
                                        </p:tgtEl>
                                        <p:attrNameLst>
                                          <p:attrName>ppt_w</p:attrName>
                                        </p:attrNameLst>
                                      </p:cBhvr>
                                      <p:tavLst>
                                        <p:tav tm="0">
                                          <p:val>
                                            <p:fltVal val="0"/>
                                          </p:val>
                                        </p:tav>
                                        <p:tav tm="100000">
                                          <p:val>
                                            <p:strVal val="#ppt_w"/>
                                          </p:val>
                                        </p:tav>
                                      </p:tavLst>
                                    </p:anim>
                                    <p:anim calcmode="lin" valueType="num">
                                      <p:cBhvr>
                                        <p:cTn id="1349" dur="1000" fill="hold"/>
                                        <p:tgtEl>
                                          <p:spTgt spid="279"/>
                                        </p:tgtEl>
                                        <p:attrNameLst>
                                          <p:attrName>ppt_h</p:attrName>
                                        </p:attrNameLst>
                                      </p:cBhvr>
                                      <p:tavLst>
                                        <p:tav tm="0">
                                          <p:val>
                                            <p:fltVal val="0"/>
                                          </p:val>
                                        </p:tav>
                                        <p:tav tm="100000">
                                          <p:val>
                                            <p:strVal val="#ppt_h"/>
                                          </p:val>
                                        </p:tav>
                                      </p:tavLst>
                                    </p:anim>
                                    <p:animEffect transition="in" filter="fade">
                                      <p:cBhvr>
                                        <p:cTn id="1350" dur="1000"/>
                                        <p:tgtEl>
                                          <p:spTgt spid="279"/>
                                        </p:tgtEl>
                                      </p:cBhvr>
                                    </p:animEffect>
                                  </p:childTnLst>
                                </p:cTn>
                              </p:par>
                              <p:par>
                                <p:cTn id="1351" presetID="53" presetClass="entr" presetSubtype="16" fill="hold" grpId="0" nodeType="withEffect">
                                  <p:stCondLst>
                                    <p:cond delay="250"/>
                                  </p:stCondLst>
                                  <p:childTnLst>
                                    <p:set>
                                      <p:cBhvr>
                                        <p:cTn id="1352" dur="1" fill="hold">
                                          <p:stCondLst>
                                            <p:cond delay="0"/>
                                          </p:stCondLst>
                                        </p:cTn>
                                        <p:tgtEl>
                                          <p:spTgt spid="280"/>
                                        </p:tgtEl>
                                        <p:attrNameLst>
                                          <p:attrName>style.visibility</p:attrName>
                                        </p:attrNameLst>
                                      </p:cBhvr>
                                      <p:to>
                                        <p:strVal val="visible"/>
                                      </p:to>
                                    </p:set>
                                    <p:anim calcmode="lin" valueType="num">
                                      <p:cBhvr>
                                        <p:cTn id="1353" dur="1000" fill="hold"/>
                                        <p:tgtEl>
                                          <p:spTgt spid="280"/>
                                        </p:tgtEl>
                                        <p:attrNameLst>
                                          <p:attrName>ppt_w</p:attrName>
                                        </p:attrNameLst>
                                      </p:cBhvr>
                                      <p:tavLst>
                                        <p:tav tm="0">
                                          <p:val>
                                            <p:fltVal val="0"/>
                                          </p:val>
                                        </p:tav>
                                        <p:tav tm="100000">
                                          <p:val>
                                            <p:strVal val="#ppt_w"/>
                                          </p:val>
                                        </p:tav>
                                      </p:tavLst>
                                    </p:anim>
                                    <p:anim calcmode="lin" valueType="num">
                                      <p:cBhvr>
                                        <p:cTn id="1354" dur="1000" fill="hold"/>
                                        <p:tgtEl>
                                          <p:spTgt spid="280"/>
                                        </p:tgtEl>
                                        <p:attrNameLst>
                                          <p:attrName>ppt_h</p:attrName>
                                        </p:attrNameLst>
                                      </p:cBhvr>
                                      <p:tavLst>
                                        <p:tav tm="0">
                                          <p:val>
                                            <p:fltVal val="0"/>
                                          </p:val>
                                        </p:tav>
                                        <p:tav tm="100000">
                                          <p:val>
                                            <p:strVal val="#ppt_h"/>
                                          </p:val>
                                        </p:tav>
                                      </p:tavLst>
                                    </p:anim>
                                    <p:animEffect transition="in" filter="fade">
                                      <p:cBhvr>
                                        <p:cTn id="1355" dur="1000"/>
                                        <p:tgtEl>
                                          <p:spTgt spid="280"/>
                                        </p:tgtEl>
                                      </p:cBhvr>
                                    </p:animEffect>
                                  </p:childTnLst>
                                </p:cTn>
                              </p:par>
                              <p:par>
                                <p:cTn id="1356" presetID="53" presetClass="entr" presetSubtype="16" fill="hold" grpId="0" nodeType="withEffect">
                                  <p:stCondLst>
                                    <p:cond delay="250"/>
                                  </p:stCondLst>
                                  <p:childTnLst>
                                    <p:set>
                                      <p:cBhvr>
                                        <p:cTn id="1357" dur="1" fill="hold">
                                          <p:stCondLst>
                                            <p:cond delay="0"/>
                                          </p:stCondLst>
                                        </p:cTn>
                                        <p:tgtEl>
                                          <p:spTgt spid="281"/>
                                        </p:tgtEl>
                                        <p:attrNameLst>
                                          <p:attrName>style.visibility</p:attrName>
                                        </p:attrNameLst>
                                      </p:cBhvr>
                                      <p:to>
                                        <p:strVal val="visible"/>
                                      </p:to>
                                    </p:set>
                                    <p:anim calcmode="lin" valueType="num">
                                      <p:cBhvr>
                                        <p:cTn id="1358" dur="1000" fill="hold"/>
                                        <p:tgtEl>
                                          <p:spTgt spid="281"/>
                                        </p:tgtEl>
                                        <p:attrNameLst>
                                          <p:attrName>ppt_w</p:attrName>
                                        </p:attrNameLst>
                                      </p:cBhvr>
                                      <p:tavLst>
                                        <p:tav tm="0">
                                          <p:val>
                                            <p:fltVal val="0"/>
                                          </p:val>
                                        </p:tav>
                                        <p:tav tm="100000">
                                          <p:val>
                                            <p:strVal val="#ppt_w"/>
                                          </p:val>
                                        </p:tav>
                                      </p:tavLst>
                                    </p:anim>
                                    <p:anim calcmode="lin" valueType="num">
                                      <p:cBhvr>
                                        <p:cTn id="1359" dur="1000" fill="hold"/>
                                        <p:tgtEl>
                                          <p:spTgt spid="281"/>
                                        </p:tgtEl>
                                        <p:attrNameLst>
                                          <p:attrName>ppt_h</p:attrName>
                                        </p:attrNameLst>
                                      </p:cBhvr>
                                      <p:tavLst>
                                        <p:tav tm="0">
                                          <p:val>
                                            <p:fltVal val="0"/>
                                          </p:val>
                                        </p:tav>
                                        <p:tav tm="100000">
                                          <p:val>
                                            <p:strVal val="#ppt_h"/>
                                          </p:val>
                                        </p:tav>
                                      </p:tavLst>
                                    </p:anim>
                                    <p:animEffect transition="in" filter="fade">
                                      <p:cBhvr>
                                        <p:cTn id="1360" dur="1000"/>
                                        <p:tgtEl>
                                          <p:spTgt spid="281"/>
                                        </p:tgtEl>
                                      </p:cBhvr>
                                    </p:animEffect>
                                  </p:childTnLst>
                                </p:cTn>
                              </p:par>
                              <p:par>
                                <p:cTn id="1361" presetID="53" presetClass="entr" presetSubtype="16" fill="hold" grpId="0" nodeType="withEffect">
                                  <p:stCondLst>
                                    <p:cond delay="250"/>
                                  </p:stCondLst>
                                  <p:childTnLst>
                                    <p:set>
                                      <p:cBhvr>
                                        <p:cTn id="1362" dur="1" fill="hold">
                                          <p:stCondLst>
                                            <p:cond delay="0"/>
                                          </p:stCondLst>
                                        </p:cTn>
                                        <p:tgtEl>
                                          <p:spTgt spid="282"/>
                                        </p:tgtEl>
                                        <p:attrNameLst>
                                          <p:attrName>style.visibility</p:attrName>
                                        </p:attrNameLst>
                                      </p:cBhvr>
                                      <p:to>
                                        <p:strVal val="visible"/>
                                      </p:to>
                                    </p:set>
                                    <p:anim calcmode="lin" valueType="num">
                                      <p:cBhvr>
                                        <p:cTn id="1363" dur="1000" fill="hold"/>
                                        <p:tgtEl>
                                          <p:spTgt spid="282"/>
                                        </p:tgtEl>
                                        <p:attrNameLst>
                                          <p:attrName>ppt_w</p:attrName>
                                        </p:attrNameLst>
                                      </p:cBhvr>
                                      <p:tavLst>
                                        <p:tav tm="0">
                                          <p:val>
                                            <p:fltVal val="0"/>
                                          </p:val>
                                        </p:tav>
                                        <p:tav tm="100000">
                                          <p:val>
                                            <p:strVal val="#ppt_w"/>
                                          </p:val>
                                        </p:tav>
                                      </p:tavLst>
                                    </p:anim>
                                    <p:anim calcmode="lin" valueType="num">
                                      <p:cBhvr>
                                        <p:cTn id="1364" dur="1000" fill="hold"/>
                                        <p:tgtEl>
                                          <p:spTgt spid="282"/>
                                        </p:tgtEl>
                                        <p:attrNameLst>
                                          <p:attrName>ppt_h</p:attrName>
                                        </p:attrNameLst>
                                      </p:cBhvr>
                                      <p:tavLst>
                                        <p:tav tm="0">
                                          <p:val>
                                            <p:fltVal val="0"/>
                                          </p:val>
                                        </p:tav>
                                        <p:tav tm="100000">
                                          <p:val>
                                            <p:strVal val="#ppt_h"/>
                                          </p:val>
                                        </p:tav>
                                      </p:tavLst>
                                    </p:anim>
                                    <p:animEffect transition="in" filter="fade">
                                      <p:cBhvr>
                                        <p:cTn id="1365" dur="1000"/>
                                        <p:tgtEl>
                                          <p:spTgt spid="282"/>
                                        </p:tgtEl>
                                      </p:cBhvr>
                                    </p:animEffect>
                                  </p:childTnLst>
                                </p:cTn>
                              </p:par>
                              <p:par>
                                <p:cTn id="1366" presetID="53" presetClass="entr" presetSubtype="16" fill="hold" grpId="0" nodeType="withEffect">
                                  <p:stCondLst>
                                    <p:cond delay="250"/>
                                  </p:stCondLst>
                                  <p:childTnLst>
                                    <p:set>
                                      <p:cBhvr>
                                        <p:cTn id="1367" dur="1" fill="hold">
                                          <p:stCondLst>
                                            <p:cond delay="0"/>
                                          </p:stCondLst>
                                        </p:cTn>
                                        <p:tgtEl>
                                          <p:spTgt spid="283"/>
                                        </p:tgtEl>
                                        <p:attrNameLst>
                                          <p:attrName>style.visibility</p:attrName>
                                        </p:attrNameLst>
                                      </p:cBhvr>
                                      <p:to>
                                        <p:strVal val="visible"/>
                                      </p:to>
                                    </p:set>
                                    <p:anim calcmode="lin" valueType="num">
                                      <p:cBhvr>
                                        <p:cTn id="1368" dur="1000" fill="hold"/>
                                        <p:tgtEl>
                                          <p:spTgt spid="283"/>
                                        </p:tgtEl>
                                        <p:attrNameLst>
                                          <p:attrName>ppt_w</p:attrName>
                                        </p:attrNameLst>
                                      </p:cBhvr>
                                      <p:tavLst>
                                        <p:tav tm="0">
                                          <p:val>
                                            <p:fltVal val="0"/>
                                          </p:val>
                                        </p:tav>
                                        <p:tav tm="100000">
                                          <p:val>
                                            <p:strVal val="#ppt_w"/>
                                          </p:val>
                                        </p:tav>
                                      </p:tavLst>
                                    </p:anim>
                                    <p:anim calcmode="lin" valueType="num">
                                      <p:cBhvr>
                                        <p:cTn id="1369" dur="1000" fill="hold"/>
                                        <p:tgtEl>
                                          <p:spTgt spid="283"/>
                                        </p:tgtEl>
                                        <p:attrNameLst>
                                          <p:attrName>ppt_h</p:attrName>
                                        </p:attrNameLst>
                                      </p:cBhvr>
                                      <p:tavLst>
                                        <p:tav tm="0">
                                          <p:val>
                                            <p:fltVal val="0"/>
                                          </p:val>
                                        </p:tav>
                                        <p:tav tm="100000">
                                          <p:val>
                                            <p:strVal val="#ppt_h"/>
                                          </p:val>
                                        </p:tav>
                                      </p:tavLst>
                                    </p:anim>
                                    <p:animEffect transition="in" filter="fade">
                                      <p:cBhvr>
                                        <p:cTn id="1370" dur="1000"/>
                                        <p:tgtEl>
                                          <p:spTgt spid="283"/>
                                        </p:tgtEl>
                                      </p:cBhvr>
                                    </p:animEffect>
                                  </p:childTnLst>
                                </p:cTn>
                              </p:par>
                              <p:par>
                                <p:cTn id="1371" presetID="53" presetClass="entr" presetSubtype="16" fill="hold" grpId="0" nodeType="withEffect">
                                  <p:stCondLst>
                                    <p:cond delay="250"/>
                                  </p:stCondLst>
                                  <p:childTnLst>
                                    <p:set>
                                      <p:cBhvr>
                                        <p:cTn id="1372" dur="1" fill="hold">
                                          <p:stCondLst>
                                            <p:cond delay="0"/>
                                          </p:stCondLst>
                                        </p:cTn>
                                        <p:tgtEl>
                                          <p:spTgt spid="284"/>
                                        </p:tgtEl>
                                        <p:attrNameLst>
                                          <p:attrName>style.visibility</p:attrName>
                                        </p:attrNameLst>
                                      </p:cBhvr>
                                      <p:to>
                                        <p:strVal val="visible"/>
                                      </p:to>
                                    </p:set>
                                    <p:anim calcmode="lin" valueType="num">
                                      <p:cBhvr>
                                        <p:cTn id="1373" dur="1000" fill="hold"/>
                                        <p:tgtEl>
                                          <p:spTgt spid="284"/>
                                        </p:tgtEl>
                                        <p:attrNameLst>
                                          <p:attrName>ppt_w</p:attrName>
                                        </p:attrNameLst>
                                      </p:cBhvr>
                                      <p:tavLst>
                                        <p:tav tm="0">
                                          <p:val>
                                            <p:fltVal val="0"/>
                                          </p:val>
                                        </p:tav>
                                        <p:tav tm="100000">
                                          <p:val>
                                            <p:strVal val="#ppt_w"/>
                                          </p:val>
                                        </p:tav>
                                      </p:tavLst>
                                    </p:anim>
                                    <p:anim calcmode="lin" valueType="num">
                                      <p:cBhvr>
                                        <p:cTn id="1374" dur="1000" fill="hold"/>
                                        <p:tgtEl>
                                          <p:spTgt spid="284"/>
                                        </p:tgtEl>
                                        <p:attrNameLst>
                                          <p:attrName>ppt_h</p:attrName>
                                        </p:attrNameLst>
                                      </p:cBhvr>
                                      <p:tavLst>
                                        <p:tav tm="0">
                                          <p:val>
                                            <p:fltVal val="0"/>
                                          </p:val>
                                        </p:tav>
                                        <p:tav tm="100000">
                                          <p:val>
                                            <p:strVal val="#ppt_h"/>
                                          </p:val>
                                        </p:tav>
                                      </p:tavLst>
                                    </p:anim>
                                    <p:animEffect transition="in" filter="fade">
                                      <p:cBhvr>
                                        <p:cTn id="1375" dur="1000"/>
                                        <p:tgtEl>
                                          <p:spTgt spid="284"/>
                                        </p:tgtEl>
                                      </p:cBhvr>
                                    </p:animEffect>
                                  </p:childTnLst>
                                </p:cTn>
                              </p:par>
                              <p:par>
                                <p:cTn id="1376" presetID="53" presetClass="entr" presetSubtype="16" fill="hold" grpId="0" nodeType="withEffect">
                                  <p:stCondLst>
                                    <p:cond delay="250"/>
                                  </p:stCondLst>
                                  <p:childTnLst>
                                    <p:set>
                                      <p:cBhvr>
                                        <p:cTn id="1377" dur="1" fill="hold">
                                          <p:stCondLst>
                                            <p:cond delay="0"/>
                                          </p:stCondLst>
                                        </p:cTn>
                                        <p:tgtEl>
                                          <p:spTgt spid="285"/>
                                        </p:tgtEl>
                                        <p:attrNameLst>
                                          <p:attrName>style.visibility</p:attrName>
                                        </p:attrNameLst>
                                      </p:cBhvr>
                                      <p:to>
                                        <p:strVal val="visible"/>
                                      </p:to>
                                    </p:set>
                                    <p:anim calcmode="lin" valueType="num">
                                      <p:cBhvr>
                                        <p:cTn id="1378" dur="1000" fill="hold"/>
                                        <p:tgtEl>
                                          <p:spTgt spid="285"/>
                                        </p:tgtEl>
                                        <p:attrNameLst>
                                          <p:attrName>ppt_w</p:attrName>
                                        </p:attrNameLst>
                                      </p:cBhvr>
                                      <p:tavLst>
                                        <p:tav tm="0">
                                          <p:val>
                                            <p:fltVal val="0"/>
                                          </p:val>
                                        </p:tav>
                                        <p:tav tm="100000">
                                          <p:val>
                                            <p:strVal val="#ppt_w"/>
                                          </p:val>
                                        </p:tav>
                                      </p:tavLst>
                                    </p:anim>
                                    <p:anim calcmode="lin" valueType="num">
                                      <p:cBhvr>
                                        <p:cTn id="1379" dur="1000" fill="hold"/>
                                        <p:tgtEl>
                                          <p:spTgt spid="285"/>
                                        </p:tgtEl>
                                        <p:attrNameLst>
                                          <p:attrName>ppt_h</p:attrName>
                                        </p:attrNameLst>
                                      </p:cBhvr>
                                      <p:tavLst>
                                        <p:tav tm="0">
                                          <p:val>
                                            <p:fltVal val="0"/>
                                          </p:val>
                                        </p:tav>
                                        <p:tav tm="100000">
                                          <p:val>
                                            <p:strVal val="#ppt_h"/>
                                          </p:val>
                                        </p:tav>
                                      </p:tavLst>
                                    </p:anim>
                                    <p:animEffect transition="in" filter="fade">
                                      <p:cBhvr>
                                        <p:cTn id="1380" dur="1000"/>
                                        <p:tgtEl>
                                          <p:spTgt spid="285"/>
                                        </p:tgtEl>
                                      </p:cBhvr>
                                    </p:animEffect>
                                  </p:childTnLst>
                                </p:cTn>
                              </p:par>
                              <p:par>
                                <p:cTn id="1381" presetID="53" presetClass="entr" presetSubtype="16" fill="hold" grpId="0" nodeType="withEffect">
                                  <p:stCondLst>
                                    <p:cond delay="250"/>
                                  </p:stCondLst>
                                  <p:childTnLst>
                                    <p:set>
                                      <p:cBhvr>
                                        <p:cTn id="1382" dur="1" fill="hold">
                                          <p:stCondLst>
                                            <p:cond delay="0"/>
                                          </p:stCondLst>
                                        </p:cTn>
                                        <p:tgtEl>
                                          <p:spTgt spid="286"/>
                                        </p:tgtEl>
                                        <p:attrNameLst>
                                          <p:attrName>style.visibility</p:attrName>
                                        </p:attrNameLst>
                                      </p:cBhvr>
                                      <p:to>
                                        <p:strVal val="visible"/>
                                      </p:to>
                                    </p:set>
                                    <p:anim calcmode="lin" valueType="num">
                                      <p:cBhvr>
                                        <p:cTn id="1383" dur="1000" fill="hold"/>
                                        <p:tgtEl>
                                          <p:spTgt spid="286"/>
                                        </p:tgtEl>
                                        <p:attrNameLst>
                                          <p:attrName>ppt_w</p:attrName>
                                        </p:attrNameLst>
                                      </p:cBhvr>
                                      <p:tavLst>
                                        <p:tav tm="0">
                                          <p:val>
                                            <p:fltVal val="0"/>
                                          </p:val>
                                        </p:tav>
                                        <p:tav tm="100000">
                                          <p:val>
                                            <p:strVal val="#ppt_w"/>
                                          </p:val>
                                        </p:tav>
                                      </p:tavLst>
                                    </p:anim>
                                    <p:anim calcmode="lin" valueType="num">
                                      <p:cBhvr>
                                        <p:cTn id="1384" dur="1000" fill="hold"/>
                                        <p:tgtEl>
                                          <p:spTgt spid="286"/>
                                        </p:tgtEl>
                                        <p:attrNameLst>
                                          <p:attrName>ppt_h</p:attrName>
                                        </p:attrNameLst>
                                      </p:cBhvr>
                                      <p:tavLst>
                                        <p:tav tm="0">
                                          <p:val>
                                            <p:fltVal val="0"/>
                                          </p:val>
                                        </p:tav>
                                        <p:tav tm="100000">
                                          <p:val>
                                            <p:strVal val="#ppt_h"/>
                                          </p:val>
                                        </p:tav>
                                      </p:tavLst>
                                    </p:anim>
                                    <p:animEffect transition="in" filter="fade">
                                      <p:cBhvr>
                                        <p:cTn id="1385" dur="1000"/>
                                        <p:tgtEl>
                                          <p:spTgt spid="286"/>
                                        </p:tgtEl>
                                      </p:cBhvr>
                                    </p:animEffect>
                                  </p:childTnLst>
                                </p:cTn>
                              </p:par>
                              <p:par>
                                <p:cTn id="1386" presetID="53" presetClass="entr" presetSubtype="16" fill="hold" grpId="0" nodeType="withEffect">
                                  <p:stCondLst>
                                    <p:cond delay="250"/>
                                  </p:stCondLst>
                                  <p:childTnLst>
                                    <p:set>
                                      <p:cBhvr>
                                        <p:cTn id="1387" dur="1" fill="hold">
                                          <p:stCondLst>
                                            <p:cond delay="0"/>
                                          </p:stCondLst>
                                        </p:cTn>
                                        <p:tgtEl>
                                          <p:spTgt spid="287"/>
                                        </p:tgtEl>
                                        <p:attrNameLst>
                                          <p:attrName>style.visibility</p:attrName>
                                        </p:attrNameLst>
                                      </p:cBhvr>
                                      <p:to>
                                        <p:strVal val="visible"/>
                                      </p:to>
                                    </p:set>
                                    <p:anim calcmode="lin" valueType="num">
                                      <p:cBhvr>
                                        <p:cTn id="1388" dur="1000" fill="hold"/>
                                        <p:tgtEl>
                                          <p:spTgt spid="287"/>
                                        </p:tgtEl>
                                        <p:attrNameLst>
                                          <p:attrName>ppt_w</p:attrName>
                                        </p:attrNameLst>
                                      </p:cBhvr>
                                      <p:tavLst>
                                        <p:tav tm="0">
                                          <p:val>
                                            <p:fltVal val="0"/>
                                          </p:val>
                                        </p:tav>
                                        <p:tav tm="100000">
                                          <p:val>
                                            <p:strVal val="#ppt_w"/>
                                          </p:val>
                                        </p:tav>
                                      </p:tavLst>
                                    </p:anim>
                                    <p:anim calcmode="lin" valueType="num">
                                      <p:cBhvr>
                                        <p:cTn id="1389" dur="1000" fill="hold"/>
                                        <p:tgtEl>
                                          <p:spTgt spid="287"/>
                                        </p:tgtEl>
                                        <p:attrNameLst>
                                          <p:attrName>ppt_h</p:attrName>
                                        </p:attrNameLst>
                                      </p:cBhvr>
                                      <p:tavLst>
                                        <p:tav tm="0">
                                          <p:val>
                                            <p:fltVal val="0"/>
                                          </p:val>
                                        </p:tav>
                                        <p:tav tm="100000">
                                          <p:val>
                                            <p:strVal val="#ppt_h"/>
                                          </p:val>
                                        </p:tav>
                                      </p:tavLst>
                                    </p:anim>
                                    <p:animEffect transition="in" filter="fade">
                                      <p:cBhvr>
                                        <p:cTn id="1390" dur="1000"/>
                                        <p:tgtEl>
                                          <p:spTgt spid="287"/>
                                        </p:tgtEl>
                                      </p:cBhvr>
                                    </p:animEffect>
                                  </p:childTnLst>
                                </p:cTn>
                              </p:par>
                              <p:par>
                                <p:cTn id="1391" presetID="53" presetClass="entr" presetSubtype="16" fill="hold" grpId="0" nodeType="withEffect">
                                  <p:stCondLst>
                                    <p:cond delay="250"/>
                                  </p:stCondLst>
                                  <p:childTnLst>
                                    <p:set>
                                      <p:cBhvr>
                                        <p:cTn id="1392" dur="1" fill="hold">
                                          <p:stCondLst>
                                            <p:cond delay="0"/>
                                          </p:stCondLst>
                                        </p:cTn>
                                        <p:tgtEl>
                                          <p:spTgt spid="288"/>
                                        </p:tgtEl>
                                        <p:attrNameLst>
                                          <p:attrName>style.visibility</p:attrName>
                                        </p:attrNameLst>
                                      </p:cBhvr>
                                      <p:to>
                                        <p:strVal val="visible"/>
                                      </p:to>
                                    </p:set>
                                    <p:anim calcmode="lin" valueType="num">
                                      <p:cBhvr>
                                        <p:cTn id="1393" dur="1000" fill="hold"/>
                                        <p:tgtEl>
                                          <p:spTgt spid="288"/>
                                        </p:tgtEl>
                                        <p:attrNameLst>
                                          <p:attrName>ppt_w</p:attrName>
                                        </p:attrNameLst>
                                      </p:cBhvr>
                                      <p:tavLst>
                                        <p:tav tm="0">
                                          <p:val>
                                            <p:fltVal val="0"/>
                                          </p:val>
                                        </p:tav>
                                        <p:tav tm="100000">
                                          <p:val>
                                            <p:strVal val="#ppt_w"/>
                                          </p:val>
                                        </p:tav>
                                      </p:tavLst>
                                    </p:anim>
                                    <p:anim calcmode="lin" valueType="num">
                                      <p:cBhvr>
                                        <p:cTn id="1394" dur="1000" fill="hold"/>
                                        <p:tgtEl>
                                          <p:spTgt spid="288"/>
                                        </p:tgtEl>
                                        <p:attrNameLst>
                                          <p:attrName>ppt_h</p:attrName>
                                        </p:attrNameLst>
                                      </p:cBhvr>
                                      <p:tavLst>
                                        <p:tav tm="0">
                                          <p:val>
                                            <p:fltVal val="0"/>
                                          </p:val>
                                        </p:tav>
                                        <p:tav tm="100000">
                                          <p:val>
                                            <p:strVal val="#ppt_h"/>
                                          </p:val>
                                        </p:tav>
                                      </p:tavLst>
                                    </p:anim>
                                    <p:animEffect transition="in" filter="fade">
                                      <p:cBhvr>
                                        <p:cTn id="1395" dur="1000"/>
                                        <p:tgtEl>
                                          <p:spTgt spid="288"/>
                                        </p:tgtEl>
                                      </p:cBhvr>
                                    </p:animEffect>
                                  </p:childTnLst>
                                </p:cTn>
                              </p:par>
                              <p:par>
                                <p:cTn id="1396" presetID="53" presetClass="entr" presetSubtype="16" fill="hold" grpId="0" nodeType="withEffect">
                                  <p:stCondLst>
                                    <p:cond delay="250"/>
                                  </p:stCondLst>
                                  <p:childTnLst>
                                    <p:set>
                                      <p:cBhvr>
                                        <p:cTn id="1397" dur="1" fill="hold">
                                          <p:stCondLst>
                                            <p:cond delay="0"/>
                                          </p:stCondLst>
                                        </p:cTn>
                                        <p:tgtEl>
                                          <p:spTgt spid="289"/>
                                        </p:tgtEl>
                                        <p:attrNameLst>
                                          <p:attrName>style.visibility</p:attrName>
                                        </p:attrNameLst>
                                      </p:cBhvr>
                                      <p:to>
                                        <p:strVal val="visible"/>
                                      </p:to>
                                    </p:set>
                                    <p:anim calcmode="lin" valueType="num">
                                      <p:cBhvr>
                                        <p:cTn id="1398" dur="1000" fill="hold"/>
                                        <p:tgtEl>
                                          <p:spTgt spid="289"/>
                                        </p:tgtEl>
                                        <p:attrNameLst>
                                          <p:attrName>ppt_w</p:attrName>
                                        </p:attrNameLst>
                                      </p:cBhvr>
                                      <p:tavLst>
                                        <p:tav tm="0">
                                          <p:val>
                                            <p:fltVal val="0"/>
                                          </p:val>
                                        </p:tav>
                                        <p:tav tm="100000">
                                          <p:val>
                                            <p:strVal val="#ppt_w"/>
                                          </p:val>
                                        </p:tav>
                                      </p:tavLst>
                                    </p:anim>
                                    <p:anim calcmode="lin" valueType="num">
                                      <p:cBhvr>
                                        <p:cTn id="1399" dur="1000" fill="hold"/>
                                        <p:tgtEl>
                                          <p:spTgt spid="289"/>
                                        </p:tgtEl>
                                        <p:attrNameLst>
                                          <p:attrName>ppt_h</p:attrName>
                                        </p:attrNameLst>
                                      </p:cBhvr>
                                      <p:tavLst>
                                        <p:tav tm="0">
                                          <p:val>
                                            <p:fltVal val="0"/>
                                          </p:val>
                                        </p:tav>
                                        <p:tav tm="100000">
                                          <p:val>
                                            <p:strVal val="#ppt_h"/>
                                          </p:val>
                                        </p:tav>
                                      </p:tavLst>
                                    </p:anim>
                                    <p:animEffect transition="in" filter="fade">
                                      <p:cBhvr>
                                        <p:cTn id="1400" dur="1000"/>
                                        <p:tgtEl>
                                          <p:spTgt spid="289"/>
                                        </p:tgtEl>
                                      </p:cBhvr>
                                    </p:animEffect>
                                  </p:childTnLst>
                                </p:cTn>
                              </p:par>
                              <p:par>
                                <p:cTn id="1401" presetID="53" presetClass="entr" presetSubtype="16" fill="hold" grpId="0" nodeType="withEffect">
                                  <p:stCondLst>
                                    <p:cond delay="250"/>
                                  </p:stCondLst>
                                  <p:childTnLst>
                                    <p:set>
                                      <p:cBhvr>
                                        <p:cTn id="1402" dur="1" fill="hold">
                                          <p:stCondLst>
                                            <p:cond delay="0"/>
                                          </p:stCondLst>
                                        </p:cTn>
                                        <p:tgtEl>
                                          <p:spTgt spid="290"/>
                                        </p:tgtEl>
                                        <p:attrNameLst>
                                          <p:attrName>style.visibility</p:attrName>
                                        </p:attrNameLst>
                                      </p:cBhvr>
                                      <p:to>
                                        <p:strVal val="visible"/>
                                      </p:to>
                                    </p:set>
                                    <p:anim calcmode="lin" valueType="num">
                                      <p:cBhvr>
                                        <p:cTn id="1403" dur="1000" fill="hold"/>
                                        <p:tgtEl>
                                          <p:spTgt spid="290"/>
                                        </p:tgtEl>
                                        <p:attrNameLst>
                                          <p:attrName>ppt_w</p:attrName>
                                        </p:attrNameLst>
                                      </p:cBhvr>
                                      <p:tavLst>
                                        <p:tav tm="0">
                                          <p:val>
                                            <p:fltVal val="0"/>
                                          </p:val>
                                        </p:tav>
                                        <p:tav tm="100000">
                                          <p:val>
                                            <p:strVal val="#ppt_w"/>
                                          </p:val>
                                        </p:tav>
                                      </p:tavLst>
                                    </p:anim>
                                    <p:anim calcmode="lin" valueType="num">
                                      <p:cBhvr>
                                        <p:cTn id="1404" dur="1000" fill="hold"/>
                                        <p:tgtEl>
                                          <p:spTgt spid="290"/>
                                        </p:tgtEl>
                                        <p:attrNameLst>
                                          <p:attrName>ppt_h</p:attrName>
                                        </p:attrNameLst>
                                      </p:cBhvr>
                                      <p:tavLst>
                                        <p:tav tm="0">
                                          <p:val>
                                            <p:fltVal val="0"/>
                                          </p:val>
                                        </p:tav>
                                        <p:tav tm="100000">
                                          <p:val>
                                            <p:strVal val="#ppt_h"/>
                                          </p:val>
                                        </p:tav>
                                      </p:tavLst>
                                    </p:anim>
                                    <p:animEffect transition="in" filter="fade">
                                      <p:cBhvr>
                                        <p:cTn id="1405" dur="1000"/>
                                        <p:tgtEl>
                                          <p:spTgt spid="290"/>
                                        </p:tgtEl>
                                      </p:cBhvr>
                                    </p:animEffect>
                                  </p:childTnLst>
                                </p:cTn>
                              </p:par>
                              <p:par>
                                <p:cTn id="1406" presetID="53" presetClass="entr" presetSubtype="16" fill="hold" grpId="0" nodeType="withEffect">
                                  <p:stCondLst>
                                    <p:cond delay="250"/>
                                  </p:stCondLst>
                                  <p:childTnLst>
                                    <p:set>
                                      <p:cBhvr>
                                        <p:cTn id="1407" dur="1" fill="hold">
                                          <p:stCondLst>
                                            <p:cond delay="0"/>
                                          </p:stCondLst>
                                        </p:cTn>
                                        <p:tgtEl>
                                          <p:spTgt spid="291"/>
                                        </p:tgtEl>
                                        <p:attrNameLst>
                                          <p:attrName>style.visibility</p:attrName>
                                        </p:attrNameLst>
                                      </p:cBhvr>
                                      <p:to>
                                        <p:strVal val="visible"/>
                                      </p:to>
                                    </p:set>
                                    <p:anim calcmode="lin" valueType="num">
                                      <p:cBhvr>
                                        <p:cTn id="1408" dur="1000" fill="hold"/>
                                        <p:tgtEl>
                                          <p:spTgt spid="291"/>
                                        </p:tgtEl>
                                        <p:attrNameLst>
                                          <p:attrName>ppt_w</p:attrName>
                                        </p:attrNameLst>
                                      </p:cBhvr>
                                      <p:tavLst>
                                        <p:tav tm="0">
                                          <p:val>
                                            <p:fltVal val="0"/>
                                          </p:val>
                                        </p:tav>
                                        <p:tav tm="100000">
                                          <p:val>
                                            <p:strVal val="#ppt_w"/>
                                          </p:val>
                                        </p:tav>
                                      </p:tavLst>
                                    </p:anim>
                                    <p:anim calcmode="lin" valueType="num">
                                      <p:cBhvr>
                                        <p:cTn id="1409" dur="1000" fill="hold"/>
                                        <p:tgtEl>
                                          <p:spTgt spid="291"/>
                                        </p:tgtEl>
                                        <p:attrNameLst>
                                          <p:attrName>ppt_h</p:attrName>
                                        </p:attrNameLst>
                                      </p:cBhvr>
                                      <p:tavLst>
                                        <p:tav tm="0">
                                          <p:val>
                                            <p:fltVal val="0"/>
                                          </p:val>
                                        </p:tav>
                                        <p:tav tm="100000">
                                          <p:val>
                                            <p:strVal val="#ppt_h"/>
                                          </p:val>
                                        </p:tav>
                                      </p:tavLst>
                                    </p:anim>
                                    <p:animEffect transition="in" filter="fade">
                                      <p:cBhvr>
                                        <p:cTn id="1410" dur="1000"/>
                                        <p:tgtEl>
                                          <p:spTgt spid="291"/>
                                        </p:tgtEl>
                                      </p:cBhvr>
                                    </p:animEffect>
                                  </p:childTnLst>
                                </p:cTn>
                              </p:par>
                              <p:par>
                                <p:cTn id="1411" presetID="53" presetClass="entr" presetSubtype="16" fill="hold" grpId="0" nodeType="withEffect">
                                  <p:stCondLst>
                                    <p:cond delay="250"/>
                                  </p:stCondLst>
                                  <p:childTnLst>
                                    <p:set>
                                      <p:cBhvr>
                                        <p:cTn id="1412" dur="1" fill="hold">
                                          <p:stCondLst>
                                            <p:cond delay="0"/>
                                          </p:stCondLst>
                                        </p:cTn>
                                        <p:tgtEl>
                                          <p:spTgt spid="292"/>
                                        </p:tgtEl>
                                        <p:attrNameLst>
                                          <p:attrName>style.visibility</p:attrName>
                                        </p:attrNameLst>
                                      </p:cBhvr>
                                      <p:to>
                                        <p:strVal val="visible"/>
                                      </p:to>
                                    </p:set>
                                    <p:anim calcmode="lin" valueType="num">
                                      <p:cBhvr>
                                        <p:cTn id="1413" dur="1000" fill="hold"/>
                                        <p:tgtEl>
                                          <p:spTgt spid="292"/>
                                        </p:tgtEl>
                                        <p:attrNameLst>
                                          <p:attrName>ppt_w</p:attrName>
                                        </p:attrNameLst>
                                      </p:cBhvr>
                                      <p:tavLst>
                                        <p:tav tm="0">
                                          <p:val>
                                            <p:fltVal val="0"/>
                                          </p:val>
                                        </p:tav>
                                        <p:tav tm="100000">
                                          <p:val>
                                            <p:strVal val="#ppt_w"/>
                                          </p:val>
                                        </p:tav>
                                      </p:tavLst>
                                    </p:anim>
                                    <p:anim calcmode="lin" valueType="num">
                                      <p:cBhvr>
                                        <p:cTn id="1414" dur="1000" fill="hold"/>
                                        <p:tgtEl>
                                          <p:spTgt spid="292"/>
                                        </p:tgtEl>
                                        <p:attrNameLst>
                                          <p:attrName>ppt_h</p:attrName>
                                        </p:attrNameLst>
                                      </p:cBhvr>
                                      <p:tavLst>
                                        <p:tav tm="0">
                                          <p:val>
                                            <p:fltVal val="0"/>
                                          </p:val>
                                        </p:tav>
                                        <p:tav tm="100000">
                                          <p:val>
                                            <p:strVal val="#ppt_h"/>
                                          </p:val>
                                        </p:tav>
                                      </p:tavLst>
                                    </p:anim>
                                    <p:animEffect transition="in" filter="fade">
                                      <p:cBhvr>
                                        <p:cTn id="1415" dur="1000"/>
                                        <p:tgtEl>
                                          <p:spTgt spid="292"/>
                                        </p:tgtEl>
                                      </p:cBhvr>
                                    </p:animEffect>
                                  </p:childTnLst>
                                </p:cTn>
                              </p:par>
                              <p:par>
                                <p:cTn id="1416" presetID="53" presetClass="entr" presetSubtype="16" fill="hold" grpId="0" nodeType="withEffect">
                                  <p:stCondLst>
                                    <p:cond delay="250"/>
                                  </p:stCondLst>
                                  <p:childTnLst>
                                    <p:set>
                                      <p:cBhvr>
                                        <p:cTn id="1417" dur="1" fill="hold">
                                          <p:stCondLst>
                                            <p:cond delay="0"/>
                                          </p:stCondLst>
                                        </p:cTn>
                                        <p:tgtEl>
                                          <p:spTgt spid="293"/>
                                        </p:tgtEl>
                                        <p:attrNameLst>
                                          <p:attrName>style.visibility</p:attrName>
                                        </p:attrNameLst>
                                      </p:cBhvr>
                                      <p:to>
                                        <p:strVal val="visible"/>
                                      </p:to>
                                    </p:set>
                                    <p:anim calcmode="lin" valueType="num">
                                      <p:cBhvr>
                                        <p:cTn id="1418" dur="1000" fill="hold"/>
                                        <p:tgtEl>
                                          <p:spTgt spid="293"/>
                                        </p:tgtEl>
                                        <p:attrNameLst>
                                          <p:attrName>ppt_w</p:attrName>
                                        </p:attrNameLst>
                                      </p:cBhvr>
                                      <p:tavLst>
                                        <p:tav tm="0">
                                          <p:val>
                                            <p:fltVal val="0"/>
                                          </p:val>
                                        </p:tav>
                                        <p:tav tm="100000">
                                          <p:val>
                                            <p:strVal val="#ppt_w"/>
                                          </p:val>
                                        </p:tav>
                                      </p:tavLst>
                                    </p:anim>
                                    <p:anim calcmode="lin" valueType="num">
                                      <p:cBhvr>
                                        <p:cTn id="1419" dur="1000" fill="hold"/>
                                        <p:tgtEl>
                                          <p:spTgt spid="293"/>
                                        </p:tgtEl>
                                        <p:attrNameLst>
                                          <p:attrName>ppt_h</p:attrName>
                                        </p:attrNameLst>
                                      </p:cBhvr>
                                      <p:tavLst>
                                        <p:tav tm="0">
                                          <p:val>
                                            <p:fltVal val="0"/>
                                          </p:val>
                                        </p:tav>
                                        <p:tav tm="100000">
                                          <p:val>
                                            <p:strVal val="#ppt_h"/>
                                          </p:val>
                                        </p:tav>
                                      </p:tavLst>
                                    </p:anim>
                                    <p:animEffect transition="in" filter="fade">
                                      <p:cBhvr>
                                        <p:cTn id="1420" dur="1000"/>
                                        <p:tgtEl>
                                          <p:spTgt spid="293"/>
                                        </p:tgtEl>
                                      </p:cBhvr>
                                    </p:animEffect>
                                  </p:childTnLst>
                                </p:cTn>
                              </p:par>
                              <p:par>
                                <p:cTn id="1421" presetID="53" presetClass="entr" presetSubtype="16" fill="hold" grpId="0" nodeType="withEffect">
                                  <p:stCondLst>
                                    <p:cond delay="250"/>
                                  </p:stCondLst>
                                  <p:childTnLst>
                                    <p:set>
                                      <p:cBhvr>
                                        <p:cTn id="1422" dur="1" fill="hold">
                                          <p:stCondLst>
                                            <p:cond delay="0"/>
                                          </p:stCondLst>
                                        </p:cTn>
                                        <p:tgtEl>
                                          <p:spTgt spid="294"/>
                                        </p:tgtEl>
                                        <p:attrNameLst>
                                          <p:attrName>style.visibility</p:attrName>
                                        </p:attrNameLst>
                                      </p:cBhvr>
                                      <p:to>
                                        <p:strVal val="visible"/>
                                      </p:to>
                                    </p:set>
                                    <p:anim calcmode="lin" valueType="num">
                                      <p:cBhvr>
                                        <p:cTn id="1423" dur="1000" fill="hold"/>
                                        <p:tgtEl>
                                          <p:spTgt spid="294"/>
                                        </p:tgtEl>
                                        <p:attrNameLst>
                                          <p:attrName>ppt_w</p:attrName>
                                        </p:attrNameLst>
                                      </p:cBhvr>
                                      <p:tavLst>
                                        <p:tav tm="0">
                                          <p:val>
                                            <p:fltVal val="0"/>
                                          </p:val>
                                        </p:tav>
                                        <p:tav tm="100000">
                                          <p:val>
                                            <p:strVal val="#ppt_w"/>
                                          </p:val>
                                        </p:tav>
                                      </p:tavLst>
                                    </p:anim>
                                    <p:anim calcmode="lin" valueType="num">
                                      <p:cBhvr>
                                        <p:cTn id="1424" dur="1000" fill="hold"/>
                                        <p:tgtEl>
                                          <p:spTgt spid="294"/>
                                        </p:tgtEl>
                                        <p:attrNameLst>
                                          <p:attrName>ppt_h</p:attrName>
                                        </p:attrNameLst>
                                      </p:cBhvr>
                                      <p:tavLst>
                                        <p:tav tm="0">
                                          <p:val>
                                            <p:fltVal val="0"/>
                                          </p:val>
                                        </p:tav>
                                        <p:tav tm="100000">
                                          <p:val>
                                            <p:strVal val="#ppt_h"/>
                                          </p:val>
                                        </p:tav>
                                      </p:tavLst>
                                    </p:anim>
                                    <p:animEffect transition="in" filter="fade">
                                      <p:cBhvr>
                                        <p:cTn id="1425" dur="1000"/>
                                        <p:tgtEl>
                                          <p:spTgt spid="294"/>
                                        </p:tgtEl>
                                      </p:cBhvr>
                                    </p:animEffect>
                                  </p:childTnLst>
                                </p:cTn>
                              </p:par>
                              <p:par>
                                <p:cTn id="1426" presetID="53" presetClass="entr" presetSubtype="16" fill="hold" grpId="0" nodeType="withEffect">
                                  <p:stCondLst>
                                    <p:cond delay="250"/>
                                  </p:stCondLst>
                                  <p:childTnLst>
                                    <p:set>
                                      <p:cBhvr>
                                        <p:cTn id="1427" dur="1" fill="hold">
                                          <p:stCondLst>
                                            <p:cond delay="0"/>
                                          </p:stCondLst>
                                        </p:cTn>
                                        <p:tgtEl>
                                          <p:spTgt spid="295"/>
                                        </p:tgtEl>
                                        <p:attrNameLst>
                                          <p:attrName>style.visibility</p:attrName>
                                        </p:attrNameLst>
                                      </p:cBhvr>
                                      <p:to>
                                        <p:strVal val="visible"/>
                                      </p:to>
                                    </p:set>
                                    <p:anim calcmode="lin" valueType="num">
                                      <p:cBhvr>
                                        <p:cTn id="1428" dur="1000" fill="hold"/>
                                        <p:tgtEl>
                                          <p:spTgt spid="295"/>
                                        </p:tgtEl>
                                        <p:attrNameLst>
                                          <p:attrName>ppt_w</p:attrName>
                                        </p:attrNameLst>
                                      </p:cBhvr>
                                      <p:tavLst>
                                        <p:tav tm="0">
                                          <p:val>
                                            <p:fltVal val="0"/>
                                          </p:val>
                                        </p:tav>
                                        <p:tav tm="100000">
                                          <p:val>
                                            <p:strVal val="#ppt_w"/>
                                          </p:val>
                                        </p:tav>
                                      </p:tavLst>
                                    </p:anim>
                                    <p:anim calcmode="lin" valueType="num">
                                      <p:cBhvr>
                                        <p:cTn id="1429" dur="1000" fill="hold"/>
                                        <p:tgtEl>
                                          <p:spTgt spid="295"/>
                                        </p:tgtEl>
                                        <p:attrNameLst>
                                          <p:attrName>ppt_h</p:attrName>
                                        </p:attrNameLst>
                                      </p:cBhvr>
                                      <p:tavLst>
                                        <p:tav tm="0">
                                          <p:val>
                                            <p:fltVal val="0"/>
                                          </p:val>
                                        </p:tav>
                                        <p:tav tm="100000">
                                          <p:val>
                                            <p:strVal val="#ppt_h"/>
                                          </p:val>
                                        </p:tav>
                                      </p:tavLst>
                                    </p:anim>
                                    <p:animEffect transition="in" filter="fade">
                                      <p:cBhvr>
                                        <p:cTn id="1430" dur="1000"/>
                                        <p:tgtEl>
                                          <p:spTgt spid="295"/>
                                        </p:tgtEl>
                                      </p:cBhvr>
                                    </p:animEffect>
                                  </p:childTnLst>
                                </p:cTn>
                              </p:par>
                              <p:par>
                                <p:cTn id="1431" presetID="53" presetClass="entr" presetSubtype="16" fill="hold" grpId="0" nodeType="withEffect">
                                  <p:stCondLst>
                                    <p:cond delay="250"/>
                                  </p:stCondLst>
                                  <p:childTnLst>
                                    <p:set>
                                      <p:cBhvr>
                                        <p:cTn id="1432" dur="1" fill="hold">
                                          <p:stCondLst>
                                            <p:cond delay="0"/>
                                          </p:stCondLst>
                                        </p:cTn>
                                        <p:tgtEl>
                                          <p:spTgt spid="296"/>
                                        </p:tgtEl>
                                        <p:attrNameLst>
                                          <p:attrName>style.visibility</p:attrName>
                                        </p:attrNameLst>
                                      </p:cBhvr>
                                      <p:to>
                                        <p:strVal val="visible"/>
                                      </p:to>
                                    </p:set>
                                    <p:anim calcmode="lin" valueType="num">
                                      <p:cBhvr>
                                        <p:cTn id="1433" dur="1000" fill="hold"/>
                                        <p:tgtEl>
                                          <p:spTgt spid="296"/>
                                        </p:tgtEl>
                                        <p:attrNameLst>
                                          <p:attrName>ppt_w</p:attrName>
                                        </p:attrNameLst>
                                      </p:cBhvr>
                                      <p:tavLst>
                                        <p:tav tm="0">
                                          <p:val>
                                            <p:fltVal val="0"/>
                                          </p:val>
                                        </p:tav>
                                        <p:tav tm="100000">
                                          <p:val>
                                            <p:strVal val="#ppt_w"/>
                                          </p:val>
                                        </p:tav>
                                      </p:tavLst>
                                    </p:anim>
                                    <p:anim calcmode="lin" valueType="num">
                                      <p:cBhvr>
                                        <p:cTn id="1434" dur="1000" fill="hold"/>
                                        <p:tgtEl>
                                          <p:spTgt spid="296"/>
                                        </p:tgtEl>
                                        <p:attrNameLst>
                                          <p:attrName>ppt_h</p:attrName>
                                        </p:attrNameLst>
                                      </p:cBhvr>
                                      <p:tavLst>
                                        <p:tav tm="0">
                                          <p:val>
                                            <p:fltVal val="0"/>
                                          </p:val>
                                        </p:tav>
                                        <p:tav tm="100000">
                                          <p:val>
                                            <p:strVal val="#ppt_h"/>
                                          </p:val>
                                        </p:tav>
                                      </p:tavLst>
                                    </p:anim>
                                    <p:animEffect transition="in" filter="fade">
                                      <p:cBhvr>
                                        <p:cTn id="1435" dur="1000"/>
                                        <p:tgtEl>
                                          <p:spTgt spid="296"/>
                                        </p:tgtEl>
                                      </p:cBhvr>
                                    </p:animEffect>
                                  </p:childTnLst>
                                </p:cTn>
                              </p:par>
                              <p:par>
                                <p:cTn id="1436" presetID="53" presetClass="entr" presetSubtype="16" fill="hold" grpId="0" nodeType="withEffect">
                                  <p:stCondLst>
                                    <p:cond delay="250"/>
                                  </p:stCondLst>
                                  <p:childTnLst>
                                    <p:set>
                                      <p:cBhvr>
                                        <p:cTn id="1437" dur="1" fill="hold">
                                          <p:stCondLst>
                                            <p:cond delay="0"/>
                                          </p:stCondLst>
                                        </p:cTn>
                                        <p:tgtEl>
                                          <p:spTgt spid="297"/>
                                        </p:tgtEl>
                                        <p:attrNameLst>
                                          <p:attrName>style.visibility</p:attrName>
                                        </p:attrNameLst>
                                      </p:cBhvr>
                                      <p:to>
                                        <p:strVal val="visible"/>
                                      </p:to>
                                    </p:set>
                                    <p:anim calcmode="lin" valueType="num">
                                      <p:cBhvr>
                                        <p:cTn id="1438" dur="1000" fill="hold"/>
                                        <p:tgtEl>
                                          <p:spTgt spid="297"/>
                                        </p:tgtEl>
                                        <p:attrNameLst>
                                          <p:attrName>ppt_w</p:attrName>
                                        </p:attrNameLst>
                                      </p:cBhvr>
                                      <p:tavLst>
                                        <p:tav tm="0">
                                          <p:val>
                                            <p:fltVal val="0"/>
                                          </p:val>
                                        </p:tav>
                                        <p:tav tm="100000">
                                          <p:val>
                                            <p:strVal val="#ppt_w"/>
                                          </p:val>
                                        </p:tav>
                                      </p:tavLst>
                                    </p:anim>
                                    <p:anim calcmode="lin" valueType="num">
                                      <p:cBhvr>
                                        <p:cTn id="1439" dur="1000" fill="hold"/>
                                        <p:tgtEl>
                                          <p:spTgt spid="297"/>
                                        </p:tgtEl>
                                        <p:attrNameLst>
                                          <p:attrName>ppt_h</p:attrName>
                                        </p:attrNameLst>
                                      </p:cBhvr>
                                      <p:tavLst>
                                        <p:tav tm="0">
                                          <p:val>
                                            <p:fltVal val="0"/>
                                          </p:val>
                                        </p:tav>
                                        <p:tav tm="100000">
                                          <p:val>
                                            <p:strVal val="#ppt_h"/>
                                          </p:val>
                                        </p:tav>
                                      </p:tavLst>
                                    </p:anim>
                                    <p:animEffect transition="in" filter="fade">
                                      <p:cBhvr>
                                        <p:cTn id="1440" dur="1000"/>
                                        <p:tgtEl>
                                          <p:spTgt spid="297"/>
                                        </p:tgtEl>
                                      </p:cBhvr>
                                    </p:animEffect>
                                  </p:childTnLst>
                                </p:cTn>
                              </p:par>
                              <p:par>
                                <p:cTn id="1441" presetID="53" presetClass="entr" presetSubtype="16" fill="hold" grpId="0" nodeType="withEffect">
                                  <p:stCondLst>
                                    <p:cond delay="250"/>
                                  </p:stCondLst>
                                  <p:childTnLst>
                                    <p:set>
                                      <p:cBhvr>
                                        <p:cTn id="1442" dur="1" fill="hold">
                                          <p:stCondLst>
                                            <p:cond delay="0"/>
                                          </p:stCondLst>
                                        </p:cTn>
                                        <p:tgtEl>
                                          <p:spTgt spid="298"/>
                                        </p:tgtEl>
                                        <p:attrNameLst>
                                          <p:attrName>style.visibility</p:attrName>
                                        </p:attrNameLst>
                                      </p:cBhvr>
                                      <p:to>
                                        <p:strVal val="visible"/>
                                      </p:to>
                                    </p:set>
                                    <p:anim calcmode="lin" valueType="num">
                                      <p:cBhvr>
                                        <p:cTn id="1443" dur="1000" fill="hold"/>
                                        <p:tgtEl>
                                          <p:spTgt spid="298"/>
                                        </p:tgtEl>
                                        <p:attrNameLst>
                                          <p:attrName>ppt_w</p:attrName>
                                        </p:attrNameLst>
                                      </p:cBhvr>
                                      <p:tavLst>
                                        <p:tav tm="0">
                                          <p:val>
                                            <p:fltVal val="0"/>
                                          </p:val>
                                        </p:tav>
                                        <p:tav tm="100000">
                                          <p:val>
                                            <p:strVal val="#ppt_w"/>
                                          </p:val>
                                        </p:tav>
                                      </p:tavLst>
                                    </p:anim>
                                    <p:anim calcmode="lin" valueType="num">
                                      <p:cBhvr>
                                        <p:cTn id="1444" dur="1000" fill="hold"/>
                                        <p:tgtEl>
                                          <p:spTgt spid="298"/>
                                        </p:tgtEl>
                                        <p:attrNameLst>
                                          <p:attrName>ppt_h</p:attrName>
                                        </p:attrNameLst>
                                      </p:cBhvr>
                                      <p:tavLst>
                                        <p:tav tm="0">
                                          <p:val>
                                            <p:fltVal val="0"/>
                                          </p:val>
                                        </p:tav>
                                        <p:tav tm="100000">
                                          <p:val>
                                            <p:strVal val="#ppt_h"/>
                                          </p:val>
                                        </p:tav>
                                      </p:tavLst>
                                    </p:anim>
                                    <p:animEffect transition="in" filter="fade">
                                      <p:cBhvr>
                                        <p:cTn id="1445" dur="1000"/>
                                        <p:tgtEl>
                                          <p:spTgt spid="298"/>
                                        </p:tgtEl>
                                      </p:cBhvr>
                                    </p:animEffect>
                                  </p:childTnLst>
                                </p:cTn>
                              </p:par>
                              <p:par>
                                <p:cTn id="1446" presetID="53" presetClass="entr" presetSubtype="16" fill="hold" grpId="0" nodeType="withEffect">
                                  <p:stCondLst>
                                    <p:cond delay="250"/>
                                  </p:stCondLst>
                                  <p:childTnLst>
                                    <p:set>
                                      <p:cBhvr>
                                        <p:cTn id="1447" dur="1" fill="hold">
                                          <p:stCondLst>
                                            <p:cond delay="0"/>
                                          </p:stCondLst>
                                        </p:cTn>
                                        <p:tgtEl>
                                          <p:spTgt spid="299"/>
                                        </p:tgtEl>
                                        <p:attrNameLst>
                                          <p:attrName>style.visibility</p:attrName>
                                        </p:attrNameLst>
                                      </p:cBhvr>
                                      <p:to>
                                        <p:strVal val="visible"/>
                                      </p:to>
                                    </p:set>
                                    <p:anim calcmode="lin" valueType="num">
                                      <p:cBhvr>
                                        <p:cTn id="1448" dur="1000" fill="hold"/>
                                        <p:tgtEl>
                                          <p:spTgt spid="299"/>
                                        </p:tgtEl>
                                        <p:attrNameLst>
                                          <p:attrName>ppt_w</p:attrName>
                                        </p:attrNameLst>
                                      </p:cBhvr>
                                      <p:tavLst>
                                        <p:tav tm="0">
                                          <p:val>
                                            <p:fltVal val="0"/>
                                          </p:val>
                                        </p:tav>
                                        <p:tav tm="100000">
                                          <p:val>
                                            <p:strVal val="#ppt_w"/>
                                          </p:val>
                                        </p:tav>
                                      </p:tavLst>
                                    </p:anim>
                                    <p:anim calcmode="lin" valueType="num">
                                      <p:cBhvr>
                                        <p:cTn id="1449" dur="1000" fill="hold"/>
                                        <p:tgtEl>
                                          <p:spTgt spid="299"/>
                                        </p:tgtEl>
                                        <p:attrNameLst>
                                          <p:attrName>ppt_h</p:attrName>
                                        </p:attrNameLst>
                                      </p:cBhvr>
                                      <p:tavLst>
                                        <p:tav tm="0">
                                          <p:val>
                                            <p:fltVal val="0"/>
                                          </p:val>
                                        </p:tav>
                                        <p:tav tm="100000">
                                          <p:val>
                                            <p:strVal val="#ppt_h"/>
                                          </p:val>
                                        </p:tav>
                                      </p:tavLst>
                                    </p:anim>
                                    <p:animEffect transition="in" filter="fade">
                                      <p:cBhvr>
                                        <p:cTn id="1450" dur="1000"/>
                                        <p:tgtEl>
                                          <p:spTgt spid="299"/>
                                        </p:tgtEl>
                                      </p:cBhvr>
                                    </p:animEffect>
                                  </p:childTnLst>
                                </p:cTn>
                              </p:par>
                              <p:par>
                                <p:cTn id="1451" presetID="53" presetClass="entr" presetSubtype="16" fill="hold" grpId="0" nodeType="withEffect">
                                  <p:stCondLst>
                                    <p:cond delay="250"/>
                                  </p:stCondLst>
                                  <p:childTnLst>
                                    <p:set>
                                      <p:cBhvr>
                                        <p:cTn id="1452" dur="1" fill="hold">
                                          <p:stCondLst>
                                            <p:cond delay="0"/>
                                          </p:stCondLst>
                                        </p:cTn>
                                        <p:tgtEl>
                                          <p:spTgt spid="300"/>
                                        </p:tgtEl>
                                        <p:attrNameLst>
                                          <p:attrName>style.visibility</p:attrName>
                                        </p:attrNameLst>
                                      </p:cBhvr>
                                      <p:to>
                                        <p:strVal val="visible"/>
                                      </p:to>
                                    </p:set>
                                    <p:anim calcmode="lin" valueType="num">
                                      <p:cBhvr>
                                        <p:cTn id="1453" dur="1000" fill="hold"/>
                                        <p:tgtEl>
                                          <p:spTgt spid="300"/>
                                        </p:tgtEl>
                                        <p:attrNameLst>
                                          <p:attrName>ppt_w</p:attrName>
                                        </p:attrNameLst>
                                      </p:cBhvr>
                                      <p:tavLst>
                                        <p:tav tm="0">
                                          <p:val>
                                            <p:fltVal val="0"/>
                                          </p:val>
                                        </p:tav>
                                        <p:tav tm="100000">
                                          <p:val>
                                            <p:strVal val="#ppt_w"/>
                                          </p:val>
                                        </p:tav>
                                      </p:tavLst>
                                    </p:anim>
                                    <p:anim calcmode="lin" valueType="num">
                                      <p:cBhvr>
                                        <p:cTn id="1454" dur="1000" fill="hold"/>
                                        <p:tgtEl>
                                          <p:spTgt spid="300"/>
                                        </p:tgtEl>
                                        <p:attrNameLst>
                                          <p:attrName>ppt_h</p:attrName>
                                        </p:attrNameLst>
                                      </p:cBhvr>
                                      <p:tavLst>
                                        <p:tav tm="0">
                                          <p:val>
                                            <p:fltVal val="0"/>
                                          </p:val>
                                        </p:tav>
                                        <p:tav tm="100000">
                                          <p:val>
                                            <p:strVal val="#ppt_h"/>
                                          </p:val>
                                        </p:tav>
                                      </p:tavLst>
                                    </p:anim>
                                    <p:animEffect transition="in" filter="fade">
                                      <p:cBhvr>
                                        <p:cTn id="1455" dur="1000"/>
                                        <p:tgtEl>
                                          <p:spTgt spid="300"/>
                                        </p:tgtEl>
                                      </p:cBhvr>
                                    </p:animEffect>
                                  </p:childTnLst>
                                </p:cTn>
                              </p:par>
                            </p:childTnLst>
                          </p:cTn>
                        </p:par>
                        <p:par>
                          <p:cTn id="1456" fill="hold">
                            <p:stCondLst>
                              <p:cond delay="2750"/>
                            </p:stCondLst>
                            <p:childTnLst>
                              <p:par>
                                <p:cTn id="1457" presetID="22" presetClass="entr" presetSubtype="8" fill="hold" grpId="0" nodeType="afterEffect">
                                  <p:stCondLst>
                                    <p:cond delay="0"/>
                                  </p:stCondLst>
                                  <p:childTnLst>
                                    <p:set>
                                      <p:cBhvr>
                                        <p:cTn id="1458" dur="1" fill="hold">
                                          <p:stCondLst>
                                            <p:cond delay="0"/>
                                          </p:stCondLst>
                                        </p:cTn>
                                        <p:tgtEl>
                                          <p:spTgt spid="301"/>
                                        </p:tgtEl>
                                        <p:attrNameLst>
                                          <p:attrName>style.visibility</p:attrName>
                                        </p:attrNameLst>
                                      </p:cBhvr>
                                      <p:to>
                                        <p:strVal val="visible"/>
                                      </p:to>
                                    </p:set>
                                    <p:animEffect transition="in" filter="wipe(left)">
                                      <p:cBhvr>
                                        <p:cTn id="1459" dur="500"/>
                                        <p:tgtEl>
                                          <p:spTgt spid="301"/>
                                        </p:tgtEl>
                                      </p:cBhvr>
                                    </p:animEffect>
                                  </p:childTnLst>
                                </p:cTn>
                              </p:par>
                              <p:par>
                                <p:cTn id="1460" presetID="22" presetClass="entr" presetSubtype="8" fill="hold" grpId="0" nodeType="withEffect">
                                  <p:stCondLst>
                                    <p:cond delay="500"/>
                                  </p:stCondLst>
                                  <p:childTnLst>
                                    <p:set>
                                      <p:cBhvr>
                                        <p:cTn id="1461" dur="1" fill="hold">
                                          <p:stCondLst>
                                            <p:cond delay="0"/>
                                          </p:stCondLst>
                                        </p:cTn>
                                        <p:tgtEl>
                                          <p:spTgt spid="302"/>
                                        </p:tgtEl>
                                        <p:attrNameLst>
                                          <p:attrName>style.visibility</p:attrName>
                                        </p:attrNameLst>
                                      </p:cBhvr>
                                      <p:to>
                                        <p:strVal val="visible"/>
                                      </p:to>
                                    </p:set>
                                    <p:animEffect transition="in" filter="wipe(left)">
                                      <p:cBhvr>
                                        <p:cTn id="1462" dur="500"/>
                                        <p:tgtEl>
                                          <p:spTgt spid="302"/>
                                        </p:tgtEl>
                                      </p:cBhvr>
                                    </p:animEffect>
                                  </p:childTnLst>
                                </p:cTn>
                              </p:par>
                            </p:childTnLst>
                          </p:cTn>
                        </p:par>
                        <p:par>
                          <p:cTn id="1463" fill="hold">
                            <p:stCondLst>
                              <p:cond delay="3750"/>
                            </p:stCondLst>
                            <p:childTnLst>
                              <p:par>
                                <p:cTn id="1464" presetID="22" presetClass="entr" presetSubtype="8" fill="hold" grpId="0" nodeType="afterEffect">
                                  <p:stCondLst>
                                    <p:cond delay="0"/>
                                  </p:stCondLst>
                                  <p:childTnLst>
                                    <p:set>
                                      <p:cBhvr>
                                        <p:cTn id="1465" dur="1" fill="hold">
                                          <p:stCondLst>
                                            <p:cond delay="0"/>
                                          </p:stCondLst>
                                        </p:cTn>
                                        <p:tgtEl>
                                          <p:spTgt spid="303"/>
                                        </p:tgtEl>
                                        <p:attrNameLst>
                                          <p:attrName>style.visibility</p:attrName>
                                        </p:attrNameLst>
                                      </p:cBhvr>
                                      <p:to>
                                        <p:strVal val="visible"/>
                                      </p:to>
                                    </p:set>
                                    <p:animEffect transition="in" filter="wipe(left)">
                                      <p:cBhvr>
                                        <p:cTn id="1466" dur="500"/>
                                        <p:tgtEl>
                                          <p:spTgt spid="303"/>
                                        </p:tgtEl>
                                      </p:cBhvr>
                                    </p:animEffect>
                                  </p:childTnLst>
                                </p:cTn>
                              </p:par>
                              <p:par>
                                <p:cTn id="1467" presetID="22" presetClass="entr" presetSubtype="8" fill="hold" grpId="0" nodeType="withEffect">
                                  <p:stCondLst>
                                    <p:cond delay="500"/>
                                  </p:stCondLst>
                                  <p:childTnLst>
                                    <p:set>
                                      <p:cBhvr>
                                        <p:cTn id="1468" dur="1" fill="hold">
                                          <p:stCondLst>
                                            <p:cond delay="0"/>
                                          </p:stCondLst>
                                        </p:cTn>
                                        <p:tgtEl>
                                          <p:spTgt spid="304"/>
                                        </p:tgtEl>
                                        <p:attrNameLst>
                                          <p:attrName>style.visibility</p:attrName>
                                        </p:attrNameLst>
                                      </p:cBhvr>
                                      <p:to>
                                        <p:strVal val="visible"/>
                                      </p:to>
                                    </p:set>
                                    <p:animEffect transition="in" filter="wipe(left)">
                                      <p:cBhvr>
                                        <p:cTn id="1469" dur="500"/>
                                        <p:tgtEl>
                                          <p:spTgt spid="304"/>
                                        </p:tgtEl>
                                      </p:cBhvr>
                                    </p:animEffect>
                                  </p:childTnLst>
                                </p:cTn>
                              </p:par>
                            </p:childTnLst>
                          </p:cTn>
                        </p:par>
                        <p:par>
                          <p:cTn id="1470" fill="hold">
                            <p:stCondLst>
                              <p:cond delay="4750"/>
                            </p:stCondLst>
                            <p:childTnLst>
                              <p:par>
                                <p:cTn id="1471" presetID="22" presetClass="entr" presetSubtype="8" fill="hold" grpId="0" nodeType="afterEffect">
                                  <p:stCondLst>
                                    <p:cond delay="0"/>
                                  </p:stCondLst>
                                  <p:childTnLst>
                                    <p:set>
                                      <p:cBhvr>
                                        <p:cTn id="1472" dur="1" fill="hold">
                                          <p:stCondLst>
                                            <p:cond delay="0"/>
                                          </p:stCondLst>
                                        </p:cTn>
                                        <p:tgtEl>
                                          <p:spTgt spid="305"/>
                                        </p:tgtEl>
                                        <p:attrNameLst>
                                          <p:attrName>style.visibility</p:attrName>
                                        </p:attrNameLst>
                                      </p:cBhvr>
                                      <p:to>
                                        <p:strVal val="visible"/>
                                      </p:to>
                                    </p:set>
                                    <p:animEffect transition="in" filter="wipe(left)">
                                      <p:cBhvr>
                                        <p:cTn id="1473" dur="500"/>
                                        <p:tgtEl>
                                          <p:spTgt spid="305"/>
                                        </p:tgtEl>
                                      </p:cBhvr>
                                    </p:animEffect>
                                  </p:childTnLst>
                                </p:cTn>
                              </p:par>
                              <p:par>
                                <p:cTn id="1474" presetID="22" presetClass="entr" presetSubtype="8" fill="hold" grpId="0" nodeType="withEffect">
                                  <p:stCondLst>
                                    <p:cond delay="500"/>
                                  </p:stCondLst>
                                  <p:childTnLst>
                                    <p:set>
                                      <p:cBhvr>
                                        <p:cTn id="1475" dur="1" fill="hold">
                                          <p:stCondLst>
                                            <p:cond delay="0"/>
                                          </p:stCondLst>
                                        </p:cTn>
                                        <p:tgtEl>
                                          <p:spTgt spid="306"/>
                                        </p:tgtEl>
                                        <p:attrNameLst>
                                          <p:attrName>style.visibility</p:attrName>
                                        </p:attrNameLst>
                                      </p:cBhvr>
                                      <p:to>
                                        <p:strVal val="visible"/>
                                      </p:to>
                                    </p:set>
                                    <p:animEffect transition="in" filter="wipe(left)">
                                      <p:cBhvr>
                                        <p:cTn id="1476"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8" grpId="0" animBg="1"/>
      <p:bldP spid="14" grpId="0" animBg="1"/>
      <p:bldP spid="15" grpId="0" animBg="1"/>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p:bldP spid="302" grpId="0"/>
      <p:bldP spid="303" grpId="0"/>
      <p:bldP spid="304" grpId="0"/>
      <p:bldP spid="305" grpId="0"/>
      <p:bldP spid="3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rot="10800000" flipH="1">
            <a:off x="3577307" y="-27383"/>
            <a:ext cx="8617868" cy="2312167"/>
            <a:chOff x="4058271" y="4545833"/>
            <a:chExt cx="8136905" cy="2312167"/>
          </a:xfrm>
        </p:grpSpPr>
        <p:sp>
          <p:nvSpPr>
            <p:cNvPr id="30" name="等腰三角形 29"/>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flipH="1">
            <a:off x="-23093" y="4545832"/>
            <a:ext cx="8797124" cy="2312167"/>
            <a:chOff x="4058271" y="4545833"/>
            <a:chExt cx="8136905" cy="2312167"/>
          </a:xfrm>
        </p:grpSpPr>
        <p:sp>
          <p:nvSpPr>
            <p:cNvPr id="41" name="等腰三角形 40"/>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511030" y="1552787"/>
            <a:ext cx="3090418" cy="2508015"/>
            <a:chOff x="6255979" y="2852936"/>
            <a:chExt cx="1863319" cy="1872778"/>
          </a:xfrm>
        </p:grpSpPr>
        <p:sp>
          <p:nvSpPr>
            <p:cNvPr id="45" name="Freeform 8"/>
            <p:cNvSpPr>
              <a:spLocks noEditPoints="1"/>
            </p:cNvSpPr>
            <p:nvPr/>
          </p:nvSpPr>
          <p:spPr bwMode="auto">
            <a:xfrm>
              <a:off x="7271959" y="2852936"/>
              <a:ext cx="245888" cy="1816484"/>
            </a:xfrm>
            <a:custGeom>
              <a:avLst/>
              <a:gdLst>
                <a:gd name="T0" fmla="*/ 101 w 238"/>
                <a:gd name="T1" fmla="*/ 338 h 1833"/>
                <a:gd name="T2" fmla="*/ 238 w 238"/>
                <a:gd name="T3" fmla="*/ 1833 h 1833"/>
                <a:gd name="T4" fmla="*/ 0 w 238"/>
                <a:gd name="T5" fmla="*/ 116 h 1833"/>
                <a:gd name="T6" fmla="*/ 191 w 238"/>
                <a:gd name="T7" fmla="*/ 1675 h 1833"/>
                <a:gd name="T8" fmla="*/ 124 w 238"/>
                <a:gd name="T9" fmla="*/ 1613 h 1833"/>
                <a:gd name="T10" fmla="*/ 191 w 238"/>
                <a:gd name="T11" fmla="*/ 1675 h 1833"/>
                <a:gd name="T12" fmla="*/ 124 w 238"/>
                <a:gd name="T13" fmla="*/ 1569 h 1833"/>
                <a:gd name="T14" fmla="*/ 191 w 238"/>
                <a:gd name="T15" fmla="*/ 1529 h 1833"/>
                <a:gd name="T16" fmla="*/ 191 w 238"/>
                <a:gd name="T17" fmla="*/ 1487 h 1833"/>
                <a:gd name="T18" fmla="*/ 124 w 238"/>
                <a:gd name="T19" fmla="*/ 1429 h 1833"/>
                <a:gd name="T20" fmla="*/ 191 w 238"/>
                <a:gd name="T21" fmla="*/ 1487 h 1833"/>
                <a:gd name="T22" fmla="*/ 124 w 238"/>
                <a:gd name="T23" fmla="*/ 1386 h 1833"/>
                <a:gd name="T24" fmla="*/ 191 w 238"/>
                <a:gd name="T25" fmla="*/ 1341 h 1833"/>
                <a:gd name="T26" fmla="*/ 191 w 238"/>
                <a:gd name="T27" fmla="*/ 1299 h 1833"/>
                <a:gd name="T28" fmla="*/ 124 w 238"/>
                <a:gd name="T29" fmla="*/ 1245 h 1833"/>
                <a:gd name="T30" fmla="*/ 191 w 238"/>
                <a:gd name="T31" fmla="*/ 1299 h 1833"/>
                <a:gd name="T32" fmla="*/ 124 w 238"/>
                <a:gd name="T33" fmla="*/ 1202 h 1833"/>
                <a:gd name="T34" fmla="*/ 191 w 238"/>
                <a:gd name="T35" fmla="*/ 1153 h 1833"/>
                <a:gd name="T36" fmla="*/ 191 w 238"/>
                <a:gd name="T37" fmla="*/ 1111 h 1833"/>
                <a:gd name="T38" fmla="*/ 124 w 238"/>
                <a:gd name="T39" fmla="*/ 1062 h 1833"/>
                <a:gd name="T40" fmla="*/ 191 w 238"/>
                <a:gd name="T41" fmla="*/ 1111 h 1833"/>
                <a:gd name="T42" fmla="*/ 124 w 238"/>
                <a:gd name="T43" fmla="*/ 1018 h 1833"/>
                <a:gd name="T44" fmla="*/ 191 w 238"/>
                <a:gd name="T45" fmla="*/ 965 h 1833"/>
                <a:gd name="T46" fmla="*/ 191 w 238"/>
                <a:gd name="T47" fmla="*/ 923 h 1833"/>
                <a:gd name="T48" fmla="*/ 124 w 238"/>
                <a:gd name="T49" fmla="*/ 878 h 1833"/>
                <a:gd name="T50" fmla="*/ 191 w 238"/>
                <a:gd name="T51" fmla="*/ 923 h 1833"/>
                <a:gd name="T52" fmla="*/ 124 w 238"/>
                <a:gd name="T53" fmla="*/ 834 h 1833"/>
                <a:gd name="T54" fmla="*/ 191 w 238"/>
                <a:gd name="T55" fmla="*/ 777 h 1833"/>
                <a:gd name="T56" fmla="*/ 191 w 238"/>
                <a:gd name="T57" fmla="*/ 734 h 1833"/>
                <a:gd name="T58" fmla="*/ 124 w 238"/>
                <a:gd name="T59" fmla="*/ 694 h 1833"/>
                <a:gd name="T60" fmla="*/ 191 w 238"/>
                <a:gd name="T61" fmla="*/ 734 h 1833"/>
                <a:gd name="T62" fmla="*/ 124 w 238"/>
                <a:gd name="T63" fmla="*/ 650 h 1833"/>
                <a:gd name="T64" fmla="*/ 191 w 238"/>
                <a:gd name="T65" fmla="*/ 588 h 1833"/>
                <a:gd name="T66" fmla="*/ 191 w 238"/>
                <a:gd name="T67" fmla="*/ 546 h 1833"/>
                <a:gd name="T68" fmla="*/ 124 w 238"/>
                <a:gd name="T69" fmla="*/ 510 h 1833"/>
                <a:gd name="T70" fmla="*/ 191 w 238"/>
                <a:gd name="T71" fmla="*/ 546 h 1833"/>
                <a:gd name="T72" fmla="*/ 124 w 238"/>
                <a:gd name="T73" fmla="*/ 467 h 1833"/>
                <a:gd name="T74" fmla="*/ 191 w 238"/>
                <a:gd name="T75" fmla="*/ 400 h 1833"/>
                <a:gd name="T76" fmla="*/ 191 w 238"/>
                <a:gd name="T77" fmla="*/ 358 h 1833"/>
                <a:gd name="T78" fmla="*/ 124 w 238"/>
                <a:gd name="T79" fmla="*/ 326 h 1833"/>
                <a:gd name="T80" fmla="*/ 191 w 238"/>
                <a:gd name="T81" fmla="*/ 358 h 1833"/>
                <a:gd name="T82" fmla="*/ 124 w 238"/>
                <a:gd name="T83" fmla="*/ 283 h 1833"/>
                <a:gd name="T84" fmla="*/ 191 w 238"/>
                <a:gd name="T85" fmla="*/ 212 h 1833"/>
                <a:gd name="T86" fmla="*/ 124 w 238"/>
                <a:gd name="T87" fmla="*/ 143 h 1833"/>
                <a:gd name="T88" fmla="*/ 191 w 238"/>
                <a:gd name="T89" fmla="*/ 170 h 1833"/>
                <a:gd name="T90" fmla="*/ 124 w 238"/>
                <a:gd name="T91" fmla="*/ 143 h 1833"/>
                <a:gd name="T92" fmla="*/ 191 w 238"/>
                <a:gd name="T93" fmla="*/ 1717 h 1833"/>
                <a:gd name="T94" fmla="*/ 124 w 238"/>
                <a:gd name="T95" fmla="*/ 1753 h 1833"/>
                <a:gd name="T96" fmla="*/ 83 w 238"/>
                <a:gd name="T97" fmla="*/ 291 h 1833"/>
                <a:gd name="T98" fmla="*/ 31 w 238"/>
                <a:gd name="T99" fmla="*/ 270 h 1833"/>
                <a:gd name="T100" fmla="*/ 83 w 238"/>
                <a:gd name="T101" fmla="*/ 291 h 1833"/>
                <a:gd name="T102" fmla="*/ 83 w 238"/>
                <a:gd name="T103" fmla="*/ 160 h 1833"/>
                <a:gd name="T104" fmla="*/ 31 w 238"/>
                <a:gd name="T105" fmla="*/ 219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1833">
                  <a:moveTo>
                    <a:pt x="0" y="306"/>
                  </a:moveTo>
                  <a:cubicBezTo>
                    <a:pt x="101" y="338"/>
                    <a:pt x="101" y="338"/>
                    <a:pt x="101" y="338"/>
                  </a:cubicBezTo>
                  <a:cubicBezTo>
                    <a:pt x="101" y="1818"/>
                    <a:pt x="101" y="1818"/>
                    <a:pt x="101" y="1818"/>
                  </a:cubicBezTo>
                  <a:cubicBezTo>
                    <a:pt x="238" y="1833"/>
                    <a:pt x="238" y="1833"/>
                    <a:pt x="238" y="1833"/>
                  </a:cubicBezTo>
                  <a:cubicBezTo>
                    <a:pt x="238" y="0"/>
                    <a:pt x="238" y="0"/>
                    <a:pt x="238" y="0"/>
                  </a:cubicBezTo>
                  <a:cubicBezTo>
                    <a:pt x="0" y="116"/>
                    <a:pt x="0" y="116"/>
                    <a:pt x="0" y="116"/>
                  </a:cubicBezTo>
                  <a:lnTo>
                    <a:pt x="0" y="306"/>
                  </a:lnTo>
                  <a:close/>
                  <a:moveTo>
                    <a:pt x="191" y="1675"/>
                  </a:moveTo>
                  <a:cubicBezTo>
                    <a:pt x="169" y="1670"/>
                    <a:pt x="146" y="1666"/>
                    <a:pt x="124" y="1661"/>
                  </a:cubicBezTo>
                  <a:cubicBezTo>
                    <a:pt x="124" y="1645"/>
                    <a:pt x="124" y="1629"/>
                    <a:pt x="124" y="1613"/>
                  </a:cubicBezTo>
                  <a:cubicBezTo>
                    <a:pt x="146" y="1616"/>
                    <a:pt x="169" y="1620"/>
                    <a:pt x="191" y="1623"/>
                  </a:cubicBezTo>
                  <a:cubicBezTo>
                    <a:pt x="191" y="1640"/>
                    <a:pt x="191" y="1658"/>
                    <a:pt x="191" y="1675"/>
                  </a:cubicBezTo>
                  <a:close/>
                  <a:moveTo>
                    <a:pt x="191" y="1581"/>
                  </a:moveTo>
                  <a:cubicBezTo>
                    <a:pt x="169" y="1577"/>
                    <a:pt x="146" y="1573"/>
                    <a:pt x="124" y="1569"/>
                  </a:cubicBezTo>
                  <a:cubicBezTo>
                    <a:pt x="124" y="1553"/>
                    <a:pt x="124" y="1537"/>
                    <a:pt x="124" y="1521"/>
                  </a:cubicBezTo>
                  <a:cubicBezTo>
                    <a:pt x="146" y="1524"/>
                    <a:pt x="169" y="1526"/>
                    <a:pt x="191" y="1529"/>
                  </a:cubicBezTo>
                  <a:cubicBezTo>
                    <a:pt x="191" y="1546"/>
                    <a:pt x="191" y="1564"/>
                    <a:pt x="191" y="1581"/>
                  </a:cubicBezTo>
                  <a:close/>
                  <a:moveTo>
                    <a:pt x="191" y="1487"/>
                  </a:moveTo>
                  <a:cubicBezTo>
                    <a:pt x="169" y="1484"/>
                    <a:pt x="146" y="1481"/>
                    <a:pt x="124" y="1477"/>
                  </a:cubicBezTo>
                  <a:cubicBezTo>
                    <a:pt x="124" y="1461"/>
                    <a:pt x="124" y="1445"/>
                    <a:pt x="124" y="1429"/>
                  </a:cubicBezTo>
                  <a:cubicBezTo>
                    <a:pt x="146" y="1431"/>
                    <a:pt x="169" y="1433"/>
                    <a:pt x="191" y="1435"/>
                  </a:cubicBezTo>
                  <a:cubicBezTo>
                    <a:pt x="191" y="1452"/>
                    <a:pt x="191" y="1470"/>
                    <a:pt x="191" y="1487"/>
                  </a:cubicBezTo>
                  <a:close/>
                  <a:moveTo>
                    <a:pt x="191" y="1393"/>
                  </a:moveTo>
                  <a:cubicBezTo>
                    <a:pt x="169" y="1390"/>
                    <a:pt x="146" y="1388"/>
                    <a:pt x="124" y="1386"/>
                  </a:cubicBezTo>
                  <a:cubicBezTo>
                    <a:pt x="124" y="1369"/>
                    <a:pt x="124" y="1353"/>
                    <a:pt x="124" y="1337"/>
                  </a:cubicBezTo>
                  <a:cubicBezTo>
                    <a:pt x="146" y="1338"/>
                    <a:pt x="169" y="1340"/>
                    <a:pt x="191" y="1341"/>
                  </a:cubicBezTo>
                  <a:cubicBezTo>
                    <a:pt x="191" y="1358"/>
                    <a:pt x="191" y="1376"/>
                    <a:pt x="191" y="1393"/>
                  </a:cubicBezTo>
                  <a:close/>
                  <a:moveTo>
                    <a:pt x="191" y="1299"/>
                  </a:moveTo>
                  <a:cubicBezTo>
                    <a:pt x="169" y="1297"/>
                    <a:pt x="146" y="1295"/>
                    <a:pt x="124" y="1294"/>
                  </a:cubicBezTo>
                  <a:cubicBezTo>
                    <a:pt x="124" y="1278"/>
                    <a:pt x="124" y="1261"/>
                    <a:pt x="124" y="1245"/>
                  </a:cubicBezTo>
                  <a:cubicBezTo>
                    <a:pt x="146" y="1246"/>
                    <a:pt x="169" y="1246"/>
                    <a:pt x="191" y="1247"/>
                  </a:cubicBezTo>
                  <a:cubicBezTo>
                    <a:pt x="191" y="1264"/>
                    <a:pt x="191" y="1281"/>
                    <a:pt x="191" y="1299"/>
                  </a:cubicBezTo>
                  <a:close/>
                  <a:moveTo>
                    <a:pt x="191" y="1205"/>
                  </a:moveTo>
                  <a:cubicBezTo>
                    <a:pt x="169" y="1204"/>
                    <a:pt x="146" y="1203"/>
                    <a:pt x="124" y="1202"/>
                  </a:cubicBezTo>
                  <a:cubicBezTo>
                    <a:pt x="124" y="1186"/>
                    <a:pt x="124" y="1170"/>
                    <a:pt x="124" y="1153"/>
                  </a:cubicBezTo>
                  <a:cubicBezTo>
                    <a:pt x="146" y="1153"/>
                    <a:pt x="169" y="1153"/>
                    <a:pt x="191" y="1153"/>
                  </a:cubicBezTo>
                  <a:cubicBezTo>
                    <a:pt x="191" y="1170"/>
                    <a:pt x="191" y="1187"/>
                    <a:pt x="191" y="1205"/>
                  </a:cubicBezTo>
                  <a:close/>
                  <a:moveTo>
                    <a:pt x="191" y="1111"/>
                  </a:moveTo>
                  <a:cubicBezTo>
                    <a:pt x="169" y="1110"/>
                    <a:pt x="146" y="1110"/>
                    <a:pt x="124" y="1110"/>
                  </a:cubicBezTo>
                  <a:cubicBezTo>
                    <a:pt x="124" y="1094"/>
                    <a:pt x="124" y="1078"/>
                    <a:pt x="124" y="1062"/>
                  </a:cubicBezTo>
                  <a:cubicBezTo>
                    <a:pt x="146" y="1061"/>
                    <a:pt x="169" y="1060"/>
                    <a:pt x="191" y="1059"/>
                  </a:cubicBezTo>
                  <a:cubicBezTo>
                    <a:pt x="191" y="1076"/>
                    <a:pt x="191" y="1093"/>
                    <a:pt x="191" y="1111"/>
                  </a:cubicBezTo>
                  <a:close/>
                  <a:moveTo>
                    <a:pt x="191" y="1017"/>
                  </a:moveTo>
                  <a:cubicBezTo>
                    <a:pt x="169" y="1017"/>
                    <a:pt x="146" y="1018"/>
                    <a:pt x="124" y="1018"/>
                  </a:cubicBezTo>
                  <a:cubicBezTo>
                    <a:pt x="124" y="1002"/>
                    <a:pt x="124" y="986"/>
                    <a:pt x="124" y="970"/>
                  </a:cubicBezTo>
                  <a:cubicBezTo>
                    <a:pt x="146" y="968"/>
                    <a:pt x="169" y="966"/>
                    <a:pt x="191" y="965"/>
                  </a:cubicBezTo>
                  <a:cubicBezTo>
                    <a:pt x="191" y="982"/>
                    <a:pt x="191" y="999"/>
                    <a:pt x="191" y="1017"/>
                  </a:cubicBezTo>
                  <a:close/>
                  <a:moveTo>
                    <a:pt x="191" y="923"/>
                  </a:moveTo>
                  <a:cubicBezTo>
                    <a:pt x="169" y="924"/>
                    <a:pt x="146" y="925"/>
                    <a:pt x="124" y="926"/>
                  </a:cubicBezTo>
                  <a:cubicBezTo>
                    <a:pt x="124" y="910"/>
                    <a:pt x="124" y="894"/>
                    <a:pt x="124" y="878"/>
                  </a:cubicBezTo>
                  <a:cubicBezTo>
                    <a:pt x="146" y="875"/>
                    <a:pt x="169" y="873"/>
                    <a:pt x="191" y="871"/>
                  </a:cubicBezTo>
                  <a:cubicBezTo>
                    <a:pt x="191" y="888"/>
                    <a:pt x="191" y="905"/>
                    <a:pt x="191" y="923"/>
                  </a:cubicBezTo>
                  <a:close/>
                  <a:moveTo>
                    <a:pt x="191" y="828"/>
                  </a:moveTo>
                  <a:cubicBezTo>
                    <a:pt x="169" y="830"/>
                    <a:pt x="146" y="832"/>
                    <a:pt x="124" y="834"/>
                  </a:cubicBezTo>
                  <a:cubicBezTo>
                    <a:pt x="124" y="818"/>
                    <a:pt x="124" y="802"/>
                    <a:pt x="124" y="786"/>
                  </a:cubicBezTo>
                  <a:cubicBezTo>
                    <a:pt x="146" y="783"/>
                    <a:pt x="169" y="780"/>
                    <a:pt x="191" y="777"/>
                  </a:cubicBezTo>
                  <a:cubicBezTo>
                    <a:pt x="191" y="794"/>
                    <a:pt x="191" y="811"/>
                    <a:pt x="191" y="828"/>
                  </a:cubicBezTo>
                  <a:close/>
                  <a:moveTo>
                    <a:pt x="191" y="734"/>
                  </a:moveTo>
                  <a:cubicBezTo>
                    <a:pt x="169" y="737"/>
                    <a:pt x="146" y="740"/>
                    <a:pt x="124" y="742"/>
                  </a:cubicBezTo>
                  <a:cubicBezTo>
                    <a:pt x="124" y="726"/>
                    <a:pt x="124" y="710"/>
                    <a:pt x="124" y="694"/>
                  </a:cubicBezTo>
                  <a:cubicBezTo>
                    <a:pt x="146" y="690"/>
                    <a:pt x="169" y="686"/>
                    <a:pt x="191" y="682"/>
                  </a:cubicBezTo>
                  <a:cubicBezTo>
                    <a:pt x="191" y="700"/>
                    <a:pt x="191" y="717"/>
                    <a:pt x="191" y="734"/>
                  </a:cubicBezTo>
                  <a:close/>
                  <a:moveTo>
                    <a:pt x="191" y="640"/>
                  </a:moveTo>
                  <a:cubicBezTo>
                    <a:pt x="169" y="644"/>
                    <a:pt x="146" y="647"/>
                    <a:pt x="124" y="650"/>
                  </a:cubicBezTo>
                  <a:cubicBezTo>
                    <a:pt x="124" y="634"/>
                    <a:pt x="124" y="618"/>
                    <a:pt x="124" y="602"/>
                  </a:cubicBezTo>
                  <a:cubicBezTo>
                    <a:pt x="146" y="598"/>
                    <a:pt x="169" y="593"/>
                    <a:pt x="191" y="588"/>
                  </a:cubicBezTo>
                  <a:cubicBezTo>
                    <a:pt x="191" y="606"/>
                    <a:pt x="191" y="623"/>
                    <a:pt x="191" y="640"/>
                  </a:cubicBezTo>
                  <a:close/>
                  <a:moveTo>
                    <a:pt x="191" y="546"/>
                  </a:moveTo>
                  <a:cubicBezTo>
                    <a:pt x="169" y="550"/>
                    <a:pt x="146" y="554"/>
                    <a:pt x="124" y="559"/>
                  </a:cubicBezTo>
                  <a:cubicBezTo>
                    <a:pt x="124" y="542"/>
                    <a:pt x="124" y="526"/>
                    <a:pt x="124" y="510"/>
                  </a:cubicBezTo>
                  <a:cubicBezTo>
                    <a:pt x="146" y="505"/>
                    <a:pt x="169" y="500"/>
                    <a:pt x="191" y="494"/>
                  </a:cubicBezTo>
                  <a:cubicBezTo>
                    <a:pt x="191" y="512"/>
                    <a:pt x="191" y="529"/>
                    <a:pt x="191" y="546"/>
                  </a:cubicBezTo>
                  <a:close/>
                  <a:moveTo>
                    <a:pt x="191" y="452"/>
                  </a:moveTo>
                  <a:cubicBezTo>
                    <a:pt x="169" y="457"/>
                    <a:pt x="146" y="462"/>
                    <a:pt x="124" y="467"/>
                  </a:cubicBezTo>
                  <a:cubicBezTo>
                    <a:pt x="124" y="451"/>
                    <a:pt x="124" y="434"/>
                    <a:pt x="124" y="418"/>
                  </a:cubicBezTo>
                  <a:cubicBezTo>
                    <a:pt x="146" y="412"/>
                    <a:pt x="169" y="406"/>
                    <a:pt x="191" y="400"/>
                  </a:cubicBezTo>
                  <a:cubicBezTo>
                    <a:pt x="191" y="418"/>
                    <a:pt x="191" y="435"/>
                    <a:pt x="191" y="452"/>
                  </a:cubicBezTo>
                  <a:close/>
                  <a:moveTo>
                    <a:pt x="191" y="358"/>
                  </a:moveTo>
                  <a:cubicBezTo>
                    <a:pt x="169" y="364"/>
                    <a:pt x="146" y="369"/>
                    <a:pt x="124" y="375"/>
                  </a:cubicBezTo>
                  <a:cubicBezTo>
                    <a:pt x="124" y="359"/>
                    <a:pt x="124" y="343"/>
                    <a:pt x="124" y="326"/>
                  </a:cubicBezTo>
                  <a:cubicBezTo>
                    <a:pt x="146" y="320"/>
                    <a:pt x="169" y="313"/>
                    <a:pt x="191" y="306"/>
                  </a:cubicBezTo>
                  <a:cubicBezTo>
                    <a:pt x="191" y="323"/>
                    <a:pt x="191" y="341"/>
                    <a:pt x="191" y="358"/>
                  </a:cubicBezTo>
                  <a:close/>
                  <a:moveTo>
                    <a:pt x="191" y="264"/>
                  </a:moveTo>
                  <a:cubicBezTo>
                    <a:pt x="169" y="270"/>
                    <a:pt x="146" y="277"/>
                    <a:pt x="124" y="283"/>
                  </a:cubicBezTo>
                  <a:cubicBezTo>
                    <a:pt x="124" y="267"/>
                    <a:pt x="124" y="251"/>
                    <a:pt x="124" y="235"/>
                  </a:cubicBezTo>
                  <a:cubicBezTo>
                    <a:pt x="146" y="227"/>
                    <a:pt x="169" y="220"/>
                    <a:pt x="191" y="212"/>
                  </a:cubicBezTo>
                  <a:cubicBezTo>
                    <a:pt x="191" y="229"/>
                    <a:pt x="191" y="247"/>
                    <a:pt x="191" y="264"/>
                  </a:cubicBezTo>
                  <a:close/>
                  <a:moveTo>
                    <a:pt x="124" y="143"/>
                  </a:moveTo>
                  <a:cubicBezTo>
                    <a:pt x="191" y="118"/>
                    <a:pt x="191" y="118"/>
                    <a:pt x="191" y="118"/>
                  </a:cubicBezTo>
                  <a:cubicBezTo>
                    <a:pt x="191" y="170"/>
                    <a:pt x="191" y="170"/>
                    <a:pt x="191" y="170"/>
                  </a:cubicBezTo>
                  <a:cubicBezTo>
                    <a:pt x="124" y="191"/>
                    <a:pt x="124" y="191"/>
                    <a:pt x="124" y="191"/>
                  </a:cubicBezTo>
                  <a:lnTo>
                    <a:pt x="124" y="143"/>
                  </a:lnTo>
                  <a:close/>
                  <a:moveTo>
                    <a:pt x="124" y="1705"/>
                  </a:moveTo>
                  <a:cubicBezTo>
                    <a:pt x="191" y="1717"/>
                    <a:pt x="191" y="1717"/>
                    <a:pt x="191" y="1717"/>
                  </a:cubicBezTo>
                  <a:cubicBezTo>
                    <a:pt x="191" y="1769"/>
                    <a:pt x="191" y="1769"/>
                    <a:pt x="191" y="1769"/>
                  </a:cubicBezTo>
                  <a:cubicBezTo>
                    <a:pt x="124" y="1753"/>
                    <a:pt x="124" y="1753"/>
                    <a:pt x="124" y="1753"/>
                  </a:cubicBezTo>
                  <a:lnTo>
                    <a:pt x="124" y="1705"/>
                  </a:lnTo>
                  <a:close/>
                  <a:moveTo>
                    <a:pt x="83" y="291"/>
                  </a:moveTo>
                  <a:cubicBezTo>
                    <a:pt x="65" y="297"/>
                    <a:pt x="48" y="302"/>
                    <a:pt x="31" y="308"/>
                  </a:cubicBezTo>
                  <a:cubicBezTo>
                    <a:pt x="31" y="295"/>
                    <a:pt x="31" y="283"/>
                    <a:pt x="31" y="270"/>
                  </a:cubicBezTo>
                  <a:cubicBezTo>
                    <a:pt x="48" y="264"/>
                    <a:pt x="65" y="257"/>
                    <a:pt x="83" y="251"/>
                  </a:cubicBezTo>
                  <a:cubicBezTo>
                    <a:pt x="83" y="264"/>
                    <a:pt x="83" y="278"/>
                    <a:pt x="83" y="291"/>
                  </a:cubicBezTo>
                  <a:close/>
                  <a:moveTo>
                    <a:pt x="31" y="182"/>
                  </a:moveTo>
                  <a:cubicBezTo>
                    <a:pt x="83" y="160"/>
                    <a:pt x="83" y="160"/>
                    <a:pt x="83" y="160"/>
                  </a:cubicBezTo>
                  <a:cubicBezTo>
                    <a:pt x="83" y="201"/>
                    <a:pt x="83" y="201"/>
                    <a:pt x="83" y="201"/>
                  </a:cubicBezTo>
                  <a:cubicBezTo>
                    <a:pt x="31" y="219"/>
                    <a:pt x="31" y="219"/>
                    <a:pt x="31" y="219"/>
                  </a:cubicBezTo>
                  <a:lnTo>
                    <a:pt x="31" y="182"/>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6" name="Freeform 15"/>
            <p:cNvSpPr>
              <a:spLocks noEditPoints="1"/>
            </p:cNvSpPr>
            <p:nvPr/>
          </p:nvSpPr>
          <p:spPr bwMode="auto">
            <a:xfrm>
              <a:off x="7535537" y="2859422"/>
              <a:ext cx="224070" cy="1819311"/>
            </a:xfrm>
            <a:custGeom>
              <a:avLst/>
              <a:gdLst>
                <a:gd name="T0" fmla="*/ 0 w 217"/>
                <a:gd name="T1" fmla="*/ 0 h 1836"/>
                <a:gd name="T2" fmla="*/ 0 w 217"/>
                <a:gd name="T3" fmla="*/ 1836 h 1836"/>
                <a:gd name="T4" fmla="*/ 217 w 217"/>
                <a:gd name="T5" fmla="*/ 1776 h 1836"/>
                <a:gd name="T6" fmla="*/ 217 w 217"/>
                <a:gd name="T7" fmla="*/ 73 h 1836"/>
                <a:gd name="T8" fmla="*/ 0 w 217"/>
                <a:gd name="T9" fmla="*/ 0 h 1836"/>
                <a:gd name="T10" fmla="*/ 166 w 217"/>
                <a:gd name="T11" fmla="*/ 1705 h 1836"/>
                <a:gd name="T12" fmla="*/ 43 w 217"/>
                <a:gd name="T13" fmla="*/ 1738 h 1836"/>
                <a:gd name="T14" fmla="*/ 43 w 217"/>
                <a:gd name="T15" fmla="*/ 1689 h 1836"/>
                <a:gd name="T16" fmla="*/ 166 w 217"/>
                <a:gd name="T17" fmla="*/ 1666 h 1836"/>
                <a:gd name="T18" fmla="*/ 166 w 217"/>
                <a:gd name="T19" fmla="*/ 1705 h 1836"/>
                <a:gd name="T20" fmla="*/ 166 w 217"/>
                <a:gd name="T21" fmla="*/ 1536 h 1836"/>
                <a:gd name="T22" fmla="*/ 43 w 217"/>
                <a:gd name="T23" fmla="*/ 1562 h 1836"/>
                <a:gd name="T24" fmla="*/ 43 w 217"/>
                <a:gd name="T25" fmla="*/ 1513 h 1836"/>
                <a:gd name="T26" fmla="*/ 166 w 217"/>
                <a:gd name="T27" fmla="*/ 1496 h 1836"/>
                <a:gd name="T28" fmla="*/ 166 w 217"/>
                <a:gd name="T29" fmla="*/ 1536 h 1836"/>
                <a:gd name="T30" fmla="*/ 166 w 217"/>
                <a:gd name="T31" fmla="*/ 1366 h 1836"/>
                <a:gd name="T32" fmla="*/ 43 w 217"/>
                <a:gd name="T33" fmla="*/ 1385 h 1836"/>
                <a:gd name="T34" fmla="*/ 43 w 217"/>
                <a:gd name="T35" fmla="*/ 1336 h 1836"/>
                <a:gd name="T36" fmla="*/ 166 w 217"/>
                <a:gd name="T37" fmla="*/ 1326 h 1836"/>
                <a:gd name="T38" fmla="*/ 166 w 217"/>
                <a:gd name="T39" fmla="*/ 1366 h 1836"/>
                <a:gd name="T40" fmla="*/ 166 w 217"/>
                <a:gd name="T41" fmla="*/ 1197 h 1836"/>
                <a:gd name="T42" fmla="*/ 43 w 217"/>
                <a:gd name="T43" fmla="*/ 1209 h 1836"/>
                <a:gd name="T44" fmla="*/ 43 w 217"/>
                <a:gd name="T45" fmla="*/ 1160 h 1836"/>
                <a:gd name="T46" fmla="*/ 166 w 217"/>
                <a:gd name="T47" fmla="*/ 1156 h 1836"/>
                <a:gd name="T48" fmla="*/ 166 w 217"/>
                <a:gd name="T49" fmla="*/ 1197 h 1836"/>
                <a:gd name="T50" fmla="*/ 166 w 217"/>
                <a:gd name="T51" fmla="*/ 1027 h 1836"/>
                <a:gd name="T52" fmla="*/ 43 w 217"/>
                <a:gd name="T53" fmla="*/ 1032 h 1836"/>
                <a:gd name="T54" fmla="*/ 43 w 217"/>
                <a:gd name="T55" fmla="*/ 983 h 1836"/>
                <a:gd name="T56" fmla="*/ 166 w 217"/>
                <a:gd name="T57" fmla="*/ 986 h 1836"/>
                <a:gd name="T58" fmla="*/ 166 w 217"/>
                <a:gd name="T59" fmla="*/ 1027 h 1836"/>
                <a:gd name="T60" fmla="*/ 166 w 217"/>
                <a:gd name="T61" fmla="*/ 858 h 1836"/>
                <a:gd name="T62" fmla="*/ 43 w 217"/>
                <a:gd name="T63" fmla="*/ 856 h 1836"/>
                <a:gd name="T64" fmla="*/ 43 w 217"/>
                <a:gd name="T65" fmla="*/ 807 h 1836"/>
                <a:gd name="T66" fmla="*/ 166 w 217"/>
                <a:gd name="T67" fmla="*/ 815 h 1836"/>
                <a:gd name="T68" fmla="*/ 166 w 217"/>
                <a:gd name="T69" fmla="*/ 858 h 1836"/>
                <a:gd name="T70" fmla="*/ 166 w 217"/>
                <a:gd name="T71" fmla="*/ 688 h 1836"/>
                <a:gd name="T72" fmla="*/ 43 w 217"/>
                <a:gd name="T73" fmla="*/ 679 h 1836"/>
                <a:gd name="T74" fmla="*/ 43 w 217"/>
                <a:gd name="T75" fmla="*/ 630 h 1836"/>
                <a:gd name="T76" fmla="*/ 166 w 217"/>
                <a:gd name="T77" fmla="*/ 645 h 1836"/>
                <a:gd name="T78" fmla="*/ 166 w 217"/>
                <a:gd name="T79" fmla="*/ 688 h 1836"/>
                <a:gd name="T80" fmla="*/ 166 w 217"/>
                <a:gd name="T81" fmla="*/ 519 h 1836"/>
                <a:gd name="T82" fmla="*/ 43 w 217"/>
                <a:gd name="T83" fmla="*/ 502 h 1836"/>
                <a:gd name="T84" fmla="*/ 43 w 217"/>
                <a:gd name="T85" fmla="*/ 454 h 1836"/>
                <a:gd name="T86" fmla="*/ 166 w 217"/>
                <a:gd name="T87" fmla="*/ 475 h 1836"/>
                <a:gd name="T88" fmla="*/ 166 w 217"/>
                <a:gd name="T89" fmla="*/ 519 h 1836"/>
                <a:gd name="T90" fmla="*/ 166 w 217"/>
                <a:gd name="T91" fmla="*/ 349 h 1836"/>
                <a:gd name="T92" fmla="*/ 43 w 217"/>
                <a:gd name="T93" fmla="*/ 326 h 1836"/>
                <a:gd name="T94" fmla="*/ 43 w 217"/>
                <a:gd name="T95" fmla="*/ 277 h 1836"/>
                <a:gd name="T96" fmla="*/ 166 w 217"/>
                <a:gd name="T97" fmla="*/ 305 h 1836"/>
                <a:gd name="T98" fmla="*/ 166 w 217"/>
                <a:gd name="T99" fmla="*/ 349 h 1836"/>
                <a:gd name="T100" fmla="*/ 166 w 217"/>
                <a:gd name="T101" fmla="*/ 180 h 1836"/>
                <a:gd name="T102" fmla="*/ 43 w 217"/>
                <a:gd name="T103" fmla="*/ 150 h 1836"/>
                <a:gd name="T104" fmla="*/ 43 w 217"/>
                <a:gd name="T105" fmla="*/ 101 h 1836"/>
                <a:gd name="T106" fmla="*/ 166 w 217"/>
                <a:gd name="T107" fmla="*/ 135 h 1836"/>
                <a:gd name="T108" fmla="*/ 166 w 217"/>
                <a:gd name="T109" fmla="*/ 180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1836">
                  <a:moveTo>
                    <a:pt x="0" y="0"/>
                  </a:moveTo>
                  <a:cubicBezTo>
                    <a:pt x="0" y="1836"/>
                    <a:pt x="0" y="1836"/>
                    <a:pt x="0" y="1836"/>
                  </a:cubicBezTo>
                  <a:cubicBezTo>
                    <a:pt x="217" y="1776"/>
                    <a:pt x="217" y="1776"/>
                    <a:pt x="217" y="1776"/>
                  </a:cubicBezTo>
                  <a:cubicBezTo>
                    <a:pt x="217" y="73"/>
                    <a:pt x="217" y="73"/>
                    <a:pt x="217" y="73"/>
                  </a:cubicBezTo>
                  <a:lnTo>
                    <a:pt x="0" y="0"/>
                  </a:lnTo>
                  <a:close/>
                  <a:moveTo>
                    <a:pt x="166" y="1705"/>
                  </a:moveTo>
                  <a:cubicBezTo>
                    <a:pt x="43" y="1738"/>
                    <a:pt x="43" y="1738"/>
                    <a:pt x="43" y="1738"/>
                  </a:cubicBezTo>
                  <a:cubicBezTo>
                    <a:pt x="43" y="1689"/>
                    <a:pt x="43" y="1689"/>
                    <a:pt x="43" y="1689"/>
                  </a:cubicBezTo>
                  <a:cubicBezTo>
                    <a:pt x="166" y="1666"/>
                    <a:pt x="166" y="1666"/>
                    <a:pt x="166" y="1666"/>
                  </a:cubicBezTo>
                  <a:lnTo>
                    <a:pt x="166" y="1705"/>
                  </a:lnTo>
                  <a:close/>
                  <a:moveTo>
                    <a:pt x="166" y="1536"/>
                  </a:moveTo>
                  <a:cubicBezTo>
                    <a:pt x="125" y="1544"/>
                    <a:pt x="84" y="1553"/>
                    <a:pt x="43" y="1562"/>
                  </a:cubicBezTo>
                  <a:cubicBezTo>
                    <a:pt x="43" y="1545"/>
                    <a:pt x="43" y="1529"/>
                    <a:pt x="43" y="1513"/>
                  </a:cubicBezTo>
                  <a:cubicBezTo>
                    <a:pt x="84" y="1507"/>
                    <a:pt x="125" y="1502"/>
                    <a:pt x="166" y="1496"/>
                  </a:cubicBezTo>
                  <a:cubicBezTo>
                    <a:pt x="166" y="1509"/>
                    <a:pt x="166" y="1522"/>
                    <a:pt x="166" y="1536"/>
                  </a:cubicBezTo>
                  <a:close/>
                  <a:moveTo>
                    <a:pt x="166" y="1366"/>
                  </a:moveTo>
                  <a:cubicBezTo>
                    <a:pt x="125" y="1372"/>
                    <a:pt x="84" y="1379"/>
                    <a:pt x="43" y="1385"/>
                  </a:cubicBezTo>
                  <a:cubicBezTo>
                    <a:pt x="43" y="1369"/>
                    <a:pt x="43" y="1353"/>
                    <a:pt x="43" y="1336"/>
                  </a:cubicBezTo>
                  <a:cubicBezTo>
                    <a:pt x="84" y="1333"/>
                    <a:pt x="125" y="1329"/>
                    <a:pt x="166" y="1326"/>
                  </a:cubicBezTo>
                  <a:cubicBezTo>
                    <a:pt x="166" y="1339"/>
                    <a:pt x="166" y="1353"/>
                    <a:pt x="166" y="1366"/>
                  </a:cubicBezTo>
                  <a:close/>
                  <a:moveTo>
                    <a:pt x="166" y="1197"/>
                  </a:moveTo>
                  <a:cubicBezTo>
                    <a:pt x="125" y="1201"/>
                    <a:pt x="84" y="1205"/>
                    <a:pt x="43" y="1209"/>
                  </a:cubicBezTo>
                  <a:cubicBezTo>
                    <a:pt x="43" y="1192"/>
                    <a:pt x="43" y="1176"/>
                    <a:pt x="43" y="1160"/>
                  </a:cubicBezTo>
                  <a:cubicBezTo>
                    <a:pt x="84" y="1159"/>
                    <a:pt x="125" y="1157"/>
                    <a:pt x="166" y="1156"/>
                  </a:cubicBezTo>
                  <a:cubicBezTo>
                    <a:pt x="166" y="1169"/>
                    <a:pt x="166" y="1183"/>
                    <a:pt x="166" y="1197"/>
                  </a:cubicBezTo>
                  <a:close/>
                  <a:moveTo>
                    <a:pt x="166" y="1027"/>
                  </a:moveTo>
                  <a:cubicBezTo>
                    <a:pt x="125" y="1029"/>
                    <a:pt x="84" y="1030"/>
                    <a:pt x="43" y="1032"/>
                  </a:cubicBezTo>
                  <a:cubicBezTo>
                    <a:pt x="43" y="1016"/>
                    <a:pt x="43" y="1000"/>
                    <a:pt x="43" y="983"/>
                  </a:cubicBezTo>
                  <a:cubicBezTo>
                    <a:pt x="84" y="984"/>
                    <a:pt x="125" y="985"/>
                    <a:pt x="166" y="986"/>
                  </a:cubicBezTo>
                  <a:cubicBezTo>
                    <a:pt x="166" y="999"/>
                    <a:pt x="166" y="1013"/>
                    <a:pt x="166" y="1027"/>
                  </a:cubicBezTo>
                  <a:close/>
                  <a:moveTo>
                    <a:pt x="166" y="858"/>
                  </a:moveTo>
                  <a:cubicBezTo>
                    <a:pt x="125" y="857"/>
                    <a:pt x="84" y="856"/>
                    <a:pt x="43" y="856"/>
                  </a:cubicBezTo>
                  <a:cubicBezTo>
                    <a:pt x="43" y="839"/>
                    <a:pt x="43" y="823"/>
                    <a:pt x="43" y="807"/>
                  </a:cubicBezTo>
                  <a:cubicBezTo>
                    <a:pt x="84" y="810"/>
                    <a:pt x="125" y="813"/>
                    <a:pt x="166" y="815"/>
                  </a:cubicBezTo>
                  <a:cubicBezTo>
                    <a:pt x="166" y="830"/>
                    <a:pt x="166" y="844"/>
                    <a:pt x="166" y="858"/>
                  </a:cubicBezTo>
                  <a:close/>
                  <a:moveTo>
                    <a:pt x="166" y="688"/>
                  </a:moveTo>
                  <a:cubicBezTo>
                    <a:pt x="125" y="685"/>
                    <a:pt x="84" y="682"/>
                    <a:pt x="43" y="679"/>
                  </a:cubicBezTo>
                  <a:cubicBezTo>
                    <a:pt x="43" y="663"/>
                    <a:pt x="43" y="647"/>
                    <a:pt x="43" y="630"/>
                  </a:cubicBezTo>
                  <a:cubicBezTo>
                    <a:pt x="84" y="635"/>
                    <a:pt x="125" y="640"/>
                    <a:pt x="166" y="645"/>
                  </a:cubicBezTo>
                  <a:cubicBezTo>
                    <a:pt x="166" y="660"/>
                    <a:pt x="166" y="674"/>
                    <a:pt x="166" y="688"/>
                  </a:cubicBezTo>
                  <a:close/>
                  <a:moveTo>
                    <a:pt x="166" y="519"/>
                  </a:moveTo>
                  <a:cubicBezTo>
                    <a:pt x="125" y="513"/>
                    <a:pt x="84" y="508"/>
                    <a:pt x="43" y="502"/>
                  </a:cubicBezTo>
                  <a:cubicBezTo>
                    <a:pt x="43" y="486"/>
                    <a:pt x="43" y="470"/>
                    <a:pt x="43" y="454"/>
                  </a:cubicBezTo>
                  <a:cubicBezTo>
                    <a:pt x="84" y="461"/>
                    <a:pt x="125" y="468"/>
                    <a:pt x="166" y="475"/>
                  </a:cubicBezTo>
                  <a:cubicBezTo>
                    <a:pt x="166" y="490"/>
                    <a:pt x="166" y="504"/>
                    <a:pt x="166" y="519"/>
                  </a:cubicBezTo>
                  <a:close/>
                  <a:moveTo>
                    <a:pt x="166" y="349"/>
                  </a:moveTo>
                  <a:cubicBezTo>
                    <a:pt x="125" y="342"/>
                    <a:pt x="84" y="334"/>
                    <a:pt x="43" y="326"/>
                  </a:cubicBezTo>
                  <a:cubicBezTo>
                    <a:pt x="43" y="310"/>
                    <a:pt x="43" y="294"/>
                    <a:pt x="43" y="277"/>
                  </a:cubicBezTo>
                  <a:cubicBezTo>
                    <a:pt x="84" y="287"/>
                    <a:pt x="125" y="296"/>
                    <a:pt x="166" y="305"/>
                  </a:cubicBezTo>
                  <a:cubicBezTo>
                    <a:pt x="166" y="320"/>
                    <a:pt x="166" y="335"/>
                    <a:pt x="166" y="349"/>
                  </a:cubicBezTo>
                  <a:close/>
                  <a:moveTo>
                    <a:pt x="166" y="180"/>
                  </a:moveTo>
                  <a:cubicBezTo>
                    <a:pt x="43" y="150"/>
                    <a:pt x="43" y="150"/>
                    <a:pt x="43" y="150"/>
                  </a:cubicBezTo>
                  <a:cubicBezTo>
                    <a:pt x="43" y="101"/>
                    <a:pt x="43" y="101"/>
                    <a:pt x="43" y="101"/>
                  </a:cubicBezTo>
                  <a:cubicBezTo>
                    <a:pt x="166" y="135"/>
                    <a:pt x="166" y="135"/>
                    <a:pt x="166" y="135"/>
                  </a:cubicBezTo>
                  <a:lnTo>
                    <a:pt x="166" y="180"/>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7" name="Freeform 9"/>
            <p:cNvSpPr>
              <a:spLocks noEditPoints="1"/>
            </p:cNvSpPr>
            <p:nvPr/>
          </p:nvSpPr>
          <p:spPr bwMode="auto">
            <a:xfrm>
              <a:off x="7154028" y="3145406"/>
              <a:ext cx="214046" cy="1578961"/>
            </a:xfrm>
            <a:custGeom>
              <a:avLst/>
              <a:gdLst>
                <a:gd name="T0" fmla="*/ 207 w 207"/>
                <a:gd name="T1" fmla="*/ 1543 h 1593"/>
                <a:gd name="T2" fmla="*/ 0 w 207"/>
                <a:gd name="T3" fmla="*/ 0 h 1593"/>
                <a:gd name="T4" fmla="*/ 29 w 207"/>
                <a:gd name="T5" fmla="*/ 94 h 1593"/>
                <a:gd name="T6" fmla="*/ 180 w 207"/>
                <a:gd name="T7" fmla="*/ 179 h 1593"/>
                <a:gd name="T8" fmla="*/ 29 w 207"/>
                <a:gd name="T9" fmla="*/ 94 h 1593"/>
                <a:gd name="T10" fmla="*/ 180 w 207"/>
                <a:gd name="T11" fmla="*/ 241 h 1593"/>
                <a:gd name="T12" fmla="*/ 29 w 207"/>
                <a:gd name="T13" fmla="*/ 241 h 1593"/>
                <a:gd name="T14" fmla="*/ 29 w 207"/>
                <a:gd name="T15" fmla="*/ 306 h 1593"/>
                <a:gd name="T16" fmla="*/ 180 w 207"/>
                <a:gd name="T17" fmla="*/ 378 h 1593"/>
                <a:gd name="T18" fmla="*/ 29 w 207"/>
                <a:gd name="T19" fmla="*/ 306 h 1593"/>
                <a:gd name="T20" fmla="*/ 180 w 207"/>
                <a:gd name="T21" fmla="*/ 441 h 1593"/>
                <a:gd name="T22" fmla="*/ 29 w 207"/>
                <a:gd name="T23" fmla="*/ 454 h 1593"/>
                <a:gd name="T24" fmla="*/ 29 w 207"/>
                <a:gd name="T25" fmla="*/ 519 h 1593"/>
                <a:gd name="T26" fmla="*/ 180 w 207"/>
                <a:gd name="T27" fmla="*/ 578 h 1593"/>
                <a:gd name="T28" fmla="*/ 29 w 207"/>
                <a:gd name="T29" fmla="*/ 519 h 1593"/>
                <a:gd name="T30" fmla="*/ 180 w 207"/>
                <a:gd name="T31" fmla="*/ 641 h 1593"/>
                <a:gd name="T32" fmla="*/ 29 w 207"/>
                <a:gd name="T33" fmla="*/ 666 h 1593"/>
                <a:gd name="T34" fmla="*/ 29 w 207"/>
                <a:gd name="T35" fmla="*/ 731 h 1593"/>
                <a:gd name="T36" fmla="*/ 180 w 207"/>
                <a:gd name="T37" fmla="*/ 777 h 1593"/>
                <a:gd name="T38" fmla="*/ 29 w 207"/>
                <a:gd name="T39" fmla="*/ 731 h 1593"/>
                <a:gd name="T40" fmla="*/ 180 w 207"/>
                <a:gd name="T41" fmla="*/ 841 h 1593"/>
                <a:gd name="T42" fmla="*/ 29 w 207"/>
                <a:gd name="T43" fmla="*/ 878 h 1593"/>
                <a:gd name="T44" fmla="*/ 29 w 207"/>
                <a:gd name="T45" fmla="*/ 943 h 1593"/>
                <a:gd name="T46" fmla="*/ 180 w 207"/>
                <a:gd name="T47" fmla="*/ 976 h 1593"/>
                <a:gd name="T48" fmla="*/ 29 w 207"/>
                <a:gd name="T49" fmla="*/ 943 h 1593"/>
                <a:gd name="T50" fmla="*/ 180 w 207"/>
                <a:gd name="T51" fmla="*/ 1041 h 1593"/>
                <a:gd name="T52" fmla="*/ 29 w 207"/>
                <a:gd name="T53" fmla="*/ 1091 h 1593"/>
                <a:gd name="T54" fmla="*/ 29 w 207"/>
                <a:gd name="T55" fmla="*/ 1156 h 1593"/>
                <a:gd name="T56" fmla="*/ 180 w 207"/>
                <a:gd name="T57" fmla="*/ 1175 h 1593"/>
                <a:gd name="T58" fmla="*/ 29 w 207"/>
                <a:gd name="T59" fmla="*/ 1156 h 1593"/>
                <a:gd name="T60" fmla="*/ 180 w 207"/>
                <a:gd name="T61" fmla="*/ 1241 h 1593"/>
                <a:gd name="T62" fmla="*/ 29 w 207"/>
                <a:gd name="T63" fmla="*/ 1303 h 1593"/>
                <a:gd name="T64" fmla="*/ 29 w 207"/>
                <a:gd name="T65" fmla="*/ 1368 h 1593"/>
                <a:gd name="T66" fmla="*/ 180 w 207"/>
                <a:gd name="T67" fmla="*/ 1375 h 1593"/>
                <a:gd name="T68" fmla="*/ 29 w 207"/>
                <a:gd name="T69" fmla="*/ 1368 h 1593"/>
                <a:gd name="T70" fmla="*/ 180 w 207"/>
                <a:gd name="T71" fmla="*/ 1441 h 1593"/>
                <a:gd name="T72" fmla="*/ 29 w 207"/>
                <a:gd name="T73" fmla="*/ 1515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1593">
                  <a:moveTo>
                    <a:pt x="0" y="1593"/>
                  </a:moveTo>
                  <a:cubicBezTo>
                    <a:pt x="207" y="1543"/>
                    <a:pt x="207" y="1543"/>
                    <a:pt x="207" y="1543"/>
                  </a:cubicBezTo>
                  <a:cubicBezTo>
                    <a:pt x="207" y="68"/>
                    <a:pt x="207" y="68"/>
                    <a:pt x="207" y="68"/>
                  </a:cubicBezTo>
                  <a:cubicBezTo>
                    <a:pt x="0" y="0"/>
                    <a:pt x="0" y="0"/>
                    <a:pt x="0" y="0"/>
                  </a:cubicBezTo>
                  <a:lnTo>
                    <a:pt x="0" y="1593"/>
                  </a:lnTo>
                  <a:close/>
                  <a:moveTo>
                    <a:pt x="29" y="94"/>
                  </a:moveTo>
                  <a:cubicBezTo>
                    <a:pt x="180" y="141"/>
                    <a:pt x="180" y="141"/>
                    <a:pt x="180" y="141"/>
                  </a:cubicBezTo>
                  <a:cubicBezTo>
                    <a:pt x="180" y="179"/>
                    <a:pt x="180" y="179"/>
                    <a:pt x="180" y="179"/>
                  </a:cubicBezTo>
                  <a:cubicBezTo>
                    <a:pt x="29" y="135"/>
                    <a:pt x="29" y="135"/>
                    <a:pt x="29" y="135"/>
                  </a:cubicBezTo>
                  <a:lnTo>
                    <a:pt x="29" y="94"/>
                  </a:lnTo>
                  <a:close/>
                  <a:moveTo>
                    <a:pt x="29" y="200"/>
                  </a:moveTo>
                  <a:cubicBezTo>
                    <a:pt x="79" y="214"/>
                    <a:pt x="130" y="228"/>
                    <a:pt x="180" y="241"/>
                  </a:cubicBezTo>
                  <a:cubicBezTo>
                    <a:pt x="180" y="254"/>
                    <a:pt x="180" y="266"/>
                    <a:pt x="180" y="279"/>
                  </a:cubicBezTo>
                  <a:cubicBezTo>
                    <a:pt x="130" y="266"/>
                    <a:pt x="79" y="254"/>
                    <a:pt x="29" y="241"/>
                  </a:cubicBezTo>
                  <a:cubicBezTo>
                    <a:pt x="29" y="228"/>
                    <a:pt x="29" y="214"/>
                    <a:pt x="29" y="200"/>
                  </a:cubicBezTo>
                  <a:close/>
                  <a:moveTo>
                    <a:pt x="29" y="306"/>
                  </a:moveTo>
                  <a:cubicBezTo>
                    <a:pt x="79" y="318"/>
                    <a:pt x="130" y="330"/>
                    <a:pt x="180" y="341"/>
                  </a:cubicBezTo>
                  <a:cubicBezTo>
                    <a:pt x="180" y="354"/>
                    <a:pt x="180" y="366"/>
                    <a:pt x="180" y="378"/>
                  </a:cubicBezTo>
                  <a:cubicBezTo>
                    <a:pt x="130" y="368"/>
                    <a:pt x="79" y="358"/>
                    <a:pt x="29" y="348"/>
                  </a:cubicBezTo>
                  <a:cubicBezTo>
                    <a:pt x="29" y="334"/>
                    <a:pt x="29" y="320"/>
                    <a:pt x="29" y="306"/>
                  </a:cubicBezTo>
                  <a:close/>
                  <a:moveTo>
                    <a:pt x="29" y="413"/>
                  </a:moveTo>
                  <a:cubicBezTo>
                    <a:pt x="79" y="422"/>
                    <a:pt x="130" y="432"/>
                    <a:pt x="180" y="441"/>
                  </a:cubicBezTo>
                  <a:cubicBezTo>
                    <a:pt x="180" y="453"/>
                    <a:pt x="180" y="466"/>
                    <a:pt x="180" y="478"/>
                  </a:cubicBezTo>
                  <a:cubicBezTo>
                    <a:pt x="130" y="470"/>
                    <a:pt x="79" y="462"/>
                    <a:pt x="29" y="454"/>
                  </a:cubicBezTo>
                  <a:cubicBezTo>
                    <a:pt x="29" y="440"/>
                    <a:pt x="29" y="426"/>
                    <a:pt x="29" y="413"/>
                  </a:cubicBezTo>
                  <a:close/>
                  <a:moveTo>
                    <a:pt x="29" y="519"/>
                  </a:moveTo>
                  <a:cubicBezTo>
                    <a:pt x="79" y="526"/>
                    <a:pt x="130" y="534"/>
                    <a:pt x="180" y="541"/>
                  </a:cubicBezTo>
                  <a:cubicBezTo>
                    <a:pt x="180" y="553"/>
                    <a:pt x="180" y="565"/>
                    <a:pt x="180" y="578"/>
                  </a:cubicBezTo>
                  <a:cubicBezTo>
                    <a:pt x="130" y="572"/>
                    <a:pt x="79" y="566"/>
                    <a:pt x="29" y="560"/>
                  </a:cubicBezTo>
                  <a:cubicBezTo>
                    <a:pt x="29" y="546"/>
                    <a:pt x="29" y="532"/>
                    <a:pt x="29" y="519"/>
                  </a:cubicBezTo>
                  <a:close/>
                  <a:moveTo>
                    <a:pt x="29" y="625"/>
                  </a:moveTo>
                  <a:cubicBezTo>
                    <a:pt x="79" y="630"/>
                    <a:pt x="130" y="636"/>
                    <a:pt x="180" y="641"/>
                  </a:cubicBezTo>
                  <a:cubicBezTo>
                    <a:pt x="180" y="653"/>
                    <a:pt x="180" y="665"/>
                    <a:pt x="180" y="677"/>
                  </a:cubicBezTo>
                  <a:cubicBezTo>
                    <a:pt x="130" y="674"/>
                    <a:pt x="79" y="670"/>
                    <a:pt x="29" y="666"/>
                  </a:cubicBezTo>
                  <a:cubicBezTo>
                    <a:pt x="29" y="652"/>
                    <a:pt x="29" y="639"/>
                    <a:pt x="29" y="625"/>
                  </a:cubicBezTo>
                  <a:close/>
                  <a:moveTo>
                    <a:pt x="29" y="731"/>
                  </a:moveTo>
                  <a:cubicBezTo>
                    <a:pt x="79" y="734"/>
                    <a:pt x="130" y="738"/>
                    <a:pt x="180" y="741"/>
                  </a:cubicBezTo>
                  <a:cubicBezTo>
                    <a:pt x="180" y="753"/>
                    <a:pt x="180" y="765"/>
                    <a:pt x="180" y="777"/>
                  </a:cubicBezTo>
                  <a:cubicBezTo>
                    <a:pt x="130" y="775"/>
                    <a:pt x="79" y="774"/>
                    <a:pt x="29" y="772"/>
                  </a:cubicBezTo>
                  <a:cubicBezTo>
                    <a:pt x="29" y="759"/>
                    <a:pt x="29" y="745"/>
                    <a:pt x="29" y="731"/>
                  </a:cubicBezTo>
                  <a:close/>
                  <a:moveTo>
                    <a:pt x="29" y="837"/>
                  </a:moveTo>
                  <a:cubicBezTo>
                    <a:pt x="79" y="838"/>
                    <a:pt x="130" y="840"/>
                    <a:pt x="180" y="841"/>
                  </a:cubicBezTo>
                  <a:cubicBezTo>
                    <a:pt x="180" y="853"/>
                    <a:pt x="180" y="865"/>
                    <a:pt x="180" y="876"/>
                  </a:cubicBezTo>
                  <a:cubicBezTo>
                    <a:pt x="130" y="877"/>
                    <a:pt x="79" y="878"/>
                    <a:pt x="29" y="878"/>
                  </a:cubicBezTo>
                  <a:cubicBezTo>
                    <a:pt x="29" y="865"/>
                    <a:pt x="29" y="851"/>
                    <a:pt x="29" y="837"/>
                  </a:cubicBezTo>
                  <a:close/>
                  <a:moveTo>
                    <a:pt x="29" y="943"/>
                  </a:moveTo>
                  <a:cubicBezTo>
                    <a:pt x="79" y="943"/>
                    <a:pt x="130" y="942"/>
                    <a:pt x="180" y="941"/>
                  </a:cubicBezTo>
                  <a:cubicBezTo>
                    <a:pt x="180" y="953"/>
                    <a:pt x="180" y="964"/>
                    <a:pt x="180" y="976"/>
                  </a:cubicBezTo>
                  <a:cubicBezTo>
                    <a:pt x="130" y="979"/>
                    <a:pt x="79" y="982"/>
                    <a:pt x="29" y="985"/>
                  </a:cubicBezTo>
                  <a:cubicBezTo>
                    <a:pt x="29" y="971"/>
                    <a:pt x="29" y="957"/>
                    <a:pt x="29" y="943"/>
                  </a:cubicBezTo>
                  <a:close/>
                  <a:moveTo>
                    <a:pt x="29" y="1049"/>
                  </a:moveTo>
                  <a:cubicBezTo>
                    <a:pt x="79" y="1047"/>
                    <a:pt x="130" y="1044"/>
                    <a:pt x="180" y="1041"/>
                  </a:cubicBezTo>
                  <a:cubicBezTo>
                    <a:pt x="180" y="1053"/>
                    <a:pt x="180" y="1064"/>
                    <a:pt x="180" y="1076"/>
                  </a:cubicBezTo>
                  <a:cubicBezTo>
                    <a:pt x="130" y="1081"/>
                    <a:pt x="79" y="1086"/>
                    <a:pt x="29" y="1091"/>
                  </a:cubicBezTo>
                  <a:cubicBezTo>
                    <a:pt x="29" y="1077"/>
                    <a:pt x="29" y="1063"/>
                    <a:pt x="29" y="1049"/>
                  </a:cubicBezTo>
                  <a:close/>
                  <a:moveTo>
                    <a:pt x="29" y="1156"/>
                  </a:moveTo>
                  <a:cubicBezTo>
                    <a:pt x="79" y="1151"/>
                    <a:pt x="130" y="1146"/>
                    <a:pt x="180" y="1141"/>
                  </a:cubicBezTo>
                  <a:cubicBezTo>
                    <a:pt x="180" y="1152"/>
                    <a:pt x="180" y="1164"/>
                    <a:pt x="180" y="1175"/>
                  </a:cubicBezTo>
                  <a:cubicBezTo>
                    <a:pt x="130" y="1183"/>
                    <a:pt x="79" y="1190"/>
                    <a:pt x="29" y="1197"/>
                  </a:cubicBezTo>
                  <a:cubicBezTo>
                    <a:pt x="29" y="1183"/>
                    <a:pt x="29" y="1169"/>
                    <a:pt x="29" y="1156"/>
                  </a:cubicBezTo>
                  <a:close/>
                  <a:moveTo>
                    <a:pt x="29" y="1262"/>
                  </a:moveTo>
                  <a:cubicBezTo>
                    <a:pt x="79" y="1255"/>
                    <a:pt x="130" y="1248"/>
                    <a:pt x="180" y="1241"/>
                  </a:cubicBezTo>
                  <a:cubicBezTo>
                    <a:pt x="180" y="1252"/>
                    <a:pt x="180" y="1264"/>
                    <a:pt x="180" y="1275"/>
                  </a:cubicBezTo>
                  <a:cubicBezTo>
                    <a:pt x="130" y="1284"/>
                    <a:pt x="79" y="1294"/>
                    <a:pt x="29" y="1303"/>
                  </a:cubicBezTo>
                  <a:cubicBezTo>
                    <a:pt x="29" y="1289"/>
                    <a:pt x="29" y="1276"/>
                    <a:pt x="29" y="1262"/>
                  </a:cubicBezTo>
                  <a:close/>
                  <a:moveTo>
                    <a:pt x="29" y="1368"/>
                  </a:moveTo>
                  <a:cubicBezTo>
                    <a:pt x="79" y="1359"/>
                    <a:pt x="130" y="1350"/>
                    <a:pt x="180" y="1341"/>
                  </a:cubicBezTo>
                  <a:cubicBezTo>
                    <a:pt x="180" y="1352"/>
                    <a:pt x="180" y="1363"/>
                    <a:pt x="180" y="1375"/>
                  </a:cubicBezTo>
                  <a:cubicBezTo>
                    <a:pt x="130" y="1386"/>
                    <a:pt x="79" y="1398"/>
                    <a:pt x="29" y="1409"/>
                  </a:cubicBezTo>
                  <a:cubicBezTo>
                    <a:pt x="29" y="1395"/>
                    <a:pt x="29" y="1382"/>
                    <a:pt x="29" y="1368"/>
                  </a:cubicBezTo>
                  <a:close/>
                  <a:moveTo>
                    <a:pt x="29" y="1474"/>
                  </a:moveTo>
                  <a:cubicBezTo>
                    <a:pt x="180" y="1441"/>
                    <a:pt x="180" y="1441"/>
                    <a:pt x="180" y="1441"/>
                  </a:cubicBezTo>
                  <a:cubicBezTo>
                    <a:pt x="180" y="1474"/>
                    <a:pt x="180" y="1474"/>
                    <a:pt x="180" y="1474"/>
                  </a:cubicBezTo>
                  <a:cubicBezTo>
                    <a:pt x="29" y="1515"/>
                    <a:pt x="29" y="1515"/>
                    <a:pt x="29" y="1515"/>
                  </a:cubicBezTo>
                  <a:lnTo>
                    <a:pt x="29" y="1474"/>
                  </a:lnTo>
                  <a:close/>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8" name="Freeform 18"/>
            <p:cNvSpPr>
              <a:spLocks noEditPoints="1"/>
            </p:cNvSpPr>
            <p:nvPr/>
          </p:nvSpPr>
          <p:spPr bwMode="auto">
            <a:xfrm>
              <a:off x="6725346" y="3147764"/>
              <a:ext cx="410992" cy="1575568"/>
            </a:xfrm>
            <a:custGeom>
              <a:avLst/>
              <a:gdLst>
                <a:gd name="T0" fmla="*/ 329 w 398"/>
                <a:gd name="T1" fmla="*/ 1511 h 1590"/>
                <a:gd name="T2" fmla="*/ 263 w 398"/>
                <a:gd name="T3" fmla="*/ 1423 h 1590"/>
                <a:gd name="T4" fmla="*/ 263 w 398"/>
                <a:gd name="T5" fmla="*/ 1299 h 1590"/>
                <a:gd name="T6" fmla="*/ 329 w 398"/>
                <a:gd name="T7" fmla="*/ 1222 h 1590"/>
                <a:gd name="T8" fmla="*/ 329 w 398"/>
                <a:gd name="T9" fmla="*/ 1189 h 1590"/>
                <a:gd name="T10" fmla="*/ 329 w 398"/>
                <a:gd name="T11" fmla="*/ 1029 h 1590"/>
                <a:gd name="T12" fmla="*/ 263 w 398"/>
                <a:gd name="T13" fmla="*/ 950 h 1590"/>
                <a:gd name="T14" fmla="*/ 263 w 398"/>
                <a:gd name="T15" fmla="*/ 827 h 1590"/>
                <a:gd name="T16" fmla="*/ 329 w 398"/>
                <a:gd name="T17" fmla="*/ 740 h 1590"/>
                <a:gd name="T18" fmla="*/ 329 w 398"/>
                <a:gd name="T19" fmla="*/ 707 h 1590"/>
                <a:gd name="T20" fmla="*/ 329 w 398"/>
                <a:gd name="T21" fmla="*/ 627 h 1590"/>
                <a:gd name="T22" fmla="*/ 263 w 398"/>
                <a:gd name="T23" fmla="*/ 478 h 1590"/>
                <a:gd name="T24" fmla="*/ 263 w 398"/>
                <a:gd name="T25" fmla="*/ 355 h 1590"/>
                <a:gd name="T26" fmla="*/ 329 w 398"/>
                <a:gd name="T27" fmla="*/ 258 h 1590"/>
                <a:gd name="T28" fmla="*/ 329 w 398"/>
                <a:gd name="T29" fmla="*/ 225 h 1590"/>
                <a:gd name="T30" fmla="*/ 177 w 398"/>
                <a:gd name="T31" fmla="*/ 145 h 1590"/>
                <a:gd name="T32" fmla="*/ 219 w 398"/>
                <a:gd name="T33" fmla="*/ 209 h 1590"/>
                <a:gd name="T34" fmla="*/ 219 w 398"/>
                <a:gd name="T35" fmla="*/ 330 h 1590"/>
                <a:gd name="T36" fmla="*/ 176 w 398"/>
                <a:gd name="T37" fmla="*/ 416 h 1590"/>
                <a:gd name="T38" fmla="*/ 176 w 398"/>
                <a:gd name="T39" fmla="*/ 452 h 1590"/>
                <a:gd name="T40" fmla="*/ 176 w 398"/>
                <a:gd name="T41" fmla="*/ 605 h 1590"/>
                <a:gd name="T42" fmla="*/ 218 w 398"/>
                <a:gd name="T43" fmla="*/ 675 h 1590"/>
                <a:gd name="T44" fmla="*/ 218 w 398"/>
                <a:gd name="T45" fmla="*/ 795 h 1590"/>
                <a:gd name="T46" fmla="*/ 175 w 398"/>
                <a:gd name="T47" fmla="*/ 875 h 1590"/>
                <a:gd name="T48" fmla="*/ 175 w 398"/>
                <a:gd name="T49" fmla="*/ 911 h 1590"/>
                <a:gd name="T50" fmla="*/ 175 w 398"/>
                <a:gd name="T51" fmla="*/ 1064 h 1590"/>
                <a:gd name="T52" fmla="*/ 217 w 398"/>
                <a:gd name="T53" fmla="*/ 1141 h 1590"/>
                <a:gd name="T54" fmla="*/ 217 w 398"/>
                <a:gd name="T55" fmla="*/ 1261 h 1590"/>
                <a:gd name="T56" fmla="*/ 174 w 398"/>
                <a:gd name="T57" fmla="*/ 1335 h 1590"/>
                <a:gd name="T58" fmla="*/ 174 w 398"/>
                <a:gd name="T59" fmla="*/ 1371 h 1590"/>
                <a:gd name="T60" fmla="*/ 139 w 398"/>
                <a:gd name="T61" fmla="*/ 1485 h 1590"/>
                <a:gd name="T62" fmla="*/ 109 w 398"/>
                <a:gd name="T63" fmla="*/ 1405 h 1590"/>
                <a:gd name="T64" fmla="*/ 139 w 398"/>
                <a:gd name="T65" fmla="*/ 1294 h 1590"/>
                <a:gd name="T66" fmla="*/ 139 w 398"/>
                <a:gd name="T67" fmla="*/ 1218 h 1590"/>
                <a:gd name="T68" fmla="*/ 109 w 398"/>
                <a:gd name="T69" fmla="*/ 1180 h 1590"/>
                <a:gd name="T70" fmla="*/ 109 w 398"/>
                <a:gd name="T71" fmla="*/ 1030 h 1590"/>
                <a:gd name="T72" fmla="*/ 109 w 398"/>
                <a:gd name="T73" fmla="*/ 955 h 1590"/>
                <a:gd name="T74" fmla="*/ 109 w 398"/>
                <a:gd name="T75" fmla="*/ 842 h 1590"/>
                <a:gd name="T76" fmla="*/ 139 w 398"/>
                <a:gd name="T77" fmla="*/ 763 h 1590"/>
                <a:gd name="T78" fmla="*/ 139 w 398"/>
                <a:gd name="T79" fmla="*/ 727 h 1590"/>
                <a:gd name="T80" fmla="*/ 139 w 398"/>
                <a:gd name="T81" fmla="*/ 575 h 1590"/>
                <a:gd name="T82" fmla="*/ 109 w 398"/>
                <a:gd name="T83" fmla="*/ 505 h 1590"/>
                <a:gd name="T84" fmla="*/ 109 w 398"/>
                <a:gd name="T85" fmla="*/ 392 h 1590"/>
                <a:gd name="T86" fmla="*/ 139 w 398"/>
                <a:gd name="T87" fmla="*/ 348 h 1590"/>
                <a:gd name="T88" fmla="*/ 139 w 398"/>
                <a:gd name="T89" fmla="*/ 272 h 1590"/>
                <a:gd name="T90" fmla="*/ 81 w 398"/>
                <a:gd name="T91" fmla="*/ 1478 h 1590"/>
                <a:gd name="T92" fmla="*/ 54 w 398"/>
                <a:gd name="T93" fmla="*/ 1400 h 1590"/>
                <a:gd name="T94" fmla="*/ 54 w 398"/>
                <a:gd name="T95" fmla="*/ 1291 h 1590"/>
                <a:gd name="T96" fmla="*/ 80 w 398"/>
                <a:gd name="T97" fmla="*/ 1218 h 1590"/>
                <a:gd name="T98" fmla="*/ 80 w 398"/>
                <a:gd name="T99" fmla="*/ 1180 h 1590"/>
                <a:gd name="T100" fmla="*/ 79 w 398"/>
                <a:gd name="T101" fmla="*/ 1031 h 1590"/>
                <a:gd name="T102" fmla="*/ 53 w 398"/>
                <a:gd name="T103" fmla="*/ 958 h 1590"/>
                <a:gd name="T104" fmla="*/ 52 w 398"/>
                <a:gd name="T105" fmla="*/ 848 h 1590"/>
                <a:gd name="T106" fmla="*/ 79 w 398"/>
                <a:gd name="T107" fmla="*/ 771 h 1590"/>
                <a:gd name="T108" fmla="*/ 79 w 398"/>
                <a:gd name="T109" fmla="*/ 734 h 1590"/>
                <a:gd name="T110" fmla="*/ 78 w 398"/>
                <a:gd name="T111" fmla="*/ 585 h 1590"/>
                <a:gd name="T112" fmla="*/ 51 w 398"/>
                <a:gd name="T113" fmla="*/ 515 h 1590"/>
                <a:gd name="T114" fmla="*/ 51 w 398"/>
                <a:gd name="T115" fmla="*/ 406 h 1590"/>
                <a:gd name="T116" fmla="*/ 78 w 398"/>
                <a:gd name="T117" fmla="*/ 325 h 1590"/>
                <a:gd name="T118" fmla="*/ 77 w 398"/>
                <a:gd name="T119" fmla="*/ 287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1590">
                  <a:moveTo>
                    <a:pt x="0" y="1529"/>
                  </a:moveTo>
                  <a:cubicBezTo>
                    <a:pt x="398" y="1590"/>
                    <a:pt x="398" y="1590"/>
                    <a:pt x="398" y="1590"/>
                  </a:cubicBezTo>
                  <a:cubicBezTo>
                    <a:pt x="398" y="0"/>
                    <a:pt x="398" y="0"/>
                    <a:pt x="398" y="0"/>
                  </a:cubicBezTo>
                  <a:cubicBezTo>
                    <a:pt x="0" y="137"/>
                    <a:pt x="0" y="137"/>
                    <a:pt x="0" y="137"/>
                  </a:cubicBezTo>
                  <a:lnTo>
                    <a:pt x="0" y="1529"/>
                  </a:lnTo>
                  <a:close/>
                  <a:moveTo>
                    <a:pt x="329" y="1511"/>
                  </a:moveTo>
                  <a:cubicBezTo>
                    <a:pt x="263" y="1501"/>
                    <a:pt x="263" y="1501"/>
                    <a:pt x="263" y="1501"/>
                  </a:cubicBezTo>
                  <a:cubicBezTo>
                    <a:pt x="263" y="1457"/>
                    <a:pt x="263" y="1457"/>
                    <a:pt x="263" y="1457"/>
                  </a:cubicBezTo>
                  <a:cubicBezTo>
                    <a:pt x="329" y="1463"/>
                    <a:pt x="329" y="1463"/>
                    <a:pt x="329" y="1463"/>
                  </a:cubicBezTo>
                  <a:lnTo>
                    <a:pt x="329" y="1511"/>
                  </a:lnTo>
                  <a:close/>
                  <a:moveTo>
                    <a:pt x="329" y="1430"/>
                  </a:moveTo>
                  <a:cubicBezTo>
                    <a:pt x="307" y="1428"/>
                    <a:pt x="285" y="1425"/>
                    <a:pt x="263" y="1423"/>
                  </a:cubicBezTo>
                  <a:cubicBezTo>
                    <a:pt x="263" y="1408"/>
                    <a:pt x="263" y="1393"/>
                    <a:pt x="263" y="1378"/>
                  </a:cubicBezTo>
                  <a:cubicBezTo>
                    <a:pt x="285" y="1380"/>
                    <a:pt x="307" y="1381"/>
                    <a:pt x="329" y="1382"/>
                  </a:cubicBezTo>
                  <a:cubicBezTo>
                    <a:pt x="329" y="1398"/>
                    <a:pt x="329" y="1414"/>
                    <a:pt x="329" y="1430"/>
                  </a:cubicBezTo>
                  <a:close/>
                  <a:moveTo>
                    <a:pt x="329" y="1350"/>
                  </a:moveTo>
                  <a:cubicBezTo>
                    <a:pt x="307" y="1348"/>
                    <a:pt x="285" y="1346"/>
                    <a:pt x="263" y="1344"/>
                  </a:cubicBezTo>
                  <a:cubicBezTo>
                    <a:pt x="263" y="1329"/>
                    <a:pt x="263" y="1314"/>
                    <a:pt x="263" y="1299"/>
                  </a:cubicBezTo>
                  <a:cubicBezTo>
                    <a:pt x="285" y="1300"/>
                    <a:pt x="307" y="1301"/>
                    <a:pt x="329" y="1302"/>
                  </a:cubicBezTo>
                  <a:cubicBezTo>
                    <a:pt x="329" y="1318"/>
                    <a:pt x="329" y="1334"/>
                    <a:pt x="329" y="1350"/>
                  </a:cubicBezTo>
                  <a:close/>
                  <a:moveTo>
                    <a:pt x="329" y="1270"/>
                  </a:moveTo>
                  <a:cubicBezTo>
                    <a:pt x="307" y="1268"/>
                    <a:pt x="285" y="1267"/>
                    <a:pt x="263" y="1265"/>
                  </a:cubicBezTo>
                  <a:cubicBezTo>
                    <a:pt x="263" y="1250"/>
                    <a:pt x="263" y="1236"/>
                    <a:pt x="263" y="1221"/>
                  </a:cubicBezTo>
                  <a:cubicBezTo>
                    <a:pt x="285" y="1221"/>
                    <a:pt x="307" y="1221"/>
                    <a:pt x="329" y="1222"/>
                  </a:cubicBezTo>
                  <a:cubicBezTo>
                    <a:pt x="329" y="1238"/>
                    <a:pt x="329" y="1254"/>
                    <a:pt x="329" y="1270"/>
                  </a:cubicBezTo>
                  <a:close/>
                  <a:moveTo>
                    <a:pt x="329" y="1189"/>
                  </a:moveTo>
                  <a:cubicBezTo>
                    <a:pt x="307" y="1188"/>
                    <a:pt x="285" y="1187"/>
                    <a:pt x="263" y="1186"/>
                  </a:cubicBezTo>
                  <a:cubicBezTo>
                    <a:pt x="263" y="1172"/>
                    <a:pt x="263" y="1157"/>
                    <a:pt x="263" y="1142"/>
                  </a:cubicBezTo>
                  <a:cubicBezTo>
                    <a:pt x="285" y="1142"/>
                    <a:pt x="307" y="1142"/>
                    <a:pt x="329" y="1141"/>
                  </a:cubicBezTo>
                  <a:cubicBezTo>
                    <a:pt x="329" y="1157"/>
                    <a:pt x="329" y="1173"/>
                    <a:pt x="329" y="1189"/>
                  </a:cubicBezTo>
                  <a:close/>
                  <a:moveTo>
                    <a:pt x="329" y="1109"/>
                  </a:moveTo>
                  <a:cubicBezTo>
                    <a:pt x="307" y="1108"/>
                    <a:pt x="285" y="1108"/>
                    <a:pt x="263" y="1108"/>
                  </a:cubicBezTo>
                  <a:cubicBezTo>
                    <a:pt x="263" y="1093"/>
                    <a:pt x="263" y="1078"/>
                    <a:pt x="263" y="1063"/>
                  </a:cubicBezTo>
                  <a:cubicBezTo>
                    <a:pt x="285" y="1063"/>
                    <a:pt x="307" y="1062"/>
                    <a:pt x="329" y="1061"/>
                  </a:cubicBezTo>
                  <a:cubicBezTo>
                    <a:pt x="329" y="1077"/>
                    <a:pt x="329" y="1093"/>
                    <a:pt x="329" y="1109"/>
                  </a:cubicBezTo>
                  <a:close/>
                  <a:moveTo>
                    <a:pt x="329" y="1029"/>
                  </a:moveTo>
                  <a:cubicBezTo>
                    <a:pt x="307" y="1029"/>
                    <a:pt x="285" y="1029"/>
                    <a:pt x="263" y="1029"/>
                  </a:cubicBezTo>
                  <a:cubicBezTo>
                    <a:pt x="263" y="1014"/>
                    <a:pt x="263" y="999"/>
                    <a:pt x="263" y="984"/>
                  </a:cubicBezTo>
                  <a:cubicBezTo>
                    <a:pt x="285" y="983"/>
                    <a:pt x="307" y="982"/>
                    <a:pt x="329" y="981"/>
                  </a:cubicBezTo>
                  <a:cubicBezTo>
                    <a:pt x="329" y="997"/>
                    <a:pt x="329" y="1013"/>
                    <a:pt x="329" y="1029"/>
                  </a:cubicBezTo>
                  <a:close/>
                  <a:moveTo>
                    <a:pt x="329" y="948"/>
                  </a:moveTo>
                  <a:cubicBezTo>
                    <a:pt x="307" y="949"/>
                    <a:pt x="285" y="950"/>
                    <a:pt x="263" y="950"/>
                  </a:cubicBezTo>
                  <a:cubicBezTo>
                    <a:pt x="263" y="935"/>
                    <a:pt x="263" y="921"/>
                    <a:pt x="263" y="906"/>
                  </a:cubicBezTo>
                  <a:cubicBezTo>
                    <a:pt x="285" y="904"/>
                    <a:pt x="307" y="902"/>
                    <a:pt x="329" y="900"/>
                  </a:cubicBezTo>
                  <a:cubicBezTo>
                    <a:pt x="329" y="916"/>
                    <a:pt x="329" y="932"/>
                    <a:pt x="329" y="948"/>
                  </a:cubicBezTo>
                  <a:close/>
                  <a:moveTo>
                    <a:pt x="329" y="868"/>
                  </a:moveTo>
                  <a:cubicBezTo>
                    <a:pt x="307" y="869"/>
                    <a:pt x="285" y="870"/>
                    <a:pt x="263" y="872"/>
                  </a:cubicBezTo>
                  <a:cubicBezTo>
                    <a:pt x="263" y="857"/>
                    <a:pt x="263" y="842"/>
                    <a:pt x="263" y="827"/>
                  </a:cubicBezTo>
                  <a:cubicBezTo>
                    <a:pt x="285" y="825"/>
                    <a:pt x="307" y="822"/>
                    <a:pt x="329" y="820"/>
                  </a:cubicBezTo>
                  <a:cubicBezTo>
                    <a:pt x="329" y="836"/>
                    <a:pt x="329" y="852"/>
                    <a:pt x="329" y="868"/>
                  </a:cubicBezTo>
                  <a:close/>
                  <a:moveTo>
                    <a:pt x="329" y="788"/>
                  </a:moveTo>
                  <a:cubicBezTo>
                    <a:pt x="307" y="789"/>
                    <a:pt x="285" y="791"/>
                    <a:pt x="263" y="793"/>
                  </a:cubicBezTo>
                  <a:cubicBezTo>
                    <a:pt x="263" y="778"/>
                    <a:pt x="263" y="763"/>
                    <a:pt x="263" y="748"/>
                  </a:cubicBezTo>
                  <a:cubicBezTo>
                    <a:pt x="285" y="745"/>
                    <a:pt x="307" y="743"/>
                    <a:pt x="329" y="740"/>
                  </a:cubicBezTo>
                  <a:cubicBezTo>
                    <a:pt x="329" y="756"/>
                    <a:pt x="329" y="772"/>
                    <a:pt x="329" y="788"/>
                  </a:cubicBezTo>
                  <a:close/>
                  <a:moveTo>
                    <a:pt x="329" y="707"/>
                  </a:moveTo>
                  <a:cubicBezTo>
                    <a:pt x="307" y="710"/>
                    <a:pt x="285" y="712"/>
                    <a:pt x="263" y="714"/>
                  </a:cubicBezTo>
                  <a:cubicBezTo>
                    <a:pt x="263" y="699"/>
                    <a:pt x="263" y="684"/>
                    <a:pt x="263" y="670"/>
                  </a:cubicBezTo>
                  <a:cubicBezTo>
                    <a:pt x="285" y="666"/>
                    <a:pt x="307" y="663"/>
                    <a:pt x="329" y="660"/>
                  </a:cubicBezTo>
                  <a:cubicBezTo>
                    <a:pt x="329" y="675"/>
                    <a:pt x="329" y="691"/>
                    <a:pt x="329" y="707"/>
                  </a:cubicBezTo>
                  <a:close/>
                  <a:moveTo>
                    <a:pt x="263" y="557"/>
                  </a:moveTo>
                  <a:cubicBezTo>
                    <a:pt x="263" y="542"/>
                    <a:pt x="263" y="527"/>
                    <a:pt x="263" y="512"/>
                  </a:cubicBezTo>
                  <a:cubicBezTo>
                    <a:pt x="285" y="508"/>
                    <a:pt x="307" y="503"/>
                    <a:pt x="329" y="499"/>
                  </a:cubicBezTo>
                  <a:cubicBezTo>
                    <a:pt x="329" y="515"/>
                    <a:pt x="329" y="531"/>
                    <a:pt x="329" y="547"/>
                  </a:cubicBezTo>
                  <a:cubicBezTo>
                    <a:pt x="307" y="550"/>
                    <a:pt x="285" y="553"/>
                    <a:pt x="263" y="557"/>
                  </a:cubicBezTo>
                  <a:close/>
                  <a:moveTo>
                    <a:pt x="329" y="627"/>
                  </a:moveTo>
                  <a:cubicBezTo>
                    <a:pt x="307" y="630"/>
                    <a:pt x="285" y="633"/>
                    <a:pt x="263" y="635"/>
                  </a:cubicBezTo>
                  <a:cubicBezTo>
                    <a:pt x="263" y="620"/>
                    <a:pt x="263" y="606"/>
                    <a:pt x="263" y="591"/>
                  </a:cubicBezTo>
                  <a:cubicBezTo>
                    <a:pt x="285" y="587"/>
                    <a:pt x="307" y="583"/>
                    <a:pt x="329" y="579"/>
                  </a:cubicBezTo>
                  <a:cubicBezTo>
                    <a:pt x="329" y="595"/>
                    <a:pt x="329" y="611"/>
                    <a:pt x="329" y="627"/>
                  </a:cubicBezTo>
                  <a:close/>
                  <a:moveTo>
                    <a:pt x="329" y="466"/>
                  </a:moveTo>
                  <a:cubicBezTo>
                    <a:pt x="307" y="470"/>
                    <a:pt x="285" y="474"/>
                    <a:pt x="263" y="478"/>
                  </a:cubicBezTo>
                  <a:cubicBezTo>
                    <a:pt x="263" y="463"/>
                    <a:pt x="263" y="448"/>
                    <a:pt x="263" y="433"/>
                  </a:cubicBezTo>
                  <a:cubicBezTo>
                    <a:pt x="285" y="428"/>
                    <a:pt x="307" y="423"/>
                    <a:pt x="329" y="419"/>
                  </a:cubicBezTo>
                  <a:cubicBezTo>
                    <a:pt x="329" y="434"/>
                    <a:pt x="329" y="450"/>
                    <a:pt x="329" y="466"/>
                  </a:cubicBezTo>
                  <a:close/>
                  <a:moveTo>
                    <a:pt x="329" y="386"/>
                  </a:moveTo>
                  <a:cubicBezTo>
                    <a:pt x="307" y="390"/>
                    <a:pt x="285" y="395"/>
                    <a:pt x="263" y="399"/>
                  </a:cubicBezTo>
                  <a:cubicBezTo>
                    <a:pt x="263" y="384"/>
                    <a:pt x="263" y="369"/>
                    <a:pt x="263" y="355"/>
                  </a:cubicBezTo>
                  <a:cubicBezTo>
                    <a:pt x="285" y="349"/>
                    <a:pt x="307" y="344"/>
                    <a:pt x="329" y="338"/>
                  </a:cubicBezTo>
                  <a:cubicBezTo>
                    <a:pt x="329" y="354"/>
                    <a:pt x="329" y="370"/>
                    <a:pt x="329" y="386"/>
                  </a:cubicBezTo>
                  <a:close/>
                  <a:moveTo>
                    <a:pt x="329" y="306"/>
                  </a:moveTo>
                  <a:cubicBezTo>
                    <a:pt x="307" y="311"/>
                    <a:pt x="285" y="315"/>
                    <a:pt x="263" y="320"/>
                  </a:cubicBezTo>
                  <a:cubicBezTo>
                    <a:pt x="263" y="306"/>
                    <a:pt x="263" y="291"/>
                    <a:pt x="263" y="276"/>
                  </a:cubicBezTo>
                  <a:cubicBezTo>
                    <a:pt x="285" y="270"/>
                    <a:pt x="307" y="264"/>
                    <a:pt x="329" y="258"/>
                  </a:cubicBezTo>
                  <a:cubicBezTo>
                    <a:pt x="329" y="274"/>
                    <a:pt x="329" y="290"/>
                    <a:pt x="329" y="306"/>
                  </a:cubicBezTo>
                  <a:close/>
                  <a:moveTo>
                    <a:pt x="329" y="225"/>
                  </a:moveTo>
                  <a:cubicBezTo>
                    <a:pt x="307" y="231"/>
                    <a:pt x="285" y="236"/>
                    <a:pt x="263" y="242"/>
                  </a:cubicBezTo>
                  <a:cubicBezTo>
                    <a:pt x="263" y="227"/>
                    <a:pt x="263" y="212"/>
                    <a:pt x="263" y="197"/>
                  </a:cubicBezTo>
                  <a:cubicBezTo>
                    <a:pt x="285" y="191"/>
                    <a:pt x="307" y="184"/>
                    <a:pt x="329" y="178"/>
                  </a:cubicBezTo>
                  <a:cubicBezTo>
                    <a:pt x="329" y="193"/>
                    <a:pt x="329" y="209"/>
                    <a:pt x="329" y="225"/>
                  </a:cubicBezTo>
                  <a:close/>
                  <a:moveTo>
                    <a:pt x="263" y="118"/>
                  </a:moveTo>
                  <a:cubicBezTo>
                    <a:pt x="329" y="97"/>
                    <a:pt x="329" y="97"/>
                    <a:pt x="329" y="97"/>
                  </a:cubicBezTo>
                  <a:cubicBezTo>
                    <a:pt x="329" y="145"/>
                    <a:pt x="329" y="145"/>
                    <a:pt x="329" y="145"/>
                  </a:cubicBezTo>
                  <a:cubicBezTo>
                    <a:pt x="263" y="163"/>
                    <a:pt x="263" y="163"/>
                    <a:pt x="263" y="163"/>
                  </a:cubicBezTo>
                  <a:lnTo>
                    <a:pt x="263" y="118"/>
                  </a:lnTo>
                  <a:close/>
                  <a:moveTo>
                    <a:pt x="177" y="145"/>
                  </a:moveTo>
                  <a:cubicBezTo>
                    <a:pt x="219" y="131"/>
                    <a:pt x="219" y="131"/>
                    <a:pt x="219" y="131"/>
                  </a:cubicBezTo>
                  <a:cubicBezTo>
                    <a:pt x="219" y="174"/>
                    <a:pt x="219" y="174"/>
                    <a:pt x="219" y="174"/>
                  </a:cubicBezTo>
                  <a:cubicBezTo>
                    <a:pt x="177" y="186"/>
                    <a:pt x="177" y="186"/>
                    <a:pt x="177" y="186"/>
                  </a:cubicBezTo>
                  <a:lnTo>
                    <a:pt x="177" y="145"/>
                  </a:lnTo>
                  <a:close/>
                  <a:moveTo>
                    <a:pt x="176" y="222"/>
                  </a:moveTo>
                  <a:cubicBezTo>
                    <a:pt x="191" y="217"/>
                    <a:pt x="205" y="213"/>
                    <a:pt x="219" y="209"/>
                  </a:cubicBezTo>
                  <a:cubicBezTo>
                    <a:pt x="219" y="223"/>
                    <a:pt x="219" y="238"/>
                    <a:pt x="219" y="252"/>
                  </a:cubicBezTo>
                  <a:cubicBezTo>
                    <a:pt x="205" y="255"/>
                    <a:pt x="191" y="259"/>
                    <a:pt x="176" y="262"/>
                  </a:cubicBezTo>
                  <a:cubicBezTo>
                    <a:pt x="176" y="249"/>
                    <a:pt x="176" y="235"/>
                    <a:pt x="176" y="222"/>
                  </a:cubicBezTo>
                  <a:close/>
                  <a:moveTo>
                    <a:pt x="176" y="298"/>
                  </a:moveTo>
                  <a:cubicBezTo>
                    <a:pt x="190" y="294"/>
                    <a:pt x="205" y="291"/>
                    <a:pt x="219" y="287"/>
                  </a:cubicBezTo>
                  <a:cubicBezTo>
                    <a:pt x="219" y="301"/>
                    <a:pt x="219" y="315"/>
                    <a:pt x="219" y="330"/>
                  </a:cubicBezTo>
                  <a:cubicBezTo>
                    <a:pt x="205" y="333"/>
                    <a:pt x="190" y="336"/>
                    <a:pt x="176" y="339"/>
                  </a:cubicBezTo>
                  <a:cubicBezTo>
                    <a:pt x="176" y="325"/>
                    <a:pt x="176" y="312"/>
                    <a:pt x="176" y="298"/>
                  </a:cubicBezTo>
                  <a:close/>
                  <a:moveTo>
                    <a:pt x="176" y="375"/>
                  </a:moveTo>
                  <a:cubicBezTo>
                    <a:pt x="190" y="371"/>
                    <a:pt x="204" y="368"/>
                    <a:pt x="219" y="364"/>
                  </a:cubicBezTo>
                  <a:cubicBezTo>
                    <a:pt x="219" y="379"/>
                    <a:pt x="219" y="393"/>
                    <a:pt x="219" y="407"/>
                  </a:cubicBezTo>
                  <a:cubicBezTo>
                    <a:pt x="204" y="410"/>
                    <a:pt x="190" y="413"/>
                    <a:pt x="176" y="416"/>
                  </a:cubicBezTo>
                  <a:cubicBezTo>
                    <a:pt x="176" y="402"/>
                    <a:pt x="176" y="388"/>
                    <a:pt x="176" y="375"/>
                  </a:cubicBezTo>
                  <a:close/>
                  <a:moveTo>
                    <a:pt x="176" y="452"/>
                  </a:moveTo>
                  <a:cubicBezTo>
                    <a:pt x="190" y="448"/>
                    <a:pt x="204" y="445"/>
                    <a:pt x="218" y="442"/>
                  </a:cubicBezTo>
                  <a:cubicBezTo>
                    <a:pt x="218" y="456"/>
                    <a:pt x="218" y="471"/>
                    <a:pt x="218" y="485"/>
                  </a:cubicBezTo>
                  <a:cubicBezTo>
                    <a:pt x="204" y="487"/>
                    <a:pt x="190" y="490"/>
                    <a:pt x="176" y="492"/>
                  </a:cubicBezTo>
                  <a:cubicBezTo>
                    <a:pt x="176" y="479"/>
                    <a:pt x="176" y="465"/>
                    <a:pt x="176" y="452"/>
                  </a:cubicBezTo>
                  <a:close/>
                  <a:moveTo>
                    <a:pt x="176" y="528"/>
                  </a:moveTo>
                  <a:cubicBezTo>
                    <a:pt x="190" y="525"/>
                    <a:pt x="204" y="522"/>
                    <a:pt x="218" y="520"/>
                  </a:cubicBezTo>
                  <a:cubicBezTo>
                    <a:pt x="218" y="534"/>
                    <a:pt x="218" y="548"/>
                    <a:pt x="218" y="562"/>
                  </a:cubicBezTo>
                  <a:cubicBezTo>
                    <a:pt x="204" y="565"/>
                    <a:pt x="190" y="567"/>
                    <a:pt x="176" y="569"/>
                  </a:cubicBezTo>
                  <a:cubicBezTo>
                    <a:pt x="176" y="555"/>
                    <a:pt x="176" y="542"/>
                    <a:pt x="176" y="528"/>
                  </a:cubicBezTo>
                  <a:close/>
                  <a:moveTo>
                    <a:pt x="176" y="605"/>
                  </a:moveTo>
                  <a:cubicBezTo>
                    <a:pt x="190" y="602"/>
                    <a:pt x="204" y="600"/>
                    <a:pt x="218" y="597"/>
                  </a:cubicBezTo>
                  <a:cubicBezTo>
                    <a:pt x="218" y="612"/>
                    <a:pt x="218" y="626"/>
                    <a:pt x="218" y="640"/>
                  </a:cubicBezTo>
                  <a:cubicBezTo>
                    <a:pt x="204" y="642"/>
                    <a:pt x="190" y="644"/>
                    <a:pt x="176" y="645"/>
                  </a:cubicBezTo>
                  <a:cubicBezTo>
                    <a:pt x="176" y="632"/>
                    <a:pt x="176" y="618"/>
                    <a:pt x="176" y="605"/>
                  </a:cubicBezTo>
                  <a:close/>
                  <a:moveTo>
                    <a:pt x="176" y="681"/>
                  </a:moveTo>
                  <a:cubicBezTo>
                    <a:pt x="190" y="679"/>
                    <a:pt x="204" y="677"/>
                    <a:pt x="218" y="675"/>
                  </a:cubicBezTo>
                  <a:cubicBezTo>
                    <a:pt x="218" y="689"/>
                    <a:pt x="218" y="703"/>
                    <a:pt x="218" y="718"/>
                  </a:cubicBezTo>
                  <a:cubicBezTo>
                    <a:pt x="204" y="719"/>
                    <a:pt x="190" y="721"/>
                    <a:pt x="176" y="722"/>
                  </a:cubicBezTo>
                  <a:cubicBezTo>
                    <a:pt x="176" y="709"/>
                    <a:pt x="176" y="695"/>
                    <a:pt x="176" y="681"/>
                  </a:cubicBezTo>
                  <a:close/>
                  <a:moveTo>
                    <a:pt x="175" y="758"/>
                  </a:moveTo>
                  <a:cubicBezTo>
                    <a:pt x="190" y="756"/>
                    <a:pt x="204" y="754"/>
                    <a:pt x="218" y="753"/>
                  </a:cubicBezTo>
                  <a:cubicBezTo>
                    <a:pt x="218" y="767"/>
                    <a:pt x="218" y="781"/>
                    <a:pt x="218" y="795"/>
                  </a:cubicBezTo>
                  <a:cubicBezTo>
                    <a:pt x="204" y="796"/>
                    <a:pt x="190" y="798"/>
                    <a:pt x="175" y="799"/>
                  </a:cubicBezTo>
                  <a:cubicBezTo>
                    <a:pt x="175" y="785"/>
                    <a:pt x="175" y="772"/>
                    <a:pt x="175" y="758"/>
                  </a:cubicBezTo>
                  <a:close/>
                  <a:moveTo>
                    <a:pt x="175" y="835"/>
                  </a:moveTo>
                  <a:cubicBezTo>
                    <a:pt x="189" y="833"/>
                    <a:pt x="204" y="832"/>
                    <a:pt x="218" y="830"/>
                  </a:cubicBezTo>
                  <a:cubicBezTo>
                    <a:pt x="218" y="844"/>
                    <a:pt x="218" y="859"/>
                    <a:pt x="218" y="873"/>
                  </a:cubicBezTo>
                  <a:cubicBezTo>
                    <a:pt x="204" y="874"/>
                    <a:pt x="189" y="875"/>
                    <a:pt x="175" y="875"/>
                  </a:cubicBezTo>
                  <a:cubicBezTo>
                    <a:pt x="175" y="862"/>
                    <a:pt x="175" y="848"/>
                    <a:pt x="175" y="835"/>
                  </a:cubicBezTo>
                  <a:close/>
                  <a:moveTo>
                    <a:pt x="175" y="911"/>
                  </a:moveTo>
                  <a:cubicBezTo>
                    <a:pt x="189" y="910"/>
                    <a:pt x="203" y="909"/>
                    <a:pt x="218" y="908"/>
                  </a:cubicBezTo>
                  <a:cubicBezTo>
                    <a:pt x="218" y="922"/>
                    <a:pt x="218" y="936"/>
                    <a:pt x="218" y="951"/>
                  </a:cubicBezTo>
                  <a:cubicBezTo>
                    <a:pt x="203" y="951"/>
                    <a:pt x="189" y="951"/>
                    <a:pt x="175" y="952"/>
                  </a:cubicBezTo>
                  <a:cubicBezTo>
                    <a:pt x="175" y="938"/>
                    <a:pt x="175" y="925"/>
                    <a:pt x="175" y="911"/>
                  </a:cubicBezTo>
                  <a:close/>
                  <a:moveTo>
                    <a:pt x="175" y="988"/>
                  </a:moveTo>
                  <a:cubicBezTo>
                    <a:pt x="189" y="987"/>
                    <a:pt x="203" y="986"/>
                    <a:pt x="217" y="985"/>
                  </a:cubicBezTo>
                  <a:cubicBezTo>
                    <a:pt x="217" y="1000"/>
                    <a:pt x="217" y="1014"/>
                    <a:pt x="217" y="1028"/>
                  </a:cubicBezTo>
                  <a:cubicBezTo>
                    <a:pt x="203" y="1028"/>
                    <a:pt x="189" y="1028"/>
                    <a:pt x="175" y="1029"/>
                  </a:cubicBezTo>
                  <a:cubicBezTo>
                    <a:pt x="175" y="1015"/>
                    <a:pt x="175" y="1001"/>
                    <a:pt x="175" y="988"/>
                  </a:cubicBezTo>
                  <a:close/>
                  <a:moveTo>
                    <a:pt x="175" y="1064"/>
                  </a:moveTo>
                  <a:cubicBezTo>
                    <a:pt x="189" y="1064"/>
                    <a:pt x="203" y="1064"/>
                    <a:pt x="217" y="1063"/>
                  </a:cubicBezTo>
                  <a:cubicBezTo>
                    <a:pt x="217" y="1077"/>
                    <a:pt x="217" y="1092"/>
                    <a:pt x="217" y="1106"/>
                  </a:cubicBezTo>
                  <a:cubicBezTo>
                    <a:pt x="203" y="1106"/>
                    <a:pt x="189" y="1105"/>
                    <a:pt x="175" y="1105"/>
                  </a:cubicBezTo>
                  <a:cubicBezTo>
                    <a:pt x="175" y="1092"/>
                    <a:pt x="175" y="1078"/>
                    <a:pt x="175" y="1064"/>
                  </a:cubicBezTo>
                  <a:close/>
                  <a:moveTo>
                    <a:pt x="175" y="1141"/>
                  </a:moveTo>
                  <a:cubicBezTo>
                    <a:pt x="189" y="1141"/>
                    <a:pt x="203" y="1141"/>
                    <a:pt x="217" y="1141"/>
                  </a:cubicBezTo>
                  <a:cubicBezTo>
                    <a:pt x="217" y="1155"/>
                    <a:pt x="217" y="1169"/>
                    <a:pt x="217" y="1184"/>
                  </a:cubicBezTo>
                  <a:cubicBezTo>
                    <a:pt x="203" y="1183"/>
                    <a:pt x="189" y="1182"/>
                    <a:pt x="175" y="1182"/>
                  </a:cubicBezTo>
                  <a:cubicBezTo>
                    <a:pt x="175" y="1168"/>
                    <a:pt x="175" y="1155"/>
                    <a:pt x="175" y="1141"/>
                  </a:cubicBezTo>
                  <a:close/>
                  <a:moveTo>
                    <a:pt x="175" y="1218"/>
                  </a:moveTo>
                  <a:cubicBezTo>
                    <a:pt x="189" y="1218"/>
                    <a:pt x="203" y="1218"/>
                    <a:pt x="217" y="1218"/>
                  </a:cubicBezTo>
                  <a:cubicBezTo>
                    <a:pt x="217" y="1233"/>
                    <a:pt x="217" y="1247"/>
                    <a:pt x="217" y="1261"/>
                  </a:cubicBezTo>
                  <a:cubicBezTo>
                    <a:pt x="203" y="1260"/>
                    <a:pt x="189" y="1259"/>
                    <a:pt x="175" y="1258"/>
                  </a:cubicBezTo>
                  <a:cubicBezTo>
                    <a:pt x="175" y="1245"/>
                    <a:pt x="175" y="1231"/>
                    <a:pt x="175" y="1218"/>
                  </a:cubicBezTo>
                  <a:close/>
                  <a:moveTo>
                    <a:pt x="174" y="1294"/>
                  </a:moveTo>
                  <a:cubicBezTo>
                    <a:pt x="189" y="1295"/>
                    <a:pt x="203" y="1295"/>
                    <a:pt x="217" y="1296"/>
                  </a:cubicBezTo>
                  <a:cubicBezTo>
                    <a:pt x="217" y="1310"/>
                    <a:pt x="217" y="1325"/>
                    <a:pt x="217" y="1339"/>
                  </a:cubicBezTo>
                  <a:cubicBezTo>
                    <a:pt x="203" y="1338"/>
                    <a:pt x="189" y="1336"/>
                    <a:pt x="174" y="1335"/>
                  </a:cubicBezTo>
                  <a:cubicBezTo>
                    <a:pt x="174" y="1321"/>
                    <a:pt x="174" y="1308"/>
                    <a:pt x="174" y="1294"/>
                  </a:cubicBezTo>
                  <a:close/>
                  <a:moveTo>
                    <a:pt x="174" y="1371"/>
                  </a:moveTo>
                  <a:cubicBezTo>
                    <a:pt x="188" y="1372"/>
                    <a:pt x="203" y="1373"/>
                    <a:pt x="217" y="1374"/>
                  </a:cubicBezTo>
                  <a:cubicBezTo>
                    <a:pt x="217" y="1388"/>
                    <a:pt x="217" y="1402"/>
                    <a:pt x="217" y="1416"/>
                  </a:cubicBezTo>
                  <a:cubicBezTo>
                    <a:pt x="203" y="1415"/>
                    <a:pt x="188" y="1413"/>
                    <a:pt x="174" y="1412"/>
                  </a:cubicBezTo>
                  <a:cubicBezTo>
                    <a:pt x="174" y="1398"/>
                    <a:pt x="174" y="1385"/>
                    <a:pt x="174" y="1371"/>
                  </a:cubicBezTo>
                  <a:close/>
                  <a:moveTo>
                    <a:pt x="174" y="1448"/>
                  </a:moveTo>
                  <a:cubicBezTo>
                    <a:pt x="217" y="1451"/>
                    <a:pt x="217" y="1451"/>
                    <a:pt x="217" y="1451"/>
                  </a:cubicBezTo>
                  <a:cubicBezTo>
                    <a:pt x="217" y="1494"/>
                    <a:pt x="217" y="1494"/>
                    <a:pt x="217" y="1494"/>
                  </a:cubicBezTo>
                  <a:cubicBezTo>
                    <a:pt x="174" y="1488"/>
                    <a:pt x="174" y="1488"/>
                    <a:pt x="174" y="1488"/>
                  </a:cubicBezTo>
                  <a:lnTo>
                    <a:pt x="174" y="1448"/>
                  </a:lnTo>
                  <a:close/>
                  <a:moveTo>
                    <a:pt x="139" y="1485"/>
                  </a:moveTo>
                  <a:cubicBezTo>
                    <a:pt x="109" y="1480"/>
                    <a:pt x="109" y="1480"/>
                    <a:pt x="109" y="1480"/>
                  </a:cubicBezTo>
                  <a:cubicBezTo>
                    <a:pt x="109" y="1443"/>
                    <a:pt x="109" y="1443"/>
                    <a:pt x="109" y="1443"/>
                  </a:cubicBezTo>
                  <a:cubicBezTo>
                    <a:pt x="139" y="1445"/>
                    <a:pt x="139" y="1445"/>
                    <a:pt x="139" y="1445"/>
                  </a:cubicBezTo>
                  <a:lnTo>
                    <a:pt x="139" y="1485"/>
                  </a:lnTo>
                  <a:close/>
                  <a:moveTo>
                    <a:pt x="139" y="1409"/>
                  </a:moveTo>
                  <a:cubicBezTo>
                    <a:pt x="129" y="1408"/>
                    <a:pt x="119" y="1406"/>
                    <a:pt x="109" y="1405"/>
                  </a:cubicBezTo>
                  <a:cubicBezTo>
                    <a:pt x="109" y="1393"/>
                    <a:pt x="109" y="1380"/>
                    <a:pt x="109" y="1367"/>
                  </a:cubicBezTo>
                  <a:cubicBezTo>
                    <a:pt x="119" y="1368"/>
                    <a:pt x="129" y="1369"/>
                    <a:pt x="139" y="1369"/>
                  </a:cubicBezTo>
                  <a:cubicBezTo>
                    <a:pt x="139" y="1383"/>
                    <a:pt x="139" y="1396"/>
                    <a:pt x="139" y="1409"/>
                  </a:cubicBezTo>
                  <a:close/>
                  <a:moveTo>
                    <a:pt x="109" y="1330"/>
                  </a:moveTo>
                  <a:cubicBezTo>
                    <a:pt x="109" y="1318"/>
                    <a:pt x="109" y="1305"/>
                    <a:pt x="109" y="1292"/>
                  </a:cubicBezTo>
                  <a:cubicBezTo>
                    <a:pt x="119" y="1293"/>
                    <a:pt x="129" y="1293"/>
                    <a:pt x="139" y="1294"/>
                  </a:cubicBezTo>
                  <a:cubicBezTo>
                    <a:pt x="139" y="1307"/>
                    <a:pt x="139" y="1320"/>
                    <a:pt x="139" y="1333"/>
                  </a:cubicBezTo>
                  <a:cubicBezTo>
                    <a:pt x="129" y="1332"/>
                    <a:pt x="119" y="1331"/>
                    <a:pt x="109" y="1330"/>
                  </a:cubicBezTo>
                  <a:close/>
                  <a:moveTo>
                    <a:pt x="139" y="1257"/>
                  </a:moveTo>
                  <a:cubicBezTo>
                    <a:pt x="129" y="1257"/>
                    <a:pt x="119" y="1256"/>
                    <a:pt x="109" y="1255"/>
                  </a:cubicBezTo>
                  <a:cubicBezTo>
                    <a:pt x="109" y="1243"/>
                    <a:pt x="109" y="1230"/>
                    <a:pt x="109" y="1217"/>
                  </a:cubicBezTo>
                  <a:cubicBezTo>
                    <a:pt x="119" y="1217"/>
                    <a:pt x="129" y="1218"/>
                    <a:pt x="139" y="1218"/>
                  </a:cubicBezTo>
                  <a:cubicBezTo>
                    <a:pt x="139" y="1231"/>
                    <a:pt x="139" y="1244"/>
                    <a:pt x="139" y="1257"/>
                  </a:cubicBezTo>
                  <a:close/>
                  <a:moveTo>
                    <a:pt x="109" y="1180"/>
                  </a:moveTo>
                  <a:cubicBezTo>
                    <a:pt x="109" y="1167"/>
                    <a:pt x="109" y="1155"/>
                    <a:pt x="109" y="1142"/>
                  </a:cubicBezTo>
                  <a:cubicBezTo>
                    <a:pt x="119" y="1142"/>
                    <a:pt x="129" y="1142"/>
                    <a:pt x="139" y="1142"/>
                  </a:cubicBezTo>
                  <a:cubicBezTo>
                    <a:pt x="139" y="1155"/>
                    <a:pt x="139" y="1168"/>
                    <a:pt x="139" y="1181"/>
                  </a:cubicBezTo>
                  <a:cubicBezTo>
                    <a:pt x="129" y="1181"/>
                    <a:pt x="119" y="1181"/>
                    <a:pt x="109" y="1180"/>
                  </a:cubicBezTo>
                  <a:close/>
                  <a:moveTo>
                    <a:pt x="139" y="1106"/>
                  </a:moveTo>
                  <a:cubicBezTo>
                    <a:pt x="129" y="1105"/>
                    <a:pt x="119" y="1105"/>
                    <a:pt x="109" y="1105"/>
                  </a:cubicBezTo>
                  <a:cubicBezTo>
                    <a:pt x="109" y="1092"/>
                    <a:pt x="109" y="1080"/>
                    <a:pt x="109" y="1067"/>
                  </a:cubicBezTo>
                  <a:cubicBezTo>
                    <a:pt x="119" y="1067"/>
                    <a:pt x="129" y="1067"/>
                    <a:pt x="139" y="1066"/>
                  </a:cubicBezTo>
                  <a:cubicBezTo>
                    <a:pt x="139" y="1079"/>
                    <a:pt x="139" y="1092"/>
                    <a:pt x="139" y="1106"/>
                  </a:cubicBezTo>
                  <a:close/>
                  <a:moveTo>
                    <a:pt x="109" y="1030"/>
                  </a:moveTo>
                  <a:cubicBezTo>
                    <a:pt x="109" y="1017"/>
                    <a:pt x="109" y="1005"/>
                    <a:pt x="109" y="992"/>
                  </a:cubicBezTo>
                  <a:cubicBezTo>
                    <a:pt x="119" y="992"/>
                    <a:pt x="129" y="991"/>
                    <a:pt x="139" y="990"/>
                  </a:cubicBezTo>
                  <a:cubicBezTo>
                    <a:pt x="139" y="1004"/>
                    <a:pt x="139" y="1017"/>
                    <a:pt x="139" y="1030"/>
                  </a:cubicBezTo>
                  <a:cubicBezTo>
                    <a:pt x="129" y="1030"/>
                    <a:pt x="119" y="1030"/>
                    <a:pt x="109" y="1030"/>
                  </a:cubicBezTo>
                  <a:close/>
                  <a:moveTo>
                    <a:pt x="139" y="954"/>
                  </a:moveTo>
                  <a:cubicBezTo>
                    <a:pt x="129" y="954"/>
                    <a:pt x="119" y="955"/>
                    <a:pt x="109" y="955"/>
                  </a:cubicBezTo>
                  <a:cubicBezTo>
                    <a:pt x="109" y="942"/>
                    <a:pt x="109" y="930"/>
                    <a:pt x="109" y="917"/>
                  </a:cubicBezTo>
                  <a:cubicBezTo>
                    <a:pt x="119" y="916"/>
                    <a:pt x="129" y="915"/>
                    <a:pt x="139" y="915"/>
                  </a:cubicBezTo>
                  <a:cubicBezTo>
                    <a:pt x="139" y="928"/>
                    <a:pt x="139" y="941"/>
                    <a:pt x="139" y="954"/>
                  </a:cubicBezTo>
                  <a:close/>
                  <a:moveTo>
                    <a:pt x="139" y="878"/>
                  </a:moveTo>
                  <a:cubicBezTo>
                    <a:pt x="129" y="879"/>
                    <a:pt x="119" y="879"/>
                    <a:pt x="109" y="880"/>
                  </a:cubicBezTo>
                  <a:cubicBezTo>
                    <a:pt x="109" y="867"/>
                    <a:pt x="109" y="855"/>
                    <a:pt x="109" y="842"/>
                  </a:cubicBezTo>
                  <a:cubicBezTo>
                    <a:pt x="119" y="841"/>
                    <a:pt x="129" y="840"/>
                    <a:pt x="139" y="839"/>
                  </a:cubicBezTo>
                  <a:cubicBezTo>
                    <a:pt x="139" y="852"/>
                    <a:pt x="139" y="865"/>
                    <a:pt x="139" y="878"/>
                  </a:cubicBezTo>
                  <a:close/>
                  <a:moveTo>
                    <a:pt x="139" y="802"/>
                  </a:moveTo>
                  <a:cubicBezTo>
                    <a:pt x="129" y="803"/>
                    <a:pt x="119" y="804"/>
                    <a:pt x="109" y="805"/>
                  </a:cubicBezTo>
                  <a:cubicBezTo>
                    <a:pt x="109" y="792"/>
                    <a:pt x="109" y="780"/>
                    <a:pt x="109" y="767"/>
                  </a:cubicBezTo>
                  <a:cubicBezTo>
                    <a:pt x="119" y="766"/>
                    <a:pt x="129" y="764"/>
                    <a:pt x="139" y="763"/>
                  </a:cubicBezTo>
                  <a:cubicBezTo>
                    <a:pt x="139" y="776"/>
                    <a:pt x="139" y="789"/>
                    <a:pt x="139" y="802"/>
                  </a:cubicBezTo>
                  <a:close/>
                  <a:moveTo>
                    <a:pt x="139" y="727"/>
                  </a:moveTo>
                  <a:cubicBezTo>
                    <a:pt x="129" y="728"/>
                    <a:pt x="119" y="729"/>
                    <a:pt x="109" y="730"/>
                  </a:cubicBezTo>
                  <a:cubicBezTo>
                    <a:pt x="109" y="717"/>
                    <a:pt x="109" y="704"/>
                    <a:pt x="109" y="692"/>
                  </a:cubicBezTo>
                  <a:cubicBezTo>
                    <a:pt x="119" y="690"/>
                    <a:pt x="129" y="689"/>
                    <a:pt x="139" y="687"/>
                  </a:cubicBezTo>
                  <a:cubicBezTo>
                    <a:pt x="139" y="700"/>
                    <a:pt x="139" y="713"/>
                    <a:pt x="139" y="727"/>
                  </a:cubicBezTo>
                  <a:close/>
                  <a:moveTo>
                    <a:pt x="139" y="651"/>
                  </a:moveTo>
                  <a:cubicBezTo>
                    <a:pt x="129" y="652"/>
                    <a:pt x="119" y="653"/>
                    <a:pt x="109" y="655"/>
                  </a:cubicBezTo>
                  <a:cubicBezTo>
                    <a:pt x="109" y="642"/>
                    <a:pt x="109" y="629"/>
                    <a:pt x="109" y="617"/>
                  </a:cubicBezTo>
                  <a:cubicBezTo>
                    <a:pt x="119" y="615"/>
                    <a:pt x="129" y="613"/>
                    <a:pt x="139" y="611"/>
                  </a:cubicBezTo>
                  <a:cubicBezTo>
                    <a:pt x="139" y="625"/>
                    <a:pt x="139" y="638"/>
                    <a:pt x="139" y="651"/>
                  </a:cubicBezTo>
                  <a:close/>
                  <a:moveTo>
                    <a:pt x="139" y="575"/>
                  </a:moveTo>
                  <a:cubicBezTo>
                    <a:pt x="129" y="577"/>
                    <a:pt x="119" y="578"/>
                    <a:pt x="109" y="580"/>
                  </a:cubicBezTo>
                  <a:cubicBezTo>
                    <a:pt x="109" y="567"/>
                    <a:pt x="109" y="554"/>
                    <a:pt x="109" y="542"/>
                  </a:cubicBezTo>
                  <a:cubicBezTo>
                    <a:pt x="119" y="540"/>
                    <a:pt x="129" y="538"/>
                    <a:pt x="139" y="536"/>
                  </a:cubicBezTo>
                  <a:cubicBezTo>
                    <a:pt x="139" y="549"/>
                    <a:pt x="139" y="562"/>
                    <a:pt x="139" y="575"/>
                  </a:cubicBezTo>
                  <a:close/>
                  <a:moveTo>
                    <a:pt x="139" y="499"/>
                  </a:moveTo>
                  <a:cubicBezTo>
                    <a:pt x="129" y="501"/>
                    <a:pt x="119" y="503"/>
                    <a:pt x="109" y="505"/>
                  </a:cubicBezTo>
                  <a:cubicBezTo>
                    <a:pt x="109" y="492"/>
                    <a:pt x="109" y="479"/>
                    <a:pt x="109" y="467"/>
                  </a:cubicBezTo>
                  <a:cubicBezTo>
                    <a:pt x="119" y="464"/>
                    <a:pt x="129" y="462"/>
                    <a:pt x="139" y="460"/>
                  </a:cubicBezTo>
                  <a:cubicBezTo>
                    <a:pt x="139" y="473"/>
                    <a:pt x="139" y="486"/>
                    <a:pt x="139" y="499"/>
                  </a:cubicBezTo>
                  <a:close/>
                  <a:moveTo>
                    <a:pt x="139" y="423"/>
                  </a:moveTo>
                  <a:cubicBezTo>
                    <a:pt x="129" y="425"/>
                    <a:pt x="119" y="427"/>
                    <a:pt x="109" y="429"/>
                  </a:cubicBezTo>
                  <a:cubicBezTo>
                    <a:pt x="109" y="417"/>
                    <a:pt x="109" y="404"/>
                    <a:pt x="109" y="392"/>
                  </a:cubicBezTo>
                  <a:cubicBezTo>
                    <a:pt x="119" y="389"/>
                    <a:pt x="129" y="387"/>
                    <a:pt x="139" y="384"/>
                  </a:cubicBezTo>
                  <a:cubicBezTo>
                    <a:pt x="139" y="397"/>
                    <a:pt x="139" y="410"/>
                    <a:pt x="139" y="423"/>
                  </a:cubicBezTo>
                  <a:close/>
                  <a:moveTo>
                    <a:pt x="109" y="354"/>
                  </a:moveTo>
                  <a:cubicBezTo>
                    <a:pt x="109" y="342"/>
                    <a:pt x="109" y="329"/>
                    <a:pt x="109" y="317"/>
                  </a:cubicBezTo>
                  <a:cubicBezTo>
                    <a:pt x="119" y="314"/>
                    <a:pt x="129" y="311"/>
                    <a:pt x="139" y="308"/>
                  </a:cubicBezTo>
                  <a:cubicBezTo>
                    <a:pt x="139" y="321"/>
                    <a:pt x="139" y="334"/>
                    <a:pt x="139" y="348"/>
                  </a:cubicBezTo>
                  <a:cubicBezTo>
                    <a:pt x="129" y="350"/>
                    <a:pt x="119" y="352"/>
                    <a:pt x="109" y="354"/>
                  </a:cubicBezTo>
                  <a:close/>
                  <a:moveTo>
                    <a:pt x="139" y="272"/>
                  </a:moveTo>
                  <a:cubicBezTo>
                    <a:pt x="129" y="274"/>
                    <a:pt x="119" y="277"/>
                    <a:pt x="109" y="279"/>
                  </a:cubicBezTo>
                  <a:cubicBezTo>
                    <a:pt x="109" y="267"/>
                    <a:pt x="109" y="254"/>
                    <a:pt x="109" y="241"/>
                  </a:cubicBezTo>
                  <a:cubicBezTo>
                    <a:pt x="119" y="238"/>
                    <a:pt x="129" y="235"/>
                    <a:pt x="139" y="232"/>
                  </a:cubicBezTo>
                  <a:cubicBezTo>
                    <a:pt x="139" y="245"/>
                    <a:pt x="139" y="259"/>
                    <a:pt x="139" y="272"/>
                  </a:cubicBezTo>
                  <a:close/>
                  <a:moveTo>
                    <a:pt x="109" y="166"/>
                  </a:moveTo>
                  <a:cubicBezTo>
                    <a:pt x="139" y="157"/>
                    <a:pt x="139" y="157"/>
                    <a:pt x="139" y="157"/>
                  </a:cubicBezTo>
                  <a:cubicBezTo>
                    <a:pt x="139" y="196"/>
                    <a:pt x="139" y="196"/>
                    <a:pt x="139" y="196"/>
                  </a:cubicBezTo>
                  <a:cubicBezTo>
                    <a:pt x="109" y="204"/>
                    <a:pt x="109" y="204"/>
                    <a:pt x="109" y="204"/>
                  </a:cubicBezTo>
                  <a:lnTo>
                    <a:pt x="109" y="166"/>
                  </a:lnTo>
                  <a:close/>
                  <a:moveTo>
                    <a:pt x="81" y="1478"/>
                  </a:moveTo>
                  <a:cubicBezTo>
                    <a:pt x="54" y="1474"/>
                    <a:pt x="54" y="1474"/>
                    <a:pt x="54" y="1474"/>
                  </a:cubicBezTo>
                  <a:cubicBezTo>
                    <a:pt x="54" y="1438"/>
                    <a:pt x="54" y="1438"/>
                    <a:pt x="54" y="1438"/>
                  </a:cubicBezTo>
                  <a:cubicBezTo>
                    <a:pt x="81" y="1441"/>
                    <a:pt x="81" y="1441"/>
                    <a:pt x="81" y="1441"/>
                  </a:cubicBezTo>
                  <a:lnTo>
                    <a:pt x="81" y="1478"/>
                  </a:lnTo>
                  <a:close/>
                  <a:moveTo>
                    <a:pt x="80" y="1403"/>
                  </a:moveTo>
                  <a:cubicBezTo>
                    <a:pt x="72" y="1402"/>
                    <a:pt x="63" y="1401"/>
                    <a:pt x="54" y="1400"/>
                  </a:cubicBezTo>
                  <a:cubicBezTo>
                    <a:pt x="54" y="1388"/>
                    <a:pt x="54" y="1377"/>
                    <a:pt x="54" y="1365"/>
                  </a:cubicBezTo>
                  <a:cubicBezTo>
                    <a:pt x="63" y="1365"/>
                    <a:pt x="72" y="1366"/>
                    <a:pt x="80" y="1366"/>
                  </a:cubicBezTo>
                  <a:cubicBezTo>
                    <a:pt x="80" y="1379"/>
                    <a:pt x="80" y="1391"/>
                    <a:pt x="80" y="1403"/>
                  </a:cubicBezTo>
                  <a:close/>
                  <a:moveTo>
                    <a:pt x="80" y="1329"/>
                  </a:moveTo>
                  <a:cubicBezTo>
                    <a:pt x="71" y="1328"/>
                    <a:pt x="62" y="1327"/>
                    <a:pt x="54" y="1326"/>
                  </a:cubicBezTo>
                  <a:cubicBezTo>
                    <a:pt x="54" y="1315"/>
                    <a:pt x="54" y="1303"/>
                    <a:pt x="54" y="1291"/>
                  </a:cubicBezTo>
                  <a:cubicBezTo>
                    <a:pt x="62" y="1291"/>
                    <a:pt x="71" y="1292"/>
                    <a:pt x="80" y="1292"/>
                  </a:cubicBezTo>
                  <a:cubicBezTo>
                    <a:pt x="80" y="1304"/>
                    <a:pt x="80" y="1317"/>
                    <a:pt x="80" y="1329"/>
                  </a:cubicBezTo>
                  <a:close/>
                  <a:moveTo>
                    <a:pt x="80" y="1254"/>
                  </a:moveTo>
                  <a:cubicBezTo>
                    <a:pt x="71" y="1254"/>
                    <a:pt x="62" y="1253"/>
                    <a:pt x="53" y="1253"/>
                  </a:cubicBezTo>
                  <a:cubicBezTo>
                    <a:pt x="53" y="1241"/>
                    <a:pt x="53" y="1229"/>
                    <a:pt x="53" y="1217"/>
                  </a:cubicBezTo>
                  <a:cubicBezTo>
                    <a:pt x="62" y="1217"/>
                    <a:pt x="71" y="1217"/>
                    <a:pt x="80" y="1218"/>
                  </a:cubicBezTo>
                  <a:cubicBezTo>
                    <a:pt x="80" y="1230"/>
                    <a:pt x="80" y="1242"/>
                    <a:pt x="80" y="1254"/>
                  </a:cubicBezTo>
                  <a:close/>
                  <a:moveTo>
                    <a:pt x="80" y="1180"/>
                  </a:moveTo>
                  <a:cubicBezTo>
                    <a:pt x="71" y="1180"/>
                    <a:pt x="62" y="1179"/>
                    <a:pt x="53" y="1179"/>
                  </a:cubicBezTo>
                  <a:cubicBezTo>
                    <a:pt x="53" y="1167"/>
                    <a:pt x="53" y="1155"/>
                    <a:pt x="53" y="1143"/>
                  </a:cubicBezTo>
                  <a:cubicBezTo>
                    <a:pt x="62" y="1143"/>
                    <a:pt x="71" y="1143"/>
                    <a:pt x="80" y="1143"/>
                  </a:cubicBezTo>
                  <a:cubicBezTo>
                    <a:pt x="80" y="1155"/>
                    <a:pt x="80" y="1168"/>
                    <a:pt x="80" y="1180"/>
                  </a:cubicBezTo>
                  <a:close/>
                  <a:moveTo>
                    <a:pt x="80" y="1106"/>
                  </a:moveTo>
                  <a:cubicBezTo>
                    <a:pt x="71" y="1105"/>
                    <a:pt x="62" y="1105"/>
                    <a:pt x="53" y="1105"/>
                  </a:cubicBezTo>
                  <a:cubicBezTo>
                    <a:pt x="53" y="1093"/>
                    <a:pt x="53" y="1081"/>
                    <a:pt x="53" y="1070"/>
                  </a:cubicBezTo>
                  <a:cubicBezTo>
                    <a:pt x="62" y="1069"/>
                    <a:pt x="71" y="1069"/>
                    <a:pt x="80" y="1069"/>
                  </a:cubicBezTo>
                  <a:cubicBezTo>
                    <a:pt x="80" y="1081"/>
                    <a:pt x="80" y="1093"/>
                    <a:pt x="80" y="1106"/>
                  </a:cubicBezTo>
                  <a:close/>
                  <a:moveTo>
                    <a:pt x="79" y="1031"/>
                  </a:moveTo>
                  <a:cubicBezTo>
                    <a:pt x="71" y="1031"/>
                    <a:pt x="62" y="1031"/>
                    <a:pt x="53" y="1031"/>
                  </a:cubicBezTo>
                  <a:cubicBezTo>
                    <a:pt x="53" y="1019"/>
                    <a:pt x="53" y="1008"/>
                    <a:pt x="53" y="996"/>
                  </a:cubicBezTo>
                  <a:cubicBezTo>
                    <a:pt x="62" y="995"/>
                    <a:pt x="71" y="995"/>
                    <a:pt x="79" y="994"/>
                  </a:cubicBezTo>
                  <a:cubicBezTo>
                    <a:pt x="79" y="1007"/>
                    <a:pt x="79" y="1019"/>
                    <a:pt x="79" y="1031"/>
                  </a:cubicBezTo>
                  <a:close/>
                  <a:moveTo>
                    <a:pt x="79" y="957"/>
                  </a:moveTo>
                  <a:cubicBezTo>
                    <a:pt x="70" y="957"/>
                    <a:pt x="61" y="957"/>
                    <a:pt x="53" y="958"/>
                  </a:cubicBezTo>
                  <a:cubicBezTo>
                    <a:pt x="53" y="946"/>
                    <a:pt x="53" y="934"/>
                    <a:pt x="53" y="922"/>
                  </a:cubicBezTo>
                  <a:cubicBezTo>
                    <a:pt x="61" y="921"/>
                    <a:pt x="70" y="921"/>
                    <a:pt x="79" y="920"/>
                  </a:cubicBezTo>
                  <a:cubicBezTo>
                    <a:pt x="79" y="932"/>
                    <a:pt x="79" y="944"/>
                    <a:pt x="79" y="957"/>
                  </a:cubicBezTo>
                  <a:close/>
                  <a:moveTo>
                    <a:pt x="79" y="882"/>
                  </a:moveTo>
                  <a:cubicBezTo>
                    <a:pt x="70" y="883"/>
                    <a:pt x="61" y="883"/>
                    <a:pt x="52" y="884"/>
                  </a:cubicBezTo>
                  <a:cubicBezTo>
                    <a:pt x="52" y="872"/>
                    <a:pt x="52" y="860"/>
                    <a:pt x="52" y="848"/>
                  </a:cubicBezTo>
                  <a:cubicBezTo>
                    <a:pt x="61" y="847"/>
                    <a:pt x="70" y="846"/>
                    <a:pt x="79" y="846"/>
                  </a:cubicBezTo>
                  <a:cubicBezTo>
                    <a:pt x="79" y="858"/>
                    <a:pt x="79" y="870"/>
                    <a:pt x="79" y="882"/>
                  </a:cubicBezTo>
                  <a:close/>
                  <a:moveTo>
                    <a:pt x="79" y="808"/>
                  </a:moveTo>
                  <a:cubicBezTo>
                    <a:pt x="70" y="809"/>
                    <a:pt x="61" y="809"/>
                    <a:pt x="52" y="810"/>
                  </a:cubicBezTo>
                  <a:cubicBezTo>
                    <a:pt x="52" y="798"/>
                    <a:pt x="52" y="786"/>
                    <a:pt x="52" y="774"/>
                  </a:cubicBezTo>
                  <a:cubicBezTo>
                    <a:pt x="61" y="773"/>
                    <a:pt x="70" y="772"/>
                    <a:pt x="79" y="771"/>
                  </a:cubicBezTo>
                  <a:cubicBezTo>
                    <a:pt x="79" y="783"/>
                    <a:pt x="79" y="796"/>
                    <a:pt x="79" y="808"/>
                  </a:cubicBezTo>
                  <a:close/>
                  <a:moveTo>
                    <a:pt x="79" y="734"/>
                  </a:moveTo>
                  <a:cubicBezTo>
                    <a:pt x="70" y="734"/>
                    <a:pt x="61" y="735"/>
                    <a:pt x="52" y="736"/>
                  </a:cubicBezTo>
                  <a:cubicBezTo>
                    <a:pt x="52" y="724"/>
                    <a:pt x="52" y="713"/>
                    <a:pt x="52" y="701"/>
                  </a:cubicBezTo>
                  <a:cubicBezTo>
                    <a:pt x="61" y="699"/>
                    <a:pt x="70" y="698"/>
                    <a:pt x="79" y="697"/>
                  </a:cubicBezTo>
                  <a:cubicBezTo>
                    <a:pt x="79" y="709"/>
                    <a:pt x="79" y="721"/>
                    <a:pt x="79" y="734"/>
                  </a:cubicBezTo>
                  <a:close/>
                  <a:moveTo>
                    <a:pt x="78" y="659"/>
                  </a:moveTo>
                  <a:cubicBezTo>
                    <a:pt x="70" y="660"/>
                    <a:pt x="61" y="661"/>
                    <a:pt x="52" y="662"/>
                  </a:cubicBezTo>
                  <a:cubicBezTo>
                    <a:pt x="52" y="651"/>
                    <a:pt x="52" y="639"/>
                    <a:pt x="52" y="627"/>
                  </a:cubicBezTo>
                  <a:cubicBezTo>
                    <a:pt x="61" y="625"/>
                    <a:pt x="70" y="624"/>
                    <a:pt x="78" y="622"/>
                  </a:cubicBezTo>
                  <a:cubicBezTo>
                    <a:pt x="78" y="635"/>
                    <a:pt x="78" y="647"/>
                    <a:pt x="78" y="659"/>
                  </a:cubicBezTo>
                  <a:close/>
                  <a:moveTo>
                    <a:pt x="78" y="585"/>
                  </a:moveTo>
                  <a:cubicBezTo>
                    <a:pt x="69" y="586"/>
                    <a:pt x="60" y="587"/>
                    <a:pt x="52" y="589"/>
                  </a:cubicBezTo>
                  <a:cubicBezTo>
                    <a:pt x="52" y="577"/>
                    <a:pt x="52" y="565"/>
                    <a:pt x="52" y="553"/>
                  </a:cubicBezTo>
                  <a:cubicBezTo>
                    <a:pt x="60" y="551"/>
                    <a:pt x="69" y="550"/>
                    <a:pt x="78" y="548"/>
                  </a:cubicBezTo>
                  <a:cubicBezTo>
                    <a:pt x="78" y="560"/>
                    <a:pt x="78" y="572"/>
                    <a:pt x="78" y="585"/>
                  </a:cubicBezTo>
                  <a:close/>
                  <a:moveTo>
                    <a:pt x="78" y="510"/>
                  </a:moveTo>
                  <a:cubicBezTo>
                    <a:pt x="69" y="512"/>
                    <a:pt x="60" y="513"/>
                    <a:pt x="51" y="515"/>
                  </a:cubicBezTo>
                  <a:cubicBezTo>
                    <a:pt x="51" y="503"/>
                    <a:pt x="51" y="491"/>
                    <a:pt x="51" y="479"/>
                  </a:cubicBezTo>
                  <a:cubicBezTo>
                    <a:pt x="60" y="477"/>
                    <a:pt x="69" y="475"/>
                    <a:pt x="78" y="473"/>
                  </a:cubicBezTo>
                  <a:cubicBezTo>
                    <a:pt x="78" y="486"/>
                    <a:pt x="78" y="498"/>
                    <a:pt x="78" y="510"/>
                  </a:cubicBezTo>
                  <a:close/>
                  <a:moveTo>
                    <a:pt x="78" y="436"/>
                  </a:moveTo>
                  <a:cubicBezTo>
                    <a:pt x="69" y="438"/>
                    <a:pt x="60" y="439"/>
                    <a:pt x="51" y="441"/>
                  </a:cubicBezTo>
                  <a:cubicBezTo>
                    <a:pt x="51" y="429"/>
                    <a:pt x="51" y="417"/>
                    <a:pt x="51" y="406"/>
                  </a:cubicBezTo>
                  <a:cubicBezTo>
                    <a:pt x="60" y="403"/>
                    <a:pt x="69" y="401"/>
                    <a:pt x="78" y="399"/>
                  </a:cubicBezTo>
                  <a:cubicBezTo>
                    <a:pt x="78" y="411"/>
                    <a:pt x="78" y="424"/>
                    <a:pt x="78" y="436"/>
                  </a:cubicBezTo>
                  <a:close/>
                  <a:moveTo>
                    <a:pt x="78" y="361"/>
                  </a:moveTo>
                  <a:cubicBezTo>
                    <a:pt x="69" y="363"/>
                    <a:pt x="60" y="365"/>
                    <a:pt x="51" y="367"/>
                  </a:cubicBezTo>
                  <a:cubicBezTo>
                    <a:pt x="51" y="356"/>
                    <a:pt x="51" y="344"/>
                    <a:pt x="51" y="332"/>
                  </a:cubicBezTo>
                  <a:cubicBezTo>
                    <a:pt x="60" y="329"/>
                    <a:pt x="69" y="327"/>
                    <a:pt x="78" y="325"/>
                  </a:cubicBezTo>
                  <a:cubicBezTo>
                    <a:pt x="78" y="337"/>
                    <a:pt x="78" y="349"/>
                    <a:pt x="78" y="361"/>
                  </a:cubicBezTo>
                  <a:close/>
                  <a:moveTo>
                    <a:pt x="77" y="287"/>
                  </a:moveTo>
                  <a:cubicBezTo>
                    <a:pt x="69" y="289"/>
                    <a:pt x="60" y="291"/>
                    <a:pt x="51" y="294"/>
                  </a:cubicBezTo>
                  <a:cubicBezTo>
                    <a:pt x="51" y="282"/>
                    <a:pt x="51" y="270"/>
                    <a:pt x="51" y="258"/>
                  </a:cubicBezTo>
                  <a:cubicBezTo>
                    <a:pt x="60" y="255"/>
                    <a:pt x="69" y="253"/>
                    <a:pt x="77" y="250"/>
                  </a:cubicBezTo>
                  <a:cubicBezTo>
                    <a:pt x="77" y="262"/>
                    <a:pt x="77" y="275"/>
                    <a:pt x="77" y="287"/>
                  </a:cubicBezTo>
                  <a:close/>
                  <a:moveTo>
                    <a:pt x="51" y="184"/>
                  </a:moveTo>
                  <a:cubicBezTo>
                    <a:pt x="77" y="176"/>
                    <a:pt x="77" y="176"/>
                    <a:pt x="77" y="176"/>
                  </a:cubicBezTo>
                  <a:cubicBezTo>
                    <a:pt x="77" y="213"/>
                    <a:pt x="77" y="213"/>
                    <a:pt x="77" y="213"/>
                  </a:cubicBezTo>
                  <a:cubicBezTo>
                    <a:pt x="51" y="220"/>
                    <a:pt x="51" y="220"/>
                    <a:pt x="51" y="220"/>
                  </a:cubicBezTo>
                  <a:lnTo>
                    <a:pt x="51" y="184"/>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9" name="Freeform 11"/>
            <p:cNvSpPr>
              <a:spLocks noEditPoints="1"/>
            </p:cNvSpPr>
            <p:nvPr/>
          </p:nvSpPr>
          <p:spPr bwMode="auto">
            <a:xfrm>
              <a:off x="6255979" y="3592957"/>
              <a:ext cx="153311" cy="1132757"/>
            </a:xfrm>
            <a:custGeom>
              <a:avLst/>
              <a:gdLst>
                <a:gd name="T0" fmla="*/ 0 w 148"/>
                <a:gd name="T1" fmla="*/ 1107 h 1143"/>
                <a:gd name="T2" fmla="*/ 148 w 148"/>
                <a:gd name="T3" fmla="*/ 0 h 1143"/>
                <a:gd name="T4" fmla="*/ 19 w 148"/>
                <a:gd name="T5" fmla="*/ 1034 h 1143"/>
                <a:gd name="T6" fmla="*/ 127 w 148"/>
                <a:gd name="T7" fmla="*/ 1087 h 1143"/>
                <a:gd name="T8" fmla="*/ 19 w 148"/>
                <a:gd name="T9" fmla="*/ 1034 h 1143"/>
                <a:gd name="T10" fmla="*/ 127 w 148"/>
                <a:gd name="T11" fmla="*/ 981 h 1143"/>
                <a:gd name="T12" fmla="*/ 19 w 148"/>
                <a:gd name="T13" fmla="*/ 986 h 1143"/>
                <a:gd name="T14" fmla="*/ 19 w 148"/>
                <a:gd name="T15" fmla="*/ 890 h 1143"/>
                <a:gd name="T16" fmla="*/ 127 w 148"/>
                <a:gd name="T17" fmla="*/ 935 h 1143"/>
                <a:gd name="T18" fmla="*/ 19 w 148"/>
                <a:gd name="T19" fmla="*/ 890 h 1143"/>
                <a:gd name="T20" fmla="*/ 127 w 148"/>
                <a:gd name="T21" fmla="*/ 829 h 1143"/>
                <a:gd name="T22" fmla="*/ 19 w 148"/>
                <a:gd name="T23" fmla="*/ 843 h 1143"/>
                <a:gd name="T24" fmla="*/ 19 w 148"/>
                <a:gd name="T25" fmla="*/ 747 h 1143"/>
                <a:gd name="T26" fmla="*/ 127 w 148"/>
                <a:gd name="T27" fmla="*/ 783 h 1143"/>
                <a:gd name="T28" fmla="*/ 19 w 148"/>
                <a:gd name="T29" fmla="*/ 747 h 1143"/>
                <a:gd name="T30" fmla="*/ 127 w 148"/>
                <a:gd name="T31" fmla="*/ 677 h 1143"/>
                <a:gd name="T32" fmla="*/ 19 w 148"/>
                <a:gd name="T33" fmla="*/ 700 h 1143"/>
                <a:gd name="T34" fmla="*/ 19 w 148"/>
                <a:gd name="T35" fmla="*/ 603 h 1143"/>
                <a:gd name="T36" fmla="*/ 127 w 148"/>
                <a:gd name="T37" fmla="*/ 630 h 1143"/>
                <a:gd name="T38" fmla="*/ 19 w 148"/>
                <a:gd name="T39" fmla="*/ 603 h 1143"/>
                <a:gd name="T40" fmla="*/ 127 w 148"/>
                <a:gd name="T41" fmla="*/ 524 h 1143"/>
                <a:gd name="T42" fmla="*/ 19 w 148"/>
                <a:gd name="T43" fmla="*/ 557 h 1143"/>
                <a:gd name="T44" fmla="*/ 19 w 148"/>
                <a:gd name="T45" fmla="*/ 460 h 1143"/>
                <a:gd name="T46" fmla="*/ 127 w 148"/>
                <a:gd name="T47" fmla="*/ 478 h 1143"/>
                <a:gd name="T48" fmla="*/ 19 w 148"/>
                <a:gd name="T49" fmla="*/ 460 h 1143"/>
                <a:gd name="T50" fmla="*/ 127 w 148"/>
                <a:gd name="T51" fmla="*/ 372 h 1143"/>
                <a:gd name="T52" fmla="*/ 19 w 148"/>
                <a:gd name="T53" fmla="*/ 414 h 1143"/>
                <a:gd name="T54" fmla="*/ 19 w 148"/>
                <a:gd name="T55" fmla="*/ 317 h 1143"/>
                <a:gd name="T56" fmla="*/ 127 w 148"/>
                <a:gd name="T57" fmla="*/ 326 h 1143"/>
                <a:gd name="T58" fmla="*/ 19 w 148"/>
                <a:gd name="T59" fmla="*/ 317 h 1143"/>
                <a:gd name="T60" fmla="*/ 127 w 148"/>
                <a:gd name="T61" fmla="*/ 220 h 1143"/>
                <a:gd name="T62" fmla="*/ 19 w 148"/>
                <a:gd name="T63" fmla="*/ 272 h 1143"/>
                <a:gd name="T64" fmla="*/ 19 w 148"/>
                <a:gd name="T65" fmla="*/ 173 h 1143"/>
                <a:gd name="T66" fmla="*/ 127 w 148"/>
                <a:gd name="T67" fmla="*/ 173 h 1143"/>
                <a:gd name="T68" fmla="*/ 19 w 148"/>
                <a:gd name="T69" fmla="*/ 173 h 1143"/>
                <a:gd name="T70" fmla="*/ 127 w 148"/>
                <a:gd name="T71" fmla="*/ 68 h 1143"/>
                <a:gd name="T72" fmla="*/ 19 w 148"/>
                <a:gd name="T73" fmla="*/ 129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143">
                  <a:moveTo>
                    <a:pt x="0" y="49"/>
                  </a:moveTo>
                  <a:cubicBezTo>
                    <a:pt x="0" y="1107"/>
                    <a:pt x="0" y="1107"/>
                    <a:pt x="0" y="1107"/>
                  </a:cubicBezTo>
                  <a:cubicBezTo>
                    <a:pt x="148" y="1143"/>
                    <a:pt x="148" y="1143"/>
                    <a:pt x="148" y="1143"/>
                  </a:cubicBezTo>
                  <a:cubicBezTo>
                    <a:pt x="148" y="0"/>
                    <a:pt x="148" y="0"/>
                    <a:pt x="148" y="0"/>
                  </a:cubicBezTo>
                  <a:cubicBezTo>
                    <a:pt x="0" y="49"/>
                    <a:pt x="0" y="49"/>
                    <a:pt x="0" y="49"/>
                  </a:cubicBezTo>
                  <a:moveTo>
                    <a:pt x="19" y="1034"/>
                  </a:moveTo>
                  <a:cubicBezTo>
                    <a:pt x="127" y="1058"/>
                    <a:pt x="127" y="1058"/>
                    <a:pt x="127" y="1058"/>
                  </a:cubicBezTo>
                  <a:cubicBezTo>
                    <a:pt x="127" y="1087"/>
                    <a:pt x="127" y="1087"/>
                    <a:pt x="127" y="1087"/>
                  </a:cubicBezTo>
                  <a:cubicBezTo>
                    <a:pt x="19" y="1058"/>
                    <a:pt x="19" y="1058"/>
                    <a:pt x="19" y="1058"/>
                  </a:cubicBezTo>
                  <a:cubicBezTo>
                    <a:pt x="19" y="1034"/>
                    <a:pt x="19" y="1034"/>
                    <a:pt x="19" y="1034"/>
                  </a:cubicBezTo>
                  <a:moveTo>
                    <a:pt x="19" y="962"/>
                  </a:moveTo>
                  <a:cubicBezTo>
                    <a:pt x="55" y="968"/>
                    <a:pt x="91" y="975"/>
                    <a:pt x="127" y="981"/>
                  </a:cubicBezTo>
                  <a:cubicBezTo>
                    <a:pt x="127" y="991"/>
                    <a:pt x="127" y="1001"/>
                    <a:pt x="127" y="1011"/>
                  </a:cubicBezTo>
                  <a:cubicBezTo>
                    <a:pt x="91" y="1003"/>
                    <a:pt x="55" y="994"/>
                    <a:pt x="19" y="986"/>
                  </a:cubicBezTo>
                  <a:cubicBezTo>
                    <a:pt x="19" y="978"/>
                    <a:pt x="19" y="970"/>
                    <a:pt x="19" y="962"/>
                  </a:cubicBezTo>
                  <a:moveTo>
                    <a:pt x="19" y="890"/>
                  </a:moveTo>
                  <a:cubicBezTo>
                    <a:pt x="55" y="895"/>
                    <a:pt x="91" y="900"/>
                    <a:pt x="127" y="905"/>
                  </a:cubicBezTo>
                  <a:cubicBezTo>
                    <a:pt x="127" y="915"/>
                    <a:pt x="127" y="925"/>
                    <a:pt x="127" y="935"/>
                  </a:cubicBezTo>
                  <a:cubicBezTo>
                    <a:pt x="91" y="928"/>
                    <a:pt x="55" y="921"/>
                    <a:pt x="19" y="915"/>
                  </a:cubicBezTo>
                  <a:cubicBezTo>
                    <a:pt x="19" y="907"/>
                    <a:pt x="19" y="898"/>
                    <a:pt x="19" y="890"/>
                  </a:cubicBezTo>
                  <a:moveTo>
                    <a:pt x="19" y="819"/>
                  </a:moveTo>
                  <a:cubicBezTo>
                    <a:pt x="55" y="822"/>
                    <a:pt x="91" y="826"/>
                    <a:pt x="127" y="829"/>
                  </a:cubicBezTo>
                  <a:cubicBezTo>
                    <a:pt x="127" y="839"/>
                    <a:pt x="127" y="849"/>
                    <a:pt x="127" y="859"/>
                  </a:cubicBezTo>
                  <a:cubicBezTo>
                    <a:pt x="91" y="854"/>
                    <a:pt x="55" y="848"/>
                    <a:pt x="19" y="843"/>
                  </a:cubicBezTo>
                  <a:cubicBezTo>
                    <a:pt x="19" y="835"/>
                    <a:pt x="19" y="827"/>
                    <a:pt x="19" y="819"/>
                  </a:cubicBezTo>
                  <a:moveTo>
                    <a:pt x="19" y="747"/>
                  </a:moveTo>
                  <a:cubicBezTo>
                    <a:pt x="55" y="749"/>
                    <a:pt x="91" y="751"/>
                    <a:pt x="127" y="753"/>
                  </a:cubicBezTo>
                  <a:cubicBezTo>
                    <a:pt x="127" y="763"/>
                    <a:pt x="127" y="773"/>
                    <a:pt x="127" y="783"/>
                  </a:cubicBezTo>
                  <a:cubicBezTo>
                    <a:pt x="91" y="779"/>
                    <a:pt x="55" y="775"/>
                    <a:pt x="19" y="772"/>
                  </a:cubicBezTo>
                  <a:cubicBezTo>
                    <a:pt x="19" y="763"/>
                    <a:pt x="19" y="755"/>
                    <a:pt x="19" y="747"/>
                  </a:cubicBezTo>
                  <a:moveTo>
                    <a:pt x="19" y="675"/>
                  </a:moveTo>
                  <a:cubicBezTo>
                    <a:pt x="55" y="676"/>
                    <a:pt x="91" y="676"/>
                    <a:pt x="127" y="677"/>
                  </a:cubicBezTo>
                  <a:cubicBezTo>
                    <a:pt x="127" y="687"/>
                    <a:pt x="127" y="697"/>
                    <a:pt x="127" y="706"/>
                  </a:cubicBezTo>
                  <a:cubicBezTo>
                    <a:pt x="91" y="704"/>
                    <a:pt x="55" y="702"/>
                    <a:pt x="19" y="700"/>
                  </a:cubicBezTo>
                  <a:cubicBezTo>
                    <a:pt x="19" y="692"/>
                    <a:pt x="19" y="684"/>
                    <a:pt x="19" y="675"/>
                  </a:cubicBezTo>
                  <a:moveTo>
                    <a:pt x="19" y="603"/>
                  </a:moveTo>
                  <a:cubicBezTo>
                    <a:pt x="55" y="602"/>
                    <a:pt x="91" y="602"/>
                    <a:pt x="127" y="601"/>
                  </a:cubicBezTo>
                  <a:cubicBezTo>
                    <a:pt x="127" y="610"/>
                    <a:pt x="127" y="620"/>
                    <a:pt x="127" y="630"/>
                  </a:cubicBezTo>
                  <a:cubicBezTo>
                    <a:pt x="91" y="630"/>
                    <a:pt x="55" y="629"/>
                    <a:pt x="19" y="629"/>
                  </a:cubicBezTo>
                  <a:cubicBezTo>
                    <a:pt x="19" y="620"/>
                    <a:pt x="19" y="612"/>
                    <a:pt x="19" y="603"/>
                  </a:cubicBezTo>
                  <a:moveTo>
                    <a:pt x="19" y="532"/>
                  </a:moveTo>
                  <a:cubicBezTo>
                    <a:pt x="55" y="529"/>
                    <a:pt x="91" y="527"/>
                    <a:pt x="127" y="524"/>
                  </a:cubicBezTo>
                  <a:cubicBezTo>
                    <a:pt x="127" y="534"/>
                    <a:pt x="127" y="544"/>
                    <a:pt x="127" y="554"/>
                  </a:cubicBezTo>
                  <a:cubicBezTo>
                    <a:pt x="91" y="555"/>
                    <a:pt x="55" y="556"/>
                    <a:pt x="19" y="557"/>
                  </a:cubicBezTo>
                  <a:cubicBezTo>
                    <a:pt x="19" y="549"/>
                    <a:pt x="19" y="540"/>
                    <a:pt x="19" y="532"/>
                  </a:cubicBezTo>
                  <a:moveTo>
                    <a:pt x="19" y="460"/>
                  </a:moveTo>
                  <a:cubicBezTo>
                    <a:pt x="55" y="456"/>
                    <a:pt x="91" y="452"/>
                    <a:pt x="127" y="448"/>
                  </a:cubicBezTo>
                  <a:cubicBezTo>
                    <a:pt x="127" y="458"/>
                    <a:pt x="127" y="468"/>
                    <a:pt x="127" y="478"/>
                  </a:cubicBezTo>
                  <a:cubicBezTo>
                    <a:pt x="91" y="481"/>
                    <a:pt x="55" y="483"/>
                    <a:pt x="19" y="486"/>
                  </a:cubicBezTo>
                  <a:cubicBezTo>
                    <a:pt x="19" y="477"/>
                    <a:pt x="19" y="469"/>
                    <a:pt x="19" y="460"/>
                  </a:cubicBezTo>
                  <a:moveTo>
                    <a:pt x="19" y="388"/>
                  </a:moveTo>
                  <a:cubicBezTo>
                    <a:pt x="55" y="383"/>
                    <a:pt x="91" y="378"/>
                    <a:pt x="127" y="372"/>
                  </a:cubicBezTo>
                  <a:cubicBezTo>
                    <a:pt x="127" y="382"/>
                    <a:pt x="127" y="392"/>
                    <a:pt x="127" y="402"/>
                  </a:cubicBezTo>
                  <a:cubicBezTo>
                    <a:pt x="91" y="406"/>
                    <a:pt x="55" y="410"/>
                    <a:pt x="19" y="414"/>
                  </a:cubicBezTo>
                  <a:cubicBezTo>
                    <a:pt x="19" y="406"/>
                    <a:pt x="19" y="397"/>
                    <a:pt x="19" y="388"/>
                  </a:cubicBezTo>
                  <a:moveTo>
                    <a:pt x="19" y="317"/>
                  </a:moveTo>
                  <a:cubicBezTo>
                    <a:pt x="55" y="310"/>
                    <a:pt x="91" y="303"/>
                    <a:pt x="127" y="296"/>
                  </a:cubicBezTo>
                  <a:cubicBezTo>
                    <a:pt x="127" y="306"/>
                    <a:pt x="127" y="316"/>
                    <a:pt x="127" y="326"/>
                  </a:cubicBezTo>
                  <a:cubicBezTo>
                    <a:pt x="91" y="331"/>
                    <a:pt x="55" y="337"/>
                    <a:pt x="19" y="343"/>
                  </a:cubicBezTo>
                  <a:cubicBezTo>
                    <a:pt x="19" y="334"/>
                    <a:pt x="19" y="325"/>
                    <a:pt x="19" y="317"/>
                  </a:cubicBezTo>
                  <a:moveTo>
                    <a:pt x="19" y="245"/>
                  </a:moveTo>
                  <a:cubicBezTo>
                    <a:pt x="55" y="236"/>
                    <a:pt x="91" y="228"/>
                    <a:pt x="127" y="220"/>
                  </a:cubicBezTo>
                  <a:cubicBezTo>
                    <a:pt x="127" y="230"/>
                    <a:pt x="127" y="240"/>
                    <a:pt x="127" y="249"/>
                  </a:cubicBezTo>
                  <a:cubicBezTo>
                    <a:pt x="91" y="257"/>
                    <a:pt x="55" y="264"/>
                    <a:pt x="19" y="272"/>
                  </a:cubicBezTo>
                  <a:cubicBezTo>
                    <a:pt x="19" y="263"/>
                    <a:pt x="19" y="254"/>
                    <a:pt x="19" y="245"/>
                  </a:cubicBezTo>
                  <a:moveTo>
                    <a:pt x="19" y="173"/>
                  </a:moveTo>
                  <a:cubicBezTo>
                    <a:pt x="55" y="163"/>
                    <a:pt x="91" y="154"/>
                    <a:pt x="127" y="144"/>
                  </a:cubicBezTo>
                  <a:cubicBezTo>
                    <a:pt x="127" y="154"/>
                    <a:pt x="127" y="163"/>
                    <a:pt x="127" y="173"/>
                  </a:cubicBezTo>
                  <a:cubicBezTo>
                    <a:pt x="91" y="182"/>
                    <a:pt x="55" y="191"/>
                    <a:pt x="19" y="200"/>
                  </a:cubicBezTo>
                  <a:cubicBezTo>
                    <a:pt x="19" y="191"/>
                    <a:pt x="19" y="182"/>
                    <a:pt x="19" y="173"/>
                  </a:cubicBezTo>
                  <a:moveTo>
                    <a:pt x="19" y="101"/>
                  </a:moveTo>
                  <a:cubicBezTo>
                    <a:pt x="127" y="68"/>
                    <a:pt x="127" y="68"/>
                    <a:pt x="127" y="68"/>
                  </a:cubicBezTo>
                  <a:cubicBezTo>
                    <a:pt x="127" y="97"/>
                    <a:pt x="127" y="97"/>
                    <a:pt x="127" y="97"/>
                  </a:cubicBezTo>
                  <a:cubicBezTo>
                    <a:pt x="19" y="129"/>
                    <a:pt x="19" y="129"/>
                    <a:pt x="19" y="129"/>
                  </a:cubicBezTo>
                  <a:cubicBezTo>
                    <a:pt x="19" y="101"/>
                    <a:pt x="19" y="101"/>
                    <a:pt x="19" y="101"/>
                  </a:cubicBezTo>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0" name="Freeform 22"/>
            <p:cNvSpPr>
              <a:spLocks noEditPoints="1"/>
            </p:cNvSpPr>
            <p:nvPr/>
          </p:nvSpPr>
          <p:spPr bwMode="auto">
            <a:xfrm>
              <a:off x="6421673" y="3594726"/>
              <a:ext cx="294240" cy="1129930"/>
            </a:xfrm>
            <a:custGeom>
              <a:avLst/>
              <a:gdLst>
                <a:gd name="T0" fmla="*/ 49 w 285"/>
                <a:gd name="T1" fmla="*/ 1049 h 1140"/>
                <a:gd name="T2" fmla="*/ 97 w 285"/>
                <a:gd name="T3" fmla="*/ 988 h 1140"/>
                <a:gd name="T4" fmla="*/ 97 w 285"/>
                <a:gd name="T5" fmla="*/ 964 h 1140"/>
                <a:gd name="T6" fmla="*/ 49 w 285"/>
                <a:gd name="T7" fmla="*/ 910 h 1140"/>
                <a:gd name="T8" fmla="*/ 49 w 285"/>
                <a:gd name="T9" fmla="*/ 818 h 1140"/>
                <a:gd name="T10" fmla="*/ 49 w 285"/>
                <a:gd name="T11" fmla="*/ 703 h 1140"/>
                <a:gd name="T12" fmla="*/ 97 w 285"/>
                <a:gd name="T13" fmla="*/ 649 h 1140"/>
                <a:gd name="T14" fmla="*/ 97 w 285"/>
                <a:gd name="T15" fmla="*/ 625 h 1140"/>
                <a:gd name="T16" fmla="*/ 49 w 285"/>
                <a:gd name="T17" fmla="*/ 565 h 1140"/>
                <a:gd name="T18" fmla="*/ 49 w 285"/>
                <a:gd name="T19" fmla="*/ 473 h 1140"/>
                <a:gd name="T20" fmla="*/ 49 w 285"/>
                <a:gd name="T21" fmla="*/ 415 h 1140"/>
                <a:gd name="T22" fmla="*/ 97 w 285"/>
                <a:gd name="T23" fmla="*/ 310 h 1140"/>
                <a:gd name="T24" fmla="*/ 97 w 285"/>
                <a:gd name="T25" fmla="*/ 286 h 1140"/>
                <a:gd name="T26" fmla="*/ 49 w 285"/>
                <a:gd name="T27" fmla="*/ 219 h 1140"/>
                <a:gd name="T28" fmla="*/ 49 w 285"/>
                <a:gd name="T29" fmla="*/ 127 h 1140"/>
                <a:gd name="T30" fmla="*/ 159 w 285"/>
                <a:gd name="T31" fmla="*/ 133 h 1140"/>
                <a:gd name="T32" fmla="*/ 129 w 285"/>
                <a:gd name="T33" fmla="*/ 180 h 1140"/>
                <a:gd name="T34" fmla="*/ 129 w 285"/>
                <a:gd name="T35" fmla="*/ 205 h 1140"/>
                <a:gd name="T36" fmla="*/ 159 w 285"/>
                <a:gd name="T37" fmla="*/ 268 h 1140"/>
                <a:gd name="T38" fmla="*/ 159 w 285"/>
                <a:gd name="T39" fmla="*/ 353 h 1140"/>
                <a:gd name="T40" fmla="*/ 160 w 285"/>
                <a:gd name="T41" fmla="*/ 463 h 1140"/>
                <a:gd name="T42" fmla="*/ 129 w 285"/>
                <a:gd name="T43" fmla="*/ 514 h 1140"/>
                <a:gd name="T44" fmla="*/ 129 w 285"/>
                <a:gd name="T45" fmla="*/ 539 h 1140"/>
                <a:gd name="T46" fmla="*/ 160 w 285"/>
                <a:gd name="T47" fmla="*/ 598 h 1140"/>
                <a:gd name="T48" fmla="*/ 160 w 285"/>
                <a:gd name="T49" fmla="*/ 682 h 1140"/>
                <a:gd name="T50" fmla="*/ 160 w 285"/>
                <a:gd name="T51" fmla="*/ 792 h 1140"/>
                <a:gd name="T52" fmla="*/ 130 w 285"/>
                <a:gd name="T53" fmla="*/ 849 h 1140"/>
                <a:gd name="T54" fmla="*/ 130 w 285"/>
                <a:gd name="T55" fmla="*/ 874 h 1140"/>
                <a:gd name="T56" fmla="*/ 160 w 285"/>
                <a:gd name="T57" fmla="*/ 928 h 1140"/>
                <a:gd name="T58" fmla="*/ 161 w 285"/>
                <a:gd name="T59" fmla="*/ 1012 h 1140"/>
                <a:gd name="T60" fmla="*/ 186 w 285"/>
                <a:gd name="T61" fmla="*/ 1036 h 1140"/>
                <a:gd name="T62" fmla="*/ 208 w 285"/>
                <a:gd name="T63" fmla="*/ 980 h 1140"/>
                <a:gd name="T64" fmla="*/ 208 w 285"/>
                <a:gd name="T65" fmla="*/ 927 h 1140"/>
                <a:gd name="T66" fmla="*/ 186 w 285"/>
                <a:gd name="T67" fmla="*/ 901 h 1140"/>
                <a:gd name="T68" fmla="*/ 186 w 285"/>
                <a:gd name="T69" fmla="*/ 847 h 1140"/>
                <a:gd name="T70" fmla="*/ 186 w 285"/>
                <a:gd name="T71" fmla="*/ 738 h 1140"/>
                <a:gd name="T72" fmla="*/ 208 w 285"/>
                <a:gd name="T73" fmla="*/ 657 h 1140"/>
                <a:gd name="T74" fmla="*/ 208 w 285"/>
                <a:gd name="T75" fmla="*/ 631 h 1140"/>
                <a:gd name="T76" fmla="*/ 186 w 285"/>
                <a:gd name="T77" fmla="*/ 575 h 1140"/>
                <a:gd name="T78" fmla="*/ 186 w 285"/>
                <a:gd name="T79" fmla="*/ 492 h 1140"/>
                <a:gd name="T80" fmla="*/ 186 w 285"/>
                <a:gd name="T81" fmla="*/ 384 h 1140"/>
                <a:gd name="T82" fmla="*/ 208 w 285"/>
                <a:gd name="T83" fmla="*/ 334 h 1140"/>
                <a:gd name="T84" fmla="*/ 208 w 285"/>
                <a:gd name="T85" fmla="*/ 308 h 1140"/>
                <a:gd name="T86" fmla="*/ 208 w 285"/>
                <a:gd name="T87" fmla="*/ 254 h 1140"/>
                <a:gd name="T88" fmla="*/ 186 w 285"/>
                <a:gd name="T89" fmla="*/ 166 h 1140"/>
                <a:gd name="T90" fmla="*/ 228 w 285"/>
                <a:gd name="T91" fmla="*/ 1033 h 1140"/>
                <a:gd name="T92" fmla="*/ 247 w 285"/>
                <a:gd name="T93" fmla="*/ 978 h 1140"/>
                <a:gd name="T94" fmla="*/ 247 w 285"/>
                <a:gd name="T95" fmla="*/ 951 h 1140"/>
                <a:gd name="T96" fmla="*/ 228 w 285"/>
                <a:gd name="T97" fmla="*/ 899 h 1140"/>
                <a:gd name="T98" fmla="*/ 228 w 285"/>
                <a:gd name="T99" fmla="*/ 820 h 1140"/>
                <a:gd name="T100" fmla="*/ 229 w 285"/>
                <a:gd name="T101" fmla="*/ 713 h 1140"/>
                <a:gd name="T102" fmla="*/ 248 w 285"/>
                <a:gd name="T103" fmla="*/ 661 h 1140"/>
                <a:gd name="T104" fmla="*/ 248 w 285"/>
                <a:gd name="T105" fmla="*/ 634 h 1140"/>
                <a:gd name="T106" fmla="*/ 229 w 285"/>
                <a:gd name="T107" fmla="*/ 579 h 1140"/>
                <a:gd name="T108" fmla="*/ 229 w 285"/>
                <a:gd name="T109" fmla="*/ 499 h 1140"/>
                <a:gd name="T110" fmla="*/ 230 w 285"/>
                <a:gd name="T111" fmla="*/ 393 h 1140"/>
                <a:gd name="T112" fmla="*/ 249 w 285"/>
                <a:gd name="T113" fmla="*/ 343 h 1140"/>
                <a:gd name="T114" fmla="*/ 249 w 285"/>
                <a:gd name="T115" fmla="*/ 316 h 1140"/>
                <a:gd name="T116" fmla="*/ 230 w 285"/>
                <a:gd name="T117" fmla="*/ 259 h 1140"/>
                <a:gd name="T118" fmla="*/ 230 w 285"/>
                <a:gd name="T119" fmla="*/ 179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 h="1140">
                  <a:moveTo>
                    <a:pt x="285" y="98"/>
                  </a:moveTo>
                  <a:cubicBezTo>
                    <a:pt x="0" y="0"/>
                    <a:pt x="0" y="0"/>
                    <a:pt x="0" y="0"/>
                  </a:cubicBezTo>
                  <a:cubicBezTo>
                    <a:pt x="0" y="1140"/>
                    <a:pt x="0" y="1140"/>
                    <a:pt x="0" y="1140"/>
                  </a:cubicBezTo>
                  <a:cubicBezTo>
                    <a:pt x="285" y="1097"/>
                    <a:pt x="285" y="1097"/>
                    <a:pt x="285" y="1097"/>
                  </a:cubicBezTo>
                  <a:lnTo>
                    <a:pt x="285" y="98"/>
                  </a:lnTo>
                  <a:close/>
                  <a:moveTo>
                    <a:pt x="49" y="1049"/>
                  </a:moveTo>
                  <a:cubicBezTo>
                    <a:pt x="97" y="1045"/>
                    <a:pt x="97" y="1045"/>
                    <a:pt x="97" y="1045"/>
                  </a:cubicBezTo>
                  <a:cubicBezTo>
                    <a:pt x="97" y="1077"/>
                    <a:pt x="97" y="1077"/>
                    <a:pt x="97" y="1077"/>
                  </a:cubicBezTo>
                  <a:cubicBezTo>
                    <a:pt x="49" y="1083"/>
                    <a:pt x="49" y="1083"/>
                    <a:pt x="49" y="1083"/>
                  </a:cubicBezTo>
                  <a:lnTo>
                    <a:pt x="49" y="1049"/>
                  </a:lnTo>
                  <a:close/>
                  <a:moveTo>
                    <a:pt x="49" y="991"/>
                  </a:moveTo>
                  <a:cubicBezTo>
                    <a:pt x="65" y="990"/>
                    <a:pt x="81" y="989"/>
                    <a:pt x="97" y="988"/>
                  </a:cubicBezTo>
                  <a:cubicBezTo>
                    <a:pt x="97" y="999"/>
                    <a:pt x="97" y="1009"/>
                    <a:pt x="97" y="1020"/>
                  </a:cubicBezTo>
                  <a:cubicBezTo>
                    <a:pt x="81" y="1022"/>
                    <a:pt x="65" y="1024"/>
                    <a:pt x="49" y="1025"/>
                  </a:cubicBezTo>
                  <a:cubicBezTo>
                    <a:pt x="49" y="1014"/>
                    <a:pt x="49" y="1003"/>
                    <a:pt x="49" y="991"/>
                  </a:cubicBezTo>
                  <a:close/>
                  <a:moveTo>
                    <a:pt x="49" y="934"/>
                  </a:moveTo>
                  <a:cubicBezTo>
                    <a:pt x="65" y="933"/>
                    <a:pt x="81" y="932"/>
                    <a:pt x="97" y="932"/>
                  </a:cubicBezTo>
                  <a:cubicBezTo>
                    <a:pt x="97" y="942"/>
                    <a:pt x="97" y="953"/>
                    <a:pt x="97" y="964"/>
                  </a:cubicBezTo>
                  <a:cubicBezTo>
                    <a:pt x="81" y="965"/>
                    <a:pt x="65" y="966"/>
                    <a:pt x="49" y="968"/>
                  </a:cubicBezTo>
                  <a:cubicBezTo>
                    <a:pt x="49" y="956"/>
                    <a:pt x="49" y="945"/>
                    <a:pt x="49" y="934"/>
                  </a:cubicBezTo>
                  <a:close/>
                  <a:moveTo>
                    <a:pt x="49" y="876"/>
                  </a:moveTo>
                  <a:cubicBezTo>
                    <a:pt x="65" y="876"/>
                    <a:pt x="81" y="875"/>
                    <a:pt x="97" y="875"/>
                  </a:cubicBezTo>
                  <a:cubicBezTo>
                    <a:pt x="97" y="886"/>
                    <a:pt x="97" y="896"/>
                    <a:pt x="97" y="907"/>
                  </a:cubicBezTo>
                  <a:cubicBezTo>
                    <a:pt x="81" y="908"/>
                    <a:pt x="65" y="909"/>
                    <a:pt x="49" y="910"/>
                  </a:cubicBezTo>
                  <a:cubicBezTo>
                    <a:pt x="49" y="899"/>
                    <a:pt x="49" y="887"/>
                    <a:pt x="49" y="876"/>
                  </a:cubicBezTo>
                  <a:close/>
                  <a:moveTo>
                    <a:pt x="49" y="818"/>
                  </a:moveTo>
                  <a:cubicBezTo>
                    <a:pt x="65" y="818"/>
                    <a:pt x="81" y="819"/>
                    <a:pt x="97" y="819"/>
                  </a:cubicBezTo>
                  <a:cubicBezTo>
                    <a:pt x="97" y="829"/>
                    <a:pt x="97" y="840"/>
                    <a:pt x="97" y="851"/>
                  </a:cubicBezTo>
                  <a:cubicBezTo>
                    <a:pt x="81" y="851"/>
                    <a:pt x="65" y="852"/>
                    <a:pt x="49" y="853"/>
                  </a:cubicBezTo>
                  <a:cubicBezTo>
                    <a:pt x="49" y="841"/>
                    <a:pt x="49" y="830"/>
                    <a:pt x="49" y="818"/>
                  </a:cubicBezTo>
                  <a:close/>
                  <a:moveTo>
                    <a:pt x="49" y="761"/>
                  </a:moveTo>
                  <a:cubicBezTo>
                    <a:pt x="65" y="761"/>
                    <a:pt x="81" y="762"/>
                    <a:pt x="97" y="762"/>
                  </a:cubicBezTo>
                  <a:cubicBezTo>
                    <a:pt x="97" y="773"/>
                    <a:pt x="97" y="783"/>
                    <a:pt x="97" y="794"/>
                  </a:cubicBezTo>
                  <a:cubicBezTo>
                    <a:pt x="81" y="794"/>
                    <a:pt x="65" y="795"/>
                    <a:pt x="49" y="795"/>
                  </a:cubicBezTo>
                  <a:cubicBezTo>
                    <a:pt x="49" y="784"/>
                    <a:pt x="49" y="772"/>
                    <a:pt x="49" y="761"/>
                  </a:cubicBezTo>
                  <a:close/>
                  <a:moveTo>
                    <a:pt x="49" y="703"/>
                  </a:moveTo>
                  <a:cubicBezTo>
                    <a:pt x="65" y="704"/>
                    <a:pt x="81" y="705"/>
                    <a:pt x="97" y="706"/>
                  </a:cubicBezTo>
                  <a:cubicBezTo>
                    <a:pt x="97" y="716"/>
                    <a:pt x="97" y="727"/>
                    <a:pt x="97" y="738"/>
                  </a:cubicBezTo>
                  <a:cubicBezTo>
                    <a:pt x="81" y="738"/>
                    <a:pt x="65" y="737"/>
                    <a:pt x="49" y="737"/>
                  </a:cubicBezTo>
                  <a:cubicBezTo>
                    <a:pt x="49" y="726"/>
                    <a:pt x="49" y="715"/>
                    <a:pt x="49" y="703"/>
                  </a:cubicBezTo>
                  <a:close/>
                  <a:moveTo>
                    <a:pt x="49" y="645"/>
                  </a:moveTo>
                  <a:cubicBezTo>
                    <a:pt x="65" y="647"/>
                    <a:pt x="81" y="648"/>
                    <a:pt x="97" y="649"/>
                  </a:cubicBezTo>
                  <a:cubicBezTo>
                    <a:pt x="97" y="660"/>
                    <a:pt x="97" y="671"/>
                    <a:pt x="97" y="681"/>
                  </a:cubicBezTo>
                  <a:cubicBezTo>
                    <a:pt x="81" y="681"/>
                    <a:pt x="65" y="680"/>
                    <a:pt x="49" y="680"/>
                  </a:cubicBezTo>
                  <a:cubicBezTo>
                    <a:pt x="49" y="668"/>
                    <a:pt x="49" y="657"/>
                    <a:pt x="49" y="645"/>
                  </a:cubicBezTo>
                  <a:close/>
                  <a:moveTo>
                    <a:pt x="49" y="588"/>
                  </a:moveTo>
                  <a:cubicBezTo>
                    <a:pt x="65" y="590"/>
                    <a:pt x="81" y="591"/>
                    <a:pt x="97" y="593"/>
                  </a:cubicBezTo>
                  <a:cubicBezTo>
                    <a:pt x="97" y="603"/>
                    <a:pt x="97" y="614"/>
                    <a:pt x="97" y="625"/>
                  </a:cubicBezTo>
                  <a:cubicBezTo>
                    <a:pt x="81" y="624"/>
                    <a:pt x="65" y="623"/>
                    <a:pt x="49" y="622"/>
                  </a:cubicBezTo>
                  <a:cubicBezTo>
                    <a:pt x="49" y="611"/>
                    <a:pt x="49" y="599"/>
                    <a:pt x="49" y="588"/>
                  </a:cubicBezTo>
                  <a:close/>
                  <a:moveTo>
                    <a:pt x="49" y="530"/>
                  </a:moveTo>
                  <a:cubicBezTo>
                    <a:pt x="65" y="532"/>
                    <a:pt x="81" y="534"/>
                    <a:pt x="97" y="536"/>
                  </a:cubicBezTo>
                  <a:cubicBezTo>
                    <a:pt x="97" y="547"/>
                    <a:pt x="97" y="558"/>
                    <a:pt x="97" y="568"/>
                  </a:cubicBezTo>
                  <a:cubicBezTo>
                    <a:pt x="81" y="567"/>
                    <a:pt x="65" y="566"/>
                    <a:pt x="49" y="565"/>
                  </a:cubicBezTo>
                  <a:cubicBezTo>
                    <a:pt x="49" y="553"/>
                    <a:pt x="49" y="542"/>
                    <a:pt x="49" y="530"/>
                  </a:cubicBezTo>
                  <a:close/>
                  <a:moveTo>
                    <a:pt x="49" y="473"/>
                  </a:moveTo>
                  <a:cubicBezTo>
                    <a:pt x="65" y="475"/>
                    <a:pt x="81" y="477"/>
                    <a:pt x="97" y="480"/>
                  </a:cubicBezTo>
                  <a:cubicBezTo>
                    <a:pt x="97" y="490"/>
                    <a:pt x="97" y="501"/>
                    <a:pt x="97" y="512"/>
                  </a:cubicBezTo>
                  <a:cubicBezTo>
                    <a:pt x="81" y="510"/>
                    <a:pt x="65" y="508"/>
                    <a:pt x="49" y="507"/>
                  </a:cubicBezTo>
                  <a:cubicBezTo>
                    <a:pt x="49" y="495"/>
                    <a:pt x="49" y="484"/>
                    <a:pt x="49" y="473"/>
                  </a:cubicBezTo>
                  <a:close/>
                  <a:moveTo>
                    <a:pt x="49" y="392"/>
                  </a:moveTo>
                  <a:cubicBezTo>
                    <a:pt x="49" y="380"/>
                    <a:pt x="49" y="369"/>
                    <a:pt x="49" y="357"/>
                  </a:cubicBezTo>
                  <a:cubicBezTo>
                    <a:pt x="65" y="361"/>
                    <a:pt x="81" y="364"/>
                    <a:pt x="97" y="367"/>
                  </a:cubicBezTo>
                  <a:cubicBezTo>
                    <a:pt x="97" y="378"/>
                    <a:pt x="97" y="388"/>
                    <a:pt x="97" y="399"/>
                  </a:cubicBezTo>
                  <a:cubicBezTo>
                    <a:pt x="81" y="396"/>
                    <a:pt x="65" y="394"/>
                    <a:pt x="49" y="392"/>
                  </a:cubicBezTo>
                  <a:close/>
                  <a:moveTo>
                    <a:pt x="49" y="415"/>
                  </a:moveTo>
                  <a:cubicBezTo>
                    <a:pt x="65" y="418"/>
                    <a:pt x="81" y="421"/>
                    <a:pt x="97" y="423"/>
                  </a:cubicBezTo>
                  <a:cubicBezTo>
                    <a:pt x="97" y="434"/>
                    <a:pt x="97" y="445"/>
                    <a:pt x="97" y="455"/>
                  </a:cubicBezTo>
                  <a:cubicBezTo>
                    <a:pt x="81" y="453"/>
                    <a:pt x="65" y="451"/>
                    <a:pt x="49" y="449"/>
                  </a:cubicBezTo>
                  <a:cubicBezTo>
                    <a:pt x="49" y="438"/>
                    <a:pt x="49" y="426"/>
                    <a:pt x="49" y="415"/>
                  </a:cubicBezTo>
                  <a:close/>
                  <a:moveTo>
                    <a:pt x="49" y="300"/>
                  </a:moveTo>
                  <a:cubicBezTo>
                    <a:pt x="65" y="303"/>
                    <a:pt x="81" y="307"/>
                    <a:pt x="97" y="310"/>
                  </a:cubicBezTo>
                  <a:cubicBezTo>
                    <a:pt x="97" y="321"/>
                    <a:pt x="97" y="332"/>
                    <a:pt x="97" y="342"/>
                  </a:cubicBezTo>
                  <a:cubicBezTo>
                    <a:pt x="81" y="340"/>
                    <a:pt x="65" y="337"/>
                    <a:pt x="49" y="334"/>
                  </a:cubicBezTo>
                  <a:cubicBezTo>
                    <a:pt x="49" y="323"/>
                    <a:pt x="49" y="311"/>
                    <a:pt x="49" y="300"/>
                  </a:cubicBezTo>
                  <a:close/>
                  <a:moveTo>
                    <a:pt x="49" y="242"/>
                  </a:moveTo>
                  <a:cubicBezTo>
                    <a:pt x="65" y="246"/>
                    <a:pt x="81" y="250"/>
                    <a:pt x="97" y="254"/>
                  </a:cubicBezTo>
                  <a:cubicBezTo>
                    <a:pt x="97" y="265"/>
                    <a:pt x="97" y="275"/>
                    <a:pt x="97" y="286"/>
                  </a:cubicBezTo>
                  <a:cubicBezTo>
                    <a:pt x="81" y="283"/>
                    <a:pt x="65" y="280"/>
                    <a:pt x="49" y="276"/>
                  </a:cubicBezTo>
                  <a:cubicBezTo>
                    <a:pt x="49" y="265"/>
                    <a:pt x="49" y="254"/>
                    <a:pt x="49" y="242"/>
                  </a:cubicBezTo>
                  <a:close/>
                  <a:moveTo>
                    <a:pt x="49" y="185"/>
                  </a:moveTo>
                  <a:cubicBezTo>
                    <a:pt x="65" y="189"/>
                    <a:pt x="81" y="193"/>
                    <a:pt x="97" y="197"/>
                  </a:cubicBezTo>
                  <a:cubicBezTo>
                    <a:pt x="97" y="208"/>
                    <a:pt x="97" y="219"/>
                    <a:pt x="97" y="229"/>
                  </a:cubicBezTo>
                  <a:cubicBezTo>
                    <a:pt x="81" y="226"/>
                    <a:pt x="65" y="222"/>
                    <a:pt x="49" y="219"/>
                  </a:cubicBezTo>
                  <a:cubicBezTo>
                    <a:pt x="49" y="207"/>
                    <a:pt x="49" y="196"/>
                    <a:pt x="49" y="185"/>
                  </a:cubicBezTo>
                  <a:close/>
                  <a:moveTo>
                    <a:pt x="49" y="127"/>
                  </a:moveTo>
                  <a:cubicBezTo>
                    <a:pt x="65" y="132"/>
                    <a:pt x="81" y="136"/>
                    <a:pt x="97" y="141"/>
                  </a:cubicBezTo>
                  <a:cubicBezTo>
                    <a:pt x="97" y="152"/>
                    <a:pt x="97" y="162"/>
                    <a:pt x="97" y="173"/>
                  </a:cubicBezTo>
                  <a:cubicBezTo>
                    <a:pt x="81" y="169"/>
                    <a:pt x="65" y="165"/>
                    <a:pt x="49" y="161"/>
                  </a:cubicBezTo>
                  <a:cubicBezTo>
                    <a:pt x="49" y="150"/>
                    <a:pt x="49" y="138"/>
                    <a:pt x="49" y="127"/>
                  </a:cubicBezTo>
                  <a:close/>
                  <a:moveTo>
                    <a:pt x="97" y="116"/>
                  </a:moveTo>
                  <a:cubicBezTo>
                    <a:pt x="49" y="104"/>
                    <a:pt x="49" y="104"/>
                    <a:pt x="49" y="104"/>
                  </a:cubicBezTo>
                  <a:cubicBezTo>
                    <a:pt x="49" y="69"/>
                    <a:pt x="49" y="69"/>
                    <a:pt x="49" y="69"/>
                  </a:cubicBezTo>
                  <a:cubicBezTo>
                    <a:pt x="97" y="85"/>
                    <a:pt x="97" y="85"/>
                    <a:pt x="97" y="85"/>
                  </a:cubicBezTo>
                  <a:lnTo>
                    <a:pt x="97" y="116"/>
                  </a:lnTo>
                  <a:close/>
                  <a:moveTo>
                    <a:pt x="159" y="133"/>
                  </a:moveTo>
                  <a:cubicBezTo>
                    <a:pt x="129" y="125"/>
                    <a:pt x="129" y="125"/>
                    <a:pt x="129" y="125"/>
                  </a:cubicBezTo>
                  <a:cubicBezTo>
                    <a:pt x="129" y="94"/>
                    <a:pt x="129" y="94"/>
                    <a:pt x="129" y="94"/>
                  </a:cubicBezTo>
                  <a:cubicBezTo>
                    <a:pt x="159" y="104"/>
                    <a:pt x="159" y="104"/>
                    <a:pt x="159" y="104"/>
                  </a:cubicBezTo>
                  <a:lnTo>
                    <a:pt x="159" y="133"/>
                  </a:lnTo>
                  <a:close/>
                  <a:moveTo>
                    <a:pt x="159" y="188"/>
                  </a:moveTo>
                  <a:cubicBezTo>
                    <a:pt x="149" y="185"/>
                    <a:pt x="139" y="183"/>
                    <a:pt x="129" y="180"/>
                  </a:cubicBezTo>
                  <a:cubicBezTo>
                    <a:pt x="129" y="170"/>
                    <a:pt x="129" y="160"/>
                    <a:pt x="129" y="150"/>
                  </a:cubicBezTo>
                  <a:cubicBezTo>
                    <a:pt x="139" y="153"/>
                    <a:pt x="149" y="156"/>
                    <a:pt x="159" y="159"/>
                  </a:cubicBezTo>
                  <a:cubicBezTo>
                    <a:pt x="159" y="168"/>
                    <a:pt x="159" y="178"/>
                    <a:pt x="159" y="188"/>
                  </a:cubicBezTo>
                  <a:close/>
                  <a:moveTo>
                    <a:pt x="159" y="243"/>
                  </a:moveTo>
                  <a:cubicBezTo>
                    <a:pt x="149" y="240"/>
                    <a:pt x="139" y="238"/>
                    <a:pt x="129" y="236"/>
                  </a:cubicBezTo>
                  <a:cubicBezTo>
                    <a:pt x="129" y="226"/>
                    <a:pt x="129" y="215"/>
                    <a:pt x="129" y="205"/>
                  </a:cubicBezTo>
                  <a:cubicBezTo>
                    <a:pt x="139" y="208"/>
                    <a:pt x="149" y="211"/>
                    <a:pt x="159" y="213"/>
                  </a:cubicBezTo>
                  <a:cubicBezTo>
                    <a:pt x="159" y="223"/>
                    <a:pt x="159" y="233"/>
                    <a:pt x="159" y="243"/>
                  </a:cubicBezTo>
                  <a:close/>
                  <a:moveTo>
                    <a:pt x="159" y="298"/>
                  </a:moveTo>
                  <a:cubicBezTo>
                    <a:pt x="149" y="296"/>
                    <a:pt x="139" y="294"/>
                    <a:pt x="129" y="292"/>
                  </a:cubicBezTo>
                  <a:cubicBezTo>
                    <a:pt x="129" y="281"/>
                    <a:pt x="129" y="271"/>
                    <a:pt x="129" y="261"/>
                  </a:cubicBezTo>
                  <a:cubicBezTo>
                    <a:pt x="139" y="263"/>
                    <a:pt x="149" y="266"/>
                    <a:pt x="159" y="268"/>
                  </a:cubicBezTo>
                  <a:cubicBezTo>
                    <a:pt x="159" y="278"/>
                    <a:pt x="159" y="288"/>
                    <a:pt x="159" y="298"/>
                  </a:cubicBezTo>
                  <a:close/>
                  <a:moveTo>
                    <a:pt x="159" y="353"/>
                  </a:moveTo>
                  <a:cubicBezTo>
                    <a:pt x="149" y="351"/>
                    <a:pt x="139" y="349"/>
                    <a:pt x="129" y="347"/>
                  </a:cubicBezTo>
                  <a:cubicBezTo>
                    <a:pt x="129" y="337"/>
                    <a:pt x="129" y="327"/>
                    <a:pt x="129" y="317"/>
                  </a:cubicBezTo>
                  <a:cubicBezTo>
                    <a:pt x="139" y="319"/>
                    <a:pt x="149" y="321"/>
                    <a:pt x="159" y="323"/>
                  </a:cubicBezTo>
                  <a:cubicBezTo>
                    <a:pt x="159" y="333"/>
                    <a:pt x="159" y="343"/>
                    <a:pt x="159" y="353"/>
                  </a:cubicBezTo>
                  <a:close/>
                  <a:moveTo>
                    <a:pt x="159" y="408"/>
                  </a:moveTo>
                  <a:cubicBezTo>
                    <a:pt x="149" y="406"/>
                    <a:pt x="139" y="405"/>
                    <a:pt x="129" y="403"/>
                  </a:cubicBezTo>
                  <a:cubicBezTo>
                    <a:pt x="129" y="393"/>
                    <a:pt x="129" y="383"/>
                    <a:pt x="129" y="372"/>
                  </a:cubicBezTo>
                  <a:cubicBezTo>
                    <a:pt x="139" y="374"/>
                    <a:pt x="149" y="376"/>
                    <a:pt x="159" y="378"/>
                  </a:cubicBezTo>
                  <a:cubicBezTo>
                    <a:pt x="159" y="388"/>
                    <a:pt x="159" y="398"/>
                    <a:pt x="159" y="408"/>
                  </a:cubicBezTo>
                  <a:close/>
                  <a:moveTo>
                    <a:pt x="160" y="463"/>
                  </a:moveTo>
                  <a:cubicBezTo>
                    <a:pt x="149" y="461"/>
                    <a:pt x="139" y="460"/>
                    <a:pt x="129" y="459"/>
                  </a:cubicBezTo>
                  <a:cubicBezTo>
                    <a:pt x="129" y="448"/>
                    <a:pt x="129" y="438"/>
                    <a:pt x="129" y="428"/>
                  </a:cubicBezTo>
                  <a:cubicBezTo>
                    <a:pt x="139" y="430"/>
                    <a:pt x="149" y="432"/>
                    <a:pt x="160" y="433"/>
                  </a:cubicBezTo>
                  <a:cubicBezTo>
                    <a:pt x="160" y="443"/>
                    <a:pt x="160" y="453"/>
                    <a:pt x="160" y="463"/>
                  </a:cubicBezTo>
                  <a:close/>
                  <a:moveTo>
                    <a:pt x="160" y="518"/>
                  </a:moveTo>
                  <a:cubicBezTo>
                    <a:pt x="149" y="516"/>
                    <a:pt x="139" y="515"/>
                    <a:pt x="129" y="514"/>
                  </a:cubicBezTo>
                  <a:cubicBezTo>
                    <a:pt x="129" y="504"/>
                    <a:pt x="129" y="494"/>
                    <a:pt x="129" y="484"/>
                  </a:cubicBezTo>
                  <a:cubicBezTo>
                    <a:pt x="139" y="485"/>
                    <a:pt x="149" y="487"/>
                    <a:pt x="160" y="488"/>
                  </a:cubicBezTo>
                  <a:cubicBezTo>
                    <a:pt x="160" y="498"/>
                    <a:pt x="160" y="508"/>
                    <a:pt x="160" y="518"/>
                  </a:cubicBezTo>
                  <a:close/>
                  <a:moveTo>
                    <a:pt x="160" y="572"/>
                  </a:moveTo>
                  <a:cubicBezTo>
                    <a:pt x="150" y="572"/>
                    <a:pt x="139" y="571"/>
                    <a:pt x="129" y="570"/>
                  </a:cubicBezTo>
                  <a:cubicBezTo>
                    <a:pt x="129" y="560"/>
                    <a:pt x="129" y="550"/>
                    <a:pt x="129" y="539"/>
                  </a:cubicBezTo>
                  <a:cubicBezTo>
                    <a:pt x="139" y="541"/>
                    <a:pt x="150" y="542"/>
                    <a:pt x="160" y="543"/>
                  </a:cubicBezTo>
                  <a:cubicBezTo>
                    <a:pt x="160" y="553"/>
                    <a:pt x="160" y="563"/>
                    <a:pt x="160" y="572"/>
                  </a:cubicBezTo>
                  <a:close/>
                  <a:moveTo>
                    <a:pt x="160" y="627"/>
                  </a:moveTo>
                  <a:cubicBezTo>
                    <a:pt x="150" y="627"/>
                    <a:pt x="140" y="626"/>
                    <a:pt x="129" y="626"/>
                  </a:cubicBezTo>
                  <a:cubicBezTo>
                    <a:pt x="129" y="616"/>
                    <a:pt x="129" y="605"/>
                    <a:pt x="129" y="595"/>
                  </a:cubicBezTo>
                  <a:cubicBezTo>
                    <a:pt x="140" y="596"/>
                    <a:pt x="150" y="597"/>
                    <a:pt x="160" y="598"/>
                  </a:cubicBezTo>
                  <a:cubicBezTo>
                    <a:pt x="160" y="608"/>
                    <a:pt x="160" y="618"/>
                    <a:pt x="160" y="627"/>
                  </a:cubicBezTo>
                  <a:close/>
                  <a:moveTo>
                    <a:pt x="160" y="682"/>
                  </a:moveTo>
                  <a:cubicBezTo>
                    <a:pt x="150" y="682"/>
                    <a:pt x="140" y="682"/>
                    <a:pt x="130" y="681"/>
                  </a:cubicBezTo>
                  <a:cubicBezTo>
                    <a:pt x="130" y="671"/>
                    <a:pt x="130" y="661"/>
                    <a:pt x="130" y="651"/>
                  </a:cubicBezTo>
                  <a:cubicBezTo>
                    <a:pt x="140" y="652"/>
                    <a:pt x="150" y="652"/>
                    <a:pt x="160" y="653"/>
                  </a:cubicBezTo>
                  <a:cubicBezTo>
                    <a:pt x="160" y="663"/>
                    <a:pt x="160" y="673"/>
                    <a:pt x="160" y="682"/>
                  </a:cubicBezTo>
                  <a:close/>
                  <a:moveTo>
                    <a:pt x="160" y="737"/>
                  </a:moveTo>
                  <a:cubicBezTo>
                    <a:pt x="150" y="737"/>
                    <a:pt x="140" y="737"/>
                    <a:pt x="130" y="737"/>
                  </a:cubicBezTo>
                  <a:cubicBezTo>
                    <a:pt x="130" y="727"/>
                    <a:pt x="130" y="717"/>
                    <a:pt x="130" y="706"/>
                  </a:cubicBezTo>
                  <a:cubicBezTo>
                    <a:pt x="140" y="707"/>
                    <a:pt x="150" y="708"/>
                    <a:pt x="160" y="708"/>
                  </a:cubicBezTo>
                  <a:cubicBezTo>
                    <a:pt x="160" y="718"/>
                    <a:pt x="160" y="728"/>
                    <a:pt x="160" y="737"/>
                  </a:cubicBezTo>
                  <a:close/>
                  <a:moveTo>
                    <a:pt x="160" y="792"/>
                  </a:moveTo>
                  <a:cubicBezTo>
                    <a:pt x="150" y="793"/>
                    <a:pt x="140" y="793"/>
                    <a:pt x="130" y="793"/>
                  </a:cubicBezTo>
                  <a:cubicBezTo>
                    <a:pt x="130" y="783"/>
                    <a:pt x="130" y="772"/>
                    <a:pt x="130" y="762"/>
                  </a:cubicBezTo>
                  <a:cubicBezTo>
                    <a:pt x="140" y="762"/>
                    <a:pt x="150" y="763"/>
                    <a:pt x="160" y="763"/>
                  </a:cubicBezTo>
                  <a:cubicBezTo>
                    <a:pt x="160" y="773"/>
                    <a:pt x="160" y="783"/>
                    <a:pt x="160" y="792"/>
                  </a:cubicBezTo>
                  <a:close/>
                  <a:moveTo>
                    <a:pt x="160" y="847"/>
                  </a:moveTo>
                  <a:cubicBezTo>
                    <a:pt x="150" y="848"/>
                    <a:pt x="140" y="848"/>
                    <a:pt x="130" y="849"/>
                  </a:cubicBezTo>
                  <a:cubicBezTo>
                    <a:pt x="130" y="838"/>
                    <a:pt x="130" y="828"/>
                    <a:pt x="130" y="818"/>
                  </a:cubicBezTo>
                  <a:cubicBezTo>
                    <a:pt x="140" y="818"/>
                    <a:pt x="150" y="818"/>
                    <a:pt x="160" y="818"/>
                  </a:cubicBezTo>
                  <a:cubicBezTo>
                    <a:pt x="160" y="828"/>
                    <a:pt x="160" y="838"/>
                    <a:pt x="160" y="847"/>
                  </a:cubicBezTo>
                  <a:close/>
                  <a:moveTo>
                    <a:pt x="160" y="902"/>
                  </a:moveTo>
                  <a:cubicBezTo>
                    <a:pt x="150" y="903"/>
                    <a:pt x="140" y="904"/>
                    <a:pt x="130" y="904"/>
                  </a:cubicBezTo>
                  <a:cubicBezTo>
                    <a:pt x="130" y="894"/>
                    <a:pt x="130" y="884"/>
                    <a:pt x="130" y="874"/>
                  </a:cubicBezTo>
                  <a:cubicBezTo>
                    <a:pt x="140" y="873"/>
                    <a:pt x="150" y="873"/>
                    <a:pt x="160" y="873"/>
                  </a:cubicBezTo>
                  <a:cubicBezTo>
                    <a:pt x="160" y="883"/>
                    <a:pt x="160" y="893"/>
                    <a:pt x="160" y="902"/>
                  </a:cubicBezTo>
                  <a:close/>
                  <a:moveTo>
                    <a:pt x="160" y="957"/>
                  </a:moveTo>
                  <a:cubicBezTo>
                    <a:pt x="150" y="958"/>
                    <a:pt x="140" y="959"/>
                    <a:pt x="130" y="960"/>
                  </a:cubicBezTo>
                  <a:cubicBezTo>
                    <a:pt x="130" y="950"/>
                    <a:pt x="130" y="939"/>
                    <a:pt x="130" y="929"/>
                  </a:cubicBezTo>
                  <a:cubicBezTo>
                    <a:pt x="140" y="929"/>
                    <a:pt x="150" y="928"/>
                    <a:pt x="160" y="928"/>
                  </a:cubicBezTo>
                  <a:cubicBezTo>
                    <a:pt x="160" y="938"/>
                    <a:pt x="160" y="947"/>
                    <a:pt x="160" y="957"/>
                  </a:cubicBezTo>
                  <a:close/>
                  <a:moveTo>
                    <a:pt x="161" y="1012"/>
                  </a:moveTo>
                  <a:cubicBezTo>
                    <a:pt x="150" y="1013"/>
                    <a:pt x="140" y="1014"/>
                    <a:pt x="130" y="1016"/>
                  </a:cubicBezTo>
                  <a:cubicBezTo>
                    <a:pt x="130" y="1005"/>
                    <a:pt x="130" y="995"/>
                    <a:pt x="130" y="985"/>
                  </a:cubicBezTo>
                  <a:cubicBezTo>
                    <a:pt x="140" y="984"/>
                    <a:pt x="150" y="984"/>
                    <a:pt x="161" y="983"/>
                  </a:cubicBezTo>
                  <a:cubicBezTo>
                    <a:pt x="161" y="993"/>
                    <a:pt x="161" y="1002"/>
                    <a:pt x="161" y="1012"/>
                  </a:cubicBezTo>
                  <a:close/>
                  <a:moveTo>
                    <a:pt x="161" y="1067"/>
                  </a:moveTo>
                  <a:cubicBezTo>
                    <a:pt x="130" y="1071"/>
                    <a:pt x="130" y="1071"/>
                    <a:pt x="130" y="1071"/>
                  </a:cubicBezTo>
                  <a:cubicBezTo>
                    <a:pt x="130" y="1041"/>
                    <a:pt x="130" y="1041"/>
                    <a:pt x="130" y="1041"/>
                  </a:cubicBezTo>
                  <a:cubicBezTo>
                    <a:pt x="161" y="1038"/>
                    <a:pt x="161" y="1038"/>
                    <a:pt x="161" y="1038"/>
                  </a:cubicBezTo>
                  <a:lnTo>
                    <a:pt x="161" y="1067"/>
                  </a:lnTo>
                  <a:close/>
                  <a:moveTo>
                    <a:pt x="186" y="1036"/>
                  </a:moveTo>
                  <a:cubicBezTo>
                    <a:pt x="208" y="1034"/>
                    <a:pt x="208" y="1034"/>
                    <a:pt x="208" y="1034"/>
                  </a:cubicBezTo>
                  <a:cubicBezTo>
                    <a:pt x="208" y="1061"/>
                    <a:pt x="208" y="1061"/>
                    <a:pt x="208" y="1061"/>
                  </a:cubicBezTo>
                  <a:cubicBezTo>
                    <a:pt x="186" y="1065"/>
                    <a:pt x="186" y="1065"/>
                    <a:pt x="186" y="1065"/>
                  </a:cubicBezTo>
                  <a:lnTo>
                    <a:pt x="186" y="1036"/>
                  </a:lnTo>
                  <a:close/>
                  <a:moveTo>
                    <a:pt x="186" y="982"/>
                  </a:moveTo>
                  <a:cubicBezTo>
                    <a:pt x="193" y="981"/>
                    <a:pt x="200" y="981"/>
                    <a:pt x="208" y="980"/>
                  </a:cubicBezTo>
                  <a:cubicBezTo>
                    <a:pt x="208" y="990"/>
                    <a:pt x="208" y="999"/>
                    <a:pt x="208" y="1008"/>
                  </a:cubicBezTo>
                  <a:cubicBezTo>
                    <a:pt x="200" y="1008"/>
                    <a:pt x="193" y="1009"/>
                    <a:pt x="186" y="1010"/>
                  </a:cubicBezTo>
                  <a:cubicBezTo>
                    <a:pt x="186" y="1001"/>
                    <a:pt x="186" y="991"/>
                    <a:pt x="186" y="982"/>
                  </a:cubicBezTo>
                  <a:close/>
                  <a:moveTo>
                    <a:pt x="186" y="956"/>
                  </a:moveTo>
                  <a:cubicBezTo>
                    <a:pt x="186" y="946"/>
                    <a:pt x="186" y="937"/>
                    <a:pt x="186" y="928"/>
                  </a:cubicBezTo>
                  <a:cubicBezTo>
                    <a:pt x="193" y="927"/>
                    <a:pt x="200" y="927"/>
                    <a:pt x="208" y="927"/>
                  </a:cubicBezTo>
                  <a:cubicBezTo>
                    <a:pt x="208" y="936"/>
                    <a:pt x="208" y="945"/>
                    <a:pt x="208" y="954"/>
                  </a:cubicBezTo>
                  <a:cubicBezTo>
                    <a:pt x="200" y="954"/>
                    <a:pt x="193" y="955"/>
                    <a:pt x="186" y="956"/>
                  </a:cubicBezTo>
                  <a:close/>
                  <a:moveTo>
                    <a:pt x="186" y="873"/>
                  </a:moveTo>
                  <a:cubicBezTo>
                    <a:pt x="193" y="873"/>
                    <a:pt x="200" y="873"/>
                    <a:pt x="208" y="873"/>
                  </a:cubicBezTo>
                  <a:cubicBezTo>
                    <a:pt x="208" y="882"/>
                    <a:pt x="208" y="891"/>
                    <a:pt x="208" y="900"/>
                  </a:cubicBezTo>
                  <a:cubicBezTo>
                    <a:pt x="200" y="900"/>
                    <a:pt x="193" y="901"/>
                    <a:pt x="186" y="901"/>
                  </a:cubicBezTo>
                  <a:cubicBezTo>
                    <a:pt x="186" y="892"/>
                    <a:pt x="186" y="883"/>
                    <a:pt x="186" y="873"/>
                  </a:cubicBezTo>
                  <a:close/>
                  <a:moveTo>
                    <a:pt x="186" y="847"/>
                  </a:moveTo>
                  <a:cubicBezTo>
                    <a:pt x="186" y="838"/>
                    <a:pt x="186" y="828"/>
                    <a:pt x="186" y="819"/>
                  </a:cubicBezTo>
                  <a:cubicBezTo>
                    <a:pt x="193" y="819"/>
                    <a:pt x="200" y="819"/>
                    <a:pt x="208" y="819"/>
                  </a:cubicBezTo>
                  <a:cubicBezTo>
                    <a:pt x="208" y="828"/>
                    <a:pt x="208" y="837"/>
                    <a:pt x="208" y="846"/>
                  </a:cubicBezTo>
                  <a:cubicBezTo>
                    <a:pt x="200" y="846"/>
                    <a:pt x="193" y="847"/>
                    <a:pt x="186" y="847"/>
                  </a:cubicBezTo>
                  <a:close/>
                  <a:moveTo>
                    <a:pt x="186" y="764"/>
                  </a:moveTo>
                  <a:cubicBezTo>
                    <a:pt x="193" y="765"/>
                    <a:pt x="200" y="765"/>
                    <a:pt x="208" y="765"/>
                  </a:cubicBezTo>
                  <a:cubicBezTo>
                    <a:pt x="208" y="774"/>
                    <a:pt x="208" y="783"/>
                    <a:pt x="208" y="792"/>
                  </a:cubicBezTo>
                  <a:cubicBezTo>
                    <a:pt x="200" y="792"/>
                    <a:pt x="193" y="792"/>
                    <a:pt x="186" y="793"/>
                  </a:cubicBezTo>
                  <a:cubicBezTo>
                    <a:pt x="186" y="783"/>
                    <a:pt x="186" y="774"/>
                    <a:pt x="186" y="764"/>
                  </a:cubicBezTo>
                  <a:close/>
                  <a:moveTo>
                    <a:pt x="186" y="738"/>
                  </a:moveTo>
                  <a:cubicBezTo>
                    <a:pt x="186" y="729"/>
                    <a:pt x="186" y="719"/>
                    <a:pt x="186" y="710"/>
                  </a:cubicBezTo>
                  <a:cubicBezTo>
                    <a:pt x="193" y="710"/>
                    <a:pt x="200" y="711"/>
                    <a:pt x="208" y="711"/>
                  </a:cubicBezTo>
                  <a:cubicBezTo>
                    <a:pt x="208" y="720"/>
                    <a:pt x="208" y="729"/>
                    <a:pt x="208" y="738"/>
                  </a:cubicBezTo>
                  <a:cubicBezTo>
                    <a:pt x="200" y="738"/>
                    <a:pt x="193" y="738"/>
                    <a:pt x="186" y="738"/>
                  </a:cubicBezTo>
                  <a:close/>
                  <a:moveTo>
                    <a:pt x="186" y="656"/>
                  </a:moveTo>
                  <a:cubicBezTo>
                    <a:pt x="193" y="656"/>
                    <a:pt x="200" y="657"/>
                    <a:pt x="208" y="657"/>
                  </a:cubicBezTo>
                  <a:cubicBezTo>
                    <a:pt x="208" y="666"/>
                    <a:pt x="208" y="675"/>
                    <a:pt x="208" y="685"/>
                  </a:cubicBezTo>
                  <a:cubicBezTo>
                    <a:pt x="200" y="684"/>
                    <a:pt x="193" y="684"/>
                    <a:pt x="186" y="684"/>
                  </a:cubicBezTo>
                  <a:cubicBezTo>
                    <a:pt x="186" y="674"/>
                    <a:pt x="186" y="665"/>
                    <a:pt x="186" y="656"/>
                  </a:cubicBezTo>
                  <a:close/>
                  <a:moveTo>
                    <a:pt x="186" y="601"/>
                  </a:moveTo>
                  <a:cubicBezTo>
                    <a:pt x="193" y="602"/>
                    <a:pt x="200" y="603"/>
                    <a:pt x="208" y="604"/>
                  </a:cubicBezTo>
                  <a:cubicBezTo>
                    <a:pt x="208" y="613"/>
                    <a:pt x="208" y="622"/>
                    <a:pt x="208" y="631"/>
                  </a:cubicBezTo>
                  <a:cubicBezTo>
                    <a:pt x="200" y="630"/>
                    <a:pt x="193" y="630"/>
                    <a:pt x="186" y="629"/>
                  </a:cubicBezTo>
                  <a:cubicBezTo>
                    <a:pt x="186" y="620"/>
                    <a:pt x="186" y="611"/>
                    <a:pt x="186" y="601"/>
                  </a:cubicBezTo>
                  <a:close/>
                  <a:moveTo>
                    <a:pt x="186" y="547"/>
                  </a:moveTo>
                  <a:cubicBezTo>
                    <a:pt x="193" y="548"/>
                    <a:pt x="200" y="549"/>
                    <a:pt x="208" y="550"/>
                  </a:cubicBezTo>
                  <a:cubicBezTo>
                    <a:pt x="208" y="559"/>
                    <a:pt x="208" y="568"/>
                    <a:pt x="208" y="577"/>
                  </a:cubicBezTo>
                  <a:cubicBezTo>
                    <a:pt x="200" y="576"/>
                    <a:pt x="193" y="576"/>
                    <a:pt x="186" y="575"/>
                  </a:cubicBezTo>
                  <a:cubicBezTo>
                    <a:pt x="186" y="566"/>
                    <a:pt x="186" y="556"/>
                    <a:pt x="186" y="547"/>
                  </a:cubicBezTo>
                  <a:close/>
                  <a:moveTo>
                    <a:pt x="186" y="492"/>
                  </a:moveTo>
                  <a:cubicBezTo>
                    <a:pt x="193" y="494"/>
                    <a:pt x="200" y="495"/>
                    <a:pt x="208" y="496"/>
                  </a:cubicBezTo>
                  <a:cubicBezTo>
                    <a:pt x="208" y="505"/>
                    <a:pt x="208" y="514"/>
                    <a:pt x="208" y="523"/>
                  </a:cubicBezTo>
                  <a:cubicBezTo>
                    <a:pt x="200" y="522"/>
                    <a:pt x="193" y="521"/>
                    <a:pt x="186" y="521"/>
                  </a:cubicBezTo>
                  <a:cubicBezTo>
                    <a:pt x="186" y="511"/>
                    <a:pt x="186" y="502"/>
                    <a:pt x="186" y="492"/>
                  </a:cubicBezTo>
                  <a:close/>
                  <a:moveTo>
                    <a:pt x="186" y="438"/>
                  </a:moveTo>
                  <a:cubicBezTo>
                    <a:pt x="193" y="439"/>
                    <a:pt x="200" y="441"/>
                    <a:pt x="208" y="442"/>
                  </a:cubicBezTo>
                  <a:cubicBezTo>
                    <a:pt x="208" y="451"/>
                    <a:pt x="208" y="460"/>
                    <a:pt x="208" y="469"/>
                  </a:cubicBezTo>
                  <a:cubicBezTo>
                    <a:pt x="200" y="468"/>
                    <a:pt x="193" y="467"/>
                    <a:pt x="186" y="466"/>
                  </a:cubicBezTo>
                  <a:cubicBezTo>
                    <a:pt x="186" y="457"/>
                    <a:pt x="186" y="448"/>
                    <a:pt x="186" y="438"/>
                  </a:cubicBezTo>
                  <a:close/>
                  <a:moveTo>
                    <a:pt x="186" y="384"/>
                  </a:moveTo>
                  <a:cubicBezTo>
                    <a:pt x="193" y="385"/>
                    <a:pt x="200" y="387"/>
                    <a:pt x="208" y="388"/>
                  </a:cubicBezTo>
                  <a:cubicBezTo>
                    <a:pt x="208" y="397"/>
                    <a:pt x="208" y="406"/>
                    <a:pt x="208" y="415"/>
                  </a:cubicBezTo>
                  <a:cubicBezTo>
                    <a:pt x="200" y="414"/>
                    <a:pt x="193" y="413"/>
                    <a:pt x="186" y="412"/>
                  </a:cubicBezTo>
                  <a:cubicBezTo>
                    <a:pt x="186" y="403"/>
                    <a:pt x="186" y="393"/>
                    <a:pt x="186" y="384"/>
                  </a:cubicBezTo>
                  <a:close/>
                  <a:moveTo>
                    <a:pt x="186" y="329"/>
                  </a:moveTo>
                  <a:cubicBezTo>
                    <a:pt x="193" y="331"/>
                    <a:pt x="200" y="333"/>
                    <a:pt x="208" y="334"/>
                  </a:cubicBezTo>
                  <a:cubicBezTo>
                    <a:pt x="208" y="343"/>
                    <a:pt x="208" y="352"/>
                    <a:pt x="208" y="361"/>
                  </a:cubicBezTo>
                  <a:cubicBezTo>
                    <a:pt x="200" y="360"/>
                    <a:pt x="193" y="359"/>
                    <a:pt x="186" y="358"/>
                  </a:cubicBezTo>
                  <a:cubicBezTo>
                    <a:pt x="186" y="348"/>
                    <a:pt x="186" y="339"/>
                    <a:pt x="186" y="329"/>
                  </a:cubicBezTo>
                  <a:close/>
                  <a:moveTo>
                    <a:pt x="186" y="275"/>
                  </a:moveTo>
                  <a:cubicBezTo>
                    <a:pt x="193" y="277"/>
                    <a:pt x="200" y="279"/>
                    <a:pt x="208" y="280"/>
                  </a:cubicBezTo>
                  <a:cubicBezTo>
                    <a:pt x="208" y="289"/>
                    <a:pt x="208" y="299"/>
                    <a:pt x="208" y="308"/>
                  </a:cubicBezTo>
                  <a:cubicBezTo>
                    <a:pt x="200" y="306"/>
                    <a:pt x="193" y="305"/>
                    <a:pt x="186" y="303"/>
                  </a:cubicBezTo>
                  <a:cubicBezTo>
                    <a:pt x="186" y="294"/>
                    <a:pt x="186" y="284"/>
                    <a:pt x="186" y="275"/>
                  </a:cubicBezTo>
                  <a:close/>
                  <a:moveTo>
                    <a:pt x="186" y="249"/>
                  </a:moveTo>
                  <a:cubicBezTo>
                    <a:pt x="186" y="239"/>
                    <a:pt x="186" y="230"/>
                    <a:pt x="186" y="221"/>
                  </a:cubicBezTo>
                  <a:cubicBezTo>
                    <a:pt x="193" y="223"/>
                    <a:pt x="200" y="225"/>
                    <a:pt x="208" y="227"/>
                  </a:cubicBezTo>
                  <a:cubicBezTo>
                    <a:pt x="208" y="236"/>
                    <a:pt x="208" y="245"/>
                    <a:pt x="208" y="254"/>
                  </a:cubicBezTo>
                  <a:cubicBezTo>
                    <a:pt x="200" y="252"/>
                    <a:pt x="193" y="250"/>
                    <a:pt x="186" y="249"/>
                  </a:cubicBezTo>
                  <a:close/>
                  <a:moveTo>
                    <a:pt x="186" y="166"/>
                  </a:moveTo>
                  <a:cubicBezTo>
                    <a:pt x="193" y="168"/>
                    <a:pt x="200" y="171"/>
                    <a:pt x="208" y="173"/>
                  </a:cubicBezTo>
                  <a:cubicBezTo>
                    <a:pt x="208" y="182"/>
                    <a:pt x="208" y="191"/>
                    <a:pt x="208" y="200"/>
                  </a:cubicBezTo>
                  <a:cubicBezTo>
                    <a:pt x="200" y="198"/>
                    <a:pt x="193" y="196"/>
                    <a:pt x="186" y="194"/>
                  </a:cubicBezTo>
                  <a:cubicBezTo>
                    <a:pt x="186" y="185"/>
                    <a:pt x="186" y="176"/>
                    <a:pt x="186" y="166"/>
                  </a:cubicBezTo>
                  <a:close/>
                  <a:moveTo>
                    <a:pt x="208" y="146"/>
                  </a:moveTo>
                  <a:cubicBezTo>
                    <a:pt x="186" y="140"/>
                    <a:pt x="186" y="140"/>
                    <a:pt x="186" y="140"/>
                  </a:cubicBezTo>
                  <a:cubicBezTo>
                    <a:pt x="186" y="112"/>
                    <a:pt x="186" y="112"/>
                    <a:pt x="186" y="112"/>
                  </a:cubicBezTo>
                  <a:cubicBezTo>
                    <a:pt x="208" y="119"/>
                    <a:pt x="208" y="119"/>
                    <a:pt x="208" y="119"/>
                  </a:cubicBezTo>
                  <a:lnTo>
                    <a:pt x="208" y="146"/>
                  </a:lnTo>
                  <a:close/>
                  <a:moveTo>
                    <a:pt x="228" y="1033"/>
                  </a:moveTo>
                  <a:cubicBezTo>
                    <a:pt x="247" y="1031"/>
                    <a:pt x="247" y="1031"/>
                    <a:pt x="247" y="1031"/>
                  </a:cubicBezTo>
                  <a:cubicBezTo>
                    <a:pt x="247" y="1057"/>
                    <a:pt x="247" y="1057"/>
                    <a:pt x="247" y="1057"/>
                  </a:cubicBezTo>
                  <a:cubicBezTo>
                    <a:pt x="228" y="1060"/>
                    <a:pt x="228" y="1060"/>
                    <a:pt x="228" y="1060"/>
                  </a:cubicBezTo>
                  <a:lnTo>
                    <a:pt x="228" y="1033"/>
                  </a:lnTo>
                  <a:close/>
                  <a:moveTo>
                    <a:pt x="228" y="980"/>
                  </a:moveTo>
                  <a:cubicBezTo>
                    <a:pt x="234" y="979"/>
                    <a:pt x="241" y="979"/>
                    <a:pt x="247" y="978"/>
                  </a:cubicBezTo>
                  <a:cubicBezTo>
                    <a:pt x="247" y="987"/>
                    <a:pt x="247" y="995"/>
                    <a:pt x="247" y="1004"/>
                  </a:cubicBezTo>
                  <a:cubicBezTo>
                    <a:pt x="241" y="1005"/>
                    <a:pt x="234" y="1005"/>
                    <a:pt x="228" y="1006"/>
                  </a:cubicBezTo>
                  <a:cubicBezTo>
                    <a:pt x="228" y="997"/>
                    <a:pt x="228" y="989"/>
                    <a:pt x="228" y="980"/>
                  </a:cubicBezTo>
                  <a:close/>
                  <a:moveTo>
                    <a:pt x="228" y="926"/>
                  </a:moveTo>
                  <a:cubicBezTo>
                    <a:pt x="234" y="926"/>
                    <a:pt x="241" y="926"/>
                    <a:pt x="247" y="926"/>
                  </a:cubicBezTo>
                  <a:cubicBezTo>
                    <a:pt x="247" y="934"/>
                    <a:pt x="247" y="943"/>
                    <a:pt x="247" y="951"/>
                  </a:cubicBezTo>
                  <a:cubicBezTo>
                    <a:pt x="241" y="952"/>
                    <a:pt x="234" y="952"/>
                    <a:pt x="228" y="953"/>
                  </a:cubicBezTo>
                  <a:cubicBezTo>
                    <a:pt x="228" y="944"/>
                    <a:pt x="228" y="935"/>
                    <a:pt x="228" y="926"/>
                  </a:cubicBezTo>
                  <a:close/>
                  <a:moveTo>
                    <a:pt x="228" y="873"/>
                  </a:moveTo>
                  <a:cubicBezTo>
                    <a:pt x="235" y="873"/>
                    <a:pt x="241" y="873"/>
                    <a:pt x="247" y="873"/>
                  </a:cubicBezTo>
                  <a:cubicBezTo>
                    <a:pt x="247" y="881"/>
                    <a:pt x="247" y="890"/>
                    <a:pt x="247" y="898"/>
                  </a:cubicBezTo>
                  <a:cubicBezTo>
                    <a:pt x="241" y="899"/>
                    <a:pt x="235" y="899"/>
                    <a:pt x="228" y="899"/>
                  </a:cubicBezTo>
                  <a:cubicBezTo>
                    <a:pt x="228" y="891"/>
                    <a:pt x="228" y="882"/>
                    <a:pt x="228" y="873"/>
                  </a:cubicBezTo>
                  <a:close/>
                  <a:moveTo>
                    <a:pt x="228" y="820"/>
                  </a:moveTo>
                  <a:cubicBezTo>
                    <a:pt x="235" y="820"/>
                    <a:pt x="241" y="820"/>
                    <a:pt x="247" y="820"/>
                  </a:cubicBezTo>
                  <a:cubicBezTo>
                    <a:pt x="247" y="828"/>
                    <a:pt x="247" y="837"/>
                    <a:pt x="247" y="845"/>
                  </a:cubicBezTo>
                  <a:cubicBezTo>
                    <a:pt x="241" y="845"/>
                    <a:pt x="235" y="846"/>
                    <a:pt x="228" y="846"/>
                  </a:cubicBezTo>
                  <a:cubicBezTo>
                    <a:pt x="228" y="837"/>
                    <a:pt x="228" y="828"/>
                    <a:pt x="228" y="820"/>
                  </a:cubicBezTo>
                  <a:close/>
                  <a:moveTo>
                    <a:pt x="228" y="766"/>
                  </a:moveTo>
                  <a:cubicBezTo>
                    <a:pt x="235" y="766"/>
                    <a:pt x="241" y="767"/>
                    <a:pt x="248" y="767"/>
                  </a:cubicBezTo>
                  <a:cubicBezTo>
                    <a:pt x="248" y="775"/>
                    <a:pt x="248" y="784"/>
                    <a:pt x="248" y="792"/>
                  </a:cubicBezTo>
                  <a:cubicBezTo>
                    <a:pt x="241" y="792"/>
                    <a:pt x="235" y="792"/>
                    <a:pt x="228" y="793"/>
                  </a:cubicBezTo>
                  <a:cubicBezTo>
                    <a:pt x="228" y="784"/>
                    <a:pt x="228" y="775"/>
                    <a:pt x="228" y="766"/>
                  </a:cubicBezTo>
                  <a:close/>
                  <a:moveTo>
                    <a:pt x="229" y="713"/>
                  </a:moveTo>
                  <a:cubicBezTo>
                    <a:pt x="235" y="713"/>
                    <a:pt x="241" y="714"/>
                    <a:pt x="248" y="714"/>
                  </a:cubicBezTo>
                  <a:cubicBezTo>
                    <a:pt x="248" y="722"/>
                    <a:pt x="248" y="731"/>
                    <a:pt x="248" y="739"/>
                  </a:cubicBezTo>
                  <a:cubicBezTo>
                    <a:pt x="241" y="739"/>
                    <a:pt x="235" y="739"/>
                    <a:pt x="229" y="739"/>
                  </a:cubicBezTo>
                  <a:cubicBezTo>
                    <a:pt x="229" y="730"/>
                    <a:pt x="229" y="722"/>
                    <a:pt x="229" y="713"/>
                  </a:cubicBezTo>
                  <a:close/>
                  <a:moveTo>
                    <a:pt x="229" y="659"/>
                  </a:moveTo>
                  <a:cubicBezTo>
                    <a:pt x="235" y="660"/>
                    <a:pt x="241" y="660"/>
                    <a:pt x="248" y="661"/>
                  </a:cubicBezTo>
                  <a:cubicBezTo>
                    <a:pt x="248" y="669"/>
                    <a:pt x="248" y="678"/>
                    <a:pt x="248" y="686"/>
                  </a:cubicBezTo>
                  <a:cubicBezTo>
                    <a:pt x="241" y="686"/>
                    <a:pt x="235" y="686"/>
                    <a:pt x="229" y="686"/>
                  </a:cubicBezTo>
                  <a:cubicBezTo>
                    <a:pt x="229" y="677"/>
                    <a:pt x="229" y="668"/>
                    <a:pt x="229" y="659"/>
                  </a:cubicBezTo>
                  <a:close/>
                  <a:moveTo>
                    <a:pt x="229" y="606"/>
                  </a:moveTo>
                  <a:cubicBezTo>
                    <a:pt x="235" y="607"/>
                    <a:pt x="242" y="607"/>
                    <a:pt x="248" y="608"/>
                  </a:cubicBezTo>
                  <a:cubicBezTo>
                    <a:pt x="248" y="617"/>
                    <a:pt x="248" y="625"/>
                    <a:pt x="248" y="634"/>
                  </a:cubicBezTo>
                  <a:cubicBezTo>
                    <a:pt x="242" y="633"/>
                    <a:pt x="235" y="633"/>
                    <a:pt x="229" y="632"/>
                  </a:cubicBezTo>
                  <a:cubicBezTo>
                    <a:pt x="229" y="624"/>
                    <a:pt x="229" y="615"/>
                    <a:pt x="229" y="606"/>
                  </a:cubicBezTo>
                  <a:close/>
                  <a:moveTo>
                    <a:pt x="229" y="553"/>
                  </a:moveTo>
                  <a:cubicBezTo>
                    <a:pt x="235" y="553"/>
                    <a:pt x="242" y="554"/>
                    <a:pt x="248" y="555"/>
                  </a:cubicBezTo>
                  <a:cubicBezTo>
                    <a:pt x="248" y="564"/>
                    <a:pt x="248" y="572"/>
                    <a:pt x="248" y="581"/>
                  </a:cubicBezTo>
                  <a:cubicBezTo>
                    <a:pt x="242" y="580"/>
                    <a:pt x="235" y="580"/>
                    <a:pt x="229" y="579"/>
                  </a:cubicBezTo>
                  <a:cubicBezTo>
                    <a:pt x="229" y="570"/>
                    <a:pt x="229" y="561"/>
                    <a:pt x="229" y="553"/>
                  </a:cubicBezTo>
                  <a:close/>
                  <a:moveTo>
                    <a:pt x="229" y="499"/>
                  </a:moveTo>
                  <a:cubicBezTo>
                    <a:pt x="236" y="500"/>
                    <a:pt x="242" y="501"/>
                    <a:pt x="248" y="502"/>
                  </a:cubicBezTo>
                  <a:cubicBezTo>
                    <a:pt x="248" y="511"/>
                    <a:pt x="248" y="519"/>
                    <a:pt x="248" y="528"/>
                  </a:cubicBezTo>
                  <a:cubicBezTo>
                    <a:pt x="242" y="527"/>
                    <a:pt x="236" y="526"/>
                    <a:pt x="229" y="526"/>
                  </a:cubicBezTo>
                  <a:cubicBezTo>
                    <a:pt x="229" y="517"/>
                    <a:pt x="229" y="508"/>
                    <a:pt x="229" y="499"/>
                  </a:cubicBezTo>
                  <a:close/>
                  <a:moveTo>
                    <a:pt x="229" y="446"/>
                  </a:moveTo>
                  <a:cubicBezTo>
                    <a:pt x="236" y="447"/>
                    <a:pt x="242" y="448"/>
                    <a:pt x="248" y="449"/>
                  </a:cubicBezTo>
                  <a:cubicBezTo>
                    <a:pt x="248" y="458"/>
                    <a:pt x="248" y="466"/>
                    <a:pt x="248" y="475"/>
                  </a:cubicBezTo>
                  <a:cubicBezTo>
                    <a:pt x="242" y="474"/>
                    <a:pt x="236" y="473"/>
                    <a:pt x="229" y="472"/>
                  </a:cubicBezTo>
                  <a:cubicBezTo>
                    <a:pt x="229" y="464"/>
                    <a:pt x="229" y="455"/>
                    <a:pt x="229" y="446"/>
                  </a:cubicBezTo>
                  <a:close/>
                  <a:moveTo>
                    <a:pt x="230" y="393"/>
                  </a:moveTo>
                  <a:cubicBezTo>
                    <a:pt x="236" y="394"/>
                    <a:pt x="242" y="395"/>
                    <a:pt x="249" y="396"/>
                  </a:cubicBezTo>
                  <a:cubicBezTo>
                    <a:pt x="249" y="405"/>
                    <a:pt x="249" y="413"/>
                    <a:pt x="249" y="422"/>
                  </a:cubicBezTo>
                  <a:cubicBezTo>
                    <a:pt x="242" y="421"/>
                    <a:pt x="236" y="420"/>
                    <a:pt x="230" y="419"/>
                  </a:cubicBezTo>
                  <a:cubicBezTo>
                    <a:pt x="230" y="410"/>
                    <a:pt x="230" y="401"/>
                    <a:pt x="230" y="393"/>
                  </a:cubicBezTo>
                  <a:close/>
                  <a:moveTo>
                    <a:pt x="230" y="339"/>
                  </a:moveTo>
                  <a:cubicBezTo>
                    <a:pt x="236" y="341"/>
                    <a:pt x="242" y="342"/>
                    <a:pt x="249" y="343"/>
                  </a:cubicBezTo>
                  <a:cubicBezTo>
                    <a:pt x="249" y="352"/>
                    <a:pt x="249" y="360"/>
                    <a:pt x="249" y="369"/>
                  </a:cubicBezTo>
                  <a:cubicBezTo>
                    <a:pt x="242" y="368"/>
                    <a:pt x="236" y="367"/>
                    <a:pt x="230" y="366"/>
                  </a:cubicBezTo>
                  <a:cubicBezTo>
                    <a:pt x="230" y="357"/>
                    <a:pt x="230" y="348"/>
                    <a:pt x="230" y="339"/>
                  </a:cubicBezTo>
                  <a:close/>
                  <a:moveTo>
                    <a:pt x="230" y="286"/>
                  </a:moveTo>
                  <a:cubicBezTo>
                    <a:pt x="236" y="287"/>
                    <a:pt x="242" y="289"/>
                    <a:pt x="249" y="291"/>
                  </a:cubicBezTo>
                  <a:cubicBezTo>
                    <a:pt x="249" y="299"/>
                    <a:pt x="249" y="307"/>
                    <a:pt x="249" y="316"/>
                  </a:cubicBezTo>
                  <a:cubicBezTo>
                    <a:pt x="242" y="315"/>
                    <a:pt x="236" y="313"/>
                    <a:pt x="230" y="312"/>
                  </a:cubicBezTo>
                  <a:cubicBezTo>
                    <a:pt x="230" y="303"/>
                    <a:pt x="230" y="295"/>
                    <a:pt x="230" y="286"/>
                  </a:cubicBezTo>
                  <a:close/>
                  <a:moveTo>
                    <a:pt x="230" y="232"/>
                  </a:moveTo>
                  <a:cubicBezTo>
                    <a:pt x="236" y="234"/>
                    <a:pt x="243" y="236"/>
                    <a:pt x="249" y="238"/>
                  </a:cubicBezTo>
                  <a:cubicBezTo>
                    <a:pt x="249" y="246"/>
                    <a:pt x="249" y="255"/>
                    <a:pt x="249" y="263"/>
                  </a:cubicBezTo>
                  <a:cubicBezTo>
                    <a:pt x="243" y="262"/>
                    <a:pt x="236" y="260"/>
                    <a:pt x="230" y="259"/>
                  </a:cubicBezTo>
                  <a:cubicBezTo>
                    <a:pt x="230" y="250"/>
                    <a:pt x="230" y="241"/>
                    <a:pt x="230" y="232"/>
                  </a:cubicBezTo>
                  <a:close/>
                  <a:moveTo>
                    <a:pt x="230" y="179"/>
                  </a:moveTo>
                  <a:cubicBezTo>
                    <a:pt x="236" y="181"/>
                    <a:pt x="243" y="183"/>
                    <a:pt x="249" y="185"/>
                  </a:cubicBezTo>
                  <a:cubicBezTo>
                    <a:pt x="249" y="193"/>
                    <a:pt x="249" y="202"/>
                    <a:pt x="249" y="210"/>
                  </a:cubicBezTo>
                  <a:cubicBezTo>
                    <a:pt x="243" y="209"/>
                    <a:pt x="236" y="207"/>
                    <a:pt x="230" y="205"/>
                  </a:cubicBezTo>
                  <a:cubicBezTo>
                    <a:pt x="230" y="197"/>
                    <a:pt x="230" y="188"/>
                    <a:pt x="230" y="179"/>
                  </a:cubicBezTo>
                  <a:close/>
                  <a:moveTo>
                    <a:pt x="249" y="157"/>
                  </a:moveTo>
                  <a:cubicBezTo>
                    <a:pt x="230" y="152"/>
                    <a:pt x="230" y="152"/>
                    <a:pt x="230" y="152"/>
                  </a:cubicBezTo>
                  <a:cubicBezTo>
                    <a:pt x="230" y="126"/>
                    <a:pt x="230" y="126"/>
                    <a:pt x="230" y="126"/>
                  </a:cubicBezTo>
                  <a:cubicBezTo>
                    <a:pt x="249" y="132"/>
                    <a:pt x="249" y="132"/>
                    <a:pt x="249" y="132"/>
                  </a:cubicBezTo>
                  <a:lnTo>
                    <a:pt x="249" y="157"/>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1" name="Freeform 23"/>
            <p:cNvSpPr>
              <a:spLocks noEditPoints="1"/>
            </p:cNvSpPr>
            <p:nvPr/>
          </p:nvSpPr>
          <p:spPr bwMode="auto">
            <a:xfrm>
              <a:off x="8004315" y="3356992"/>
              <a:ext cx="114983" cy="857345"/>
            </a:xfrm>
            <a:custGeom>
              <a:avLst/>
              <a:gdLst>
                <a:gd name="T0" fmla="*/ 0 w 111"/>
                <a:gd name="T1" fmla="*/ 865 h 865"/>
                <a:gd name="T2" fmla="*/ 111 w 111"/>
                <a:gd name="T3" fmla="*/ 36 h 865"/>
                <a:gd name="T4" fmla="*/ 97 w 111"/>
                <a:gd name="T5" fmla="*/ 791 h 865"/>
                <a:gd name="T6" fmla="*/ 16 w 111"/>
                <a:gd name="T7" fmla="*/ 791 h 865"/>
                <a:gd name="T8" fmla="*/ 97 w 111"/>
                <a:gd name="T9" fmla="*/ 791 h 865"/>
                <a:gd name="T10" fmla="*/ 16 w 111"/>
                <a:gd name="T11" fmla="*/ 756 h 865"/>
                <a:gd name="T12" fmla="*/ 97 w 111"/>
                <a:gd name="T13" fmla="*/ 719 h 865"/>
                <a:gd name="T14" fmla="*/ 97 w 111"/>
                <a:gd name="T15" fmla="*/ 684 h 865"/>
                <a:gd name="T16" fmla="*/ 16 w 111"/>
                <a:gd name="T17" fmla="*/ 677 h 865"/>
                <a:gd name="T18" fmla="*/ 97 w 111"/>
                <a:gd name="T19" fmla="*/ 684 h 865"/>
                <a:gd name="T20" fmla="*/ 16 w 111"/>
                <a:gd name="T21" fmla="*/ 642 h 865"/>
                <a:gd name="T22" fmla="*/ 97 w 111"/>
                <a:gd name="T23" fmla="*/ 612 h 865"/>
                <a:gd name="T24" fmla="*/ 97 w 111"/>
                <a:gd name="T25" fmla="*/ 577 h 865"/>
                <a:gd name="T26" fmla="*/ 16 w 111"/>
                <a:gd name="T27" fmla="*/ 563 h 865"/>
                <a:gd name="T28" fmla="*/ 97 w 111"/>
                <a:gd name="T29" fmla="*/ 577 h 865"/>
                <a:gd name="T30" fmla="*/ 16 w 111"/>
                <a:gd name="T31" fmla="*/ 528 h 865"/>
                <a:gd name="T32" fmla="*/ 97 w 111"/>
                <a:gd name="T33" fmla="*/ 505 h 865"/>
                <a:gd name="T34" fmla="*/ 97 w 111"/>
                <a:gd name="T35" fmla="*/ 470 h 865"/>
                <a:gd name="T36" fmla="*/ 16 w 111"/>
                <a:gd name="T37" fmla="*/ 449 h 865"/>
                <a:gd name="T38" fmla="*/ 97 w 111"/>
                <a:gd name="T39" fmla="*/ 470 h 865"/>
                <a:gd name="T40" fmla="*/ 16 w 111"/>
                <a:gd name="T41" fmla="*/ 414 h 865"/>
                <a:gd name="T42" fmla="*/ 97 w 111"/>
                <a:gd name="T43" fmla="*/ 397 h 865"/>
                <a:gd name="T44" fmla="*/ 97 w 111"/>
                <a:gd name="T45" fmla="*/ 363 h 865"/>
                <a:gd name="T46" fmla="*/ 16 w 111"/>
                <a:gd name="T47" fmla="*/ 335 h 865"/>
                <a:gd name="T48" fmla="*/ 97 w 111"/>
                <a:gd name="T49" fmla="*/ 363 h 865"/>
                <a:gd name="T50" fmla="*/ 16 w 111"/>
                <a:gd name="T51" fmla="*/ 300 h 865"/>
                <a:gd name="T52" fmla="*/ 97 w 111"/>
                <a:gd name="T53" fmla="*/ 290 h 865"/>
                <a:gd name="T54" fmla="*/ 97 w 111"/>
                <a:gd name="T55" fmla="*/ 256 h 865"/>
                <a:gd name="T56" fmla="*/ 16 w 111"/>
                <a:gd name="T57" fmla="*/ 221 h 865"/>
                <a:gd name="T58" fmla="*/ 97 w 111"/>
                <a:gd name="T59" fmla="*/ 256 h 865"/>
                <a:gd name="T60" fmla="*/ 16 w 111"/>
                <a:gd name="T61" fmla="*/ 186 h 865"/>
                <a:gd name="T62" fmla="*/ 97 w 111"/>
                <a:gd name="T63" fmla="*/ 183 h 865"/>
                <a:gd name="T64" fmla="*/ 97 w 111"/>
                <a:gd name="T65" fmla="*/ 149 h 865"/>
                <a:gd name="T66" fmla="*/ 16 w 111"/>
                <a:gd name="T67" fmla="*/ 107 h 865"/>
                <a:gd name="T68" fmla="*/ 97 w 111"/>
                <a:gd name="T69" fmla="*/ 149 h 865"/>
                <a:gd name="T70" fmla="*/ 16 w 111"/>
                <a:gd name="T71" fmla="*/ 73 h 865"/>
                <a:gd name="T72" fmla="*/ 97 w 111"/>
                <a:gd name="T73" fmla="*/ 7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865">
                  <a:moveTo>
                    <a:pt x="0" y="0"/>
                  </a:moveTo>
                  <a:cubicBezTo>
                    <a:pt x="0" y="865"/>
                    <a:pt x="0" y="865"/>
                    <a:pt x="0" y="865"/>
                  </a:cubicBezTo>
                  <a:cubicBezTo>
                    <a:pt x="111" y="839"/>
                    <a:pt x="111" y="839"/>
                    <a:pt x="111" y="839"/>
                  </a:cubicBezTo>
                  <a:cubicBezTo>
                    <a:pt x="111" y="36"/>
                    <a:pt x="111" y="36"/>
                    <a:pt x="111" y="36"/>
                  </a:cubicBezTo>
                  <a:lnTo>
                    <a:pt x="0" y="0"/>
                  </a:lnTo>
                  <a:close/>
                  <a:moveTo>
                    <a:pt x="97" y="791"/>
                  </a:moveTo>
                  <a:cubicBezTo>
                    <a:pt x="16" y="813"/>
                    <a:pt x="16" y="813"/>
                    <a:pt x="16" y="813"/>
                  </a:cubicBezTo>
                  <a:cubicBezTo>
                    <a:pt x="16" y="791"/>
                    <a:pt x="16" y="791"/>
                    <a:pt x="16" y="791"/>
                  </a:cubicBezTo>
                  <a:cubicBezTo>
                    <a:pt x="97" y="773"/>
                    <a:pt x="97" y="773"/>
                    <a:pt x="97" y="773"/>
                  </a:cubicBezTo>
                  <a:lnTo>
                    <a:pt x="97" y="791"/>
                  </a:lnTo>
                  <a:close/>
                  <a:moveTo>
                    <a:pt x="97" y="737"/>
                  </a:moveTo>
                  <a:cubicBezTo>
                    <a:pt x="70" y="743"/>
                    <a:pt x="43" y="750"/>
                    <a:pt x="16" y="756"/>
                  </a:cubicBezTo>
                  <a:cubicBezTo>
                    <a:pt x="16" y="748"/>
                    <a:pt x="16" y="741"/>
                    <a:pt x="16" y="734"/>
                  </a:cubicBezTo>
                  <a:cubicBezTo>
                    <a:pt x="43" y="729"/>
                    <a:pt x="70" y="724"/>
                    <a:pt x="97" y="719"/>
                  </a:cubicBezTo>
                  <a:cubicBezTo>
                    <a:pt x="97" y="725"/>
                    <a:pt x="97" y="731"/>
                    <a:pt x="97" y="737"/>
                  </a:cubicBezTo>
                  <a:close/>
                  <a:moveTo>
                    <a:pt x="97" y="684"/>
                  </a:moveTo>
                  <a:cubicBezTo>
                    <a:pt x="70" y="689"/>
                    <a:pt x="43" y="694"/>
                    <a:pt x="16" y="699"/>
                  </a:cubicBezTo>
                  <a:cubicBezTo>
                    <a:pt x="16" y="691"/>
                    <a:pt x="16" y="684"/>
                    <a:pt x="16" y="677"/>
                  </a:cubicBezTo>
                  <a:cubicBezTo>
                    <a:pt x="43" y="673"/>
                    <a:pt x="70" y="669"/>
                    <a:pt x="97" y="666"/>
                  </a:cubicBezTo>
                  <a:cubicBezTo>
                    <a:pt x="97" y="672"/>
                    <a:pt x="97" y="678"/>
                    <a:pt x="97" y="684"/>
                  </a:cubicBezTo>
                  <a:close/>
                  <a:moveTo>
                    <a:pt x="97" y="630"/>
                  </a:moveTo>
                  <a:cubicBezTo>
                    <a:pt x="70" y="634"/>
                    <a:pt x="43" y="638"/>
                    <a:pt x="16" y="642"/>
                  </a:cubicBezTo>
                  <a:cubicBezTo>
                    <a:pt x="16" y="635"/>
                    <a:pt x="16" y="627"/>
                    <a:pt x="16" y="620"/>
                  </a:cubicBezTo>
                  <a:cubicBezTo>
                    <a:pt x="43" y="617"/>
                    <a:pt x="70" y="615"/>
                    <a:pt x="97" y="612"/>
                  </a:cubicBezTo>
                  <a:cubicBezTo>
                    <a:pt x="97" y="618"/>
                    <a:pt x="97" y="624"/>
                    <a:pt x="97" y="630"/>
                  </a:cubicBezTo>
                  <a:close/>
                  <a:moveTo>
                    <a:pt x="97" y="577"/>
                  </a:moveTo>
                  <a:cubicBezTo>
                    <a:pt x="70" y="580"/>
                    <a:pt x="43" y="582"/>
                    <a:pt x="16" y="585"/>
                  </a:cubicBezTo>
                  <a:cubicBezTo>
                    <a:pt x="16" y="578"/>
                    <a:pt x="16" y="570"/>
                    <a:pt x="16" y="563"/>
                  </a:cubicBezTo>
                  <a:cubicBezTo>
                    <a:pt x="43" y="561"/>
                    <a:pt x="70" y="560"/>
                    <a:pt x="97" y="558"/>
                  </a:cubicBezTo>
                  <a:cubicBezTo>
                    <a:pt x="97" y="564"/>
                    <a:pt x="97" y="571"/>
                    <a:pt x="97" y="577"/>
                  </a:cubicBezTo>
                  <a:close/>
                  <a:moveTo>
                    <a:pt x="97" y="523"/>
                  </a:moveTo>
                  <a:cubicBezTo>
                    <a:pt x="70" y="525"/>
                    <a:pt x="43" y="526"/>
                    <a:pt x="16" y="528"/>
                  </a:cubicBezTo>
                  <a:cubicBezTo>
                    <a:pt x="16" y="521"/>
                    <a:pt x="16" y="513"/>
                    <a:pt x="16" y="506"/>
                  </a:cubicBezTo>
                  <a:cubicBezTo>
                    <a:pt x="43" y="505"/>
                    <a:pt x="70" y="505"/>
                    <a:pt x="97" y="505"/>
                  </a:cubicBezTo>
                  <a:cubicBezTo>
                    <a:pt x="97" y="511"/>
                    <a:pt x="97" y="517"/>
                    <a:pt x="97" y="523"/>
                  </a:cubicBezTo>
                  <a:close/>
                  <a:moveTo>
                    <a:pt x="97" y="470"/>
                  </a:moveTo>
                  <a:cubicBezTo>
                    <a:pt x="70" y="470"/>
                    <a:pt x="43" y="471"/>
                    <a:pt x="16" y="471"/>
                  </a:cubicBezTo>
                  <a:cubicBezTo>
                    <a:pt x="16" y="464"/>
                    <a:pt x="16" y="456"/>
                    <a:pt x="16" y="449"/>
                  </a:cubicBezTo>
                  <a:cubicBezTo>
                    <a:pt x="43" y="450"/>
                    <a:pt x="70" y="450"/>
                    <a:pt x="97" y="451"/>
                  </a:cubicBezTo>
                  <a:cubicBezTo>
                    <a:pt x="97" y="457"/>
                    <a:pt x="97" y="464"/>
                    <a:pt x="97" y="470"/>
                  </a:cubicBezTo>
                  <a:close/>
                  <a:moveTo>
                    <a:pt x="97" y="417"/>
                  </a:moveTo>
                  <a:cubicBezTo>
                    <a:pt x="70" y="416"/>
                    <a:pt x="43" y="415"/>
                    <a:pt x="16" y="414"/>
                  </a:cubicBezTo>
                  <a:cubicBezTo>
                    <a:pt x="16" y="407"/>
                    <a:pt x="16" y="399"/>
                    <a:pt x="16" y="392"/>
                  </a:cubicBezTo>
                  <a:cubicBezTo>
                    <a:pt x="43" y="394"/>
                    <a:pt x="70" y="396"/>
                    <a:pt x="97" y="397"/>
                  </a:cubicBezTo>
                  <a:cubicBezTo>
                    <a:pt x="97" y="404"/>
                    <a:pt x="97" y="410"/>
                    <a:pt x="97" y="417"/>
                  </a:cubicBezTo>
                  <a:close/>
                  <a:moveTo>
                    <a:pt x="97" y="363"/>
                  </a:moveTo>
                  <a:cubicBezTo>
                    <a:pt x="70" y="361"/>
                    <a:pt x="43" y="359"/>
                    <a:pt x="16" y="357"/>
                  </a:cubicBezTo>
                  <a:cubicBezTo>
                    <a:pt x="16" y="350"/>
                    <a:pt x="16" y="342"/>
                    <a:pt x="16" y="335"/>
                  </a:cubicBezTo>
                  <a:cubicBezTo>
                    <a:pt x="43" y="338"/>
                    <a:pt x="70" y="341"/>
                    <a:pt x="97" y="344"/>
                  </a:cubicBezTo>
                  <a:cubicBezTo>
                    <a:pt x="97" y="350"/>
                    <a:pt x="97" y="357"/>
                    <a:pt x="97" y="363"/>
                  </a:cubicBezTo>
                  <a:close/>
                  <a:moveTo>
                    <a:pt x="97" y="310"/>
                  </a:moveTo>
                  <a:cubicBezTo>
                    <a:pt x="70" y="307"/>
                    <a:pt x="43" y="303"/>
                    <a:pt x="16" y="300"/>
                  </a:cubicBezTo>
                  <a:cubicBezTo>
                    <a:pt x="16" y="293"/>
                    <a:pt x="16" y="286"/>
                    <a:pt x="16" y="278"/>
                  </a:cubicBezTo>
                  <a:cubicBezTo>
                    <a:pt x="43" y="282"/>
                    <a:pt x="70" y="286"/>
                    <a:pt x="97" y="290"/>
                  </a:cubicBezTo>
                  <a:cubicBezTo>
                    <a:pt x="97" y="297"/>
                    <a:pt x="97" y="303"/>
                    <a:pt x="97" y="310"/>
                  </a:cubicBezTo>
                  <a:close/>
                  <a:moveTo>
                    <a:pt x="97" y="256"/>
                  </a:moveTo>
                  <a:cubicBezTo>
                    <a:pt x="70" y="252"/>
                    <a:pt x="43" y="248"/>
                    <a:pt x="16" y="243"/>
                  </a:cubicBezTo>
                  <a:cubicBezTo>
                    <a:pt x="16" y="236"/>
                    <a:pt x="16" y="229"/>
                    <a:pt x="16" y="221"/>
                  </a:cubicBezTo>
                  <a:cubicBezTo>
                    <a:pt x="43" y="226"/>
                    <a:pt x="70" y="231"/>
                    <a:pt x="97" y="237"/>
                  </a:cubicBezTo>
                  <a:cubicBezTo>
                    <a:pt x="97" y="243"/>
                    <a:pt x="97" y="250"/>
                    <a:pt x="97" y="256"/>
                  </a:cubicBezTo>
                  <a:close/>
                  <a:moveTo>
                    <a:pt x="97" y="203"/>
                  </a:moveTo>
                  <a:cubicBezTo>
                    <a:pt x="70" y="197"/>
                    <a:pt x="43" y="192"/>
                    <a:pt x="16" y="186"/>
                  </a:cubicBezTo>
                  <a:cubicBezTo>
                    <a:pt x="16" y="179"/>
                    <a:pt x="16" y="172"/>
                    <a:pt x="16" y="164"/>
                  </a:cubicBezTo>
                  <a:cubicBezTo>
                    <a:pt x="43" y="171"/>
                    <a:pt x="70" y="177"/>
                    <a:pt x="97" y="183"/>
                  </a:cubicBezTo>
                  <a:cubicBezTo>
                    <a:pt x="97" y="190"/>
                    <a:pt x="97" y="196"/>
                    <a:pt x="97" y="203"/>
                  </a:cubicBezTo>
                  <a:close/>
                  <a:moveTo>
                    <a:pt x="97" y="149"/>
                  </a:moveTo>
                  <a:cubicBezTo>
                    <a:pt x="70" y="143"/>
                    <a:pt x="43" y="136"/>
                    <a:pt x="16" y="129"/>
                  </a:cubicBezTo>
                  <a:cubicBezTo>
                    <a:pt x="16" y="122"/>
                    <a:pt x="16" y="115"/>
                    <a:pt x="16" y="107"/>
                  </a:cubicBezTo>
                  <a:cubicBezTo>
                    <a:pt x="43" y="115"/>
                    <a:pt x="70" y="122"/>
                    <a:pt x="97" y="129"/>
                  </a:cubicBezTo>
                  <a:cubicBezTo>
                    <a:pt x="97" y="136"/>
                    <a:pt x="97" y="143"/>
                    <a:pt x="97" y="149"/>
                  </a:cubicBezTo>
                  <a:close/>
                  <a:moveTo>
                    <a:pt x="97" y="96"/>
                  </a:moveTo>
                  <a:cubicBezTo>
                    <a:pt x="16" y="73"/>
                    <a:pt x="16" y="73"/>
                    <a:pt x="16" y="73"/>
                  </a:cubicBezTo>
                  <a:cubicBezTo>
                    <a:pt x="16" y="50"/>
                    <a:pt x="16" y="50"/>
                    <a:pt x="16" y="50"/>
                  </a:cubicBezTo>
                  <a:cubicBezTo>
                    <a:pt x="97" y="76"/>
                    <a:pt x="97" y="76"/>
                    <a:pt x="97" y="76"/>
                  </a:cubicBezTo>
                  <a:lnTo>
                    <a:pt x="97" y="96"/>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2" name="Freeform 24"/>
            <p:cNvSpPr>
              <a:spLocks noEditPoints="1"/>
            </p:cNvSpPr>
            <p:nvPr/>
          </p:nvSpPr>
          <p:spPr bwMode="auto">
            <a:xfrm>
              <a:off x="7774937" y="3358172"/>
              <a:ext cx="219942" cy="857910"/>
            </a:xfrm>
            <a:custGeom>
              <a:avLst/>
              <a:gdLst>
                <a:gd name="T0" fmla="*/ 176 w 213"/>
                <a:gd name="T1" fmla="*/ 810 h 866"/>
                <a:gd name="T2" fmla="*/ 141 w 213"/>
                <a:gd name="T3" fmla="*/ 763 h 866"/>
                <a:gd name="T4" fmla="*/ 141 w 213"/>
                <a:gd name="T5" fmla="*/ 697 h 866"/>
                <a:gd name="T6" fmla="*/ 176 w 213"/>
                <a:gd name="T7" fmla="*/ 655 h 866"/>
                <a:gd name="T8" fmla="*/ 176 w 213"/>
                <a:gd name="T9" fmla="*/ 638 h 866"/>
                <a:gd name="T10" fmla="*/ 176 w 213"/>
                <a:gd name="T11" fmla="*/ 552 h 866"/>
                <a:gd name="T12" fmla="*/ 141 w 213"/>
                <a:gd name="T13" fmla="*/ 510 h 866"/>
                <a:gd name="T14" fmla="*/ 141 w 213"/>
                <a:gd name="T15" fmla="*/ 444 h 866"/>
                <a:gd name="T16" fmla="*/ 176 w 213"/>
                <a:gd name="T17" fmla="*/ 397 h 866"/>
                <a:gd name="T18" fmla="*/ 176 w 213"/>
                <a:gd name="T19" fmla="*/ 379 h 866"/>
                <a:gd name="T20" fmla="*/ 176 w 213"/>
                <a:gd name="T21" fmla="*/ 336 h 866"/>
                <a:gd name="T22" fmla="*/ 141 w 213"/>
                <a:gd name="T23" fmla="*/ 256 h 866"/>
                <a:gd name="T24" fmla="*/ 141 w 213"/>
                <a:gd name="T25" fmla="*/ 190 h 866"/>
                <a:gd name="T26" fmla="*/ 176 w 213"/>
                <a:gd name="T27" fmla="*/ 138 h 866"/>
                <a:gd name="T28" fmla="*/ 176 w 213"/>
                <a:gd name="T29" fmla="*/ 121 h 866"/>
                <a:gd name="T30" fmla="*/ 94 w 213"/>
                <a:gd name="T31" fmla="*/ 78 h 866"/>
                <a:gd name="T32" fmla="*/ 117 w 213"/>
                <a:gd name="T33" fmla="*/ 112 h 866"/>
                <a:gd name="T34" fmla="*/ 117 w 213"/>
                <a:gd name="T35" fmla="*/ 177 h 866"/>
                <a:gd name="T36" fmla="*/ 94 w 213"/>
                <a:gd name="T37" fmla="*/ 223 h 866"/>
                <a:gd name="T38" fmla="*/ 94 w 213"/>
                <a:gd name="T39" fmla="*/ 242 h 866"/>
                <a:gd name="T40" fmla="*/ 94 w 213"/>
                <a:gd name="T41" fmla="*/ 324 h 866"/>
                <a:gd name="T42" fmla="*/ 116 w 213"/>
                <a:gd name="T43" fmla="*/ 362 h 866"/>
                <a:gd name="T44" fmla="*/ 116 w 213"/>
                <a:gd name="T45" fmla="*/ 427 h 866"/>
                <a:gd name="T46" fmla="*/ 94 w 213"/>
                <a:gd name="T47" fmla="*/ 469 h 866"/>
                <a:gd name="T48" fmla="*/ 94 w 213"/>
                <a:gd name="T49" fmla="*/ 489 h 866"/>
                <a:gd name="T50" fmla="*/ 93 w 213"/>
                <a:gd name="T51" fmla="*/ 571 h 866"/>
                <a:gd name="T52" fmla="*/ 116 w 213"/>
                <a:gd name="T53" fmla="*/ 612 h 866"/>
                <a:gd name="T54" fmla="*/ 116 w 213"/>
                <a:gd name="T55" fmla="*/ 676 h 866"/>
                <a:gd name="T56" fmla="*/ 93 w 213"/>
                <a:gd name="T57" fmla="*/ 716 h 866"/>
                <a:gd name="T58" fmla="*/ 93 w 213"/>
                <a:gd name="T59" fmla="*/ 735 h 866"/>
                <a:gd name="T60" fmla="*/ 74 w 213"/>
                <a:gd name="T61" fmla="*/ 796 h 866"/>
                <a:gd name="T62" fmla="*/ 58 w 213"/>
                <a:gd name="T63" fmla="*/ 754 h 866"/>
                <a:gd name="T64" fmla="*/ 74 w 213"/>
                <a:gd name="T65" fmla="*/ 694 h 866"/>
                <a:gd name="T66" fmla="*/ 74 w 213"/>
                <a:gd name="T67" fmla="*/ 653 h 866"/>
                <a:gd name="T68" fmla="*/ 58 w 213"/>
                <a:gd name="T69" fmla="*/ 633 h 866"/>
                <a:gd name="T70" fmla="*/ 58 w 213"/>
                <a:gd name="T71" fmla="*/ 552 h 866"/>
                <a:gd name="T72" fmla="*/ 58 w 213"/>
                <a:gd name="T73" fmla="*/ 512 h 866"/>
                <a:gd name="T74" fmla="*/ 58 w 213"/>
                <a:gd name="T75" fmla="*/ 452 h 866"/>
                <a:gd name="T76" fmla="*/ 74 w 213"/>
                <a:gd name="T77" fmla="*/ 409 h 866"/>
                <a:gd name="T78" fmla="*/ 74 w 213"/>
                <a:gd name="T79" fmla="*/ 390 h 866"/>
                <a:gd name="T80" fmla="*/ 74 w 213"/>
                <a:gd name="T81" fmla="*/ 308 h 866"/>
                <a:gd name="T82" fmla="*/ 58 w 213"/>
                <a:gd name="T83" fmla="*/ 271 h 866"/>
                <a:gd name="T84" fmla="*/ 58 w 213"/>
                <a:gd name="T85" fmla="*/ 210 h 866"/>
                <a:gd name="T86" fmla="*/ 74 w 213"/>
                <a:gd name="T87" fmla="*/ 186 h 866"/>
                <a:gd name="T88" fmla="*/ 74 w 213"/>
                <a:gd name="T89" fmla="*/ 146 h 866"/>
                <a:gd name="T90" fmla="*/ 43 w 213"/>
                <a:gd name="T91" fmla="*/ 793 h 866"/>
                <a:gd name="T92" fmla="*/ 28 w 213"/>
                <a:gd name="T93" fmla="*/ 751 h 866"/>
                <a:gd name="T94" fmla="*/ 28 w 213"/>
                <a:gd name="T95" fmla="*/ 692 h 866"/>
                <a:gd name="T96" fmla="*/ 43 w 213"/>
                <a:gd name="T97" fmla="*/ 653 h 866"/>
                <a:gd name="T98" fmla="*/ 42 w 213"/>
                <a:gd name="T99" fmla="*/ 633 h 866"/>
                <a:gd name="T100" fmla="*/ 42 w 213"/>
                <a:gd name="T101" fmla="*/ 553 h 866"/>
                <a:gd name="T102" fmla="*/ 28 w 213"/>
                <a:gd name="T103" fmla="*/ 514 h 866"/>
                <a:gd name="T104" fmla="*/ 28 w 213"/>
                <a:gd name="T105" fmla="*/ 455 h 866"/>
                <a:gd name="T106" fmla="*/ 42 w 213"/>
                <a:gd name="T107" fmla="*/ 414 h 866"/>
                <a:gd name="T108" fmla="*/ 42 w 213"/>
                <a:gd name="T109" fmla="*/ 393 h 866"/>
                <a:gd name="T110" fmla="*/ 42 w 213"/>
                <a:gd name="T111" fmla="*/ 314 h 866"/>
                <a:gd name="T112" fmla="*/ 27 w 213"/>
                <a:gd name="T113" fmla="*/ 276 h 866"/>
                <a:gd name="T114" fmla="*/ 27 w 213"/>
                <a:gd name="T115" fmla="*/ 218 h 866"/>
                <a:gd name="T116" fmla="*/ 41 w 213"/>
                <a:gd name="T117" fmla="*/ 174 h 866"/>
                <a:gd name="T118" fmla="*/ 41 w 213"/>
                <a:gd name="T119" fmla="*/ 15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866">
                  <a:moveTo>
                    <a:pt x="0" y="833"/>
                  </a:moveTo>
                  <a:cubicBezTo>
                    <a:pt x="213" y="866"/>
                    <a:pt x="213" y="866"/>
                    <a:pt x="213" y="866"/>
                  </a:cubicBezTo>
                  <a:cubicBezTo>
                    <a:pt x="213" y="0"/>
                    <a:pt x="213" y="0"/>
                    <a:pt x="213" y="0"/>
                  </a:cubicBezTo>
                  <a:cubicBezTo>
                    <a:pt x="0" y="73"/>
                    <a:pt x="0" y="73"/>
                    <a:pt x="0" y="73"/>
                  </a:cubicBezTo>
                  <a:lnTo>
                    <a:pt x="0" y="833"/>
                  </a:lnTo>
                  <a:close/>
                  <a:moveTo>
                    <a:pt x="176" y="810"/>
                  </a:moveTo>
                  <a:cubicBezTo>
                    <a:pt x="141" y="805"/>
                    <a:pt x="141" y="805"/>
                    <a:pt x="141" y="805"/>
                  </a:cubicBezTo>
                  <a:cubicBezTo>
                    <a:pt x="141" y="781"/>
                    <a:pt x="141" y="781"/>
                    <a:pt x="141" y="781"/>
                  </a:cubicBezTo>
                  <a:cubicBezTo>
                    <a:pt x="176" y="785"/>
                    <a:pt x="176" y="785"/>
                    <a:pt x="176" y="785"/>
                  </a:cubicBezTo>
                  <a:lnTo>
                    <a:pt x="176" y="810"/>
                  </a:lnTo>
                  <a:close/>
                  <a:moveTo>
                    <a:pt x="176" y="767"/>
                  </a:moveTo>
                  <a:cubicBezTo>
                    <a:pt x="164" y="766"/>
                    <a:pt x="152" y="764"/>
                    <a:pt x="141" y="763"/>
                  </a:cubicBezTo>
                  <a:cubicBezTo>
                    <a:pt x="141" y="755"/>
                    <a:pt x="141" y="747"/>
                    <a:pt x="141" y="739"/>
                  </a:cubicBezTo>
                  <a:cubicBezTo>
                    <a:pt x="152" y="740"/>
                    <a:pt x="164" y="741"/>
                    <a:pt x="176" y="741"/>
                  </a:cubicBezTo>
                  <a:cubicBezTo>
                    <a:pt x="176" y="750"/>
                    <a:pt x="176" y="759"/>
                    <a:pt x="176" y="767"/>
                  </a:cubicBezTo>
                  <a:close/>
                  <a:moveTo>
                    <a:pt x="176" y="724"/>
                  </a:moveTo>
                  <a:cubicBezTo>
                    <a:pt x="164" y="723"/>
                    <a:pt x="152" y="722"/>
                    <a:pt x="141" y="721"/>
                  </a:cubicBezTo>
                  <a:cubicBezTo>
                    <a:pt x="141" y="713"/>
                    <a:pt x="141" y="705"/>
                    <a:pt x="141" y="697"/>
                  </a:cubicBezTo>
                  <a:cubicBezTo>
                    <a:pt x="152" y="697"/>
                    <a:pt x="164" y="698"/>
                    <a:pt x="176" y="698"/>
                  </a:cubicBezTo>
                  <a:cubicBezTo>
                    <a:pt x="176" y="707"/>
                    <a:pt x="176" y="715"/>
                    <a:pt x="176" y="724"/>
                  </a:cubicBezTo>
                  <a:close/>
                  <a:moveTo>
                    <a:pt x="176" y="681"/>
                  </a:moveTo>
                  <a:cubicBezTo>
                    <a:pt x="164" y="680"/>
                    <a:pt x="152" y="679"/>
                    <a:pt x="141" y="679"/>
                  </a:cubicBezTo>
                  <a:cubicBezTo>
                    <a:pt x="141" y="671"/>
                    <a:pt x="141" y="663"/>
                    <a:pt x="141" y="655"/>
                  </a:cubicBezTo>
                  <a:cubicBezTo>
                    <a:pt x="152" y="655"/>
                    <a:pt x="164" y="655"/>
                    <a:pt x="176" y="655"/>
                  </a:cubicBezTo>
                  <a:cubicBezTo>
                    <a:pt x="176" y="664"/>
                    <a:pt x="176" y="672"/>
                    <a:pt x="176" y="681"/>
                  </a:cubicBezTo>
                  <a:close/>
                  <a:moveTo>
                    <a:pt x="176" y="638"/>
                  </a:moveTo>
                  <a:cubicBezTo>
                    <a:pt x="164" y="637"/>
                    <a:pt x="152" y="637"/>
                    <a:pt x="141" y="636"/>
                  </a:cubicBezTo>
                  <a:cubicBezTo>
                    <a:pt x="141" y="628"/>
                    <a:pt x="141" y="620"/>
                    <a:pt x="141" y="613"/>
                  </a:cubicBezTo>
                  <a:cubicBezTo>
                    <a:pt x="152" y="612"/>
                    <a:pt x="164" y="612"/>
                    <a:pt x="176" y="612"/>
                  </a:cubicBezTo>
                  <a:cubicBezTo>
                    <a:pt x="176" y="621"/>
                    <a:pt x="176" y="629"/>
                    <a:pt x="176" y="638"/>
                  </a:cubicBezTo>
                  <a:close/>
                  <a:moveTo>
                    <a:pt x="176" y="595"/>
                  </a:moveTo>
                  <a:cubicBezTo>
                    <a:pt x="164" y="595"/>
                    <a:pt x="152" y="594"/>
                    <a:pt x="141" y="594"/>
                  </a:cubicBezTo>
                  <a:cubicBezTo>
                    <a:pt x="141" y="586"/>
                    <a:pt x="141" y="578"/>
                    <a:pt x="141" y="570"/>
                  </a:cubicBezTo>
                  <a:cubicBezTo>
                    <a:pt x="152" y="570"/>
                    <a:pt x="164" y="570"/>
                    <a:pt x="176" y="569"/>
                  </a:cubicBezTo>
                  <a:cubicBezTo>
                    <a:pt x="176" y="578"/>
                    <a:pt x="176" y="586"/>
                    <a:pt x="176" y="595"/>
                  </a:cubicBezTo>
                  <a:close/>
                  <a:moveTo>
                    <a:pt x="176" y="552"/>
                  </a:moveTo>
                  <a:cubicBezTo>
                    <a:pt x="164" y="552"/>
                    <a:pt x="152" y="552"/>
                    <a:pt x="141" y="552"/>
                  </a:cubicBezTo>
                  <a:cubicBezTo>
                    <a:pt x="141" y="544"/>
                    <a:pt x="141" y="536"/>
                    <a:pt x="141" y="528"/>
                  </a:cubicBezTo>
                  <a:cubicBezTo>
                    <a:pt x="152" y="527"/>
                    <a:pt x="164" y="527"/>
                    <a:pt x="176" y="526"/>
                  </a:cubicBezTo>
                  <a:cubicBezTo>
                    <a:pt x="176" y="535"/>
                    <a:pt x="176" y="543"/>
                    <a:pt x="176" y="552"/>
                  </a:cubicBezTo>
                  <a:close/>
                  <a:moveTo>
                    <a:pt x="176" y="509"/>
                  </a:moveTo>
                  <a:cubicBezTo>
                    <a:pt x="164" y="509"/>
                    <a:pt x="152" y="509"/>
                    <a:pt x="141" y="510"/>
                  </a:cubicBezTo>
                  <a:cubicBezTo>
                    <a:pt x="141" y="502"/>
                    <a:pt x="141" y="494"/>
                    <a:pt x="141" y="486"/>
                  </a:cubicBezTo>
                  <a:cubicBezTo>
                    <a:pt x="152" y="485"/>
                    <a:pt x="164" y="484"/>
                    <a:pt x="176" y="483"/>
                  </a:cubicBezTo>
                  <a:cubicBezTo>
                    <a:pt x="176" y="492"/>
                    <a:pt x="176" y="500"/>
                    <a:pt x="176" y="509"/>
                  </a:cubicBezTo>
                  <a:close/>
                  <a:moveTo>
                    <a:pt x="176" y="466"/>
                  </a:moveTo>
                  <a:cubicBezTo>
                    <a:pt x="164" y="466"/>
                    <a:pt x="152" y="467"/>
                    <a:pt x="141" y="467"/>
                  </a:cubicBezTo>
                  <a:cubicBezTo>
                    <a:pt x="141" y="460"/>
                    <a:pt x="141" y="452"/>
                    <a:pt x="141" y="444"/>
                  </a:cubicBezTo>
                  <a:cubicBezTo>
                    <a:pt x="152" y="442"/>
                    <a:pt x="164" y="441"/>
                    <a:pt x="176" y="440"/>
                  </a:cubicBezTo>
                  <a:cubicBezTo>
                    <a:pt x="176" y="448"/>
                    <a:pt x="176" y="457"/>
                    <a:pt x="176" y="466"/>
                  </a:cubicBezTo>
                  <a:close/>
                  <a:moveTo>
                    <a:pt x="176" y="422"/>
                  </a:moveTo>
                  <a:cubicBezTo>
                    <a:pt x="164" y="423"/>
                    <a:pt x="152" y="424"/>
                    <a:pt x="141" y="425"/>
                  </a:cubicBezTo>
                  <a:cubicBezTo>
                    <a:pt x="141" y="417"/>
                    <a:pt x="141" y="409"/>
                    <a:pt x="141" y="401"/>
                  </a:cubicBezTo>
                  <a:cubicBezTo>
                    <a:pt x="152" y="400"/>
                    <a:pt x="164" y="398"/>
                    <a:pt x="176" y="397"/>
                  </a:cubicBezTo>
                  <a:cubicBezTo>
                    <a:pt x="176" y="405"/>
                    <a:pt x="176" y="414"/>
                    <a:pt x="176" y="422"/>
                  </a:cubicBezTo>
                  <a:close/>
                  <a:moveTo>
                    <a:pt x="176" y="379"/>
                  </a:moveTo>
                  <a:cubicBezTo>
                    <a:pt x="164" y="381"/>
                    <a:pt x="152" y="382"/>
                    <a:pt x="141" y="383"/>
                  </a:cubicBezTo>
                  <a:cubicBezTo>
                    <a:pt x="141" y="375"/>
                    <a:pt x="141" y="367"/>
                    <a:pt x="141" y="359"/>
                  </a:cubicBezTo>
                  <a:cubicBezTo>
                    <a:pt x="152" y="357"/>
                    <a:pt x="164" y="356"/>
                    <a:pt x="176" y="354"/>
                  </a:cubicBezTo>
                  <a:cubicBezTo>
                    <a:pt x="176" y="362"/>
                    <a:pt x="176" y="371"/>
                    <a:pt x="176" y="379"/>
                  </a:cubicBezTo>
                  <a:close/>
                  <a:moveTo>
                    <a:pt x="141" y="299"/>
                  </a:moveTo>
                  <a:cubicBezTo>
                    <a:pt x="141" y="291"/>
                    <a:pt x="141" y="283"/>
                    <a:pt x="141" y="275"/>
                  </a:cubicBezTo>
                  <a:cubicBezTo>
                    <a:pt x="152" y="272"/>
                    <a:pt x="164" y="270"/>
                    <a:pt x="176" y="268"/>
                  </a:cubicBezTo>
                  <a:cubicBezTo>
                    <a:pt x="176" y="276"/>
                    <a:pt x="176" y="285"/>
                    <a:pt x="176" y="293"/>
                  </a:cubicBezTo>
                  <a:cubicBezTo>
                    <a:pt x="164" y="295"/>
                    <a:pt x="152" y="297"/>
                    <a:pt x="141" y="299"/>
                  </a:cubicBezTo>
                  <a:close/>
                  <a:moveTo>
                    <a:pt x="176" y="336"/>
                  </a:moveTo>
                  <a:cubicBezTo>
                    <a:pt x="164" y="338"/>
                    <a:pt x="152" y="339"/>
                    <a:pt x="141" y="341"/>
                  </a:cubicBezTo>
                  <a:cubicBezTo>
                    <a:pt x="141" y="333"/>
                    <a:pt x="141" y="325"/>
                    <a:pt x="141" y="317"/>
                  </a:cubicBezTo>
                  <a:cubicBezTo>
                    <a:pt x="152" y="315"/>
                    <a:pt x="164" y="313"/>
                    <a:pt x="176" y="311"/>
                  </a:cubicBezTo>
                  <a:cubicBezTo>
                    <a:pt x="176" y="319"/>
                    <a:pt x="176" y="328"/>
                    <a:pt x="176" y="336"/>
                  </a:cubicBezTo>
                  <a:close/>
                  <a:moveTo>
                    <a:pt x="176" y="250"/>
                  </a:moveTo>
                  <a:cubicBezTo>
                    <a:pt x="164" y="252"/>
                    <a:pt x="152" y="254"/>
                    <a:pt x="141" y="256"/>
                  </a:cubicBezTo>
                  <a:cubicBezTo>
                    <a:pt x="141" y="248"/>
                    <a:pt x="141" y="240"/>
                    <a:pt x="141" y="232"/>
                  </a:cubicBezTo>
                  <a:cubicBezTo>
                    <a:pt x="152" y="230"/>
                    <a:pt x="164" y="227"/>
                    <a:pt x="176" y="224"/>
                  </a:cubicBezTo>
                  <a:cubicBezTo>
                    <a:pt x="176" y="233"/>
                    <a:pt x="176" y="242"/>
                    <a:pt x="176" y="250"/>
                  </a:cubicBezTo>
                  <a:close/>
                  <a:moveTo>
                    <a:pt x="176" y="207"/>
                  </a:moveTo>
                  <a:cubicBezTo>
                    <a:pt x="164" y="209"/>
                    <a:pt x="152" y="212"/>
                    <a:pt x="141" y="214"/>
                  </a:cubicBezTo>
                  <a:cubicBezTo>
                    <a:pt x="141" y="206"/>
                    <a:pt x="141" y="198"/>
                    <a:pt x="141" y="190"/>
                  </a:cubicBezTo>
                  <a:cubicBezTo>
                    <a:pt x="152" y="187"/>
                    <a:pt x="164" y="184"/>
                    <a:pt x="176" y="181"/>
                  </a:cubicBezTo>
                  <a:cubicBezTo>
                    <a:pt x="176" y="190"/>
                    <a:pt x="176" y="198"/>
                    <a:pt x="176" y="207"/>
                  </a:cubicBezTo>
                  <a:close/>
                  <a:moveTo>
                    <a:pt x="176" y="164"/>
                  </a:moveTo>
                  <a:cubicBezTo>
                    <a:pt x="164" y="167"/>
                    <a:pt x="152" y="169"/>
                    <a:pt x="141" y="172"/>
                  </a:cubicBezTo>
                  <a:cubicBezTo>
                    <a:pt x="141" y="164"/>
                    <a:pt x="141" y="156"/>
                    <a:pt x="141" y="148"/>
                  </a:cubicBezTo>
                  <a:cubicBezTo>
                    <a:pt x="152" y="145"/>
                    <a:pt x="164" y="142"/>
                    <a:pt x="176" y="138"/>
                  </a:cubicBezTo>
                  <a:cubicBezTo>
                    <a:pt x="176" y="147"/>
                    <a:pt x="176" y="155"/>
                    <a:pt x="176" y="164"/>
                  </a:cubicBezTo>
                  <a:close/>
                  <a:moveTo>
                    <a:pt x="176" y="121"/>
                  </a:moveTo>
                  <a:cubicBezTo>
                    <a:pt x="164" y="124"/>
                    <a:pt x="152" y="127"/>
                    <a:pt x="141" y="130"/>
                  </a:cubicBezTo>
                  <a:cubicBezTo>
                    <a:pt x="141" y="122"/>
                    <a:pt x="141" y="114"/>
                    <a:pt x="141" y="106"/>
                  </a:cubicBezTo>
                  <a:cubicBezTo>
                    <a:pt x="152" y="102"/>
                    <a:pt x="164" y="99"/>
                    <a:pt x="176" y="95"/>
                  </a:cubicBezTo>
                  <a:cubicBezTo>
                    <a:pt x="176" y="104"/>
                    <a:pt x="176" y="112"/>
                    <a:pt x="176" y="121"/>
                  </a:cubicBezTo>
                  <a:close/>
                  <a:moveTo>
                    <a:pt x="141" y="64"/>
                  </a:moveTo>
                  <a:cubicBezTo>
                    <a:pt x="176" y="52"/>
                    <a:pt x="176" y="52"/>
                    <a:pt x="176" y="52"/>
                  </a:cubicBezTo>
                  <a:cubicBezTo>
                    <a:pt x="176" y="78"/>
                    <a:pt x="176" y="78"/>
                    <a:pt x="176" y="78"/>
                  </a:cubicBezTo>
                  <a:cubicBezTo>
                    <a:pt x="141" y="87"/>
                    <a:pt x="141" y="87"/>
                    <a:pt x="141" y="87"/>
                  </a:cubicBezTo>
                  <a:lnTo>
                    <a:pt x="141" y="64"/>
                  </a:lnTo>
                  <a:close/>
                  <a:moveTo>
                    <a:pt x="94" y="78"/>
                  </a:moveTo>
                  <a:cubicBezTo>
                    <a:pt x="117" y="71"/>
                    <a:pt x="117" y="71"/>
                    <a:pt x="117" y="71"/>
                  </a:cubicBezTo>
                  <a:cubicBezTo>
                    <a:pt x="117" y="94"/>
                    <a:pt x="117" y="94"/>
                    <a:pt x="117" y="94"/>
                  </a:cubicBezTo>
                  <a:cubicBezTo>
                    <a:pt x="94" y="100"/>
                    <a:pt x="94" y="100"/>
                    <a:pt x="94" y="100"/>
                  </a:cubicBezTo>
                  <a:lnTo>
                    <a:pt x="94" y="78"/>
                  </a:lnTo>
                  <a:close/>
                  <a:moveTo>
                    <a:pt x="94" y="119"/>
                  </a:moveTo>
                  <a:cubicBezTo>
                    <a:pt x="102" y="117"/>
                    <a:pt x="109" y="114"/>
                    <a:pt x="117" y="112"/>
                  </a:cubicBezTo>
                  <a:cubicBezTo>
                    <a:pt x="117" y="120"/>
                    <a:pt x="117" y="127"/>
                    <a:pt x="117" y="135"/>
                  </a:cubicBezTo>
                  <a:cubicBezTo>
                    <a:pt x="109" y="137"/>
                    <a:pt x="102" y="139"/>
                    <a:pt x="94" y="141"/>
                  </a:cubicBezTo>
                  <a:cubicBezTo>
                    <a:pt x="94" y="133"/>
                    <a:pt x="94" y="126"/>
                    <a:pt x="94" y="119"/>
                  </a:cubicBezTo>
                  <a:close/>
                  <a:moveTo>
                    <a:pt x="94" y="160"/>
                  </a:moveTo>
                  <a:cubicBezTo>
                    <a:pt x="102" y="158"/>
                    <a:pt x="109" y="156"/>
                    <a:pt x="117" y="154"/>
                  </a:cubicBezTo>
                  <a:cubicBezTo>
                    <a:pt x="117" y="161"/>
                    <a:pt x="117" y="169"/>
                    <a:pt x="117" y="177"/>
                  </a:cubicBezTo>
                  <a:cubicBezTo>
                    <a:pt x="109" y="178"/>
                    <a:pt x="102" y="180"/>
                    <a:pt x="94" y="182"/>
                  </a:cubicBezTo>
                  <a:cubicBezTo>
                    <a:pt x="94" y="175"/>
                    <a:pt x="94" y="167"/>
                    <a:pt x="94" y="160"/>
                  </a:cubicBezTo>
                  <a:close/>
                  <a:moveTo>
                    <a:pt x="94" y="201"/>
                  </a:moveTo>
                  <a:cubicBezTo>
                    <a:pt x="102" y="199"/>
                    <a:pt x="109" y="197"/>
                    <a:pt x="117" y="195"/>
                  </a:cubicBezTo>
                  <a:cubicBezTo>
                    <a:pt x="117" y="203"/>
                    <a:pt x="117" y="211"/>
                    <a:pt x="117" y="218"/>
                  </a:cubicBezTo>
                  <a:cubicBezTo>
                    <a:pt x="109" y="220"/>
                    <a:pt x="102" y="221"/>
                    <a:pt x="94" y="223"/>
                  </a:cubicBezTo>
                  <a:cubicBezTo>
                    <a:pt x="94" y="216"/>
                    <a:pt x="94" y="208"/>
                    <a:pt x="94" y="201"/>
                  </a:cubicBezTo>
                  <a:close/>
                  <a:moveTo>
                    <a:pt x="94" y="242"/>
                  </a:moveTo>
                  <a:cubicBezTo>
                    <a:pt x="102" y="241"/>
                    <a:pt x="109" y="239"/>
                    <a:pt x="117" y="237"/>
                  </a:cubicBezTo>
                  <a:cubicBezTo>
                    <a:pt x="117" y="245"/>
                    <a:pt x="117" y="252"/>
                    <a:pt x="117" y="260"/>
                  </a:cubicBezTo>
                  <a:cubicBezTo>
                    <a:pt x="109" y="261"/>
                    <a:pt x="102" y="263"/>
                    <a:pt x="94" y="264"/>
                  </a:cubicBezTo>
                  <a:cubicBezTo>
                    <a:pt x="94" y="257"/>
                    <a:pt x="94" y="249"/>
                    <a:pt x="94" y="242"/>
                  </a:cubicBezTo>
                  <a:close/>
                  <a:moveTo>
                    <a:pt x="94" y="283"/>
                  </a:moveTo>
                  <a:cubicBezTo>
                    <a:pt x="101" y="282"/>
                    <a:pt x="109" y="280"/>
                    <a:pt x="117" y="279"/>
                  </a:cubicBezTo>
                  <a:cubicBezTo>
                    <a:pt x="117" y="286"/>
                    <a:pt x="117" y="294"/>
                    <a:pt x="117" y="302"/>
                  </a:cubicBezTo>
                  <a:cubicBezTo>
                    <a:pt x="109" y="303"/>
                    <a:pt x="101" y="304"/>
                    <a:pt x="94" y="305"/>
                  </a:cubicBezTo>
                  <a:cubicBezTo>
                    <a:pt x="94" y="298"/>
                    <a:pt x="94" y="291"/>
                    <a:pt x="94" y="283"/>
                  </a:cubicBezTo>
                  <a:close/>
                  <a:moveTo>
                    <a:pt x="94" y="324"/>
                  </a:moveTo>
                  <a:cubicBezTo>
                    <a:pt x="101" y="323"/>
                    <a:pt x="109" y="322"/>
                    <a:pt x="117" y="320"/>
                  </a:cubicBezTo>
                  <a:cubicBezTo>
                    <a:pt x="117" y="328"/>
                    <a:pt x="117" y="336"/>
                    <a:pt x="117" y="343"/>
                  </a:cubicBezTo>
                  <a:cubicBezTo>
                    <a:pt x="109" y="344"/>
                    <a:pt x="101" y="345"/>
                    <a:pt x="94" y="346"/>
                  </a:cubicBezTo>
                  <a:cubicBezTo>
                    <a:pt x="94" y="339"/>
                    <a:pt x="94" y="332"/>
                    <a:pt x="94" y="324"/>
                  </a:cubicBezTo>
                  <a:close/>
                  <a:moveTo>
                    <a:pt x="94" y="365"/>
                  </a:moveTo>
                  <a:cubicBezTo>
                    <a:pt x="101" y="364"/>
                    <a:pt x="109" y="363"/>
                    <a:pt x="116" y="362"/>
                  </a:cubicBezTo>
                  <a:cubicBezTo>
                    <a:pt x="116" y="370"/>
                    <a:pt x="116" y="377"/>
                    <a:pt x="116" y="385"/>
                  </a:cubicBezTo>
                  <a:cubicBezTo>
                    <a:pt x="109" y="386"/>
                    <a:pt x="101" y="387"/>
                    <a:pt x="94" y="387"/>
                  </a:cubicBezTo>
                  <a:cubicBezTo>
                    <a:pt x="94" y="380"/>
                    <a:pt x="94" y="373"/>
                    <a:pt x="94" y="365"/>
                  </a:cubicBezTo>
                  <a:close/>
                  <a:moveTo>
                    <a:pt x="94" y="407"/>
                  </a:moveTo>
                  <a:cubicBezTo>
                    <a:pt x="101" y="406"/>
                    <a:pt x="109" y="405"/>
                    <a:pt x="116" y="404"/>
                  </a:cubicBezTo>
                  <a:cubicBezTo>
                    <a:pt x="116" y="411"/>
                    <a:pt x="116" y="419"/>
                    <a:pt x="116" y="427"/>
                  </a:cubicBezTo>
                  <a:cubicBezTo>
                    <a:pt x="109" y="427"/>
                    <a:pt x="101" y="428"/>
                    <a:pt x="94" y="428"/>
                  </a:cubicBezTo>
                  <a:cubicBezTo>
                    <a:pt x="94" y="421"/>
                    <a:pt x="94" y="414"/>
                    <a:pt x="94" y="407"/>
                  </a:cubicBezTo>
                  <a:close/>
                  <a:moveTo>
                    <a:pt x="94" y="448"/>
                  </a:moveTo>
                  <a:cubicBezTo>
                    <a:pt x="101" y="447"/>
                    <a:pt x="109" y="446"/>
                    <a:pt x="116" y="445"/>
                  </a:cubicBezTo>
                  <a:cubicBezTo>
                    <a:pt x="116" y="453"/>
                    <a:pt x="116" y="461"/>
                    <a:pt x="116" y="468"/>
                  </a:cubicBezTo>
                  <a:cubicBezTo>
                    <a:pt x="109" y="469"/>
                    <a:pt x="101" y="469"/>
                    <a:pt x="94" y="469"/>
                  </a:cubicBezTo>
                  <a:cubicBezTo>
                    <a:pt x="94" y="462"/>
                    <a:pt x="94" y="455"/>
                    <a:pt x="94" y="448"/>
                  </a:cubicBezTo>
                  <a:close/>
                  <a:moveTo>
                    <a:pt x="94" y="489"/>
                  </a:moveTo>
                  <a:cubicBezTo>
                    <a:pt x="101" y="488"/>
                    <a:pt x="109" y="488"/>
                    <a:pt x="116" y="487"/>
                  </a:cubicBezTo>
                  <a:cubicBezTo>
                    <a:pt x="116" y="495"/>
                    <a:pt x="116" y="502"/>
                    <a:pt x="116" y="510"/>
                  </a:cubicBezTo>
                  <a:cubicBezTo>
                    <a:pt x="109" y="510"/>
                    <a:pt x="101" y="510"/>
                    <a:pt x="94" y="511"/>
                  </a:cubicBezTo>
                  <a:cubicBezTo>
                    <a:pt x="94" y="503"/>
                    <a:pt x="94" y="496"/>
                    <a:pt x="94" y="489"/>
                  </a:cubicBezTo>
                  <a:close/>
                  <a:moveTo>
                    <a:pt x="93" y="530"/>
                  </a:moveTo>
                  <a:cubicBezTo>
                    <a:pt x="101" y="529"/>
                    <a:pt x="109" y="529"/>
                    <a:pt x="116" y="529"/>
                  </a:cubicBezTo>
                  <a:cubicBezTo>
                    <a:pt x="116" y="536"/>
                    <a:pt x="116" y="544"/>
                    <a:pt x="116" y="552"/>
                  </a:cubicBezTo>
                  <a:cubicBezTo>
                    <a:pt x="109" y="552"/>
                    <a:pt x="101" y="552"/>
                    <a:pt x="93" y="552"/>
                  </a:cubicBezTo>
                  <a:cubicBezTo>
                    <a:pt x="93" y="544"/>
                    <a:pt x="93" y="537"/>
                    <a:pt x="93" y="530"/>
                  </a:cubicBezTo>
                  <a:close/>
                  <a:moveTo>
                    <a:pt x="93" y="571"/>
                  </a:moveTo>
                  <a:cubicBezTo>
                    <a:pt x="101" y="571"/>
                    <a:pt x="109" y="570"/>
                    <a:pt x="116" y="570"/>
                  </a:cubicBezTo>
                  <a:cubicBezTo>
                    <a:pt x="116" y="578"/>
                    <a:pt x="116" y="586"/>
                    <a:pt x="116" y="593"/>
                  </a:cubicBezTo>
                  <a:cubicBezTo>
                    <a:pt x="109" y="593"/>
                    <a:pt x="101" y="593"/>
                    <a:pt x="93" y="593"/>
                  </a:cubicBezTo>
                  <a:cubicBezTo>
                    <a:pt x="93" y="585"/>
                    <a:pt x="93" y="578"/>
                    <a:pt x="93" y="571"/>
                  </a:cubicBezTo>
                  <a:close/>
                  <a:moveTo>
                    <a:pt x="93" y="612"/>
                  </a:moveTo>
                  <a:cubicBezTo>
                    <a:pt x="101" y="612"/>
                    <a:pt x="108" y="612"/>
                    <a:pt x="116" y="612"/>
                  </a:cubicBezTo>
                  <a:cubicBezTo>
                    <a:pt x="116" y="620"/>
                    <a:pt x="116" y="627"/>
                    <a:pt x="116" y="635"/>
                  </a:cubicBezTo>
                  <a:cubicBezTo>
                    <a:pt x="108" y="635"/>
                    <a:pt x="101" y="634"/>
                    <a:pt x="93" y="634"/>
                  </a:cubicBezTo>
                  <a:cubicBezTo>
                    <a:pt x="93" y="627"/>
                    <a:pt x="93" y="619"/>
                    <a:pt x="93" y="612"/>
                  </a:cubicBezTo>
                  <a:close/>
                  <a:moveTo>
                    <a:pt x="93" y="653"/>
                  </a:moveTo>
                  <a:cubicBezTo>
                    <a:pt x="101" y="653"/>
                    <a:pt x="108" y="653"/>
                    <a:pt x="116" y="654"/>
                  </a:cubicBezTo>
                  <a:cubicBezTo>
                    <a:pt x="116" y="661"/>
                    <a:pt x="116" y="669"/>
                    <a:pt x="116" y="676"/>
                  </a:cubicBezTo>
                  <a:cubicBezTo>
                    <a:pt x="108" y="676"/>
                    <a:pt x="101" y="675"/>
                    <a:pt x="93" y="675"/>
                  </a:cubicBezTo>
                  <a:cubicBezTo>
                    <a:pt x="93" y="668"/>
                    <a:pt x="93" y="660"/>
                    <a:pt x="93" y="653"/>
                  </a:cubicBezTo>
                  <a:close/>
                  <a:moveTo>
                    <a:pt x="93" y="694"/>
                  </a:moveTo>
                  <a:cubicBezTo>
                    <a:pt x="101" y="695"/>
                    <a:pt x="108" y="695"/>
                    <a:pt x="116" y="695"/>
                  </a:cubicBezTo>
                  <a:cubicBezTo>
                    <a:pt x="116" y="703"/>
                    <a:pt x="116" y="710"/>
                    <a:pt x="116" y="718"/>
                  </a:cubicBezTo>
                  <a:cubicBezTo>
                    <a:pt x="108" y="717"/>
                    <a:pt x="101" y="717"/>
                    <a:pt x="93" y="716"/>
                  </a:cubicBezTo>
                  <a:cubicBezTo>
                    <a:pt x="93" y="709"/>
                    <a:pt x="93" y="702"/>
                    <a:pt x="93" y="694"/>
                  </a:cubicBezTo>
                  <a:close/>
                  <a:moveTo>
                    <a:pt x="93" y="735"/>
                  </a:moveTo>
                  <a:cubicBezTo>
                    <a:pt x="101" y="736"/>
                    <a:pt x="108" y="736"/>
                    <a:pt x="116" y="737"/>
                  </a:cubicBezTo>
                  <a:cubicBezTo>
                    <a:pt x="116" y="744"/>
                    <a:pt x="116" y="752"/>
                    <a:pt x="116" y="760"/>
                  </a:cubicBezTo>
                  <a:cubicBezTo>
                    <a:pt x="108" y="759"/>
                    <a:pt x="101" y="758"/>
                    <a:pt x="93" y="757"/>
                  </a:cubicBezTo>
                  <a:cubicBezTo>
                    <a:pt x="93" y="750"/>
                    <a:pt x="93" y="743"/>
                    <a:pt x="93" y="735"/>
                  </a:cubicBezTo>
                  <a:close/>
                  <a:moveTo>
                    <a:pt x="93" y="776"/>
                  </a:moveTo>
                  <a:cubicBezTo>
                    <a:pt x="116" y="778"/>
                    <a:pt x="116" y="778"/>
                    <a:pt x="116" y="778"/>
                  </a:cubicBezTo>
                  <a:cubicBezTo>
                    <a:pt x="116" y="801"/>
                    <a:pt x="116" y="801"/>
                    <a:pt x="116" y="801"/>
                  </a:cubicBezTo>
                  <a:cubicBezTo>
                    <a:pt x="93" y="798"/>
                    <a:pt x="93" y="798"/>
                    <a:pt x="93" y="798"/>
                  </a:cubicBezTo>
                  <a:lnTo>
                    <a:pt x="93" y="776"/>
                  </a:lnTo>
                  <a:close/>
                  <a:moveTo>
                    <a:pt x="74" y="796"/>
                  </a:moveTo>
                  <a:cubicBezTo>
                    <a:pt x="58" y="794"/>
                    <a:pt x="58" y="794"/>
                    <a:pt x="58" y="794"/>
                  </a:cubicBezTo>
                  <a:cubicBezTo>
                    <a:pt x="58" y="774"/>
                    <a:pt x="58" y="774"/>
                    <a:pt x="58" y="774"/>
                  </a:cubicBezTo>
                  <a:cubicBezTo>
                    <a:pt x="74" y="775"/>
                    <a:pt x="74" y="775"/>
                    <a:pt x="74" y="775"/>
                  </a:cubicBezTo>
                  <a:lnTo>
                    <a:pt x="74" y="796"/>
                  </a:lnTo>
                  <a:close/>
                  <a:moveTo>
                    <a:pt x="74" y="756"/>
                  </a:moveTo>
                  <a:cubicBezTo>
                    <a:pt x="69" y="755"/>
                    <a:pt x="63" y="754"/>
                    <a:pt x="58" y="754"/>
                  </a:cubicBezTo>
                  <a:cubicBezTo>
                    <a:pt x="58" y="747"/>
                    <a:pt x="58" y="740"/>
                    <a:pt x="58" y="733"/>
                  </a:cubicBezTo>
                  <a:cubicBezTo>
                    <a:pt x="63" y="734"/>
                    <a:pt x="69" y="734"/>
                    <a:pt x="74" y="735"/>
                  </a:cubicBezTo>
                  <a:cubicBezTo>
                    <a:pt x="74" y="742"/>
                    <a:pt x="74" y="749"/>
                    <a:pt x="74" y="756"/>
                  </a:cubicBezTo>
                  <a:close/>
                  <a:moveTo>
                    <a:pt x="58" y="713"/>
                  </a:moveTo>
                  <a:cubicBezTo>
                    <a:pt x="58" y="707"/>
                    <a:pt x="58" y="700"/>
                    <a:pt x="58" y="693"/>
                  </a:cubicBezTo>
                  <a:cubicBezTo>
                    <a:pt x="63" y="693"/>
                    <a:pt x="69" y="694"/>
                    <a:pt x="74" y="694"/>
                  </a:cubicBezTo>
                  <a:cubicBezTo>
                    <a:pt x="74" y="701"/>
                    <a:pt x="74" y="708"/>
                    <a:pt x="74" y="715"/>
                  </a:cubicBezTo>
                  <a:cubicBezTo>
                    <a:pt x="69" y="714"/>
                    <a:pt x="63" y="714"/>
                    <a:pt x="58" y="713"/>
                  </a:cubicBezTo>
                  <a:close/>
                  <a:moveTo>
                    <a:pt x="74" y="674"/>
                  </a:moveTo>
                  <a:cubicBezTo>
                    <a:pt x="69" y="674"/>
                    <a:pt x="63" y="674"/>
                    <a:pt x="58" y="673"/>
                  </a:cubicBezTo>
                  <a:cubicBezTo>
                    <a:pt x="58" y="666"/>
                    <a:pt x="58" y="660"/>
                    <a:pt x="58" y="653"/>
                  </a:cubicBezTo>
                  <a:cubicBezTo>
                    <a:pt x="63" y="653"/>
                    <a:pt x="69" y="653"/>
                    <a:pt x="74" y="653"/>
                  </a:cubicBezTo>
                  <a:cubicBezTo>
                    <a:pt x="74" y="660"/>
                    <a:pt x="74" y="667"/>
                    <a:pt x="74" y="674"/>
                  </a:cubicBezTo>
                  <a:close/>
                  <a:moveTo>
                    <a:pt x="58" y="633"/>
                  </a:moveTo>
                  <a:cubicBezTo>
                    <a:pt x="58" y="626"/>
                    <a:pt x="58" y="619"/>
                    <a:pt x="58" y="613"/>
                  </a:cubicBezTo>
                  <a:cubicBezTo>
                    <a:pt x="63" y="613"/>
                    <a:pt x="69" y="613"/>
                    <a:pt x="74" y="613"/>
                  </a:cubicBezTo>
                  <a:cubicBezTo>
                    <a:pt x="74" y="620"/>
                    <a:pt x="74" y="627"/>
                    <a:pt x="74" y="634"/>
                  </a:cubicBezTo>
                  <a:cubicBezTo>
                    <a:pt x="69" y="633"/>
                    <a:pt x="63" y="633"/>
                    <a:pt x="58" y="633"/>
                  </a:cubicBezTo>
                  <a:close/>
                  <a:moveTo>
                    <a:pt x="74" y="593"/>
                  </a:moveTo>
                  <a:cubicBezTo>
                    <a:pt x="69" y="593"/>
                    <a:pt x="63" y="593"/>
                    <a:pt x="58" y="593"/>
                  </a:cubicBezTo>
                  <a:cubicBezTo>
                    <a:pt x="58" y="586"/>
                    <a:pt x="58" y="579"/>
                    <a:pt x="58" y="572"/>
                  </a:cubicBezTo>
                  <a:cubicBezTo>
                    <a:pt x="63" y="572"/>
                    <a:pt x="69" y="572"/>
                    <a:pt x="74" y="572"/>
                  </a:cubicBezTo>
                  <a:cubicBezTo>
                    <a:pt x="74" y="579"/>
                    <a:pt x="74" y="586"/>
                    <a:pt x="74" y="593"/>
                  </a:cubicBezTo>
                  <a:close/>
                  <a:moveTo>
                    <a:pt x="58" y="552"/>
                  </a:moveTo>
                  <a:cubicBezTo>
                    <a:pt x="58" y="546"/>
                    <a:pt x="58" y="539"/>
                    <a:pt x="58" y="532"/>
                  </a:cubicBezTo>
                  <a:cubicBezTo>
                    <a:pt x="63" y="532"/>
                    <a:pt x="69" y="532"/>
                    <a:pt x="74" y="531"/>
                  </a:cubicBezTo>
                  <a:cubicBezTo>
                    <a:pt x="74" y="538"/>
                    <a:pt x="74" y="545"/>
                    <a:pt x="74" y="552"/>
                  </a:cubicBezTo>
                  <a:cubicBezTo>
                    <a:pt x="69" y="552"/>
                    <a:pt x="63" y="552"/>
                    <a:pt x="58" y="552"/>
                  </a:cubicBezTo>
                  <a:close/>
                  <a:moveTo>
                    <a:pt x="74" y="512"/>
                  </a:moveTo>
                  <a:cubicBezTo>
                    <a:pt x="69" y="512"/>
                    <a:pt x="63" y="512"/>
                    <a:pt x="58" y="512"/>
                  </a:cubicBezTo>
                  <a:cubicBezTo>
                    <a:pt x="58" y="505"/>
                    <a:pt x="58" y="499"/>
                    <a:pt x="58" y="492"/>
                  </a:cubicBezTo>
                  <a:cubicBezTo>
                    <a:pt x="63" y="491"/>
                    <a:pt x="69" y="491"/>
                    <a:pt x="74" y="491"/>
                  </a:cubicBezTo>
                  <a:cubicBezTo>
                    <a:pt x="74" y="498"/>
                    <a:pt x="74" y="505"/>
                    <a:pt x="74" y="512"/>
                  </a:cubicBezTo>
                  <a:close/>
                  <a:moveTo>
                    <a:pt x="74" y="471"/>
                  </a:moveTo>
                  <a:cubicBezTo>
                    <a:pt x="69" y="471"/>
                    <a:pt x="63" y="472"/>
                    <a:pt x="58" y="472"/>
                  </a:cubicBezTo>
                  <a:cubicBezTo>
                    <a:pt x="58" y="465"/>
                    <a:pt x="58" y="458"/>
                    <a:pt x="58" y="452"/>
                  </a:cubicBezTo>
                  <a:cubicBezTo>
                    <a:pt x="63" y="451"/>
                    <a:pt x="69" y="450"/>
                    <a:pt x="74" y="450"/>
                  </a:cubicBezTo>
                  <a:cubicBezTo>
                    <a:pt x="74" y="457"/>
                    <a:pt x="74" y="464"/>
                    <a:pt x="74" y="471"/>
                  </a:cubicBezTo>
                  <a:close/>
                  <a:moveTo>
                    <a:pt x="74" y="430"/>
                  </a:moveTo>
                  <a:cubicBezTo>
                    <a:pt x="69" y="431"/>
                    <a:pt x="63" y="431"/>
                    <a:pt x="58" y="432"/>
                  </a:cubicBezTo>
                  <a:cubicBezTo>
                    <a:pt x="58" y="425"/>
                    <a:pt x="58" y="418"/>
                    <a:pt x="58" y="411"/>
                  </a:cubicBezTo>
                  <a:cubicBezTo>
                    <a:pt x="63" y="411"/>
                    <a:pt x="69" y="410"/>
                    <a:pt x="74" y="409"/>
                  </a:cubicBezTo>
                  <a:cubicBezTo>
                    <a:pt x="74" y="416"/>
                    <a:pt x="74" y="423"/>
                    <a:pt x="74" y="430"/>
                  </a:cubicBezTo>
                  <a:close/>
                  <a:moveTo>
                    <a:pt x="74" y="390"/>
                  </a:moveTo>
                  <a:cubicBezTo>
                    <a:pt x="69" y="390"/>
                    <a:pt x="63" y="391"/>
                    <a:pt x="58" y="391"/>
                  </a:cubicBezTo>
                  <a:cubicBezTo>
                    <a:pt x="58" y="385"/>
                    <a:pt x="58" y="378"/>
                    <a:pt x="58" y="371"/>
                  </a:cubicBezTo>
                  <a:cubicBezTo>
                    <a:pt x="63" y="370"/>
                    <a:pt x="69" y="369"/>
                    <a:pt x="74" y="369"/>
                  </a:cubicBezTo>
                  <a:cubicBezTo>
                    <a:pt x="74" y="376"/>
                    <a:pt x="74" y="383"/>
                    <a:pt x="74" y="390"/>
                  </a:cubicBezTo>
                  <a:close/>
                  <a:moveTo>
                    <a:pt x="74" y="349"/>
                  </a:moveTo>
                  <a:cubicBezTo>
                    <a:pt x="69" y="350"/>
                    <a:pt x="63" y="350"/>
                    <a:pt x="58" y="351"/>
                  </a:cubicBezTo>
                  <a:cubicBezTo>
                    <a:pt x="58" y="344"/>
                    <a:pt x="58" y="338"/>
                    <a:pt x="58" y="331"/>
                  </a:cubicBezTo>
                  <a:cubicBezTo>
                    <a:pt x="63" y="330"/>
                    <a:pt x="69" y="329"/>
                    <a:pt x="74" y="328"/>
                  </a:cubicBezTo>
                  <a:cubicBezTo>
                    <a:pt x="74" y="335"/>
                    <a:pt x="74" y="342"/>
                    <a:pt x="74" y="349"/>
                  </a:cubicBezTo>
                  <a:close/>
                  <a:moveTo>
                    <a:pt x="74" y="308"/>
                  </a:moveTo>
                  <a:cubicBezTo>
                    <a:pt x="69" y="309"/>
                    <a:pt x="63" y="310"/>
                    <a:pt x="58" y="311"/>
                  </a:cubicBezTo>
                  <a:cubicBezTo>
                    <a:pt x="58" y="304"/>
                    <a:pt x="58" y="297"/>
                    <a:pt x="58" y="291"/>
                  </a:cubicBezTo>
                  <a:cubicBezTo>
                    <a:pt x="63" y="289"/>
                    <a:pt x="69" y="288"/>
                    <a:pt x="74" y="287"/>
                  </a:cubicBezTo>
                  <a:cubicBezTo>
                    <a:pt x="74" y="294"/>
                    <a:pt x="74" y="301"/>
                    <a:pt x="74" y="308"/>
                  </a:cubicBezTo>
                  <a:close/>
                  <a:moveTo>
                    <a:pt x="74" y="268"/>
                  </a:moveTo>
                  <a:cubicBezTo>
                    <a:pt x="69" y="269"/>
                    <a:pt x="63" y="270"/>
                    <a:pt x="58" y="271"/>
                  </a:cubicBezTo>
                  <a:cubicBezTo>
                    <a:pt x="58" y="264"/>
                    <a:pt x="58" y="257"/>
                    <a:pt x="58" y="250"/>
                  </a:cubicBezTo>
                  <a:cubicBezTo>
                    <a:pt x="63" y="249"/>
                    <a:pt x="69" y="248"/>
                    <a:pt x="74" y="247"/>
                  </a:cubicBezTo>
                  <a:cubicBezTo>
                    <a:pt x="74" y="254"/>
                    <a:pt x="74" y="261"/>
                    <a:pt x="74" y="268"/>
                  </a:cubicBezTo>
                  <a:close/>
                  <a:moveTo>
                    <a:pt x="74" y="227"/>
                  </a:moveTo>
                  <a:cubicBezTo>
                    <a:pt x="69" y="228"/>
                    <a:pt x="63" y="229"/>
                    <a:pt x="58" y="230"/>
                  </a:cubicBezTo>
                  <a:cubicBezTo>
                    <a:pt x="58" y="224"/>
                    <a:pt x="58" y="217"/>
                    <a:pt x="58" y="210"/>
                  </a:cubicBezTo>
                  <a:cubicBezTo>
                    <a:pt x="63" y="209"/>
                    <a:pt x="69" y="207"/>
                    <a:pt x="74" y="206"/>
                  </a:cubicBezTo>
                  <a:cubicBezTo>
                    <a:pt x="74" y="213"/>
                    <a:pt x="74" y="220"/>
                    <a:pt x="74" y="227"/>
                  </a:cubicBezTo>
                  <a:close/>
                  <a:moveTo>
                    <a:pt x="58" y="190"/>
                  </a:moveTo>
                  <a:cubicBezTo>
                    <a:pt x="58" y="183"/>
                    <a:pt x="58" y="177"/>
                    <a:pt x="58" y="170"/>
                  </a:cubicBezTo>
                  <a:cubicBezTo>
                    <a:pt x="63" y="168"/>
                    <a:pt x="69" y="167"/>
                    <a:pt x="74" y="165"/>
                  </a:cubicBezTo>
                  <a:cubicBezTo>
                    <a:pt x="74" y="172"/>
                    <a:pt x="74" y="179"/>
                    <a:pt x="74" y="186"/>
                  </a:cubicBezTo>
                  <a:cubicBezTo>
                    <a:pt x="69" y="188"/>
                    <a:pt x="63" y="189"/>
                    <a:pt x="58" y="190"/>
                  </a:cubicBezTo>
                  <a:close/>
                  <a:moveTo>
                    <a:pt x="74" y="146"/>
                  </a:moveTo>
                  <a:cubicBezTo>
                    <a:pt x="69" y="147"/>
                    <a:pt x="63" y="148"/>
                    <a:pt x="58" y="150"/>
                  </a:cubicBezTo>
                  <a:cubicBezTo>
                    <a:pt x="58" y="143"/>
                    <a:pt x="58" y="136"/>
                    <a:pt x="58" y="130"/>
                  </a:cubicBezTo>
                  <a:cubicBezTo>
                    <a:pt x="63" y="128"/>
                    <a:pt x="69" y="126"/>
                    <a:pt x="74" y="125"/>
                  </a:cubicBezTo>
                  <a:cubicBezTo>
                    <a:pt x="74" y="132"/>
                    <a:pt x="74" y="139"/>
                    <a:pt x="74" y="146"/>
                  </a:cubicBezTo>
                  <a:close/>
                  <a:moveTo>
                    <a:pt x="58" y="89"/>
                  </a:moveTo>
                  <a:cubicBezTo>
                    <a:pt x="74" y="84"/>
                    <a:pt x="74" y="84"/>
                    <a:pt x="74" y="84"/>
                  </a:cubicBezTo>
                  <a:cubicBezTo>
                    <a:pt x="74" y="105"/>
                    <a:pt x="74" y="105"/>
                    <a:pt x="74" y="105"/>
                  </a:cubicBezTo>
                  <a:cubicBezTo>
                    <a:pt x="58" y="110"/>
                    <a:pt x="58" y="110"/>
                    <a:pt x="58" y="110"/>
                  </a:cubicBezTo>
                  <a:lnTo>
                    <a:pt x="58" y="89"/>
                  </a:lnTo>
                  <a:close/>
                  <a:moveTo>
                    <a:pt x="43" y="793"/>
                  </a:moveTo>
                  <a:cubicBezTo>
                    <a:pt x="29" y="791"/>
                    <a:pt x="29" y="791"/>
                    <a:pt x="29" y="791"/>
                  </a:cubicBezTo>
                  <a:cubicBezTo>
                    <a:pt x="29" y="772"/>
                    <a:pt x="29" y="772"/>
                    <a:pt x="29" y="772"/>
                  </a:cubicBezTo>
                  <a:cubicBezTo>
                    <a:pt x="43" y="773"/>
                    <a:pt x="43" y="773"/>
                    <a:pt x="43" y="773"/>
                  </a:cubicBezTo>
                  <a:lnTo>
                    <a:pt x="43" y="793"/>
                  </a:lnTo>
                  <a:close/>
                  <a:moveTo>
                    <a:pt x="43" y="753"/>
                  </a:moveTo>
                  <a:cubicBezTo>
                    <a:pt x="38" y="752"/>
                    <a:pt x="33" y="752"/>
                    <a:pt x="28" y="751"/>
                  </a:cubicBezTo>
                  <a:cubicBezTo>
                    <a:pt x="28" y="745"/>
                    <a:pt x="28" y="738"/>
                    <a:pt x="28" y="732"/>
                  </a:cubicBezTo>
                  <a:cubicBezTo>
                    <a:pt x="33" y="732"/>
                    <a:pt x="38" y="733"/>
                    <a:pt x="43" y="733"/>
                  </a:cubicBezTo>
                  <a:cubicBezTo>
                    <a:pt x="43" y="739"/>
                    <a:pt x="43" y="746"/>
                    <a:pt x="43" y="753"/>
                  </a:cubicBezTo>
                  <a:close/>
                  <a:moveTo>
                    <a:pt x="43" y="713"/>
                  </a:moveTo>
                  <a:cubicBezTo>
                    <a:pt x="38" y="712"/>
                    <a:pt x="33" y="712"/>
                    <a:pt x="28" y="711"/>
                  </a:cubicBezTo>
                  <a:cubicBezTo>
                    <a:pt x="28" y="705"/>
                    <a:pt x="28" y="699"/>
                    <a:pt x="28" y="692"/>
                  </a:cubicBezTo>
                  <a:cubicBezTo>
                    <a:pt x="33" y="693"/>
                    <a:pt x="38" y="693"/>
                    <a:pt x="43" y="693"/>
                  </a:cubicBezTo>
                  <a:cubicBezTo>
                    <a:pt x="43" y="700"/>
                    <a:pt x="43" y="706"/>
                    <a:pt x="43" y="713"/>
                  </a:cubicBezTo>
                  <a:close/>
                  <a:moveTo>
                    <a:pt x="43" y="673"/>
                  </a:moveTo>
                  <a:cubicBezTo>
                    <a:pt x="38" y="673"/>
                    <a:pt x="33" y="672"/>
                    <a:pt x="28" y="672"/>
                  </a:cubicBezTo>
                  <a:cubicBezTo>
                    <a:pt x="28" y="666"/>
                    <a:pt x="28" y="659"/>
                    <a:pt x="28" y="653"/>
                  </a:cubicBezTo>
                  <a:cubicBezTo>
                    <a:pt x="33" y="653"/>
                    <a:pt x="38" y="653"/>
                    <a:pt x="43" y="653"/>
                  </a:cubicBezTo>
                  <a:cubicBezTo>
                    <a:pt x="43" y="660"/>
                    <a:pt x="43" y="666"/>
                    <a:pt x="43" y="673"/>
                  </a:cubicBezTo>
                  <a:close/>
                  <a:moveTo>
                    <a:pt x="42" y="633"/>
                  </a:moveTo>
                  <a:cubicBezTo>
                    <a:pt x="38" y="633"/>
                    <a:pt x="33" y="633"/>
                    <a:pt x="28" y="632"/>
                  </a:cubicBezTo>
                  <a:cubicBezTo>
                    <a:pt x="28" y="626"/>
                    <a:pt x="28" y="620"/>
                    <a:pt x="28" y="613"/>
                  </a:cubicBezTo>
                  <a:cubicBezTo>
                    <a:pt x="33" y="613"/>
                    <a:pt x="38" y="613"/>
                    <a:pt x="42" y="613"/>
                  </a:cubicBezTo>
                  <a:cubicBezTo>
                    <a:pt x="42" y="620"/>
                    <a:pt x="42" y="626"/>
                    <a:pt x="42" y="633"/>
                  </a:cubicBezTo>
                  <a:close/>
                  <a:moveTo>
                    <a:pt x="42" y="593"/>
                  </a:moveTo>
                  <a:cubicBezTo>
                    <a:pt x="38" y="593"/>
                    <a:pt x="33" y="593"/>
                    <a:pt x="28" y="593"/>
                  </a:cubicBezTo>
                  <a:cubicBezTo>
                    <a:pt x="28" y="586"/>
                    <a:pt x="28" y="580"/>
                    <a:pt x="28" y="574"/>
                  </a:cubicBezTo>
                  <a:cubicBezTo>
                    <a:pt x="33" y="574"/>
                    <a:pt x="38" y="573"/>
                    <a:pt x="42" y="573"/>
                  </a:cubicBezTo>
                  <a:cubicBezTo>
                    <a:pt x="42" y="580"/>
                    <a:pt x="42" y="586"/>
                    <a:pt x="42" y="593"/>
                  </a:cubicBezTo>
                  <a:close/>
                  <a:moveTo>
                    <a:pt x="42" y="553"/>
                  </a:moveTo>
                  <a:cubicBezTo>
                    <a:pt x="37" y="553"/>
                    <a:pt x="33" y="553"/>
                    <a:pt x="28" y="553"/>
                  </a:cubicBezTo>
                  <a:cubicBezTo>
                    <a:pt x="28" y="547"/>
                    <a:pt x="28" y="540"/>
                    <a:pt x="28" y="534"/>
                  </a:cubicBezTo>
                  <a:cubicBezTo>
                    <a:pt x="33" y="534"/>
                    <a:pt x="37" y="534"/>
                    <a:pt x="42" y="533"/>
                  </a:cubicBezTo>
                  <a:cubicBezTo>
                    <a:pt x="42" y="540"/>
                    <a:pt x="42" y="546"/>
                    <a:pt x="42" y="553"/>
                  </a:cubicBezTo>
                  <a:close/>
                  <a:moveTo>
                    <a:pt x="42" y="513"/>
                  </a:moveTo>
                  <a:cubicBezTo>
                    <a:pt x="37" y="513"/>
                    <a:pt x="33" y="513"/>
                    <a:pt x="28" y="514"/>
                  </a:cubicBezTo>
                  <a:cubicBezTo>
                    <a:pt x="28" y="507"/>
                    <a:pt x="28" y="501"/>
                    <a:pt x="28" y="495"/>
                  </a:cubicBezTo>
                  <a:cubicBezTo>
                    <a:pt x="33" y="494"/>
                    <a:pt x="37" y="494"/>
                    <a:pt x="42" y="493"/>
                  </a:cubicBezTo>
                  <a:cubicBezTo>
                    <a:pt x="42" y="500"/>
                    <a:pt x="42" y="507"/>
                    <a:pt x="42" y="513"/>
                  </a:cubicBezTo>
                  <a:close/>
                  <a:moveTo>
                    <a:pt x="42" y="473"/>
                  </a:moveTo>
                  <a:cubicBezTo>
                    <a:pt x="37" y="474"/>
                    <a:pt x="32" y="474"/>
                    <a:pt x="28" y="474"/>
                  </a:cubicBezTo>
                  <a:cubicBezTo>
                    <a:pt x="28" y="468"/>
                    <a:pt x="28" y="461"/>
                    <a:pt x="28" y="455"/>
                  </a:cubicBezTo>
                  <a:cubicBezTo>
                    <a:pt x="32" y="454"/>
                    <a:pt x="37" y="454"/>
                    <a:pt x="42" y="454"/>
                  </a:cubicBezTo>
                  <a:cubicBezTo>
                    <a:pt x="42" y="460"/>
                    <a:pt x="42" y="467"/>
                    <a:pt x="42" y="473"/>
                  </a:cubicBezTo>
                  <a:close/>
                  <a:moveTo>
                    <a:pt x="42" y="433"/>
                  </a:moveTo>
                  <a:cubicBezTo>
                    <a:pt x="37" y="434"/>
                    <a:pt x="32" y="434"/>
                    <a:pt x="28" y="434"/>
                  </a:cubicBezTo>
                  <a:cubicBezTo>
                    <a:pt x="28" y="428"/>
                    <a:pt x="28" y="422"/>
                    <a:pt x="28" y="415"/>
                  </a:cubicBezTo>
                  <a:cubicBezTo>
                    <a:pt x="32" y="415"/>
                    <a:pt x="37" y="414"/>
                    <a:pt x="42" y="414"/>
                  </a:cubicBezTo>
                  <a:cubicBezTo>
                    <a:pt x="42" y="420"/>
                    <a:pt x="42" y="427"/>
                    <a:pt x="42" y="433"/>
                  </a:cubicBezTo>
                  <a:close/>
                  <a:moveTo>
                    <a:pt x="42" y="393"/>
                  </a:moveTo>
                  <a:cubicBezTo>
                    <a:pt x="37" y="394"/>
                    <a:pt x="32" y="394"/>
                    <a:pt x="28" y="395"/>
                  </a:cubicBezTo>
                  <a:cubicBezTo>
                    <a:pt x="28" y="389"/>
                    <a:pt x="28" y="382"/>
                    <a:pt x="28" y="376"/>
                  </a:cubicBezTo>
                  <a:cubicBezTo>
                    <a:pt x="32" y="375"/>
                    <a:pt x="37" y="374"/>
                    <a:pt x="42" y="374"/>
                  </a:cubicBezTo>
                  <a:cubicBezTo>
                    <a:pt x="42" y="380"/>
                    <a:pt x="42" y="387"/>
                    <a:pt x="42" y="393"/>
                  </a:cubicBezTo>
                  <a:close/>
                  <a:moveTo>
                    <a:pt x="42" y="354"/>
                  </a:moveTo>
                  <a:cubicBezTo>
                    <a:pt x="37" y="354"/>
                    <a:pt x="32" y="355"/>
                    <a:pt x="27" y="355"/>
                  </a:cubicBezTo>
                  <a:cubicBezTo>
                    <a:pt x="27" y="349"/>
                    <a:pt x="27" y="343"/>
                    <a:pt x="27" y="336"/>
                  </a:cubicBezTo>
                  <a:cubicBezTo>
                    <a:pt x="32" y="335"/>
                    <a:pt x="37" y="335"/>
                    <a:pt x="42" y="334"/>
                  </a:cubicBezTo>
                  <a:cubicBezTo>
                    <a:pt x="42" y="340"/>
                    <a:pt x="42" y="347"/>
                    <a:pt x="42" y="354"/>
                  </a:cubicBezTo>
                  <a:close/>
                  <a:moveTo>
                    <a:pt x="42" y="314"/>
                  </a:moveTo>
                  <a:cubicBezTo>
                    <a:pt x="37" y="314"/>
                    <a:pt x="32" y="315"/>
                    <a:pt x="27" y="316"/>
                  </a:cubicBezTo>
                  <a:cubicBezTo>
                    <a:pt x="27" y="309"/>
                    <a:pt x="27" y="303"/>
                    <a:pt x="27" y="297"/>
                  </a:cubicBezTo>
                  <a:cubicBezTo>
                    <a:pt x="32" y="296"/>
                    <a:pt x="37" y="295"/>
                    <a:pt x="42" y="294"/>
                  </a:cubicBezTo>
                  <a:cubicBezTo>
                    <a:pt x="42" y="300"/>
                    <a:pt x="42" y="307"/>
                    <a:pt x="42" y="314"/>
                  </a:cubicBezTo>
                  <a:close/>
                  <a:moveTo>
                    <a:pt x="41" y="274"/>
                  </a:moveTo>
                  <a:cubicBezTo>
                    <a:pt x="37" y="275"/>
                    <a:pt x="32" y="275"/>
                    <a:pt x="27" y="276"/>
                  </a:cubicBezTo>
                  <a:cubicBezTo>
                    <a:pt x="27" y="270"/>
                    <a:pt x="27" y="263"/>
                    <a:pt x="27" y="257"/>
                  </a:cubicBezTo>
                  <a:cubicBezTo>
                    <a:pt x="32" y="256"/>
                    <a:pt x="37" y="255"/>
                    <a:pt x="41" y="254"/>
                  </a:cubicBezTo>
                  <a:cubicBezTo>
                    <a:pt x="41" y="261"/>
                    <a:pt x="41" y="267"/>
                    <a:pt x="41" y="274"/>
                  </a:cubicBezTo>
                  <a:close/>
                  <a:moveTo>
                    <a:pt x="41" y="234"/>
                  </a:moveTo>
                  <a:cubicBezTo>
                    <a:pt x="37" y="235"/>
                    <a:pt x="32" y="236"/>
                    <a:pt x="27" y="237"/>
                  </a:cubicBezTo>
                  <a:cubicBezTo>
                    <a:pt x="27" y="230"/>
                    <a:pt x="27" y="224"/>
                    <a:pt x="27" y="218"/>
                  </a:cubicBezTo>
                  <a:cubicBezTo>
                    <a:pt x="32" y="216"/>
                    <a:pt x="37" y="215"/>
                    <a:pt x="41" y="214"/>
                  </a:cubicBezTo>
                  <a:cubicBezTo>
                    <a:pt x="41" y="221"/>
                    <a:pt x="41" y="227"/>
                    <a:pt x="41" y="234"/>
                  </a:cubicBezTo>
                  <a:close/>
                  <a:moveTo>
                    <a:pt x="41" y="194"/>
                  </a:moveTo>
                  <a:cubicBezTo>
                    <a:pt x="36" y="195"/>
                    <a:pt x="32" y="196"/>
                    <a:pt x="27" y="197"/>
                  </a:cubicBezTo>
                  <a:cubicBezTo>
                    <a:pt x="27" y="191"/>
                    <a:pt x="27" y="184"/>
                    <a:pt x="27" y="178"/>
                  </a:cubicBezTo>
                  <a:cubicBezTo>
                    <a:pt x="32" y="177"/>
                    <a:pt x="36" y="175"/>
                    <a:pt x="41" y="174"/>
                  </a:cubicBezTo>
                  <a:cubicBezTo>
                    <a:pt x="41" y="181"/>
                    <a:pt x="41" y="187"/>
                    <a:pt x="41" y="194"/>
                  </a:cubicBezTo>
                  <a:close/>
                  <a:moveTo>
                    <a:pt x="41" y="154"/>
                  </a:moveTo>
                  <a:cubicBezTo>
                    <a:pt x="36" y="155"/>
                    <a:pt x="32" y="156"/>
                    <a:pt x="27" y="157"/>
                  </a:cubicBezTo>
                  <a:cubicBezTo>
                    <a:pt x="27" y="151"/>
                    <a:pt x="27" y="145"/>
                    <a:pt x="27" y="138"/>
                  </a:cubicBezTo>
                  <a:cubicBezTo>
                    <a:pt x="32" y="137"/>
                    <a:pt x="36" y="136"/>
                    <a:pt x="41" y="134"/>
                  </a:cubicBezTo>
                  <a:cubicBezTo>
                    <a:pt x="41" y="141"/>
                    <a:pt x="41" y="147"/>
                    <a:pt x="41" y="154"/>
                  </a:cubicBezTo>
                  <a:close/>
                  <a:moveTo>
                    <a:pt x="27" y="99"/>
                  </a:moveTo>
                  <a:cubicBezTo>
                    <a:pt x="41" y="94"/>
                    <a:pt x="41" y="94"/>
                    <a:pt x="41" y="94"/>
                  </a:cubicBezTo>
                  <a:cubicBezTo>
                    <a:pt x="41" y="114"/>
                    <a:pt x="41" y="114"/>
                    <a:pt x="41" y="114"/>
                  </a:cubicBezTo>
                  <a:cubicBezTo>
                    <a:pt x="27" y="118"/>
                    <a:pt x="27" y="118"/>
                    <a:pt x="27" y="118"/>
                  </a:cubicBezTo>
                  <a:lnTo>
                    <a:pt x="27" y="99"/>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sp>
        <p:nvSpPr>
          <p:cNvPr id="53" name="圆角矩形 52"/>
          <p:cNvSpPr/>
          <p:nvPr/>
        </p:nvSpPr>
        <p:spPr>
          <a:xfrm>
            <a:off x="2710830" y="3628754"/>
            <a:ext cx="6816757" cy="864096"/>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3214886" y="3772770"/>
            <a:ext cx="5928130" cy="584775"/>
          </a:xfrm>
          <a:prstGeom prst="rect">
            <a:avLst/>
          </a:prstGeom>
          <a:noFill/>
        </p:spPr>
        <p:txBody>
          <a:bodyPr wrap="square" rtlCol="0">
            <a:spAutoFit/>
          </a:bodyPr>
          <a:lstStyle/>
          <a:p>
            <a:pPr algn="ctr"/>
            <a:r>
              <a:rPr lang="en-US" altLang="zh-CN" sz="3200" dirty="0">
                <a:solidFill>
                  <a:schemeClr val="bg1"/>
                </a:solidFill>
                <a:latin typeface="微软雅黑" pitchFamily="34" charset="-122"/>
                <a:ea typeface="微软雅黑" pitchFamily="34" charset="-122"/>
              </a:rPr>
              <a:t>03</a:t>
            </a:r>
            <a:r>
              <a:rPr lang="zh-CN" altLang="en-US" sz="3200" dirty="0">
                <a:solidFill>
                  <a:schemeClr val="bg1"/>
                </a:solidFill>
                <a:latin typeface="微软雅黑" pitchFamily="34" charset="-122"/>
                <a:ea typeface="微软雅黑" pitchFamily="34" charset="-122"/>
              </a:rPr>
              <a:t>  </a:t>
            </a:r>
            <a:r>
              <a:rPr lang="en-US" altLang="zh-CN" sz="3200" dirty="0">
                <a:solidFill>
                  <a:schemeClr val="bg1"/>
                </a:solidFill>
                <a:latin typeface="微软雅黑" pitchFamily="34" charset="-122"/>
                <a:ea typeface="微软雅黑" pitchFamily="34" charset="-122"/>
              </a:rPr>
              <a:t>|   </a:t>
            </a:r>
            <a:r>
              <a:rPr lang="zh-CN" altLang="en-US" sz="3200" dirty="0">
                <a:solidFill>
                  <a:schemeClr val="bg1"/>
                </a:solidFill>
                <a:latin typeface="微软雅黑" pitchFamily="34" charset="-122"/>
                <a:ea typeface="微软雅黑" pitchFamily="34" charset="-122"/>
                <a:sym typeface="方正兰亭黑_GBK" pitchFamily="2" charset="-122"/>
              </a:rPr>
              <a:t>社区网络的未来</a:t>
            </a:r>
            <a:endParaRPr lang="en-US" altLang="zh-CN" sz="3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5" name="Rectangle 4"/>
          <p:cNvSpPr txBox="1">
            <a:spLocks noChangeArrowheads="1"/>
          </p:cNvSpPr>
          <p:nvPr/>
        </p:nvSpPr>
        <p:spPr bwMode="auto">
          <a:xfrm>
            <a:off x="4222998" y="4708874"/>
            <a:ext cx="3744416" cy="376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Introduction Of Atmospheric</a:t>
            </a:r>
          </a:p>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Business Plan Startup Plan PPT Template, </a:t>
            </a:r>
          </a:p>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Complete Framework</a:t>
            </a:r>
            <a:endParaRPr 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2253567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1+#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42" presetClass="entr" presetSubtype="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1000"/>
                                        <p:tgtEl>
                                          <p:spTgt spid="54"/>
                                        </p:tgtEl>
                                      </p:cBhvr>
                                    </p:animEffect>
                                    <p:anim calcmode="lin" valueType="num">
                                      <p:cBhvr>
                                        <p:cTn id="23" dur="1000" fill="hold"/>
                                        <p:tgtEl>
                                          <p:spTgt spid="54"/>
                                        </p:tgtEl>
                                        <p:attrNameLst>
                                          <p:attrName>ppt_x</p:attrName>
                                        </p:attrNameLst>
                                      </p:cBhvr>
                                      <p:tavLst>
                                        <p:tav tm="0">
                                          <p:val>
                                            <p:strVal val="#ppt_x"/>
                                          </p:val>
                                        </p:tav>
                                        <p:tav tm="100000">
                                          <p:val>
                                            <p:strVal val="#ppt_x"/>
                                          </p:val>
                                        </p:tav>
                                      </p:tavLst>
                                    </p:anim>
                                    <p:anim calcmode="lin" valueType="num">
                                      <p:cBhvr>
                                        <p:cTn id="24" dur="1000" fill="hold"/>
                                        <p:tgtEl>
                                          <p:spTgt spid="54"/>
                                        </p:tgtEl>
                                        <p:attrNameLst>
                                          <p:attrName>ppt_y</p:attrName>
                                        </p:attrNameLst>
                                      </p:cBhvr>
                                      <p:tavLst>
                                        <p:tav tm="0">
                                          <p:val>
                                            <p:strVal val="#ppt_y+.1"/>
                                          </p:val>
                                        </p:tav>
                                        <p:tav tm="100000">
                                          <p:val>
                                            <p:strVal val="#ppt_y"/>
                                          </p:val>
                                        </p:tav>
                                      </p:tavLst>
                                    </p:anim>
                                  </p:childTnLst>
                                </p:cTn>
                              </p:par>
                            </p:childTnLst>
                          </p:cTn>
                        </p:par>
                        <p:par>
                          <p:cTn id="25" fill="hold">
                            <p:stCondLst>
                              <p:cond delay="3250"/>
                            </p:stCondLst>
                            <p:childTnLst>
                              <p:par>
                                <p:cTn id="26" presetID="12" presetClass="entr" presetSubtype="4"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
                                        <p:tgtEl>
                                          <p:spTgt spid="44"/>
                                        </p:tgtEl>
                                        <p:attrNameLst>
                                          <p:attrName>ppt_y</p:attrName>
                                        </p:attrNameLst>
                                      </p:cBhvr>
                                      <p:tavLst>
                                        <p:tav tm="0">
                                          <p:val>
                                            <p:strVal val="#ppt_y+#ppt_h*1.125000"/>
                                          </p:val>
                                        </p:tav>
                                        <p:tav tm="100000">
                                          <p:val>
                                            <p:strVal val="#ppt_y"/>
                                          </p:val>
                                        </p:tav>
                                      </p:tavLst>
                                    </p:anim>
                                    <p:animEffect transition="in" filter="wipe(up)">
                                      <p:cBhvr>
                                        <p:cTn id="29" dur="1000"/>
                                        <p:tgtEl>
                                          <p:spTgt spid="44"/>
                                        </p:tgtEl>
                                      </p:cBhvr>
                                    </p:animEffect>
                                  </p:childTnLst>
                                </p:cTn>
                              </p:par>
                            </p:childTnLst>
                          </p:cTn>
                        </p:par>
                        <p:par>
                          <p:cTn id="30" fill="hold">
                            <p:stCondLst>
                              <p:cond delay="4250"/>
                            </p:stCondLst>
                            <p:childTnLst>
                              <p:par>
                                <p:cTn id="31" presetID="22" presetClass="entr" presetSubtype="8" fill="hold" grpId="0"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left)">
                                      <p:cBhvr>
                                        <p:cTn id="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sp>
        <p:nvSpPr>
          <p:cNvPr id="8" name="Freeform 6"/>
          <p:cNvSpPr>
            <a:spLocks noEditPoints="1"/>
          </p:cNvSpPr>
          <p:nvPr/>
        </p:nvSpPr>
        <p:spPr bwMode="auto">
          <a:xfrm>
            <a:off x="1190244" y="1912071"/>
            <a:ext cx="1012122" cy="962750"/>
          </a:xfrm>
          <a:custGeom>
            <a:avLst/>
            <a:gdLst>
              <a:gd name="T0" fmla="*/ 27 w 139"/>
              <a:gd name="T1" fmla="*/ 16 h 132"/>
              <a:gd name="T2" fmla="*/ 111 w 139"/>
              <a:gd name="T3" fmla="*/ 16 h 132"/>
              <a:gd name="T4" fmla="*/ 123 w 139"/>
              <a:gd name="T5" fmla="*/ 28 h 132"/>
              <a:gd name="T6" fmla="*/ 123 w 139"/>
              <a:gd name="T7" fmla="*/ 104 h 132"/>
              <a:gd name="T8" fmla="*/ 111 w 139"/>
              <a:gd name="T9" fmla="*/ 116 h 132"/>
              <a:gd name="T10" fmla="*/ 27 w 139"/>
              <a:gd name="T11" fmla="*/ 116 h 132"/>
              <a:gd name="T12" fmla="*/ 15 w 139"/>
              <a:gd name="T13" fmla="*/ 104 h 132"/>
              <a:gd name="T14" fmla="*/ 15 w 139"/>
              <a:gd name="T15" fmla="*/ 28 h 132"/>
              <a:gd name="T16" fmla="*/ 27 w 139"/>
              <a:gd name="T17" fmla="*/ 16 h 132"/>
              <a:gd name="T18" fmla="*/ 27 w 139"/>
              <a:gd name="T19" fmla="*/ 0 h 132"/>
              <a:gd name="T20" fmla="*/ 111 w 139"/>
              <a:gd name="T21" fmla="*/ 0 h 132"/>
              <a:gd name="T22" fmla="*/ 139 w 139"/>
              <a:gd name="T23" fmla="*/ 28 h 132"/>
              <a:gd name="T24" fmla="*/ 139 w 139"/>
              <a:gd name="T25" fmla="*/ 104 h 132"/>
              <a:gd name="T26" fmla="*/ 111 w 139"/>
              <a:gd name="T27" fmla="*/ 132 h 132"/>
              <a:gd name="T28" fmla="*/ 27 w 139"/>
              <a:gd name="T29" fmla="*/ 132 h 132"/>
              <a:gd name="T30" fmla="*/ 0 w 139"/>
              <a:gd name="T31" fmla="*/ 104 h 132"/>
              <a:gd name="T32" fmla="*/ 0 w 139"/>
              <a:gd name="T33" fmla="*/ 28 h 132"/>
              <a:gd name="T34" fmla="*/ 27 w 139"/>
              <a:gd name="T3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32">
                <a:moveTo>
                  <a:pt x="27" y="16"/>
                </a:moveTo>
                <a:cubicBezTo>
                  <a:pt x="111" y="16"/>
                  <a:pt x="111" y="16"/>
                  <a:pt x="111" y="16"/>
                </a:cubicBezTo>
                <a:cubicBezTo>
                  <a:pt x="117" y="16"/>
                  <a:pt x="123" y="21"/>
                  <a:pt x="123" y="28"/>
                </a:cubicBezTo>
                <a:cubicBezTo>
                  <a:pt x="123" y="104"/>
                  <a:pt x="123" y="104"/>
                  <a:pt x="123" y="104"/>
                </a:cubicBezTo>
                <a:cubicBezTo>
                  <a:pt x="123" y="110"/>
                  <a:pt x="117" y="116"/>
                  <a:pt x="111" y="116"/>
                </a:cubicBezTo>
                <a:cubicBezTo>
                  <a:pt x="27" y="116"/>
                  <a:pt x="27" y="116"/>
                  <a:pt x="27" y="116"/>
                </a:cubicBezTo>
                <a:cubicBezTo>
                  <a:pt x="21" y="116"/>
                  <a:pt x="15" y="110"/>
                  <a:pt x="15" y="104"/>
                </a:cubicBezTo>
                <a:cubicBezTo>
                  <a:pt x="15" y="28"/>
                  <a:pt x="15" y="28"/>
                  <a:pt x="15" y="28"/>
                </a:cubicBezTo>
                <a:cubicBezTo>
                  <a:pt x="15" y="21"/>
                  <a:pt x="21" y="16"/>
                  <a:pt x="27" y="16"/>
                </a:cubicBezTo>
                <a:close/>
                <a:moveTo>
                  <a:pt x="27" y="0"/>
                </a:moveTo>
                <a:cubicBezTo>
                  <a:pt x="111" y="0"/>
                  <a:pt x="111" y="0"/>
                  <a:pt x="111" y="0"/>
                </a:cubicBezTo>
                <a:cubicBezTo>
                  <a:pt x="126" y="0"/>
                  <a:pt x="139" y="12"/>
                  <a:pt x="139" y="28"/>
                </a:cubicBezTo>
                <a:cubicBezTo>
                  <a:pt x="139" y="104"/>
                  <a:pt x="139" y="104"/>
                  <a:pt x="139" y="104"/>
                </a:cubicBezTo>
                <a:cubicBezTo>
                  <a:pt x="139" y="119"/>
                  <a:pt x="126" y="132"/>
                  <a:pt x="111" y="132"/>
                </a:cubicBezTo>
                <a:cubicBezTo>
                  <a:pt x="27" y="132"/>
                  <a:pt x="27" y="132"/>
                  <a:pt x="27" y="132"/>
                </a:cubicBezTo>
                <a:cubicBezTo>
                  <a:pt x="12" y="132"/>
                  <a:pt x="0" y="119"/>
                  <a:pt x="0" y="104"/>
                </a:cubicBezTo>
                <a:cubicBezTo>
                  <a:pt x="0" y="28"/>
                  <a:pt x="0" y="28"/>
                  <a:pt x="0" y="28"/>
                </a:cubicBezTo>
                <a:cubicBezTo>
                  <a:pt x="0" y="12"/>
                  <a:pt x="12" y="0"/>
                  <a:pt x="27" y="0"/>
                </a:cubicBezTo>
                <a:close/>
              </a:path>
            </a:pathLst>
          </a:custGeom>
          <a:solidFill>
            <a:srgbClr val="00B0F0"/>
          </a:solidFill>
          <a:ln w="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zh-CN" altLang="en-US" sz="1400" dirty="0">
                <a:solidFill>
                  <a:schemeClr val="bg1">
                    <a:lumMod val="65000"/>
                  </a:schemeClr>
                </a:solidFill>
                <a:latin typeface="微软雅黑" pitchFamily="34" charset="-122"/>
                <a:ea typeface="微软雅黑" pitchFamily="34" charset="-122"/>
              </a:rPr>
              <a:t>标题</a:t>
            </a:r>
          </a:p>
        </p:txBody>
      </p:sp>
      <p:sp>
        <p:nvSpPr>
          <p:cNvPr id="14" name="Freeform 8"/>
          <p:cNvSpPr>
            <a:spLocks noEditPoints="1"/>
          </p:cNvSpPr>
          <p:nvPr/>
        </p:nvSpPr>
        <p:spPr bwMode="auto">
          <a:xfrm>
            <a:off x="6527254" y="1912071"/>
            <a:ext cx="1012122" cy="962750"/>
          </a:xfrm>
          <a:custGeom>
            <a:avLst/>
            <a:gdLst>
              <a:gd name="T0" fmla="*/ 28 w 139"/>
              <a:gd name="T1" fmla="*/ 16 h 132"/>
              <a:gd name="T2" fmla="*/ 111 w 139"/>
              <a:gd name="T3" fmla="*/ 16 h 132"/>
              <a:gd name="T4" fmla="*/ 123 w 139"/>
              <a:gd name="T5" fmla="*/ 28 h 132"/>
              <a:gd name="T6" fmla="*/ 123 w 139"/>
              <a:gd name="T7" fmla="*/ 104 h 132"/>
              <a:gd name="T8" fmla="*/ 111 w 139"/>
              <a:gd name="T9" fmla="*/ 116 h 132"/>
              <a:gd name="T10" fmla="*/ 28 w 139"/>
              <a:gd name="T11" fmla="*/ 116 h 132"/>
              <a:gd name="T12" fmla="*/ 16 w 139"/>
              <a:gd name="T13" fmla="*/ 104 h 132"/>
              <a:gd name="T14" fmla="*/ 16 w 139"/>
              <a:gd name="T15" fmla="*/ 28 h 132"/>
              <a:gd name="T16" fmla="*/ 28 w 139"/>
              <a:gd name="T17" fmla="*/ 16 h 132"/>
              <a:gd name="T18" fmla="*/ 28 w 139"/>
              <a:gd name="T19" fmla="*/ 0 h 132"/>
              <a:gd name="T20" fmla="*/ 111 w 139"/>
              <a:gd name="T21" fmla="*/ 0 h 132"/>
              <a:gd name="T22" fmla="*/ 139 w 139"/>
              <a:gd name="T23" fmla="*/ 28 h 132"/>
              <a:gd name="T24" fmla="*/ 139 w 139"/>
              <a:gd name="T25" fmla="*/ 104 h 132"/>
              <a:gd name="T26" fmla="*/ 111 w 139"/>
              <a:gd name="T27" fmla="*/ 132 h 132"/>
              <a:gd name="T28" fmla="*/ 28 w 139"/>
              <a:gd name="T29" fmla="*/ 132 h 132"/>
              <a:gd name="T30" fmla="*/ 0 w 139"/>
              <a:gd name="T31" fmla="*/ 104 h 132"/>
              <a:gd name="T32" fmla="*/ 0 w 139"/>
              <a:gd name="T33" fmla="*/ 28 h 132"/>
              <a:gd name="T34" fmla="*/ 28 w 139"/>
              <a:gd name="T3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32">
                <a:moveTo>
                  <a:pt x="28" y="16"/>
                </a:moveTo>
                <a:cubicBezTo>
                  <a:pt x="111" y="16"/>
                  <a:pt x="111" y="16"/>
                  <a:pt x="111" y="16"/>
                </a:cubicBezTo>
                <a:cubicBezTo>
                  <a:pt x="118" y="16"/>
                  <a:pt x="123" y="21"/>
                  <a:pt x="123" y="28"/>
                </a:cubicBezTo>
                <a:cubicBezTo>
                  <a:pt x="123" y="104"/>
                  <a:pt x="123" y="104"/>
                  <a:pt x="123" y="104"/>
                </a:cubicBezTo>
                <a:cubicBezTo>
                  <a:pt x="123" y="110"/>
                  <a:pt x="118" y="116"/>
                  <a:pt x="111" y="116"/>
                </a:cubicBezTo>
                <a:cubicBezTo>
                  <a:pt x="28" y="116"/>
                  <a:pt x="28" y="116"/>
                  <a:pt x="28" y="116"/>
                </a:cubicBezTo>
                <a:cubicBezTo>
                  <a:pt x="21" y="116"/>
                  <a:pt x="16" y="110"/>
                  <a:pt x="16" y="104"/>
                </a:cubicBezTo>
                <a:cubicBezTo>
                  <a:pt x="16" y="28"/>
                  <a:pt x="16" y="28"/>
                  <a:pt x="16" y="28"/>
                </a:cubicBezTo>
                <a:cubicBezTo>
                  <a:pt x="16" y="21"/>
                  <a:pt x="21" y="16"/>
                  <a:pt x="28" y="16"/>
                </a:cubicBezTo>
                <a:close/>
                <a:moveTo>
                  <a:pt x="28" y="0"/>
                </a:moveTo>
                <a:cubicBezTo>
                  <a:pt x="111" y="0"/>
                  <a:pt x="111" y="0"/>
                  <a:pt x="111" y="0"/>
                </a:cubicBezTo>
                <a:cubicBezTo>
                  <a:pt x="127" y="0"/>
                  <a:pt x="139" y="12"/>
                  <a:pt x="139" y="28"/>
                </a:cubicBezTo>
                <a:cubicBezTo>
                  <a:pt x="139" y="104"/>
                  <a:pt x="139" y="104"/>
                  <a:pt x="139" y="104"/>
                </a:cubicBezTo>
                <a:cubicBezTo>
                  <a:pt x="139" y="119"/>
                  <a:pt x="127" y="132"/>
                  <a:pt x="111" y="132"/>
                </a:cubicBezTo>
                <a:cubicBezTo>
                  <a:pt x="28" y="132"/>
                  <a:pt x="28" y="132"/>
                  <a:pt x="28" y="132"/>
                </a:cubicBezTo>
                <a:cubicBezTo>
                  <a:pt x="13" y="132"/>
                  <a:pt x="0" y="119"/>
                  <a:pt x="0" y="104"/>
                </a:cubicBezTo>
                <a:cubicBezTo>
                  <a:pt x="0" y="28"/>
                  <a:pt x="0" y="28"/>
                  <a:pt x="0" y="28"/>
                </a:cubicBezTo>
                <a:cubicBezTo>
                  <a:pt x="0" y="12"/>
                  <a:pt x="13" y="0"/>
                  <a:pt x="28" y="0"/>
                </a:cubicBezTo>
                <a:close/>
              </a:path>
            </a:pathLst>
          </a:custGeom>
          <a:solidFill>
            <a:srgbClr val="0973DD"/>
          </a:solidFill>
          <a:ln w="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zh-CN" altLang="en-US" sz="1400" dirty="0">
                <a:solidFill>
                  <a:schemeClr val="bg1">
                    <a:lumMod val="65000"/>
                  </a:schemeClr>
                </a:solidFill>
                <a:latin typeface="微软雅黑" pitchFamily="34" charset="-122"/>
                <a:ea typeface="微软雅黑" pitchFamily="34" charset="-122"/>
              </a:rPr>
              <a:t>标题</a:t>
            </a:r>
          </a:p>
        </p:txBody>
      </p:sp>
      <p:sp>
        <p:nvSpPr>
          <p:cNvPr id="15" name="TextBox 14"/>
          <p:cNvSpPr txBox="1"/>
          <p:nvPr/>
        </p:nvSpPr>
        <p:spPr>
          <a:xfrm>
            <a:off x="1054646" y="3068960"/>
            <a:ext cx="1944216" cy="1092607"/>
          </a:xfrm>
          <a:prstGeom prst="rect">
            <a:avLst/>
          </a:prstGeom>
          <a:noFill/>
        </p:spPr>
        <p:txBody>
          <a:bodyPr wrap="square" rtlCol="0">
            <a:spAutoFit/>
          </a:bodyPr>
          <a:lstStyle/>
          <a:p>
            <a:pPr>
              <a:lnSpc>
                <a:spcPct val="130000"/>
              </a:lnSpc>
            </a:pPr>
            <a:r>
              <a:rPr lang="zh-CN" altLang="en-US" sz="1000" dirty="0">
                <a:solidFill>
                  <a:schemeClr val="bg1">
                    <a:lumMod val="65000"/>
                  </a:schemeClr>
                </a:solidFill>
                <a:latin typeface="微软雅黑" pitchFamily="34" charset="-122"/>
                <a:ea typeface="微软雅黑" pitchFamily="34" charset="-122"/>
              </a:rPr>
              <a:t>您的内容打在这里，或者通过复制您的文本后，在此框中选择粘贴，并选择留文字。您的内容打在这里，或者通过通过复制您的文本。</a:t>
            </a:r>
          </a:p>
        </p:txBody>
      </p:sp>
      <p:sp>
        <p:nvSpPr>
          <p:cNvPr id="16" name="TextBox 15"/>
          <p:cNvSpPr txBox="1"/>
          <p:nvPr/>
        </p:nvSpPr>
        <p:spPr>
          <a:xfrm>
            <a:off x="6427460" y="3068960"/>
            <a:ext cx="1944216" cy="1092607"/>
          </a:xfrm>
          <a:prstGeom prst="rect">
            <a:avLst/>
          </a:prstGeom>
          <a:noFill/>
        </p:spPr>
        <p:txBody>
          <a:bodyPr wrap="square" rtlCol="0">
            <a:spAutoFit/>
          </a:bodyPr>
          <a:lstStyle/>
          <a:p>
            <a:pPr>
              <a:lnSpc>
                <a:spcPct val="130000"/>
              </a:lnSpc>
            </a:pPr>
            <a:r>
              <a:rPr lang="zh-CN" altLang="en-US" sz="1000" dirty="0">
                <a:solidFill>
                  <a:schemeClr val="bg1">
                    <a:lumMod val="65000"/>
                  </a:schemeClr>
                </a:solidFill>
                <a:latin typeface="微软雅黑" pitchFamily="34" charset="-122"/>
                <a:ea typeface="微软雅黑" pitchFamily="34" charset="-122"/>
              </a:rPr>
              <a:t>您的内容打在这里，或者通过复制您的文本后，在此框中选择粘贴，择只保留文字。您的内容打在这里，或者通过通过复制您的文本。</a:t>
            </a:r>
          </a:p>
        </p:txBody>
      </p:sp>
      <p:pic>
        <p:nvPicPr>
          <p:cNvPr id="19" name="Picture 10" descr="D:\desktop\24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0430" y="1933504"/>
            <a:ext cx="2708350" cy="35837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D:\desktop\35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3868" y="1933504"/>
            <a:ext cx="2708350" cy="3583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5512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49" presetClass="entr" presetSubtype="0" decel="10000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 calcmode="lin" valueType="num">
                                      <p:cBhvr>
                                        <p:cTn id="18" dur="500" fill="hold"/>
                                        <p:tgtEl>
                                          <p:spTgt spid="8"/>
                                        </p:tgtEl>
                                        <p:attrNameLst>
                                          <p:attrName>style.rotation</p:attrName>
                                        </p:attrNameLst>
                                      </p:cBhvr>
                                      <p:tavLst>
                                        <p:tav tm="0">
                                          <p:val>
                                            <p:fltVal val="360"/>
                                          </p:val>
                                        </p:tav>
                                        <p:tav tm="100000">
                                          <p:val>
                                            <p:fltVal val="0"/>
                                          </p:val>
                                        </p:tav>
                                      </p:tavLst>
                                    </p:anim>
                                    <p:animEffect transition="in" filter="fade">
                                      <p:cBhvr>
                                        <p:cTn id="19" dur="500"/>
                                        <p:tgtEl>
                                          <p:spTgt spid="8"/>
                                        </p:tgtEl>
                                      </p:cBhvr>
                                    </p:animEffect>
                                  </p:childTnLst>
                                </p:cTn>
                              </p:par>
                            </p:childTnLst>
                          </p:cTn>
                        </p:par>
                        <p:par>
                          <p:cTn id="20" fill="hold">
                            <p:stCondLst>
                              <p:cond delay="1750"/>
                            </p:stCondLst>
                            <p:childTnLst>
                              <p:par>
                                <p:cTn id="21" presetID="14" presetClass="entr" presetSubtype="1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22" presetClass="entr" presetSubtype="8" fill="hold" grpId="0" nodeType="withEffect">
                                  <p:stCondLst>
                                    <p:cond delay="0"/>
                                  </p:stCondLst>
                                  <p:iterate type="lt">
                                    <p:tmPct val="30000"/>
                                  </p:iterate>
                                  <p:childTnLst>
                                    <p:set>
                                      <p:cBhvr>
                                        <p:cTn id="25" dur="1" fill="hold">
                                          <p:stCondLst>
                                            <p:cond delay="0"/>
                                          </p:stCondLst>
                                        </p:cTn>
                                        <p:tgtEl>
                                          <p:spTgt spid="15"/>
                                        </p:tgtEl>
                                        <p:attrNameLst>
                                          <p:attrName>style.visibility</p:attrName>
                                        </p:attrNameLst>
                                      </p:cBhvr>
                                      <p:to>
                                        <p:strVal val="visible"/>
                                      </p:to>
                                    </p:set>
                                    <p:animEffect transition="in" filter="wipe(left)">
                                      <p:cBhvr>
                                        <p:cTn id="26" dur="200"/>
                                        <p:tgtEl>
                                          <p:spTgt spid="15"/>
                                        </p:tgtEl>
                                      </p:cBhvr>
                                    </p:animEffect>
                                  </p:childTnLst>
                                </p:cTn>
                              </p:par>
                            </p:childTnLst>
                          </p:cTn>
                        </p:par>
                        <p:par>
                          <p:cTn id="27" fill="hold">
                            <p:stCondLst>
                              <p:cond delay="5430"/>
                            </p:stCondLst>
                            <p:childTnLst>
                              <p:par>
                                <p:cTn id="28" presetID="49" presetClass="entr" presetSubtype="0" decel="10000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 calcmode="lin" valueType="num">
                                      <p:cBhvr>
                                        <p:cTn id="32" dur="500" fill="hold"/>
                                        <p:tgtEl>
                                          <p:spTgt spid="14"/>
                                        </p:tgtEl>
                                        <p:attrNameLst>
                                          <p:attrName>style.rotation</p:attrName>
                                        </p:attrNameLst>
                                      </p:cBhvr>
                                      <p:tavLst>
                                        <p:tav tm="0">
                                          <p:val>
                                            <p:fltVal val="360"/>
                                          </p:val>
                                        </p:tav>
                                        <p:tav tm="100000">
                                          <p:val>
                                            <p:fltVal val="0"/>
                                          </p:val>
                                        </p:tav>
                                      </p:tavLst>
                                    </p:anim>
                                    <p:animEffect transition="in" filter="fade">
                                      <p:cBhvr>
                                        <p:cTn id="33" dur="500"/>
                                        <p:tgtEl>
                                          <p:spTgt spid="14"/>
                                        </p:tgtEl>
                                      </p:cBhvr>
                                    </p:animEffect>
                                  </p:childTnLst>
                                </p:cTn>
                              </p:par>
                            </p:childTnLst>
                          </p:cTn>
                        </p:par>
                        <p:par>
                          <p:cTn id="34" fill="hold">
                            <p:stCondLst>
                              <p:cond delay="5930"/>
                            </p:stCondLst>
                            <p:childTnLst>
                              <p:par>
                                <p:cTn id="35" presetID="14" presetClass="entr" presetSubtype="1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par>
                                <p:cTn id="38" presetID="22" presetClass="entr" presetSubtype="8" fill="hold" grpId="0" nodeType="withEffect">
                                  <p:stCondLst>
                                    <p:cond delay="0"/>
                                  </p:stCondLst>
                                  <p:iterate type="lt">
                                    <p:tmPct val="30000"/>
                                  </p:iterate>
                                  <p:childTnLst>
                                    <p:set>
                                      <p:cBhvr>
                                        <p:cTn id="39" dur="1" fill="hold">
                                          <p:stCondLst>
                                            <p:cond delay="0"/>
                                          </p:stCondLst>
                                        </p:cTn>
                                        <p:tgtEl>
                                          <p:spTgt spid="16"/>
                                        </p:tgtEl>
                                        <p:attrNameLst>
                                          <p:attrName>style.visibility</p:attrName>
                                        </p:attrNameLst>
                                      </p:cBhvr>
                                      <p:to>
                                        <p:strVal val="visible"/>
                                      </p:to>
                                    </p:set>
                                    <p:animEffect transition="in" filter="wipe(left)">
                                      <p:cBhvr>
                                        <p:cTn id="40" dur="2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4"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sp>
        <p:nvSpPr>
          <p:cNvPr id="7" name="Hexagon 2"/>
          <p:cNvSpPr/>
          <p:nvPr/>
        </p:nvSpPr>
        <p:spPr>
          <a:xfrm rot="16200000">
            <a:off x="4644898" y="2246755"/>
            <a:ext cx="2902204" cy="250190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50" name="组合 49"/>
          <p:cNvGrpSpPr/>
          <p:nvPr/>
        </p:nvGrpSpPr>
        <p:grpSpPr>
          <a:xfrm>
            <a:off x="5398281" y="2636912"/>
            <a:ext cx="1489013" cy="1208402"/>
            <a:chOff x="6255979" y="2852936"/>
            <a:chExt cx="1863319" cy="1872778"/>
          </a:xfrm>
        </p:grpSpPr>
        <p:sp>
          <p:nvSpPr>
            <p:cNvPr id="51" name="Freeform 8"/>
            <p:cNvSpPr>
              <a:spLocks noEditPoints="1"/>
            </p:cNvSpPr>
            <p:nvPr/>
          </p:nvSpPr>
          <p:spPr bwMode="auto">
            <a:xfrm>
              <a:off x="7271959" y="2852936"/>
              <a:ext cx="245888" cy="1816484"/>
            </a:xfrm>
            <a:custGeom>
              <a:avLst/>
              <a:gdLst>
                <a:gd name="T0" fmla="*/ 101 w 238"/>
                <a:gd name="T1" fmla="*/ 338 h 1833"/>
                <a:gd name="T2" fmla="*/ 238 w 238"/>
                <a:gd name="T3" fmla="*/ 1833 h 1833"/>
                <a:gd name="T4" fmla="*/ 0 w 238"/>
                <a:gd name="T5" fmla="*/ 116 h 1833"/>
                <a:gd name="T6" fmla="*/ 191 w 238"/>
                <a:gd name="T7" fmla="*/ 1675 h 1833"/>
                <a:gd name="T8" fmla="*/ 124 w 238"/>
                <a:gd name="T9" fmla="*/ 1613 h 1833"/>
                <a:gd name="T10" fmla="*/ 191 w 238"/>
                <a:gd name="T11" fmla="*/ 1675 h 1833"/>
                <a:gd name="T12" fmla="*/ 124 w 238"/>
                <a:gd name="T13" fmla="*/ 1569 h 1833"/>
                <a:gd name="T14" fmla="*/ 191 w 238"/>
                <a:gd name="T15" fmla="*/ 1529 h 1833"/>
                <a:gd name="T16" fmla="*/ 191 w 238"/>
                <a:gd name="T17" fmla="*/ 1487 h 1833"/>
                <a:gd name="T18" fmla="*/ 124 w 238"/>
                <a:gd name="T19" fmla="*/ 1429 h 1833"/>
                <a:gd name="T20" fmla="*/ 191 w 238"/>
                <a:gd name="T21" fmla="*/ 1487 h 1833"/>
                <a:gd name="T22" fmla="*/ 124 w 238"/>
                <a:gd name="T23" fmla="*/ 1386 h 1833"/>
                <a:gd name="T24" fmla="*/ 191 w 238"/>
                <a:gd name="T25" fmla="*/ 1341 h 1833"/>
                <a:gd name="T26" fmla="*/ 191 w 238"/>
                <a:gd name="T27" fmla="*/ 1299 h 1833"/>
                <a:gd name="T28" fmla="*/ 124 w 238"/>
                <a:gd name="T29" fmla="*/ 1245 h 1833"/>
                <a:gd name="T30" fmla="*/ 191 w 238"/>
                <a:gd name="T31" fmla="*/ 1299 h 1833"/>
                <a:gd name="T32" fmla="*/ 124 w 238"/>
                <a:gd name="T33" fmla="*/ 1202 h 1833"/>
                <a:gd name="T34" fmla="*/ 191 w 238"/>
                <a:gd name="T35" fmla="*/ 1153 h 1833"/>
                <a:gd name="T36" fmla="*/ 191 w 238"/>
                <a:gd name="T37" fmla="*/ 1111 h 1833"/>
                <a:gd name="T38" fmla="*/ 124 w 238"/>
                <a:gd name="T39" fmla="*/ 1062 h 1833"/>
                <a:gd name="T40" fmla="*/ 191 w 238"/>
                <a:gd name="T41" fmla="*/ 1111 h 1833"/>
                <a:gd name="T42" fmla="*/ 124 w 238"/>
                <a:gd name="T43" fmla="*/ 1018 h 1833"/>
                <a:gd name="T44" fmla="*/ 191 w 238"/>
                <a:gd name="T45" fmla="*/ 965 h 1833"/>
                <a:gd name="T46" fmla="*/ 191 w 238"/>
                <a:gd name="T47" fmla="*/ 923 h 1833"/>
                <a:gd name="T48" fmla="*/ 124 w 238"/>
                <a:gd name="T49" fmla="*/ 878 h 1833"/>
                <a:gd name="T50" fmla="*/ 191 w 238"/>
                <a:gd name="T51" fmla="*/ 923 h 1833"/>
                <a:gd name="T52" fmla="*/ 124 w 238"/>
                <a:gd name="T53" fmla="*/ 834 h 1833"/>
                <a:gd name="T54" fmla="*/ 191 w 238"/>
                <a:gd name="T55" fmla="*/ 777 h 1833"/>
                <a:gd name="T56" fmla="*/ 191 w 238"/>
                <a:gd name="T57" fmla="*/ 734 h 1833"/>
                <a:gd name="T58" fmla="*/ 124 w 238"/>
                <a:gd name="T59" fmla="*/ 694 h 1833"/>
                <a:gd name="T60" fmla="*/ 191 w 238"/>
                <a:gd name="T61" fmla="*/ 734 h 1833"/>
                <a:gd name="T62" fmla="*/ 124 w 238"/>
                <a:gd name="T63" fmla="*/ 650 h 1833"/>
                <a:gd name="T64" fmla="*/ 191 w 238"/>
                <a:gd name="T65" fmla="*/ 588 h 1833"/>
                <a:gd name="T66" fmla="*/ 191 w 238"/>
                <a:gd name="T67" fmla="*/ 546 h 1833"/>
                <a:gd name="T68" fmla="*/ 124 w 238"/>
                <a:gd name="T69" fmla="*/ 510 h 1833"/>
                <a:gd name="T70" fmla="*/ 191 w 238"/>
                <a:gd name="T71" fmla="*/ 546 h 1833"/>
                <a:gd name="T72" fmla="*/ 124 w 238"/>
                <a:gd name="T73" fmla="*/ 467 h 1833"/>
                <a:gd name="T74" fmla="*/ 191 w 238"/>
                <a:gd name="T75" fmla="*/ 400 h 1833"/>
                <a:gd name="T76" fmla="*/ 191 w 238"/>
                <a:gd name="T77" fmla="*/ 358 h 1833"/>
                <a:gd name="T78" fmla="*/ 124 w 238"/>
                <a:gd name="T79" fmla="*/ 326 h 1833"/>
                <a:gd name="T80" fmla="*/ 191 w 238"/>
                <a:gd name="T81" fmla="*/ 358 h 1833"/>
                <a:gd name="T82" fmla="*/ 124 w 238"/>
                <a:gd name="T83" fmla="*/ 283 h 1833"/>
                <a:gd name="T84" fmla="*/ 191 w 238"/>
                <a:gd name="T85" fmla="*/ 212 h 1833"/>
                <a:gd name="T86" fmla="*/ 124 w 238"/>
                <a:gd name="T87" fmla="*/ 143 h 1833"/>
                <a:gd name="T88" fmla="*/ 191 w 238"/>
                <a:gd name="T89" fmla="*/ 170 h 1833"/>
                <a:gd name="T90" fmla="*/ 124 w 238"/>
                <a:gd name="T91" fmla="*/ 143 h 1833"/>
                <a:gd name="T92" fmla="*/ 191 w 238"/>
                <a:gd name="T93" fmla="*/ 1717 h 1833"/>
                <a:gd name="T94" fmla="*/ 124 w 238"/>
                <a:gd name="T95" fmla="*/ 1753 h 1833"/>
                <a:gd name="T96" fmla="*/ 83 w 238"/>
                <a:gd name="T97" fmla="*/ 291 h 1833"/>
                <a:gd name="T98" fmla="*/ 31 w 238"/>
                <a:gd name="T99" fmla="*/ 270 h 1833"/>
                <a:gd name="T100" fmla="*/ 83 w 238"/>
                <a:gd name="T101" fmla="*/ 291 h 1833"/>
                <a:gd name="T102" fmla="*/ 83 w 238"/>
                <a:gd name="T103" fmla="*/ 160 h 1833"/>
                <a:gd name="T104" fmla="*/ 31 w 238"/>
                <a:gd name="T105" fmla="*/ 219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1833">
                  <a:moveTo>
                    <a:pt x="0" y="306"/>
                  </a:moveTo>
                  <a:cubicBezTo>
                    <a:pt x="101" y="338"/>
                    <a:pt x="101" y="338"/>
                    <a:pt x="101" y="338"/>
                  </a:cubicBezTo>
                  <a:cubicBezTo>
                    <a:pt x="101" y="1818"/>
                    <a:pt x="101" y="1818"/>
                    <a:pt x="101" y="1818"/>
                  </a:cubicBezTo>
                  <a:cubicBezTo>
                    <a:pt x="238" y="1833"/>
                    <a:pt x="238" y="1833"/>
                    <a:pt x="238" y="1833"/>
                  </a:cubicBezTo>
                  <a:cubicBezTo>
                    <a:pt x="238" y="0"/>
                    <a:pt x="238" y="0"/>
                    <a:pt x="238" y="0"/>
                  </a:cubicBezTo>
                  <a:cubicBezTo>
                    <a:pt x="0" y="116"/>
                    <a:pt x="0" y="116"/>
                    <a:pt x="0" y="116"/>
                  </a:cubicBezTo>
                  <a:lnTo>
                    <a:pt x="0" y="306"/>
                  </a:lnTo>
                  <a:close/>
                  <a:moveTo>
                    <a:pt x="191" y="1675"/>
                  </a:moveTo>
                  <a:cubicBezTo>
                    <a:pt x="169" y="1670"/>
                    <a:pt x="146" y="1666"/>
                    <a:pt x="124" y="1661"/>
                  </a:cubicBezTo>
                  <a:cubicBezTo>
                    <a:pt x="124" y="1645"/>
                    <a:pt x="124" y="1629"/>
                    <a:pt x="124" y="1613"/>
                  </a:cubicBezTo>
                  <a:cubicBezTo>
                    <a:pt x="146" y="1616"/>
                    <a:pt x="169" y="1620"/>
                    <a:pt x="191" y="1623"/>
                  </a:cubicBezTo>
                  <a:cubicBezTo>
                    <a:pt x="191" y="1640"/>
                    <a:pt x="191" y="1658"/>
                    <a:pt x="191" y="1675"/>
                  </a:cubicBezTo>
                  <a:close/>
                  <a:moveTo>
                    <a:pt x="191" y="1581"/>
                  </a:moveTo>
                  <a:cubicBezTo>
                    <a:pt x="169" y="1577"/>
                    <a:pt x="146" y="1573"/>
                    <a:pt x="124" y="1569"/>
                  </a:cubicBezTo>
                  <a:cubicBezTo>
                    <a:pt x="124" y="1553"/>
                    <a:pt x="124" y="1537"/>
                    <a:pt x="124" y="1521"/>
                  </a:cubicBezTo>
                  <a:cubicBezTo>
                    <a:pt x="146" y="1524"/>
                    <a:pt x="169" y="1526"/>
                    <a:pt x="191" y="1529"/>
                  </a:cubicBezTo>
                  <a:cubicBezTo>
                    <a:pt x="191" y="1546"/>
                    <a:pt x="191" y="1564"/>
                    <a:pt x="191" y="1581"/>
                  </a:cubicBezTo>
                  <a:close/>
                  <a:moveTo>
                    <a:pt x="191" y="1487"/>
                  </a:moveTo>
                  <a:cubicBezTo>
                    <a:pt x="169" y="1484"/>
                    <a:pt x="146" y="1481"/>
                    <a:pt x="124" y="1477"/>
                  </a:cubicBezTo>
                  <a:cubicBezTo>
                    <a:pt x="124" y="1461"/>
                    <a:pt x="124" y="1445"/>
                    <a:pt x="124" y="1429"/>
                  </a:cubicBezTo>
                  <a:cubicBezTo>
                    <a:pt x="146" y="1431"/>
                    <a:pt x="169" y="1433"/>
                    <a:pt x="191" y="1435"/>
                  </a:cubicBezTo>
                  <a:cubicBezTo>
                    <a:pt x="191" y="1452"/>
                    <a:pt x="191" y="1470"/>
                    <a:pt x="191" y="1487"/>
                  </a:cubicBezTo>
                  <a:close/>
                  <a:moveTo>
                    <a:pt x="191" y="1393"/>
                  </a:moveTo>
                  <a:cubicBezTo>
                    <a:pt x="169" y="1390"/>
                    <a:pt x="146" y="1388"/>
                    <a:pt x="124" y="1386"/>
                  </a:cubicBezTo>
                  <a:cubicBezTo>
                    <a:pt x="124" y="1369"/>
                    <a:pt x="124" y="1353"/>
                    <a:pt x="124" y="1337"/>
                  </a:cubicBezTo>
                  <a:cubicBezTo>
                    <a:pt x="146" y="1338"/>
                    <a:pt x="169" y="1340"/>
                    <a:pt x="191" y="1341"/>
                  </a:cubicBezTo>
                  <a:cubicBezTo>
                    <a:pt x="191" y="1358"/>
                    <a:pt x="191" y="1376"/>
                    <a:pt x="191" y="1393"/>
                  </a:cubicBezTo>
                  <a:close/>
                  <a:moveTo>
                    <a:pt x="191" y="1299"/>
                  </a:moveTo>
                  <a:cubicBezTo>
                    <a:pt x="169" y="1297"/>
                    <a:pt x="146" y="1295"/>
                    <a:pt x="124" y="1294"/>
                  </a:cubicBezTo>
                  <a:cubicBezTo>
                    <a:pt x="124" y="1278"/>
                    <a:pt x="124" y="1261"/>
                    <a:pt x="124" y="1245"/>
                  </a:cubicBezTo>
                  <a:cubicBezTo>
                    <a:pt x="146" y="1246"/>
                    <a:pt x="169" y="1246"/>
                    <a:pt x="191" y="1247"/>
                  </a:cubicBezTo>
                  <a:cubicBezTo>
                    <a:pt x="191" y="1264"/>
                    <a:pt x="191" y="1281"/>
                    <a:pt x="191" y="1299"/>
                  </a:cubicBezTo>
                  <a:close/>
                  <a:moveTo>
                    <a:pt x="191" y="1205"/>
                  </a:moveTo>
                  <a:cubicBezTo>
                    <a:pt x="169" y="1204"/>
                    <a:pt x="146" y="1203"/>
                    <a:pt x="124" y="1202"/>
                  </a:cubicBezTo>
                  <a:cubicBezTo>
                    <a:pt x="124" y="1186"/>
                    <a:pt x="124" y="1170"/>
                    <a:pt x="124" y="1153"/>
                  </a:cubicBezTo>
                  <a:cubicBezTo>
                    <a:pt x="146" y="1153"/>
                    <a:pt x="169" y="1153"/>
                    <a:pt x="191" y="1153"/>
                  </a:cubicBezTo>
                  <a:cubicBezTo>
                    <a:pt x="191" y="1170"/>
                    <a:pt x="191" y="1187"/>
                    <a:pt x="191" y="1205"/>
                  </a:cubicBezTo>
                  <a:close/>
                  <a:moveTo>
                    <a:pt x="191" y="1111"/>
                  </a:moveTo>
                  <a:cubicBezTo>
                    <a:pt x="169" y="1110"/>
                    <a:pt x="146" y="1110"/>
                    <a:pt x="124" y="1110"/>
                  </a:cubicBezTo>
                  <a:cubicBezTo>
                    <a:pt x="124" y="1094"/>
                    <a:pt x="124" y="1078"/>
                    <a:pt x="124" y="1062"/>
                  </a:cubicBezTo>
                  <a:cubicBezTo>
                    <a:pt x="146" y="1061"/>
                    <a:pt x="169" y="1060"/>
                    <a:pt x="191" y="1059"/>
                  </a:cubicBezTo>
                  <a:cubicBezTo>
                    <a:pt x="191" y="1076"/>
                    <a:pt x="191" y="1093"/>
                    <a:pt x="191" y="1111"/>
                  </a:cubicBezTo>
                  <a:close/>
                  <a:moveTo>
                    <a:pt x="191" y="1017"/>
                  </a:moveTo>
                  <a:cubicBezTo>
                    <a:pt x="169" y="1017"/>
                    <a:pt x="146" y="1018"/>
                    <a:pt x="124" y="1018"/>
                  </a:cubicBezTo>
                  <a:cubicBezTo>
                    <a:pt x="124" y="1002"/>
                    <a:pt x="124" y="986"/>
                    <a:pt x="124" y="970"/>
                  </a:cubicBezTo>
                  <a:cubicBezTo>
                    <a:pt x="146" y="968"/>
                    <a:pt x="169" y="966"/>
                    <a:pt x="191" y="965"/>
                  </a:cubicBezTo>
                  <a:cubicBezTo>
                    <a:pt x="191" y="982"/>
                    <a:pt x="191" y="999"/>
                    <a:pt x="191" y="1017"/>
                  </a:cubicBezTo>
                  <a:close/>
                  <a:moveTo>
                    <a:pt x="191" y="923"/>
                  </a:moveTo>
                  <a:cubicBezTo>
                    <a:pt x="169" y="924"/>
                    <a:pt x="146" y="925"/>
                    <a:pt x="124" y="926"/>
                  </a:cubicBezTo>
                  <a:cubicBezTo>
                    <a:pt x="124" y="910"/>
                    <a:pt x="124" y="894"/>
                    <a:pt x="124" y="878"/>
                  </a:cubicBezTo>
                  <a:cubicBezTo>
                    <a:pt x="146" y="875"/>
                    <a:pt x="169" y="873"/>
                    <a:pt x="191" y="871"/>
                  </a:cubicBezTo>
                  <a:cubicBezTo>
                    <a:pt x="191" y="888"/>
                    <a:pt x="191" y="905"/>
                    <a:pt x="191" y="923"/>
                  </a:cubicBezTo>
                  <a:close/>
                  <a:moveTo>
                    <a:pt x="191" y="828"/>
                  </a:moveTo>
                  <a:cubicBezTo>
                    <a:pt x="169" y="830"/>
                    <a:pt x="146" y="832"/>
                    <a:pt x="124" y="834"/>
                  </a:cubicBezTo>
                  <a:cubicBezTo>
                    <a:pt x="124" y="818"/>
                    <a:pt x="124" y="802"/>
                    <a:pt x="124" y="786"/>
                  </a:cubicBezTo>
                  <a:cubicBezTo>
                    <a:pt x="146" y="783"/>
                    <a:pt x="169" y="780"/>
                    <a:pt x="191" y="777"/>
                  </a:cubicBezTo>
                  <a:cubicBezTo>
                    <a:pt x="191" y="794"/>
                    <a:pt x="191" y="811"/>
                    <a:pt x="191" y="828"/>
                  </a:cubicBezTo>
                  <a:close/>
                  <a:moveTo>
                    <a:pt x="191" y="734"/>
                  </a:moveTo>
                  <a:cubicBezTo>
                    <a:pt x="169" y="737"/>
                    <a:pt x="146" y="740"/>
                    <a:pt x="124" y="742"/>
                  </a:cubicBezTo>
                  <a:cubicBezTo>
                    <a:pt x="124" y="726"/>
                    <a:pt x="124" y="710"/>
                    <a:pt x="124" y="694"/>
                  </a:cubicBezTo>
                  <a:cubicBezTo>
                    <a:pt x="146" y="690"/>
                    <a:pt x="169" y="686"/>
                    <a:pt x="191" y="682"/>
                  </a:cubicBezTo>
                  <a:cubicBezTo>
                    <a:pt x="191" y="700"/>
                    <a:pt x="191" y="717"/>
                    <a:pt x="191" y="734"/>
                  </a:cubicBezTo>
                  <a:close/>
                  <a:moveTo>
                    <a:pt x="191" y="640"/>
                  </a:moveTo>
                  <a:cubicBezTo>
                    <a:pt x="169" y="644"/>
                    <a:pt x="146" y="647"/>
                    <a:pt x="124" y="650"/>
                  </a:cubicBezTo>
                  <a:cubicBezTo>
                    <a:pt x="124" y="634"/>
                    <a:pt x="124" y="618"/>
                    <a:pt x="124" y="602"/>
                  </a:cubicBezTo>
                  <a:cubicBezTo>
                    <a:pt x="146" y="598"/>
                    <a:pt x="169" y="593"/>
                    <a:pt x="191" y="588"/>
                  </a:cubicBezTo>
                  <a:cubicBezTo>
                    <a:pt x="191" y="606"/>
                    <a:pt x="191" y="623"/>
                    <a:pt x="191" y="640"/>
                  </a:cubicBezTo>
                  <a:close/>
                  <a:moveTo>
                    <a:pt x="191" y="546"/>
                  </a:moveTo>
                  <a:cubicBezTo>
                    <a:pt x="169" y="550"/>
                    <a:pt x="146" y="554"/>
                    <a:pt x="124" y="559"/>
                  </a:cubicBezTo>
                  <a:cubicBezTo>
                    <a:pt x="124" y="542"/>
                    <a:pt x="124" y="526"/>
                    <a:pt x="124" y="510"/>
                  </a:cubicBezTo>
                  <a:cubicBezTo>
                    <a:pt x="146" y="505"/>
                    <a:pt x="169" y="500"/>
                    <a:pt x="191" y="494"/>
                  </a:cubicBezTo>
                  <a:cubicBezTo>
                    <a:pt x="191" y="512"/>
                    <a:pt x="191" y="529"/>
                    <a:pt x="191" y="546"/>
                  </a:cubicBezTo>
                  <a:close/>
                  <a:moveTo>
                    <a:pt x="191" y="452"/>
                  </a:moveTo>
                  <a:cubicBezTo>
                    <a:pt x="169" y="457"/>
                    <a:pt x="146" y="462"/>
                    <a:pt x="124" y="467"/>
                  </a:cubicBezTo>
                  <a:cubicBezTo>
                    <a:pt x="124" y="451"/>
                    <a:pt x="124" y="434"/>
                    <a:pt x="124" y="418"/>
                  </a:cubicBezTo>
                  <a:cubicBezTo>
                    <a:pt x="146" y="412"/>
                    <a:pt x="169" y="406"/>
                    <a:pt x="191" y="400"/>
                  </a:cubicBezTo>
                  <a:cubicBezTo>
                    <a:pt x="191" y="418"/>
                    <a:pt x="191" y="435"/>
                    <a:pt x="191" y="452"/>
                  </a:cubicBezTo>
                  <a:close/>
                  <a:moveTo>
                    <a:pt x="191" y="358"/>
                  </a:moveTo>
                  <a:cubicBezTo>
                    <a:pt x="169" y="364"/>
                    <a:pt x="146" y="369"/>
                    <a:pt x="124" y="375"/>
                  </a:cubicBezTo>
                  <a:cubicBezTo>
                    <a:pt x="124" y="359"/>
                    <a:pt x="124" y="343"/>
                    <a:pt x="124" y="326"/>
                  </a:cubicBezTo>
                  <a:cubicBezTo>
                    <a:pt x="146" y="320"/>
                    <a:pt x="169" y="313"/>
                    <a:pt x="191" y="306"/>
                  </a:cubicBezTo>
                  <a:cubicBezTo>
                    <a:pt x="191" y="323"/>
                    <a:pt x="191" y="341"/>
                    <a:pt x="191" y="358"/>
                  </a:cubicBezTo>
                  <a:close/>
                  <a:moveTo>
                    <a:pt x="191" y="264"/>
                  </a:moveTo>
                  <a:cubicBezTo>
                    <a:pt x="169" y="270"/>
                    <a:pt x="146" y="277"/>
                    <a:pt x="124" y="283"/>
                  </a:cubicBezTo>
                  <a:cubicBezTo>
                    <a:pt x="124" y="267"/>
                    <a:pt x="124" y="251"/>
                    <a:pt x="124" y="235"/>
                  </a:cubicBezTo>
                  <a:cubicBezTo>
                    <a:pt x="146" y="227"/>
                    <a:pt x="169" y="220"/>
                    <a:pt x="191" y="212"/>
                  </a:cubicBezTo>
                  <a:cubicBezTo>
                    <a:pt x="191" y="229"/>
                    <a:pt x="191" y="247"/>
                    <a:pt x="191" y="264"/>
                  </a:cubicBezTo>
                  <a:close/>
                  <a:moveTo>
                    <a:pt x="124" y="143"/>
                  </a:moveTo>
                  <a:cubicBezTo>
                    <a:pt x="191" y="118"/>
                    <a:pt x="191" y="118"/>
                    <a:pt x="191" y="118"/>
                  </a:cubicBezTo>
                  <a:cubicBezTo>
                    <a:pt x="191" y="170"/>
                    <a:pt x="191" y="170"/>
                    <a:pt x="191" y="170"/>
                  </a:cubicBezTo>
                  <a:cubicBezTo>
                    <a:pt x="124" y="191"/>
                    <a:pt x="124" y="191"/>
                    <a:pt x="124" y="191"/>
                  </a:cubicBezTo>
                  <a:lnTo>
                    <a:pt x="124" y="143"/>
                  </a:lnTo>
                  <a:close/>
                  <a:moveTo>
                    <a:pt x="124" y="1705"/>
                  </a:moveTo>
                  <a:cubicBezTo>
                    <a:pt x="191" y="1717"/>
                    <a:pt x="191" y="1717"/>
                    <a:pt x="191" y="1717"/>
                  </a:cubicBezTo>
                  <a:cubicBezTo>
                    <a:pt x="191" y="1769"/>
                    <a:pt x="191" y="1769"/>
                    <a:pt x="191" y="1769"/>
                  </a:cubicBezTo>
                  <a:cubicBezTo>
                    <a:pt x="124" y="1753"/>
                    <a:pt x="124" y="1753"/>
                    <a:pt x="124" y="1753"/>
                  </a:cubicBezTo>
                  <a:lnTo>
                    <a:pt x="124" y="1705"/>
                  </a:lnTo>
                  <a:close/>
                  <a:moveTo>
                    <a:pt x="83" y="291"/>
                  </a:moveTo>
                  <a:cubicBezTo>
                    <a:pt x="65" y="297"/>
                    <a:pt x="48" y="302"/>
                    <a:pt x="31" y="308"/>
                  </a:cubicBezTo>
                  <a:cubicBezTo>
                    <a:pt x="31" y="295"/>
                    <a:pt x="31" y="283"/>
                    <a:pt x="31" y="270"/>
                  </a:cubicBezTo>
                  <a:cubicBezTo>
                    <a:pt x="48" y="264"/>
                    <a:pt x="65" y="257"/>
                    <a:pt x="83" y="251"/>
                  </a:cubicBezTo>
                  <a:cubicBezTo>
                    <a:pt x="83" y="264"/>
                    <a:pt x="83" y="278"/>
                    <a:pt x="83" y="291"/>
                  </a:cubicBezTo>
                  <a:close/>
                  <a:moveTo>
                    <a:pt x="31" y="182"/>
                  </a:moveTo>
                  <a:cubicBezTo>
                    <a:pt x="83" y="160"/>
                    <a:pt x="83" y="160"/>
                    <a:pt x="83" y="160"/>
                  </a:cubicBezTo>
                  <a:cubicBezTo>
                    <a:pt x="83" y="201"/>
                    <a:pt x="83" y="201"/>
                    <a:pt x="83" y="201"/>
                  </a:cubicBezTo>
                  <a:cubicBezTo>
                    <a:pt x="31" y="219"/>
                    <a:pt x="31" y="219"/>
                    <a:pt x="31" y="219"/>
                  </a:cubicBezTo>
                  <a:lnTo>
                    <a:pt x="31" y="182"/>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2" name="Freeform 15"/>
            <p:cNvSpPr>
              <a:spLocks noEditPoints="1"/>
            </p:cNvSpPr>
            <p:nvPr/>
          </p:nvSpPr>
          <p:spPr bwMode="auto">
            <a:xfrm>
              <a:off x="7535537" y="2859422"/>
              <a:ext cx="224070" cy="1819311"/>
            </a:xfrm>
            <a:custGeom>
              <a:avLst/>
              <a:gdLst>
                <a:gd name="T0" fmla="*/ 0 w 217"/>
                <a:gd name="T1" fmla="*/ 0 h 1836"/>
                <a:gd name="T2" fmla="*/ 0 w 217"/>
                <a:gd name="T3" fmla="*/ 1836 h 1836"/>
                <a:gd name="T4" fmla="*/ 217 w 217"/>
                <a:gd name="T5" fmla="*/ 1776 h 1836"/>
                <a:gd name="T6" fmla="*/ 217 w 217"/>
                <a:gd name="T7" fmla="*/ 73 h 1836"/>
                <a:gd name="T8" fmla="*/ 0 w 217"/>
                <a:gd name="T9" fmla="*/ 0 h 1836"/>
                <a:gd name="T10" fmla="*/ 166 w 217"/>
                <a:gd name="T11" fmla="*/ 1705 h 1836"/>
                <a:gd name="T12" fmla="*/ 43 w 217"/>
                <a:gd name="T13" fmla="*/ 1738 h 1836"/>
                <a:gd name="T14" fmla="*/ 43 w 217"/>
                <a:gd name="T15" fmla="*/ 1689 h 1836"/>
                <a:gd name="T16" fmla="*/ 166 w 217"/>
                <a:gd name="T17" fmla="*/ 1666 h 1836"/>
                <a:gd name="T18" fmla="*/ 166 w 217"/>
                <a:gd name="T19" fmla="*/ 1705 h 1836"/>
                <a:gd name="T20" fmla="*/ 166 w 217"/>
                <a:gd name="T21" fmla="*/ 1536 h 1836"/>
                <a:gd name="T22" fmla="*/ 43 w 217"/>
                <a:gd name="T23" fmla="*/ 1562 h 1836"/>
                <a:gd name="T24" fmla="*/ 43 w 217"/>
                <a:gd name="T25" fmla="*/ 1513 h 1836"/>
                <a:gd name="T26" fmla="*/ 166 w 217"/>
                <a:gd name="T27" fmla="*/ 1496 h 1836"/>
                <a:gd name="T28" fmla="*/ 166 w 217"/>
                <a:gd name="T29" fmla="*/ 1536 h 1836"/>
                <a:gd name="T30" fmla="*/ 166 w 217"/>
                <a:gd name="T31" fmla="*/ 1366 h 1836"/>
                <a:gd name="T32" fmla="*/ 43 w 217"/>
                <a:gd name="T33" fmla="*/ 1385 h 1836"/>
                <a:gd name="T34" fmla="*/ 43 w 217"/>
                <a:gd name="T35" fmla="*/ 1336 h 1836"/>
                <a:gd name="T36" fmla="*/ 166 w 217"/>
                <a:gd name="T37" fmla="*/ 1326 h 1836"/>
                <a:gd name="T38" fmla="*/ 166 w 217"/>
                <a:gd name="T39" fmla="*/ 1366 h 1836"/>
                <a:gd name="T40" fmla="*/ 166 w 217"/>
                <a:gd name="T41" fmla="*/ 1197 h 1836"/>
                <a:gd name="T42" fmla="*/ 43 w 217"/>
                <a:gd name="T43" fmla="*/ 1209 h 1836"/>
                <a:gd name="T44" fmla="*/ 43 w 217"/>
                <a:gd name="T45" fmla="*/ 1160 h 1836"/>
                <a:gd name="T46" fmla="*/ 166 w 217"/>
                <a:gd name="T47" fmla="*/ 1156 h 1836"/>
                <a:gd name="T48" fmla="*/ 166 w 217"/>
                <a:gd name="T49" fmla="*/ 1197 h 1836"/>
                <a:gd name="T50" fmla="*/ 166 w 217"/>
                <a:gd name="T51" fmla="*/ 1027 h 1836"/>
                <a:gd name="T52" fmla="*/ 43 w 217"/>
                <a:gd name="T53" fmla="*/ 1032 h 1836"/>
                <a:gd name="T54" fmla="*/ 43 w 217"/>
                <a:gd name="T55" fmla="*/ 983 h 1836"/>
                <a:gd name="T56" fmla="*/ 166 w 217"/>
                <a:gd name="T57" fmla="*/ 986 h 1836"/>
                <a:gd name="T58" fmla="*/ 166 w 217"/>
                <a:gd name="T59" fmla="*/ 1027 h 1836"/>
                <a:gd name="T60" fmla="*/ 166 w 217"/>
                <a:gd name="T61" fmla="*/ 858 h 1836"/>
                <a:gd name="T62" fmla="*/ 43 w 217"/>
                <a:gd name="T63" fmla="*/ 856 h 1836"/>
                <a:gd name="T64" fmla="*/ 43 w 217"/>
                <a:gd name="T65" fmla="*/ 807 h 1836"/>
                <a:gd name="T66" fmla="*/ 166 w 217"/>
                <a:gd name="T67" fmla="*/ 815 h 1836"/>
                <a:gd name="T68" fmla="*/ 166 w 217"/>
                <a:gd name="T69" fmla="*/ 858 h 1836"/>
                <a:gd name="T70" fmla="*/ 166 w 217"/>
                <a:gd name="T71" fmla="*/ 688 h 1836"/>
                <a:gd name="T72" fmla="*/ 43 w 217"/>
                <a:gd name="T73" fmla="*/ 679 h 1836"/>
                <a:gd name="T74" fmla="*/ 43 w 217"/>
                <a:gd name="T75" fmla="*/ 630 h 1836"/>
                <a:gd name="T76" fmla="*/ 166 w 217"/>
                <a:gd name="T77" fmla="*/ 645 h 1836"/>
                <a:gd name="T78" fmla="*/ 166 w 217"/>
                <a:gd name="T79" fmla="*/ 688 h 1836"/>
                <a:gd name="T80" fmla="*/ 166 w 217"/>
                <a:gd name="T81" fmla="*/ 519 h 1836"/>
                <a:gd name="T82" fmla="*/ 43 w 217"/>
                <a:gd name="T83" fmla="*/ 502 h 1836"/>
                <a:gd name="T84" fmla="*/ 43 w 217"/>
                <a:gd name="T85" fmla="*/ 454 h 1836"/>
                <a:gd name="T86" fmla="*/ 166 w 217"/>
                <a:gd name="T87" fmla="*/ 475 h 1836"/>
                <a:gd name="T88" fmla="*/ 166 w 217"/>
                <a:gd name="T89" fmla="*/ 519 h 1836"/>
                <a:gd name="T90" fmla="*/ 166 w 217"/>
                <a:gd name="T91" fmla="*/ 349 h 1836"/>
                <a:gd name="T92" fmla="*/ 43 w 217"/>
                <a:gd name="T93" fmla="*/ 326 h 1836"/>
                <a:gd name="T94" fmla="*/ 43 w 217"/>
                <a:gd name="T95" fmla="*/ 277 h 1836"/>
                <a:gd name="T96" fmla="*/ 166 w 217"/>
                <a:gd name="T97" fmla="*/ 305 h 1836"/>
                <a:gd name="T98" fmla="*/ 166 w 217"/>
                <a:gd name="T99" fmla="*/ 349 h 1836"/>
                <a:gd name="T100" fmla="*/ 166 w 217"/>
                <a:gd name="T101" fmla="*/ 180 h 1836"/>
                <a:gd name="T102" fmla="*/ 43 w 217"/>
                <a:gd name="T103" fmla="*/ 150 h 1836"/>
                <a:gd name="T104" fmla="*/ 43 w 217"/>
                <a:gd name="T105" fmla="*/ 101 h 1836"/>
                <a:gd name="T106" fmla="*/ 166 w 217"/>
                <a:gd name="T107" fmla="*/ 135 h 1836"/>
                <a:gd name="T108" fmla="*/ 166 w 217"/>
                <a:gd name="T109" fmla="*/ 180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1836">
                  <a:moveTo>
                    <a:pt x="0" y="0"/>
                  </a:moveTo>
                  <a:cubicBezTo>
                    <a:pt x="0" y="1836"/>
                    <a:pt x="0" y="1836"/>
                    <a:pt x="0" y="1836"/>
                  </a:cubicBezTo>
                  <a:cubicBezTo>
                    <a:pt x="217" y="1776"/>
                    <a:pt x="217" y="1776"/>
                    <a:pt x="217" y="1776"/>
                  </a:cubicBezTo>
                  <a:cubicBezTo>
                    <a:pt x="217" y="73"/>
                    <a:pt x="217" y="73"/>
                    <a:pt x="217" y="73"/>
                  </a:cubicBezTo>
                  <a:lnTo>
                    <a:pt x="0" y="0"/>
                  </a:lnTo>
                  <a:close/>
                  <a:moveTo>
                    <a:pt x="166" y="1705"/>
                  </a:moveTo>
                  <a:cubicBezTo>
                    <a:pt x="43" y="1738"/>
                    <a:pt x="43" y="1738"/>
                    <a:pt x="43" y="1738"/>
                  </a:cubicBezTo>
                  <a:cubicBezTo>
                    <a:pt x="43" y="1689"/>
                    <a:pt x="43" y="1689"/>
                    <a:pt x="43" y="1689"/>
                  </a:cubicBezTo>
                  <a:cubicBezTo>
                    <a:pt x="166" y="1666"/>
                    <a:pt x="166" y="1666"/>
                    <a:pt x="166" y="1666"/>
                  </a:cubicBezTo>
                  <a:lnTo>
                    <a:pt x="166" y="1705"/>
                  </a:lnTo>
                  <a:close/>
                  <a:moveTo>
                    <a:pt x="166" y="1536"/>
                  </a:moveTo>
                  <a:cubicBezTo>
                    <a:pt x="125" y="1544"/>
                    <a:pt x="84" y="1553"/>
                    <a:pt x="43" y="1562"/>
                  </a:cubicBezTo>
                  <a:cubicBezTo>
                    <a:pt x="43" y="1545"/>
                    <a:pt x="43" y="1529"/>
                    <a:pt x="43" y="1513"/>
                  </a:cubicBezTo>
                  <a:cubicBezTo>
                    <a:pt x="84" y="1507"/>
                    <a:pt x="125" y="1502"/>
                    <a:pt x="166" y="1496"/>
                  </a:cubicBezTo>
                  <a:cubicBezTo>
                    <a:pt x="166" y="1509"/>
                    <a:pt x="166" y="1522"/>
                    <a:pt x="166" y="1536"/>
                  </a:cubicBezTo>
                  <a:close/>
                  <a:moveTo>
                    <a:pt x="166" y="1366"/>
                  </a:moveTo>
                  <a:cubicBezTo>
                    <a:pt x="125" y="1372"/>
                    <a:pt x="84" y="1379"/>
                    <a:pt x="43" y="1385"/>
                  </a:cubicBezTo>
                  <a:cubicBezTo>
                    <a:pt x="43" y="1369"/>
                    <a:pt x="43" y="1353"/>
                    <a:pt x="43" y="1336"/>
                  </a:cubicBezTo>
                  <a:cubicBezTo>
                    <a:pt x="84" y="1333"/>
                    <a:pt x="125" y="1329"/>
                    <a:pt x="166" y="1326"/>
                  </a:cubicBezTo>
                  <a:cubicBezTo>
                    <a:pt x="166" y="1339"/>
                    <a:pt x="166" y="1353"/>
                    <a:pt x="166" y="1366"/>
                  </a:cubicBezTo>
                  <a:close/>
                  <a:moveTo>
                    <a:pt x="166" y="1197"/>
                  </a:moveTo>
                  <a:cubicBezTo>
                    <a:pt x="125" y="1201"/>
                    <a:pt x="84" y="1205"/>
                    <a:pt x="43" y="1209"/>
                  </a:cubicBezTo>
                  <a:cubicBezTo>
                    <a:pt x="43" y="1192"/>
                    <a:pt x="43" y="1176"/>
                    <a:pt x="43" y="1160"/>
                  </a:cubicBezTo>
                  <a:cubicBezTo>
                    <a:pt x="84" y="1159"/>
                    <a:pt x="125" y="1157"/>
                    <a:pt x="166" y="1156"/>
                  </a:cubicBezTo>
                  <a:cubicBezTo>
                    <a:pt x="166" y="1169"/>
                    <a:pt x="166" y="1183"/>
                    <a:pt x="166" y="1197"/>
                  </a:cubicBezTo>
                  <a:close/>
                  <a:moveTo>
                    <a:pt x="166" y="1027"/>
                  </a:moveTo>
                  <a:cubicBezTo>
                    <a:pt x="125" y="1029"/>
                    <a:pt x="84" y="1030"/>
                    <a:pt x="43" y="1032"/>
                  </a:cubicBezTo>
                  <a:cubicBezTo>
                    <a:pt x="43" y="1016"/>
                    <a:pt x="43" y="1000"/>
                    <a:pt x="43" y="983"/>
                  </a:cubicBezTo>
                  <a:cubicBezTo>
                    <a:pt x="84" y="984"/>
                    <a:pt x="125" y="985"/>
                    <a:pt x="166" y="986"/>
                  </a:cubicBezTo>
                  <a:cubicBezTo>
                    <a:pt x="166" y="999"/>
                    <a:pt x="166" y="1013"/>
                    <a:pt x="166" y="1027"/>
                  </a:cubicBezTo>
                  <a:close/>
                  <a:moveTo>
                    <a:pt x="166" y="858"/>
                  </a:moveTo>
                  <a:cubicBezTo>
                    <a:pt x="125" y="857"/>
                    <a:pt x="84" y="856"/>
                    <a:pt x="43" y="856"/>
                  </a:cubicBezTo>
                  <a:cubicBezTo>
                    <a:pt x="43" y="839"/>
                    <a:pt x="43" y="823"/>
                    <a:pt x="43" y="807"/>
                  </a:cubicBezTo>
                  <a:cubicBezTo>
                    <a:pt x="84" y="810"/>
                    <a:pt x="125" y="813"/>
                    <a:pt x="166" y="815"/>
                  </a:cubicBezTo>
                  <a:cubicBezTo>
                    <a:pt x="166" y="830"/>
                    <a:pt x="166" y="844"/>
                    <a:pt x="166" y="858"/>
                  </a:cubicBezTo>
                  <a:close/>
                  <a:moveTo>
                    <a:pt x="166" y="688"/>
                  </a:moveTo>
                  <a:cubicBezTo>
                    <a:pt x="125" y="685"/>
                    <a:pt x="84" y="682"/>
                    <a:pt x="43" y="679"/>
                  </a:cubicBezTo>
                  <a:cubicBezTo>
                    <a:pt x="43" y="663"/>
                    <a:pt x="43" y="647"/>
                    <a:pt x="43" y="630"/>
                  </a:cubicBezTo>
                  <a:cubicBezTo>
                    <a:pt x="84" y="635"/>
                    <a:pt x="125" y="640"/>
                    <a:pt x="166" y="645"/>
                  </a:cubicBezTo>
                  <a:cubicBezTo>
                    <a:pt x="166" y="660"/>
                    <a:pt x="166" y="674"/>
                    <a:pt x="166" y="688"/>
                  </a:cubicBezTo>
                  <a:close/>
                  <a:moveTo>
                    <a:pt x="166" y="519"/>
                  </a:moveTo>
                  <a:cubicBezTo>
                    <a:pt x="125" y="513"/>
                    <a:pt x="84" y="508"/>
                    <a:pt x="43" y="502"/>
                  </a:cubicBezTo>
                  <a:cubicBezTo>
                    <a:pt x="43" y="486"/>
                    <a:pt x="43" y="470"/>
                    <a:pt x="43" y="454"/>
                  </a:cubicBezTo>
                  <a:cubicBezTo>
                    <a:pt x="84" y="461"/>
                    <a:pt x="125" y="468"/>
                    <a:pt x="166" y="475"/>
                  </a:cubicBezTo>
                  <a:cubicBezTo>
                    <a:pt x="166" y="490"/>
                    <a:pt x="166" y="504"/>
                    <a:pt x="166" y="519"/>
                  </a:cubicBezTo>
                  <a:close/>
                  <a:moveTo>
                    <a:pt x="166" y="349"/>
                  </a:moveTo>
                  <a:cubicBezTo>
                    <a:pt x="125" y="342"/>
                    <a:pt x="84" y="334"/>
                    <a:pt x="43" y="326"/>
                  </a:cubicBezTo>
                  <a:cubicBezTo>
                    <a:pt x="43" y="310"/>
                    <a:pt x="43" y="294"/>
                    <a:pt x="43" y="277"/>
                  </a:cubicBezTo>
                  <a:cubicBezTo>
                    <a:pt x="84" y="287"/>
                    <a:pt x="125" y="296"/>
                    <a:pt x="166" y="305"/>
                  </a:cubicBezTo>
                  <a:cubicBezTo>
                    <a:pt x="166" y="320"/>
                    <a:pt x="166" y="335"/>
                    <a:pt x="166" y="349"/>
                  </a:cubicBezTo>
                  <a:close/>
                  <a:moveTo>
                    <a:pt x="166" y="180"/>
                  </a:moveTo>
                  <a:cubicBezTo>
                    <a:pt x="43" y="150"/>
                    <a:pt x="43" y="150"/>
                    <a:pt x="43" y="150"/>
                  </a:cubicBezTo>
                  <a:cubicBezTo>
                    <a:pt x="43" y="101"/>
                    <a:pt x="43" y="101"/>
                    <a:pt x="43" y="101"/>
                  </a:cubicBezTo>
                  <a:cubicBezTo>
                    <a:pt x="166" y="135"/>
                    <a:pt x="166" y="135"/>
                    <a:pt x="166" y="135"/>
                  </a:cubicBezTo>
                  <a:lnTo>
                    <a:pt x="166" y="180"/>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3" name="Freeform 9"/>
            <p:cNvSpPr>
              <a:spLocks noEditPoints="1"/>
            </p:cNvSpPr>
            <p:nvPr/>
          </p:nvSpPr>
          <p:spPr bwMode="auto">
            <a:xfrm>
              <a:off x="7154028" y="3145406"/>
              <a:ext cx="214046" cy="1578961"/>
            </a:xfrm>
            <a:custGeom>
              <a:avLst/>
              <a:gdLst>
                <a:gd name="T0" fmla="*/ 207 w 207"/>
                <a:gd name="T1" fmla="*/ 1543 h 1593"/>
                <a:gd name="T2" fmla="*/ 0 w 207"/>
                <a:gd name="T3" fmla="*/ 0 h 1593"/>
                <a:gd name="T4" fmla="*/ 29 w 207"/>
                <a:gd name="T5" fmla="*/ 94 h 1593"/>
                <a:gd name="T6" fmla="*/ 180 w 207"/>
                <a:gd name="T7" fmla="*/ 179 h 1593"/>
                <a:gd name="T8" fmla="*/ 29 w 207"/>
                <a:gd name="T9" fmla="*/ 94 h 1593"/>
                <a:gd name="T10" fmla="*/ 180 w 207"/>
                <a:gd name="T11" fmla="*/ 241 h 1593"/>
                <a:gd name="T12" fmla="*/ 29 w 207"/>
                <a:gd name="T13" fmla="*/ 241 h 1593"/>
                <a:gd name="T14" fmla="*/ 29 w 207"/>
                <a:gd name="T15" fmla="*/ 306 h 1593"/>
                <a:gd name="T16" fmla="*/ 180 w 207"/>
                <a:gd name="T17" fmla="*/ 378 h 1593"/>
                <a:gd name="T18" fmla="*/ 29 w 207"/>
                <a:gd name="T19" fmla="*/ 306 h 1593"/>
                <a:gd name="T20" fmla="*/ 180 w 207"/>
                <a:gd name="T21" fmla="*/ 441 h 1593"/>
                <a:gd name="T22" fmla="*/ 29 w 207"/>
                <a:gd name="T23" fmla="*/ 454 h 1593"/>
                <a:gd name="T24" fmla="*/ 29 w 207"/>
                <a:gd name="T25" fmla="*/ 519 h 1593"/>
                <a:gd name="T26" fmla="*/ 180 w 207"/>
                <a:gd name="T27" fmla="*/ 578 h 1593"/>
                <a:gd name="T28" fmla="*/ 29 w 207"/>
                <a:gd name="T29" fmla="*/ 519 h 1593"/>
                <a:gd name="T30" fmla="*/ 180 w 207"/>
                <a:gd name="T31" fmla="*/ 641 h 1593"/>
                <a:gd name="T32" fmla="*/ 29 w 207"/>
                <a:gd name="T33" fmla="*/ 666 h 1593"/>
                <a:gd name="T34" fmla="*/ 29 w 207"/>
                <a:gd name="T35" fmla="*/ 731 h 1593"/>
                <a:gd name="T36" fmla="*/ 180 w 207"/>
                <a:gd name="T37" fmla="*/ 777 h 1593"/>
                <a:gd name="T38" fmla="*/ 29 w 207"/>
                <a:gd name="T39" fmla="*/ 731 h 1593"/>
                <a:gd name="T40" fmla="*/ 180 w 207"/>
                <a:gd name="T41" fmla="*/ 841 h 1593"/>
                <a:gd name="T42" fmla="*/ 29 w 207"/>
                <a:gd name="T43" fmla="*/ 878 h 1593"/>
                <a:gd name="T44" fmla="*/ 29 w 207"/>
                <a:gd name="T45" fmla="*/ 943 h 1593"/>
                <a:gd name="T46" fmla="*/ 180 w 207"/>
                <a:gd name="T47" fmla="*/ 976 h 1593"/>
                <a:gd name="T48" fmla="*/ 29 w 207"/>
                <a:gd name="T49" fmla="*/ 943 h 1593"/>
                <a:gd name="T50" fmla="*/ 180 w 207"/>
                <a:gd name="T51" fmla="*/ 1041 h 1593"/>
                <a:gd name="T52" fmla="*/ 29 w 207"/>
                <a:gd name="T53" fmla="*/ 1091 h 1593"/>
                <a:gd name="T54" fmla="*/ 29 w 207"/>
                <a:gd name="T55" fmla="*/ 1156 h 1593"/>
                <a:gd name="T56" fmla="*/ 180 w 207"/>
                <a:gd name="T57" fmla="*/ 1175 h 1593"/>
                <a:gd name="T58" fmla="*/ 29 w 207"/>
                <a:gd name="T59" fmla="*/ 1156 h 1593"/>
                <a:gd name="T60" fmla="*/ 180 w 207"/>
                <a:gd name="T61" fmla="*/ 1241 h 1593"/>
                <a:gd name="T62" fmla="*/ 29 w 207"/>
                <a:gd name="T63" fmla="*/ 1303 h 1593"/>
                <a:gd name="T64" fmla="*/ 29 w 207"/>
                <a:gd name="T65" fmla="*/ 1368 h 1593"/>
                <a:gd name="T66" fmla="*/ 180 w 207"/>
                <a:gd name="T67" fmla="*/ 1375 h 1593"/>
                <a:gd name="T68" fmla="*/ 29 w 207"/>
                <a:gd name="T69" fmla="*/ 1368 h 1593"/>
                <a:gd name="T70" fmla="*/ 180 w 207"/>
                <a:gd name="T71" fmla="*/ 1441 h 1593"/>
                <a:gd name="T72" fmla="*/ 29 w 207"/>
                <a:gd name="T73" fmla="*/ 1515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1593">
                  <a:moveTo>
                    <a:pt x="0" y="1593"/>
                  </a:moveTo>
                  <a:cubicBezTo>
                    <a:pt x="207" y="1543"/>
                    <a:pt x="207" y="1543"/>
                    <a:pt x="207" y="1543"/>
                  </a:cubicBezTo>
                  <a:cubicBezTo>
                    <a:pt x="207" y="68"/>
                    <a:pt x="207" y="68"/>
                    <a:pt x="207" y="68"/>
                  </a:cubicBezTo>
                  <a:cubicBezTo>
                    <a:pt x="0" y="0"/>
                    <a:pt x="0" y="0"/>
                    <a:pt x="0" y="0"/>
                  </a:cubicBezTo>
                  <a:lnTo>
                    <a:pt x="0" y="1593"/>
                  </a:lnTo>
                  <a:close/>
                  <a:moveTo>
                    <a:pt x="29" y="94"/>
                  </a:moveTo>
                  <a:cubicBezTo>
                    <a:pt x="180" y="141"/>
                    <a:pt x="180" y="141"/>
                    <a:pt x="180" y="141"/>
                  </a:cubicBezTo>
                  <a:cubicBezTo>
                    <a:pt x="180" y="179"/>
                    <a:pt x="180" y="179"/>
                    <a:pt x="180" y="179"/>
                  </a:cubicBezTo>
                  <a:cubicBezTo>
                    <a:pt x="29" y="135"/>
                    <a:pt x="29" y="135"/>
                    <a:pt x="29" y="135"/>
                  </a:cubicBezTo>
                  <a:lnTo>
                    <a:pt x="29" y="94"/>
                  </a:lnTo>
                  <a:close/>
                  <a:moveTo>
                    <a:pt x="29" y="200"/>
                  </a:moveTo>
                  <a:cubicBezTo>
                    <a:pt x="79" y="214"/>
                    <a:pt x="130" y="228"/>
                    <a:pt x="180" y="241"/>
                  </a:cubicBezTo>
                  <a:cubicBezTo>
                    <a:pt x="180" y="254"/>
                    <a:pt x="180" y="266"/>
                    <a:pt x="180" y="279"/>
                  </a:cubicBezTo>
                  <a:cubicBezTo>
                    <a:pt x="130" y="266"/>
                    <a:pt x="79" y="254"/>
                    <a:pt x="29" y="241"/>
                  </a:cubicBezTo>
                  <a:cubicBezTo>
                    <a:pt x="29" y="228"/>
                    <a:pt x="29" y="214"/>
                    <a:pt x="29" y="200"/>
                  </a:cubicBezTo>
                  <a:close/>
                  <a:moveTo>
                    <a:pt x="29" y="306"/>
                  </a:moveTo>
                  <a:cubicBezTo>
                    <a:pt x="79" y="318"/>
                    <a:pt x="130" y="330"/>
                    <a:pt x="180" y="341"/>
                  </a:cubicBezTo>
                  <a:cubicBezTo>
                    <a:pt x="180" y="354"/>
                    <a:pt x="180" y="366"/>
                    <a:pt x="180" y="378"/>
                  </a:cubicBezTo>
                  <a:cubicBezTo>
                    <a:pt x="130" y="368"/>
                    <a:pt x="79" y="358"/>
                    <a:pt x="29" y="348"/>
                  </a:cubicBezTo>
                  <a:cubicBezTo>
                    <a:pt x="29" y="334"/>
                    <a:pt x="29" y="320"/>
                    <a:pt x="29" y="306"/>
                  </a:cubicBezTo>
                  <a:close/>
                  <a:moveTo>
                    <a:pt x="29" y="413"/>
                  </a:moveTo>
                  <a:cubicBezTo>
                    <a:pt x="79" y="422"/>
                    <a:pt x="130" y="432"/>
                    <a:pt x="180" y="441"/>
                  </a:cubicBezTo>
                  <a:cubicBezTo>
                    <a:pt x="180" y="453"/>
                    <a:pt x="180" y="466"/>
                    <a:pt x="180" y="478"/>
                  </a:cubicBezTo>
                  <a:cubicBezTo>
                    <a:pt x="130" y="470"/>
                    <a:pt x="79" y="462"/>
                    <a:pt x="29" y="454"/>
                  </a:cubicBezTo>
                  <a:cubicBezTo>
                    <a:pt x="29" y="440"/>
                    <a:pt x="29" y="426"/>
                    <a:pt x="29" y="413"/>
                  </a:cubicBezTo>
                  <a:close/>
                  <a:moveTo>
                    <a:pt x="29" y="519"/>
                  </a:moveTo>
                  <a:cubicBezTo>
                    <a:pt x="79" y="526"/>
                    <a:pt x="130" y="534"/>
                    <a:pt x="180" y="541"/>
                  </a:cubicBezTo>
                  <a:cubicBezTo>
                    <a:pt x="180" y="553"/>
                    <a:pt x="180" y="565"/>
                    <a:pt x="180" y="578"/>
                  </a:cubicBezTo>
                  <a:cubicBezTo>
                    <a:pt x="130" y="572"/>
                    <a:pt x="79" y="566"/>
                    <a:pt x="29" y="560"/>
                  </a:cubicBezTo>
                  <a:cubicBezTo>
                    <a:pt x="29" y="546"/>
                    <a:pt x="29" y="532"/>
                    <a:pt x="29" y="519"/>
                  </a:cubicBezTo>
                  <a:close/>
                  <a:moveTo>
                    <a:pt x="29" y="625"/>
                  </a:moveTo>
                  <a:cubicBezTo>
                    <a:pt x="79" y="630"/>
                    <a:pt x="130" y="636"/>
                    <a:pt x="180" y="641"/>
                  </a:cubicBezTo>
                  <a:cubicBezTo>
                    <a:pt x="180" y="653"/>
                    <a:pt x="180" y="665"/>
                    <a:pt x="180" y="677"/>
                  </a:cubicBezTo>
                  <a:cubicBezTo>
                    <a:pt x="130" y="674"/>
                    <a:pt x="79" y="670"/>
                    <a:pt x="29" y="666"/>
                  </a:cubicBezTo>
                  <a:cubicBezTo>
                    <a:pt x="29" y="652"/>
                    <a:pt x="29" y="639"/>
                    <a:pt x="29" y="625"/>
                  </a:cubicBezTo>
                  <a:close/>
                  <a:moveTo>
                    <a:pt x="29" y="731"/>
                  </a:moveTo>
                  <a:cubicBezTo>
                    <a:pt x="79" y="734"/>
                    <a:pt x="130" y="738"/>
                    <a:pt x="180" y="741"/>
                  </a:cubicBezTo>
                  <a:cubicBezTo>
                    <a:pt x="180" y="753"/>
                    <a:pt x="180" y="765"/>
                    <a:pt x="180" y="777"/>
                  </a:cubicBezTo>
                  <a:cubicBezTo>
                    <a:pt x="130" y="775"/>
                    <a:pt x="79" y="774"/>
                    <a:pt x="29" y="772"/>
                  </a:cubicBezTo>
                  <a:cubicBezTo>
                    <a:pt x="29" y="759"/>
                    <a:pt x="29" y="745"/>
                    <a:pt x="29" y="731"/>
                  </a:cubicBezTo>
                  <a:close/>
                  <a:moveTo>
                    <a:pt x="29" y="837"/>
                  </a:moveTo>
                  <a:cubicBezTo>
                    <a:pt x="79" y="838"/>
                    <a:pt x="130" y="840"/>
                    <a:pt x="180" y="841"/>
                  </a:cubicBezTo>
                  <a:cubicBezTo>
                    <a:pt x="180" y="853"/>
                    <a:pt x="180" y="865"/>
                    <a:pt x="180" y="876"/>
                  </a:cubicBezTo>
                  <a:cubicBezTo>
                    <a:pt x="130" y="877"/>
                    <a:pt x="79" y="878"/>
                    <a:pt x="29" y="878"/>
                  </a:cubicBezTo>
                  <a:cubicBezTo>
                    <a:pt x="29" y="865"/>
                    <a:pt x="29" y="851"/>
                    <a:pt x="29" y="837"/>
                  </a:cubicBezTo>
                  <a:close/>
                  <a:moveTo>
                    <a:pt x="29" y="943"/>
                  </a:moveTo>
                  <a:cubicBezTo>
                    <a:pt x="79" y="943"/>
                    <a:pt x="130" y="942"/>
                    <a:pt x="180" y="941"/>
                  </a:cubicBezTo>
                  <a:cubicBezTo>
                    <a:pt x="180" y="953"/>
                    <a:pt x="180" y="964"/>
                    <a:pt x="180" y="976"/>
                  </a:cubicBezTo>
                  <a:cubicBezTo>
                    <a:pt x="130" y="979"/>
                    <a:pt x="79" y="982"/>
                    <a:pt x="29" y="985"/>
                  </a:cubicBezTo>
                  <a:cubicBezTo>
                    <a:pt x="29" y="971"/>
                    <a:pt x="29" y="957"/>
                    <a:pt x="29" y="943"/>
                  </a:cubicBezTo>
                  <a:close/>
                  <a:moveTo>
                    <a:pt x="29" y="1049"/>
                  </a:moveTo>
                  <a:cubicBezTo>
                    <a:pt x="79" y="1047"/>
                    <a:pt x="130" y="1044"/>
                    <a:pt x="180" y="1041"/>
                  </a:cubicBezTo>
                  <a:cubicBezTo>
                    <a:pt x="180" y="1053"/>
                    <a:pt x="180" y="1064"/>
                    <a:pt x="180" y="1076"/>
                  </a:cubicBezTo>
                  <a:cubicBezTo>
                    <a:pt x="130" y="1081"/>
                    <a:pt x="79" y="1086"/>
                    <a:pt x="29" y="1091"/>
                  </a:cubicBezTo>
                  <a:cubicBezTo>
                    <a:pt x="29" y="1077"/>
                    <a:pt x="29" y="1063"/>
                    <a:pt x="29" y="1049"/>
                  </a:cubicBezTo>
                  <a:close/>
                  <a:moveTo>
                    <a:pt x="29" y="1156"/>
                  </a:moveTo>
                  <a:cubicBezTo>
                    <a:pt x="79" y="1151"/>
                    <a:pt x="130" y="1146"/>
                    <a:pt x="180" y="1141"/>
                  </a:cubicBezTo>
                  <a:cubicBezTo>
                    <a:pt x="180" y="1152"/>
                    <a:pt x="180" y="1164"/>
                    <a:pt x="180" y="1175"/>
                  </a:cubicBezTo>
                  <a:cubicBezTo>
                    <a:pt x="130" y="1183"/>
                    <a:pt x="79" y="1190"/>
                    <a:pt x="29" y="1197"/>
                  </a:cubicBezTo>
                  <a:cubicBezTo>
                    <a:pt x="29" y="1183"/>
                    <a:pt x="29" y="1169"/>
                    <a:pt x="29" y="1156"/>
                  </a:cubicBezTo>
                  <a:close/>
                  <a:moveTo>
                    <a:pt x="29" y="1262"/>
                  </a:moveTo>
                  <a:cubicBezTo>
                    <a:pt x="79" y="1255"/>
                    <a:pt x="130" y="1248"/>
                    <a:pt x="180" y="1241"/>
                  </a:cubicBezTo>
                  <a:cubicBezTo>
                    <a:pt x="180" y="1252"/>
                    <a:pt x="180" y="1264"/>
                    <a:pt x="180" y="1275"/>
                  </a:cubicBezTo>
                  <a:cubicBezTo>
                    <a:pt x="130" y="1284"/>
                    <a:pt x="79" y="1294"/>
                    <a:pt x="29" y="1303"/>
                  </a:cubicBezTo>
                  <a:cubicBezTo>
                    <a:pt x="29" y="1289"/>
                    <a:pt x="29" y="1276"/>
                    <a:pt x="29" y="1262"/>
                  </a:cubicBezTo>
                  <a:close/>
                  <a:moveTo>
                    <a:pt x="29" y="1368"/>
                  </a:moveTo>
                  <a:cubicBezTo>
                    <a:pt x="79" y="1359"/>
                    <a:pt x="130" y="1350"/>
                    <a:pt x="180" y="1341"/>
                  </a:cubicBezTo>
                  <a:cubicBezTo>
                    <a:pt x="180" y="1352"/>
                    <a:pt x="180" y="1363"/>
                    <a:pt x="180" y="1375"/>
                  </a:cubicBezTo>
                  <a:cubicBezTo>
                    <a:pt x="130" y="1386"/>
                    <a:pt x="79" y="1398"/>
                    <a:pt x="29" y="1409"/>
                  </a:cubicBezTo>
                  <a:cubicBezTo>
                    <a:pt x="29" y="1395"/>
                    <a:pt x="29" y="1382"/>
                    <a:pt x="29" y="1368"/>
                  </a:cubicBezTo>
                  <a:close/>
                  <a:moveTo>
                    <a:pt x="29" y="1474"/>
                  </a:moveTo>
                  <a:cubicBezTo>
                    <a:pt x="180" y="1441"/>
                    <a:pt x="180" y="1441"/>
                    <a:pt x="180" y="1441"/>
                  </a:cubicBezTo>
                  <a:cubicBezTo>
                    <a:pt x="180" y="1474"/>
                    <a:pt x="180" y="1474"/>
                    <a:pt x="180" y="1474"/>
                  </a:cubicBezTo>
                  <a:cubicBezTo>
                    <a:pt x="29" y="1515"/>
                    <a:pt x="29" y="1515"/>
                    <a:pt x="29" y="1515"/>
                  </a:cubicBezTo>
                  <a:lnTo>
                    <a:pt x="29" y="1474"/>
                  </a:lnTo>
                  <a:close/>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4" name="Freeform 18"/>
            <p:cNvSpPr>
              <a:spLocks noEditPoints="1"/>
            </p:cNvSpPr>
            <p:nvPr/>
          </p:nvSpPr>
          <p:spPr bwMode="auto">
            <a:xfrm>
              <a:off x="6725346" y="3147764"/>
              <a:ext cx="410992" cy="1575568"/>
            </a:xfrm>
            <a:custGeom>
              <a:avLst/>
              <a:gdLst>
                <a:gd name="T0" fmla="*/ 329 w 398"/>
                <a:gd name="T1" fmla="*/ 1511 h 1590"/>
                <a:gd name="T2" fmla="*/ 263 w 398"/>
                <a:gd name="T3" fmla="*/ 1423 h 1590"/>
                <a:gd name="T4" fmla="*/ 263 w 398"/>
                <a:gd name="T5" fmla="*/ 1299 h 1590"/>
                <a:gd name="T6" fmla="*/ 329 w 398"/>
                <a:gd name="T7" fmla="*/ 1222 h 1590"/>
                <a:gd name="T8" fmla="*/ 329 w 398"/>
                <a:gd name="T9" fmla="*/ 1189 h 1590"/>
                <a:gd name="T10" fmla="*/ 329 w 398"/>
                <a:gd name="T11" fmla="*/ 1029 h 1590"/>
                <a:gd name="T12" fmla="*/ 263 w 398"/>
                <a:gd name="T13" fmla="*/ 950 h 1590"/>
                <a:gd name="T14" fmla="*/ 263 w 398"/>
                <a:gd name="T15" fmla="*/ 827 h 1590"/>
                <a:gd name="T16" fmla="*/ 329 w 398"/>
                <a:gd name="T17" fmla="*/ 740 h 1590"/>
                <a:gd name="T18" fmla="*/ 329 w 398"/>
                <a:gd name="T19" fmla="*/ 707 h 1590"/>
                <a:gd name="T20" fmla="*/ 329 w 398"/>
                <a:gd name="T21" fmla="*/ 627 h 1590"/>
                <a:gd name="T22" fmla="*/ 263 w 398"/>
                <a:gd name="T23" fmla="*/ 478 h 1590"/>
                <a:gd name="T24" fmla="*/ 263 w 398"/>
                <a:gd name="T25" fmla="*/ 355 h 1590"/>
                <a:gd name="T26" fmla="*/ 329 w 398"/>
                <a:gd name="T27" fmla="*/ 258 h 1590"/>
                <a:gd name="T28" fmla="*/ 329 w 398"/>
                <a:gd name="T29" fmla="*/ 225 h 1590"/>
                <a:gd name="T30" fmla="*/ 177 w 398"/>
                <a:gd name="T31" fmla="*/ 145 h 1590"/>
                <a:gd name="T32" fmla="*/ 219 w 398"/>
                <a:gd name="T33" fmla="*/ 209 h 1590"/>
                <a:gd name="T34" fmla="*/ 219 w 398"/>
                <a:gd name="T35" fmla="*/ 330 h 1590"/>
                <a:gd name="T36" fmla="*/ 176 w 398"/>
                <a:gd name="T37" fmla="*/ 416 h 1590"/>
                <a:gd name="T38" fmla="*/ 176 w 398"/>
                <a:gd name="T39" fmla="*/ 452 h 1590"/>
                <a:gd name="T40" fmla="*/ 176 w 398"/>
                <a:gd name="T41" fmla="*/ 605 h 1590"/>
                <a:gd name="T42" fmla="*/ 218 w 398"/>
                <a:gd name="T43" fmla="*/ 675 h 1590"/>
                <a:gd name="T44" fmla="*/ 218 w 398"/>
                <a:gd name="T45" fmla="*/ 795 h 1590"/>
                <a:gd name="T46" fmla="*/ 175 w 398"/>
                <a:gd name="T47" fmla="*/ 875 h 1590"/>
                <a:gd name="T48" fmla="*/ 175 w 398"/>
                <a:gd name="T49" fmla="*/ 911 h 1590"/>
                <a:gd name="T50" fmla="*/ 175 w 398"/>
                <a:gd name="T51" fmla="*/ 1064 h 1590"/>
                <a:gd name="T52" fmla="*/ 217 w 398"/>
                <a:gd name="T53" fmla="*/ 1141 h 1590"/>
                <a:gd name="T54" fmla="*/ 217 w 398"/>
                <a:gd name="T55" fmla="*/ 1261 h 1590"/>
                <a:gd name="T56" fmla="*/ 174 w 398"/>
                <a:gd name="T57" fmla="*/ 1335 h 1590"/>
                <a:gd name="T58" fmla="*/ 174 w 398"/>
                <a:gd name="T59" fmla="*/ 1371 h 1590"/>
                <a:gd name="T60" fmla="*/ 139 w 398"/>
                <a:gd name="T61" fmla="*/ 1485 h 1590"/>
                <a:gd name="T62" fmla="*/ 109 w 398"/>
                <a:gd name="T63" fmla="*/ 1405 h 1590"/>
                <a:gd name="T64" fmla="*/ 139 w 398"/>
                <a:gd name="T65" fmla="*/ 1294 h 1590"/>
                <a:gd name="T66" fmla="*/ 139 w 398"/>
                <a:gd name="T67" fmla="*/ 1218 h 1590"/>
                <a:gd name="T68" fmla="*/ 109 w 398"/>
                <a:gd name="T69" fmla="*/ 1180 h 1590"/>
                <a:gd name="T70" fmla="*/ 109 w 398"/>
                <a:gd name="T71" fmla="*/ 1030 h 1590"/>
                <a:gd name="T72" fmla="*/ 109 w 398"/>
                <a:gd name="T73" fmla="*/ 955 h 1590"/>
                <a:gd name="T74" fmla="*/ 109 w 398"/>
                <a:gd name="T75" fmla="*/ 842 h 1590"/>
                <a:gd name="T76" fmla="*/ 139 w 398"/>
                <a:gd name="T77" fmla="*/ 763 h 1590"/>
                <a:gd name="T78" fmla="*/ 139 w 398"/>
                <a:gd name="T79" fmla="*/ 727 h 1590"/>
                <a:gd name="T80" fmla="*/ 139 w 398"/>
                <a:gd name="T81" fmla="*/ 575 h 1590"/>
                <a:gd name="T82" fmla="*/ 109 w 398"/>
                <a:gd name="T83" fmla="*/ 505 h 1590"/>
                <a:gd name="T84" fmla="*/ 109 w 398"/>
                <a:gd name="T85" fmla="*/ 392 h 1590"/>
                <a:gd name="T86" fmla="*/ 139 w 398"/>
                <a:gd name="T87" fmla="*/ 348 h 1590"/>
                <a:gd name="T88" fmla="*/ 139 w 398"/>
                <a:gd name="T89" fmla="*/ 272 h 1590"/>
                <a:gd name="T90" fmla="*/ 81 w 398"/>
                <a:gd name="T91" fmla="*/ 1478 h 1590"/>
                <a:gd name="T92" fmla="*/ 54 w 398"/>
                <a:gd name="T93" fmla="*/ 1400 h 1590"/>
                <a:gd name="T94" fmla="*/ 54 w 398"/>
                <a:gd name="T95" fmla="*/ 1291 h 1590"/>
                <a:gd name="T96" fmla="*/ 80 w 398"/>
                <a:gd name="T97" fmla="*/ 1218 h 1590"/>
                <a:gd name="T98" fmla="*/ 80 w 398"/>
                <a:gd name="T99" fmla="*/ 1180 h 1590"/>
                <a:gd name="T100" fmla="*/ 79 w 398"/>
                <a:gd name="T101" fmla="*/ 1031 h 1590"/>
                <a:gd name="T102" fmla="*/ 53 w 398"/>
                <a:gd name="T103" fmla="*/ 958 h 1590"/>
                <a:gd name="T104" fmla="*/ 52 w 398"/>
                <a:gd name="T105" fmla="*/ 848 h 1590"/>
                <a:gd name="T106" fmla="*/ 79 w 398"/>
                <a:gd name="T107" fmla="*/ 771 h 1590"/>
                <a:gd name="T108" fmla="*/ 79 w 398"/>
                <a:gd name="T109" fmla="*/ 734 h 1590"/>
                <a:gd name="T110" fmla="*/ 78 w 398"/>
                <a:gd name="T111" fmla="*/ 585 h 1590"/>
                <a:gd name="T112" fmla="*/ 51 w 398"/>
                <a:gd name="T113" fmla="*/ 515 h 1590"/>
                <a:gd name="T114" fmla="*/ 51 w 398"/>
                <a:gd name="T115" fmla="*/ 406 h 1590"/>
                <a:gd name="T116" fmla="*/ 78 w 398"/>
                <a:gd name="T117" fmla="*/ 325 h 1590"/>
                <a:gd name="T118" fmla="*/ 77 w 398"/>
                <a:gd name="T119" fmla="*/ 287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1590">
                  <a:moveTo>
                    <a:pt x="0" y="1529"/>
                  </a:moveTo>
                  <a:cubicBezTo>
                    <a:pt x="398" y="1590"/>
                    <a:pt x="398" y="1590"/>
                    <a:pt x="398" y="1590"/>
                  </a:cubicBezTo>
                  <a:cubicBezTo>
                    <a:pt x="398" y="0"/>
                    <a:pt x="398" y="0"/>
                    <a:pt x="398" y="0"/>
                  </a:cubicBezTo>
                  <a:cubicBezTo>
                    <a:pt x="0" y="137"/>
                    <a:pt x="0" y="137"/>
                    <a:pt x="0" y="137"/>
                  </a:cubicBezTo>
                  <a:lnTo>
                    <a:pt x="0" y="1529"/>
                  </a:lnTo>
                  <a:close/>
                  <a:moveTo>
                    <a:pt x="329" y="1511"/>
                  </a:moveTo>
                  <a:cubicBezTo>
                    <a:pt x="263" y="1501"/>
                    <a:pt x="263" y="1501"/>
                    <a:pt x="263" y="1501"/>
                  </a:cubicBezTo>
                  <a:cubicBezTo>
                    <a:pt x="263" y="1457"/>
                    <a:pt x="263" y="1457"/>
                    <a:pt x="263" y="1457"/>
                  </a:cubicBezTo>
                  <a:cubicBezTo>
                    <a:pt x="329" y="1463"/>
                    <a:pt x="329" y="1463"/>
                    <a:pt x="329" y="1463"/>
                  </a:cubicBezTo>
                  <a:lnTo>
                    <a:pt x="329" y="1511"/>
                  </a:lnTo>
                  <a:close/>
                  <a:moveTo>
                    <a:pt x="329" y="1430"/>
                  </a:moveTo>
                  <a:cubicBezTo>
                    <a:pt x="307" y="1428"/>
                    <a:pt x="285" y="1425"/>
                    <a:pt x="263" y="1423"/>
                  </a:cubicBezTo>
                  <a:cubicBezTo>
                    <a:pt x="263" y="1408"/>
                    <a:pt x="263" y="1393"/>
                    <a:pt x="263" y="1378"/>
                  </a:cubicBezTo>
                  <a:cubicBezTo>
                    <a:pt x="285" y="1380"/>
                    <a:pt x="307" y="1381"/>
                    <a:pt x="329" y="1382"/>
                  </a:cubicBezTo>
                  <a:cubicBezTo>
                    <a:pt x="329" y="1398"/>
                    <a:pt x="329" y="1414"/>
                    <a:pt x="329" y="1430"/>
                  </a:cubicBezTo>
                  <a:close/>
                  <a:moveTo>
                    <a:pt x="329" y="1350"/>
                  </a:moveTo>
                  <a:cubicBezTo>
                    <a:pt x="307" y="1348"/>
                    <a:pt x="285" y="1346"/>
                    <a:pt x="263" y="1344"/>
                  </a:cubicBezTo>
                  <a:cubicBezTo>
                    <a:pt x="263" y="1329"/>
                    <a:pt x="263" y="1314"/>
                    <a:pt x="263" y="1299"/>
                  </a:cubicBezTo>
                  <a:cubicBezTo>
                    <a:pt x="285" y="1300"/>
                    <a:pt x="307" y="1301"/>
                    <a:pt x="329" y="1302"/>
                  </a:cubicBezTo>
                  <a:cubicBezTo>
                    <a:pt x="329" y="1318"/>
                    <a:pt x="329" y="1334"/>
                    <a:pt x="329" y="1350"/>
                  </a:cubicBezTo>
                  <a:close/>
                  <a:moveTo>
                    <a:pt x="329" y="1270"/>
                  </a:moveTo>
                  <a:cubicBezTo>
                    <a:pt x="307" y="1268"/>
                    <a:pt x="285" y="1267"/>
                    <a:pt x="263" y="1265"/>
                  </a:cubicBezTo>
                  <a:cubicBezTo>
                    <a:pt x="263" y="1250"/>
                    <a:pt x="263" y="1236"/>
                    <a:pt x="263" y="1221"/>
                  </a:cubicBezTo>
                  <a:cubicBezTo>
                    <a:pt x="285" y="1221"/>
                    <a:pt x="307" y="1221"/>
                    <a:pt x="329" y="1222"/>
                  </a:cubicBezTo>
                  <a:cubicBezTo>
                    <a:pt x="329" y="1238"/>
                    <a:pt x="329" y="1254"/>
                    <a:pt x="329" y="1270"/>
                  </a:cubicBezTo>
                  <a:close/>
                  <a:moveTo>
                    <a:pt x="329" y="1189"/>
                  </a:moveTo>
                  <a:cubicBezTo>
                    <a:pt x="307" y="1188"/>
                    <a:pt x="285" y="1187"/>
                    <a:pt x="263" y="1186"/>
                  </a:cubicBezTo>
                  <a:cubicBezTo>
                    <a:pt x="263" y="1172"/>
                    <a:pt x="263" y="1157"/>
                    <a:pt x="263" y="1142"/>
                  </a:cubicBezTo>
                  <a:cubicBezTo>
                    <a:pt x="285" y="1142"/>
                    <a:pt x="307" y="1142"/>
                    <a:pt x="329" y="1141"/>
                  </a:cubicBezTo>
                  <a:cubicBezTo>
                    <a:pt x="329" y="1157"/>
                    <a:pt x="329" y="1173"/>
                    <a:pt x="329" y="1189"/>
                  </a:cubicBezTo>
                  <a:close/>
                  <a:moveTo>
                    <a:pt x="329" y="1109"/>
                  </a:moveTo>
                  <a:cubicBezTo>
                    <a:pt x="307" y="1108"/>
                    <a:pt x="285" y="1108"/>
                    <a:pt x="263" y="1108"/>
                  </a:cubicBezTo>
                  <a:cubicBezTo>
                    <a:pt x="263" y="1093"/>
                    <a:pt x="263" y="1078"/>
                    <a:pt x="263" y="1063"/>
                  </a:cubicBezTo>
                  <a:cubicBezTo>
                    <a:pt x="285" y="1063"/>
                    <a:pt x="307" y="1062"/>
                    <a:pt x="329" y="1061"/>
                  </a:cubicBezTo>
                  <a:cubicBezTo>
                    <a:pt x="329" y="1077"/>
                    <a:pt x="329" y="1093"/>
                    <a:pt x="329" y="1109"/>
                  </a:cubicBezTo>
                  <a:close/>
                  <a:moveTo>
                    <a:pt x="329" y="1029"/>
                  </a:moveTo>
                  <a:cubicBezTo>
                    <a:pt x="307" y="1029"/>
                    <a:pt x="285" y="1029"/>
                    <a:pt x="263" y="1029"/>
                  </a:cubicBezTo>
                  <a:cubicBezTo>
                    <a:pt x="263" y="1014"/>
                    <a:pt x="263" y="999"/>
                    <a:pt x="263" y="984"/>
                  </a:cubicBezTo>
                  <a:cubicBezTo>
                    <a:pt x="285" y="983"/>
                    <a:pt x="307" y="982"/>
                    <a:pt x="329" y="981"/>
                  </a:cubicBezTo>
                  <a:cubicBezTo>
                    <a:pt x="329" y="997"/>
                    <a:pt x="329" y="1013"/>
                    <a:pt x="329" y="1029"/>
                  </a:cubicBezTo>
                  <a:close/>
                  <a:moveTo>
                    <a:pt x="329" y="948"/>
                  </a:moveTo>
                  <a:cubicBezTo>
                    <a:pt x="307" y="949"/>
                    <a:pt x="285" y="950"/>
                    <a:pt x="263" y="950"/>
                  </a:cubicBezTo>
                  <a:cubicBezTo>
                    <a:pt x="263" y="935"/>
                    <a:pt x="263" y="921"/>
                    <a:pt x="263" y="906"/>
                  </a:cubicBezTo>
                  <a:cubicBezTo>
                    <a:pt x="285" y="904"/>
                    <a:pt x="307" y="902"/>
                    <a:pt x="329" y="900"/>
                  </a:cubicBezTo>
                  <a:cubicBezTo>
                    <a:pt x="329" y="916"/>
                    <a:pt x="329" y="932"/>
                    <a:pt x="329" y="948"/>
                  </a:cubicBezTo>
                  <a:close/>
                  <a:moveTo>
                    <a:pt x="329" y="868"/>
                  </a:moveTo>
                  <a:cubicBezTo>
                    <a:pt x="307" y="869"/>
                    <a:pt x="285" y="870"/>
                    <a:pt x="263" y="872"/>
                  </a:cubicBezTo>
                  <a:cubicBezTo>
                    <a:pt x="263" y="857"/>
                    <a:pt x="263" y="842"/>
                    <a:pt x="263" y="827"/>
                  </a:cubicBezTo>
                  <a:cubicBezTo>
                    <a:pt x="285" y="825"/>
                    <a:pt x="307" y="822"/>
                    <a:pt x="329" y="820"/>
                  </a:cubicBezTo>
                  <a:cubicBezTo>
                    <a:pt x="329" y="836"/>
                    <a:pt x="329" y="852"/>
                    <a:pt x="329" y="868"/>
                  </a:cubicBezTo>
                  <a:close/>
                  <a:moveTo>
                    <a:pt x="329" y="788"/>
                  </a:moveTo>
                  <a:cubicBezTo>
                    <a:pt x="307" y="789"/>
                    <a:pt x="285" y="791"/>
                    <a:pt x="263" y="793"/>
                  </a:cubicBezTo>
                  <a:cubicBezTo>
                    <a:pt x="263" y="778"/>
                    <a:pt x="263" y="763"/>
                    <a:pt x="263" y="748"/>
                  </a:cubicBezTo>
                  <a:cubicBezTo>
                    <a:pt x="285" y="745"/>
                    <a:pt x="307" y="743"/>
                    <a:pt x="329" y="740"/>
                  </a:cubicBezTo>
                  <a:cubicBezTo>
                    <a:pt x="329" y="756"/>
                    <a:pt x="329" y="772"/>
                    <a:pt x="329" y="788"/>
                  </a:cubicBezTo>
                  <a:close/>
                  <a:moveTo>
                    <a:pt x="329" y="707"/>
                  </a:moveTo>
                  <a:cubicBezTo>
                    <a:pt x="307" y="710"/>
                    <a:pt x="285" y="712"/>
                    <a:pt x="263" y="714"/>
                  </a:cubicBezTo>
                  <a:cubicBezTo>
                    <a:pt x="263" y="699"/>
                    <a:pt x="263" y="684"/>
                    <a:pt x="263" y="670"/>
                  </a:cubicBezTo>
                  <a:cubicBezTo>
                    <a:pt x="285" y="666"/>
                    <a:pt x="307" y="663"/>
                    <a:pt x="329" y="660"/>
                  </a:cubicBezTo>
                  <a:cubicBezTo>
                    <a:pt x="329" y="675"/>
                    <a:pt x="329" y="691"/>
                    <a:pt x="329" y="707"/>
                  </a:cubicBezTo>
                  <a:close/>
                  <a:moveTo>
                    <a:pt x="263" y="557"/>
                  </a:moveTo>
                  <a:cubicBezTo>
                    <a:pt x="263" y="542"/>
                    <a:pt x="263" y="527"/>
                    <a:pt x="263" y="512"/>
                  </a:cubicBezTo>
                  <a:cubicBezTo>
                    <a:pt x="285" y="508"/>
                    <a:pt x="307" y="503"/>
                    <a:pt x="329" y="499"/>
                  </a:cubicBezTo>
                  <a:cubicBezTo>
                    <a:pt x="329" y="515"/>
                    <a:pt x="329" y="531"/>
                    <a:pt x="329" y="547"/>
                  </a:cubicBezTo>
                  <a:cubicBezTo>
                    <a:pt x="307" y="550"/>
                    <a:pt x="285" y="553"/>
                    <a:pt x="263" y="557"/>
                  </a:cubicBezTo>
                  <a:close/>
                  <a:moveTo>
                    <a:pt x="329" y="627"/>
                  </a:moveTo>
                  <a:cubicBezTo>
                    <a:pt x="307" y="630"/>
                    <a:pt x="285" y="633"/>
                    <a:pt x="263" y="635"/>
                  </a:cubicBezTo>
                  <a:cubicBezTo>
                    <a:pt x="263" y="620"/>
                    <a:pt x="263" y="606"/>
                    <a:pt x="263" y="591"/>
                  </a:cubicBezTo>
                  <a:cubicBezTo>
                    <a:pt x="285" y="587"/>
                    <a:pt x="307" y="583"/>
                    <a:pt x="329" y="579"/>
                  </a:cubicBezTo>
                  <a:cubicBezTo>
                    <a:pt x="329" y="595"/>
                    <a:pt x="329" y="611"/>
                    <a:pt x="329" y="627"/>
                  </a:cubicBezTo>
                  <a:close/>
                  <a:moveTo>
                    <a:pt x="329" y="466"/>
                  </a:moveTo>
                  <a:cubicBezTo>
                    <a:pt x="307" y="470"/>
                    <a:pt x="285" y="474"/>
                    <a:pt x="263" y="478"/>
                  </a:cubicBezTo>
                  <a:cubicBezTo>
                    <a:pt x="263" y="463"/>
                    <a:pt x="263" y="448"/>
                    <a:pt x="263" y="433"/>
                  </a:cubicBezTo>
                  <a:cubicBezTo>
                    <a:pt x="285" y="428"/>
                    <a:pt x="307" y="423"/>
                    <a:pt x="329" y="419"/>
                  </a:cubicBezTo>
                  <a:cubicBezTo>
                    <a:pt x="329" y="434"/>
                    <a:pt x="329" y="450"/>
                    <a:pt x="329" y="466"/>
                  </a:cubicBezTo>
                  <a:close/>
                  <a:moveTo>
                    <a:pt x="329" y="386"/>
                  </a:moveTo>
                  <a:cubicBezTo>
                    <a:pt x="307" y="390"/>
                    <a:pt x="285" y="395"/>
                    <a:pt x="263" y="399"/>
                  </a:cubicBezTo>
                  <a:cubicBezTo>
                    <a:pt x="263" y="384"/>
                    <a:pt x="263" y="369"/>
                    <a:pt x="263" y="355"/>
                  </a:cubicBezTo>
                  <a:cubicBezTo>
                    <a:pt x="285" y="349"/>
                    <a:pt x="307" y="344"/>
                    <a:pt x="329" y="338"/>
                  </a:cubicBezTo>
                  <a:cubicBezTo>
                    <a:pt x="329" y="354"/>
                    <a:pt x="329" y="370"/>
                    <a:pt x="329" y="386"/>
                  </a:cubicBezTo>
                  <a:close/>
                  <a:moveTo>
                    <a:pt x="329" y="306"/>
                  </a:moveTo>
                  <a:cubicBezTo>
                    <a:pt x="307" y="311"/>
                    <a:pt x="285" y="315"/>
                    <a:pt x="263" y="320"/>
                  </a:cubicBezTo>
                  <a:cubicBezTo>
                    <a:pt x="263" y="306"/>
                    <a:pt x="263" y="291"/>
                    <a:pt x="263" y="276"/>
                  </a:cubicBezTo>
                  <a:cubicBezTo>
                    <a:pt x="285" y="270"/>
                    <a:pt x="307" y="264"/>
                    <a:pt x="329" y="258"/>
                  </a:cubicBezTo>
                  <a:cubicBezTo>
                    <a:pt x="329" y="274"/>
                    <a:pt x="329" y="290"/>
                    <a:pt x="329" y="306"/>
                  </a:cubicBezTo>
                  <a:close/>
                  <a:moveTo>
                    <a:pt x="329" y="225"/>
                  </a:moveTo>
                  <a:cubicBezTo>
                    <a:pt x="307" y="231"/>
                    <a:pt x="285" y="236"/>
                    <a:pt x="263" y="242"/>
                  </a:cubicBezTo>
                  <a:cubicBezTo>
                    <a:pt x="263" y="227"/>
                    <a:pt x="263" y="212"/>
                    <a:pt x="263" y="197"/>
                  </a:cubicBezTo>
                  <a:cubicBezTo>
                    <a:pt x="285" y="191"/>
                    <a:pt x="307" y="184"/>
                    <a:pt x="329" y="178"/>
                  </a:cubicBezTo>
                  <a:cubicBezTo>
                    <a:pt x="329" y="193"/>
                    <a:pt x="329" y="209"/>
                    <a:pt x="329" y="225"/>
                  </a:cubicBezTo>
                  <a:close/>
                  <a:moveTo>
                    <a:pt x="263" y="118"/>
                  </a:moveTo>
                  <a:cubicBezTo>
                    <a:pt x="329" y="97"/>
                    <a:pt x="329" y="97"/>
                    <a:pt x="329" y="97"/>
                  </a:cubicBezTo>
                  <a:cubicBezTo>
                    <a:pt x="329" y="145"/>
                    <a:pt x="329" y="145"/>
                    <a:pt x="329" y="145"/>
                  </a:cubicBezTo>
                  <a:cubicBezTo>
                    <a:pt x="263" y="163"/>
                    <a:pt x="263" y="163"/>
                    <a:pt x="263" y="163"/>
                  </a:cubicBezTo>
                  <a:lnTo>
                    <a:pt x="263" y="118"/>
                  </a:lnTo>
                  <a:close/>
                  <a:moveTo>
                    <a:pt x="177" y="145"/>
                  </a:moveTo>
                  <a:cubicBezTo>
                    <a:pt x="219" y="131"/>
                    <a:pt x="219" y="131"/>
                    <a:pt x="219" y="131"/>
                  </a:cubicBezTo>
                  <a:cubicBezTo>
                    <a:pt x="219" y="174"/>
                    <a:pt x="219" y="174"/>
                    <a:pt x="219" y="174"/>
                  </a:cubicBezTo>
                  <a:cubicBezTo>
                    <a:pt x="177" y="186"/>
                    <a:pt x="177" y="186"/>
                    <a:pt x="177" y="186"/>
                  </a:cubicBezTo>
                  <a:lnTo>
                    <a:pt x="177" y="145"/>
                  </a:lnTo>
                  <a:close/>
                  <a:moveTo>
                    <a:pt x="176" y="222"/>
                  </a:moveTo>
                  <a:cubicBezTo>
                    <a:pt x="191" y="217"/>
                    <a:pt x="205" y="213"/>
                    <a:pt x="219" y="209"/>
                  </a:cubicBezTo>
                  <a:cubicBezTo>
                    <a:pt x="219" y="223"/>
                    <a:pt x="219" y="238"/>
                    <a:pt x="219" y="252"/>
                  </a:cubicBezTo>
                  <a:cubicBezTo>
                    <a:pt x="205" y="255"/>
                    <a:pt x="191" y="259"/>
                    <a:pt x="176" y="262"/>
                  </a:cubicBezTo>
                  <a:cubicBezTo>
                    <a:pt x="176" y="249"/>
                    <a:pt x="176" y="235"/>
                    <a:pt x="176" y="222"/>
                  </a:cubicBezTo>
                  <a:close/>
                  <a:moveTo>
                    <a:pt x="176" y="298"/>
                  </a:moveTo>
                  <a:cubicBezTo>
                    <a:pt x="190" y="294"/>
                    <a:pt x="205" y="291"/>
                    <a:pt x="219" y="287"/>
                  </a:cubicBezTo>
                  <a:cubicBezTo>
                    <a:pt x="219" y="301"/>
                    <a:pt x="219" y="315"/>
                    <a:pt x="219" y="330"/>
                  </a:cubicBezTo>
                  <a:cubicBezTo>
                    <a:pt x="205" y="333"/>
                    <a:pt x="190" y="336"/>
                    <a:pt x="176" y="339"/>
                  </a:cubicBezTo>
                  <a:cubicBezTo>
                    <a:pt x="176" y="325"/>
                    <a:pt x="176" y="312"/>
                    <a:pt x="176" y="298"/>
                  </a:cubicBezTo>
                  <a:close/>
                  <a:moveTo>
                    <a:pt x="176" y="375"/>
                  </a:moveTo>
                  <a:cubicBezTo>
                    <a:pt x="190" y="371"/>
                    <a:pt x="204" y="368"/>
                    <a:pt x="219" y="364"/>
                  </a:cubicBezTo>
                  <a:cubicBezTo>
                    <a:pt x="219" y="379"/>
                    <a:pt x="219" y="393"/>
                    <a:pt x="219" y="407"/>
                  </a:cubicBezTo>
                  <a:cubicBezTo>
                    <a:pt x="204" y="410"/>
                    <a:pt x="190" y="413"/>
                    <a:pt x="176" y="416"/>
                  </a:cubicBezTo>
                  <a:cubicBezTo>
                    <a:pt x="176" y="402"/>
                    <a:pt x="176" y="388"/>
                    <a:pt x="176" y="375"/>
                  </a:cubicBezTo>
                  <a:close/>
                  <a:moveTo>
                    <a:pt x="176" y="452"/>
                  </a:moveTo>
                  <a:cubicBezTo>
                    <a:pt x="190" y="448"/>
                    <a:pt x="204" y="445"/>
                    <a:pt x="218" y="442"/>
                  </a:cubicBezTo>
                  <a:cubicBezTo>
                    <a:pt x="218" y="456"/>
                    <a:pt x="218" y="471"/>
                    <a:pt x="218" y="485"/>
                  </a:cubicBezTo>
                  <a:cubicBezTo>
                    <a:pt x="204" y="487"/>
                    <a:pt x="190" y="490"/>
                    <a:pt x="176" y="492"/>
                  </a:cubicBezTo>
                  <a:cubicBezTo>
                    <a:pt x="176" y="479"/>
                    <a:pt x="176" y="465"/>
                    <a:pt x="176" y="452"/>
                  </a:cubicBezTo>
                  <a:close/>
                  <a:moveTo>
                    <a:pt x="176" y="528"/>
                  </a:moveTo>
                  <a:cubicBezTo>
                    <a:pt x="190" y="525"/>
                    <a:pt x="204" y="522"/>
                    <a:pt x="218" y="520"/>
                  </a:cubicBezTo>
                  <a:cubicBezTo>
                    <a:pt x="218" y="534"/>
                    <a:pt x="218" y="548"/>
                    <a:pt x="218" y="562"/>
                  </a:cubicBezTo>
                  <a:cubicBezTo>
                    <a:pt x="204" y="565"/>
                    <a:pt x="190" y="567"/>
                    <a:pt x="176" y="569"/>
                  </a:cubicBezTo>
                  <a:cubicBezTo>
                    <a:pt x="176" y="555"/>
                    <a:pt x="176" y="542"/>
                    <a:pt x="176" y="528"/>
                  </a:cubicBezTo>
                  <a:close/>
                  <a:moveTo>
                    <a:pt x="176" y="605"/>
                  </a:moveTo>
                  <a:cubicBezTo>
                    <a:pt x="190" y="602"/>
                    <a:pt x="204" y="600"/>
                    <a:pt x="218" y="597"/>
                  </a:cubicBezTo>
                  <a:cubicBezTo>
                    <a:pt x="218" y="612"/>
                    <a:pt x="218" y="626"/>
                    <a:pt x="218" y="640"/>
                  </a:cubicBezTo>
                  <a:cubicBezTo>
                    <a:pt x="204" y="642"/>
                    <a:pt x="190" y="644"/>
                    <a:pt x="176" y="645"/>
                  </a:cubicBezTo>
                  <a:cubicBezTo>
                    <a:pt x="176" y="632"/>
                    <a:pt x="176" y="618"/>
                    <a:pt x="176" y="605"/>
                  </a:cubicBezTo>
                  <a:close/>
                  <a:moveTo>
                    <a:pt x="176" y="681"/>
                  </a:moveTo>
                  <a:cubicBezTo>
                    <a:pt x="190" y="679"/>
                    <a:pt x="204" y="677"/>
                    <a:pt x="218" y="675"/>
                  </a:cubicBezTo>
                  <a:cubicBezTo>
                    <a:pt x="218" y="689"/>
                    <a:pt x="218" y="703"/>
                    <a:pt x="218" y="718"/>
                  </a:cubicBezTo>
                  <a:cubicBezTo>
                    <a:pt x="204" y="719"/>
                    <a:pt x="190" y="721"/>
                    <a:pt x="176" y="722"/>
                  </a:cubicBezTo>
                  <a:cubicBezTo>
                    <a:pt x="176" y="709"/>
                    <a:pt x="176" y="695"/>
                    <a:pt x="176" y="681"/>
                  </a:cubicBezTo>
                  <a:close/>
                  <a:moveTo>
                    <a:pt x="175" y="758"/>
                  </a:moveTo>
                  <a:cubicBezTo>
                    <a:pt x="190" y="756"/>
                    <a:pt x="204" y="754"/>
                    <a:pt x="218" y="753"/>
                  </a:cubicBezTo>
                  <a:cubicBezTo>
                    <a:pt x="218" y="767"/>
                    <a:pt x="218" y="781"/>
                    <a:pt x="218" y="795"/>
                  </a:cubicBezTo>
                  <a:cubicBezTo>
                    <a:pt x="204" y="796"/>
                    <a:pt x="190" y="798"/>
                    <a:pt x="175" y="799"/>
                  </a:cubicBezTo>
                  <a:cubicBezTo>
                    <a:pt x="175" y="785"/>
                    <a:pt x="175" y="772"/>
                    <a:pt x="175" y="758"/>
                  </a:cubicBezTo>
                  <a:close/>
                  <a:moveTo>
                    <a:pt x="175" y="835"/>
                  </a:moveTo>
                  <a:cubicBezTo>
                    <a:pt x="189" y="833"/>
                    <a:pt x="204" y="832"/>
                    <a:pt x="218" y="830"/>
                  </a:cubicBezTo>
                  <a:cubicBezTo>
                    <a:pt x="218" y="844"/>
                    <a:pt x="218" y="859"/>
                    <a:pt x="218" y="873"/>
                  </a:cubicBezTo>
                  <a:cubicBezTo>
                    <a:pt x="204" y="874"/>
                    <a:pt x="189" y="875"/>
                    <a:pt x="175" y="875"/>
                  </a:cubicBezTo>
                  <a:cubicBezTo>
                    <a:pt x="175" y="862"/>
                    <a:pt x="175" y="848"/>
                    <a:pt x="175" y="835"/>
                  </a:cubicBezTo>
                  <a:close/>
                  <a:moveTo>
                    <a:pt x="175" y="911"/>
                  </a:moveTo>
                  <a:cubicBezTo>
                    <a:pt x="189" y="910"/>
                    <a:pt x="203" y="909"/>
                    <a:pt x="218" y="908"/>
                  </a:cubicBezTo>
                  <a:cubicBezTo>
                    <a:pt x="218" y="922"/>
                    <a:pt x="218" y="936"/>
                    <a:pt x="218" y="951"/>
                  </a:cubicBezTo>
                  <a:cubicBezTo>
                    <a:pt x="203" y="951"/>
                    <a:pt x="189" y="951"/>
                    <a:pt x="175" y="952"/>
                  </a:cubicBezTo>
                  <a:cubicBezTo>
                    <a:pt x="175" y="938"/>
                    <a:pt x="175" y="925"/>
                    <a:pt x="175" y="911"/>
                  </a:cubicBezTo>
                  <a:close/>
                  <a:moveTo>
                    <a:pt x="175" y="988"/>
                  </a:moveTo>
                  <a:cubicBezTo>
                    <a:pt x="189" y="987"/>
                    <a:pt x="203" y="986"/>
                    <a:pt x="217" y="985"/>
                  </a:cubicBezTo>
                  <a:cubicBezTo>
                    <a:pt x="217" y="1000"/>
                    <a:pt x="217" y="1014"/>
                    <a:pt x="217" y="1028"/>
                  </a:cubicBezTo>
                  <a:cubicBezTo>
                    <a:pt x="203" y="1028"/>
                    <a:pt x="189" y="1028"/>
                    <a:pt x="175" y="1029"/>
                  </a:cubicBezTo>
                  <a:cubicBezTo>
                    <a:pt x="175" y="1015"/>
                    <a:pt x="175" y="1001"/>
                    <a:pt x="175" y="988"/>
                  </a:cubicBezTo>
                  <a:close/>
                  <a:moveTo>
                    <a:pt x="175" y="1064"/>
                  </a:moveTo>
                  <a:cubicBezTo>
                    <a:pt x="189" y="1064"/>
                    <a:pt x="203" y="1064"/>
                    <a:pt x="217" y="1063"/>
                  </a:cubicBezTo>
                  <a:cubicBezTo>
                    <a:pt x="217" y="1077"/>
                    <a:pt x="217" y="1092"/>
                    <a:pt x="217" y="1106"/>
                  </a:cubicBezTo>
                  <a:cubicBezTo>
                    <a:pt x="203" y="1106"/>
                    <a:pt x="189" y="1105"/>
                    <a:pt x="175" y="1105"/>
                  </a:cubicBezTo>
                  <a:cubicBezTo>
                    <a:pt x="175" y="1092"/>
                    <a:pt x="175" y="1078"/>
                    <a:pt x="175" y="1064"/>
                  </a:cubicBezTo>
                  <a:close/>
                  <a:moveTo>
                    <a:pt x="175" y="1141"/>
                  </a:moveTo>
                  <a:cubicBezTo>
                    <a:pt x="189" y="1141"/>
                    <a:pt x="203" y="1141"/>
                    <a:pt x="217" y="1141"/>
                  </a:cubicBezTo>
                  <a:cubicBezTo>
                    <a:pt x="217" y="1155"/>
                    <a:pt x="217" y="1169"/>
                    <a:pt x="217" y="1184"/>
                  </a:cubicBezTo>
                  <a:cubicBezTo>
                    <a:pt x="203" y="1183"/>
                    <a:pt x="189" y="1182"/>
                    <a:pt x="175" y="1182"/>
                  </a:cubicBezTo>
                  <a:cubicBezTo>
                    <a:pt x="175" y="1168"/>
                    <a:pt x="175" y="1155"/>
                    <a:pt x="175" y="1141"/>
                  </a:cubicBezTo>
                  <a:close/>
                  <a:moveTo>
                    <a:pt x="175" y="1218"/>
                  </a:moveTo>
                  <a:cubicBezTo>
                    <a:pt x="189" y="1218"/>
                    <a:pt x="203" y="1218"/>
                    <a:pt x="217" y="1218"/>
                  </a:cubicBezTo>
                  <a:cubicBezTo>
                    <a:pt x="217" y="1233"/>
                    <a:pt x="217" y="1247"/>
                    <a:pt x="217" y="1261"/>
                  </a:cubicBezTo>
                  <a:cubicBezTo>
                    <a:pt x="203" y="1260"/>
                    <a:pt x="189" y="1259"/>
                    <a:pt x="175" y="1258"/>
                  </a:cubicBezTo>
                  <a:cubicBezTo>
                    <a:pt x="175" y="1245"/>
                    <a:pt x="175" y="1231"/>
                    <a:pt x="175" y="1218"/>
                  </a:cubicBezTo>
                  <a:close/>
                  <a:moveTo>
                    <a:pt x="174" y="1294"/>
                  </a:moveTo>
                  <a:cubicBezTo>
                    <a:pt x="189" y="1295"/>
                    <a:pt x="203" y="1295"/>
                    <a:pt x="217" y="1296"/>
                  </a:cubicBezTo>
                  <a:cubicBezTo>
                    <a:pt x="217" y="1310"/>
                    <a:pt x="217" y="1325"/>
                    <a:pt x="217" y="1339"/>
                  </a:cubicBezTo>
                  <a:cubicBezTo>
                    <a:pt x="203" y="1338"/>
                    <a:pt x="189" y="1336"/>
                    <a:pt x="174" y="1335"/>
                  </a:cubicBezTo>
                  <a:cubicBezTo>
                    <a:pt x="174" y="1321"/>
                    <a:pt x="174" y="1308"/>
                    <a:pt x="174" y="1294"/>
                  </a:cubicBezTo>
                  <a:close/>
                  <a:moveTo>
                    <a:pt x="174" y="1371"/>
                  </a:moveTo>
                  <a:cubicBezTo>
                    <a:pt x="188" y="1372"/>
                    <a:pt x="203" y="1373"/>
                    <a:pt x="217" y="1374"/>
                  </a:cubicBezTo>
                  <a:cubicBezTo>
                    <a:pt x="217" y="1388"/>
                    <a:pt x="217" y="1402"/>
                    <a:pt x="217" y="1416"/>
                  </a:cubicBezTo>
                  <a:cubicBezTo>
                    <a:pt x="203" y="1415"/>
                    <a:pt x="188" y="1413"/>
                    <a:pt x="174" y="1412"/>
                  </a:cubicBezTo>
                  <a:cubicBezTo>
                    <a:pt x="174" y="1398"/>
                    <a:pt x="174" y="1385"/>
                    <a:pt x="174" y="1371"/>
                  </a:cubicBezTo>
                  <a:close/>
                  <a:moveTo>
                    <a:pt x="174" y="1448"/>
                  </a:moveTo>
                  <a:cubicBezTo>
                    <a:pt x="217" y="1451"/>
                    <a:pt x="217" y="1451"/>
                    <a:pt x="217" y="1451"/>
                  </a:cubicBezTo>
                  <a:cubicBezTo>
                    <a:pt x="217" y="1494"/>
                    <a:pt x="217" y="1494"/>
                    <a:pt x="217" y="1494"/>
                  </a:cubicBezTo>
                  <a:cubicBezTo>
                    <a:pt x="174" y="1488"/>
                    <a:pt x="174" y="1488"/>
                    <a:pt x="174" y="1488"/>
                  </a:cubicBezTo>
                  <a:lnTo>
                    <a:pt x="174" y="1448"/>
                  </a:lnTo>
                  <a:close/>
                  <a:moveTo>
                    <a:pt x="139" y="1485"/>
                  </a:moveTo>
                  <a:cubicBezTo>
                    <a:pt x="109" y="1480"/>
                    <a:pt x="109" y="1480"/>
                    <a:pt x="109" y="1480"/>
                  </a:cubicBezTo>
                  <a:cubicBezTo>
                    <a:pt x="109" y="1443"/>
                    <a:pt x="109" y="1443"/>
                    <a:pt x="109" y="1443"/>
                  </a:cubicBezTo>
                  <a:cubicBezTo>
                    <a:pt x="139" y="1445"/>
                    <a:pt x="139" y="1445"/>
                    <a:pt x="139" y="1445"/>
                  </a:cubicBezTo>
                  <a:lnTo>
                    <a:pt x="139" y="1485"/>
                  </a:lnTo>
                  <a:close/>
                  <a:moveTo>
                    <a:pt x="139" y="1409"/>
                  </a:moveTo>
                  <a:cubicBezTo>
                    <a:pt x="129" y="1408"/>
                    <a:pt x="119" y="1406"/>
                    <a:pt x="109" y="1405"/>
                  </a:cubicBezTo>
                  <a:cubicBezTo>
                    <a:pt x="109" y="1393"/>
                    <a:pt x="109" y="1380"/>
                    <a:pt x="109" y="1367"/>
                  </a:cubicBezTo>
                  <a:cubicBezTo>
                    <a:pt x="119" y="1368"/>
                    <a:pt x="129" y="1369"/>
                    <a:pt x="139" y="1369"/>
                  </a:cubicBezTo>
                  <a:cubicBezTo>
                    <a:pt x="139" y="1383"/>
                    <a:pt x="139" y="1396"/>
                    <a:pt x="139" y="1409"/>
                  </a:cubicBezTo>
                  <a:close/>
                  <a:moveTo>
                    <a:pt x="109" y="1330"/>
                  </a:moveTo>
                  <a:cubicBezTo>
                    <a:pt x="109" y="1318"/>
                    <a:pt x="109" y="1305"/>
                    <a:pt x="109" y="1292"/>
                  </a:cubicBezTo>
                  <a:cubicBezTo>
                    <a:pt x="119" y="1293"/>
                    <a:pt x="129" y="1293"/>
                    <a:pt x="139" y="1294"/>
                  </a:cubicBezTo>
                  <a:cubicBezTo>
                    <a:pt x="139" y="1307"/>
                    <a:pt x="139" y="1320"/>
                    <a:pt x="139" y="1333"/>
                  </a:cubicBezTo>
                  <a:cubicBezTo>
                    <a:pt x="129" y="1332"/>
                    <a:pt x="119" y="1331"/>
                    <a:pt x="109" y="1330"/>
                  </a:cubicBezTo>
                  <a:close/>
                  <a:moveTo>
                    <a:pt x="139" y="1257"/>
                  </a:moveTo>
                  <a:cubicBezTo>
                    <a:pt x="129" y="1257"/>
                    <a:pt x="119" y="1256"/>
                    <a:pt x="109" y="1255"/>
                  </a:cubicBezTo>
                  <a:cubicBezTo>
                    <a:pt x="109" y="1243"/>
                    <a:pt x="109" y="1230"/>
                    <a:pt x="109" y="1217"/>
                  </a:cubicBezTo>
                  <a:cubicBezTo>
                    <a:pt x="119" y="1217"/>
                    <a:pt x="129" y="1218"/>
                    <a:pt x="139" y="1218"/>
                  </a:cubicBezTo>
                  <a:cubicBezTo>
                    <a:pt x="139" y="1231"/>
                    <a:pt x="139" y="1244"/>
                    <a:pt x="139" y="1257"/>
                  </a:cubicBezTo>
                  <a:close/>
                  <a:moveTo>
                    <a:pt x="109" y="1180"/>
                  </a:moveTo>
                  <a:cubicBezTo>
                    <a:pt x="109" y="1167"/>
                    <a:pt x="109" y="1155"/>
                    <a:pt x="109" y="1142"/>
                  </a:cubicBezTo>
                  <a:cubicBezTo>
                    <a:pt x="119" y="1142"/>
                    <a:pt x="129" y="1142"/>
                    <a:pt x="139" y="1142"/>
                  </a:cubicBezTo>
                  <a:cubicBezTo>
                    <a:pt x="139" y="1155"/>
                    <a:pt x="139" y="1168"/>
                    <a:pt x="139" y="1181"/>
                  </a:cubicBezTo>
                  <a:cubicBezTo>
                    <a:pt x="129" y="1181"/>
                    <a:pt x="119" y="1181"/>
                    <a:pt x="109" y="1180"/>
                  </a:cubicBezTo>
                  <a:close/>
                  <a:moveTo>
                    <a:pt x="139" y="1106"/>
                  </a:moveTo>
                  <a:cubicBezTo>
                    <a:pt x="129" y="1105"/>
                    <a:pt x="119" y="1105"/>
                    <a:pt x="109" y="1105"/>
                  </a:cubicBezTo>
                  <a:cubicBezTo>
                    <a:pt x="109" y="1092"/>
                    <a:pt x="109" y="1080"/>
                    <a:pt x="109" y="1067"/>
                  </a:cubicBezTo>
                  <a:cubicBezTo>
                    <a:pt x="119" y="1067"/>
                    <a:pt x="129" y="1067"/>
                    <a:pt x="139" y="1066"/>
                  </a:cubicBezTo>
                  <a:cubicBezTo>
                    <a:pt x="139" y="1079"/>
                    <a:pt x="139" y="1092"/>
                    <a:pt x="139" y="1106"/>
                  </a:cubicBezTo>
                  <a:close/>
                  <a:moveTo>
                    <a:pt x="109" y="1030"/>
                  </a:moveTo>
                  <a:cubicBezTo>
                    <a:pt x="109" y="1017"/>
                    <a:pt x="109" y="1005"/>
                    <a:pt x="109" y="992"/>
                  </a:cubicBezTo>
                  <a:cubicBezTo>
                    <a:pt x="119" y="992"/>
                    <a:pt x="129" y="991"/>
                    <a:pt x="139" y="990"/>
                  </a:cubicBezTo>
                  <a:cubicBezTo>
                    <a:pt x="139" y="1004"/>
                    <a:pt x="139" y="1017"/>
                    <a:pt x="139" y="1030"/>
                  </a:cubicBezTo>
                  <a:cubicBezTo>
                    <a:pt x="129" y="1030"/>
                    <a:pt x="119" y="1030"/>
                    <a:pt x="109" y="1030"/>
                  </a:cubicBezTo>
                  <a:close/>
                  <a:moveTo>
                    <a:pt x="139" y="954"/>
                  </a:moveTo>
                  <a:cubicBezTo>
                    <a:pt x="129" y="954"/>
                    <a:pt x="119" y="955"/>
                    <a:pt x="109" y="955"/>
                  </a:cubicBezTo>
                  <a:cubicBezTo>
                    <a:pt x="109" y="942"/>
                    <a:pt x="109" y="930"/>
                    <a:pt x="109" y="917"/>
                  </a:cubicBezTo>
                  <a:cubicBezTo>
                    <a:pt x="119" y="916"/>
                    <a:pt x="129" y="915"/>
                    <a:pt x="139" y="915"/>
                  </a:cubicBezTo>
                  <a:cubicBezTo>
                    <a:pt x="139" y="928"/>
                    <a:pt x="139" y="941"/>
                    <a:pt x="139" y="954"/>
                  </a:cubicBezTo>
                  <a:close/>
                  <a:moveTo>
                    <a:pt x="139" y="878"/>
                  </a:moveTo>
                  <a:cubicBezTo>
                    <a:pt x="129" y="879"/>
                    <a:pt x="119" y="879"/>
                    <a:pt x="109" y="880"/>
                  </a:cubicBezTo>
                  <a:cubicBezTo>
                    <a:pt x="109" y="867"/>
                    <a:pt x="109" y="855"/>
                    <a:pt x="109" y="842"/>
                  </a:cubicBezTo>
                  <a:cubicBezTo>
                    <a:pt x="119" y="841"/>
                    <a:pt x="129" y="840"/>
                    <a:pt x="139" y="839"/>
                  </a:cubicBezTo>
                  <a:cubicBezTo>
                    <a:pt x="139" y="852"/>
                    <a:pt x="139" y="865"/>
                    <a:pt x="139" y="878"/>
                  </a:cubicBezTo>
                  <a:close/>
                  <a:moveTo>
                    <a:pt x="139" y="802"/>
                  </a:moveTo>
                  <a:cubicBezTo>
                    <a:pt x="129" y="803"/>
                    <a:pt x="119" y="804"/>
                    <a:pt x="109" y="805"/>
                  </a:cubicBezTo>
                  <a:cubicBezTo>
                    <a:pt x="109" y="792"/>
                    <a:pt x="109" y="780"/>
                    <a:pt x="109" y="767"/>
                  </a:cubicBezTo>
                  <a:cubicBezTo>
                    <a:pt x="119" y="766"/>
                    <a:pt x="129" y="764"/>
                    <a:pt x="139" y="763"/>
                  </a:cubicBezTo>
                  <a:cubicBezTo>
                    <a:pt x="139" y="776"/>
                    <a:pt x="139" y="789"/>
                    <a:pt x="139" y="802"/>
                  </a:cubicBezTo>
                  <a:close/>
                  <a:moveTo>
                    <a:pt x="139" y="727"/>
                  </a:moveTo>
                  <a:cubicBezTo>
                    <a:pt x="129" y="728"/>
                    <a:pt x="119" y="729"/>
                    <a:pt x="109" y="730"/>
                  </a:cubicBezTo>
                  <a:cubicBezTo>
                    <a:pt x="109" y="717"/>
                    <a:pt x="109" y="704"/>
                    <a:pt x="109" y="692"/>
                  </a:cubicBezTo>
                  <a:cubicBezTo>
                    <a:pt x="119" y="690"/>
                    <a:pt x="129" y="689"/>
                    <a:pt x="139" y="687"/>
                  </a:cubicBezTo>
                  <a:cubicBezTo>
                    <a:pt x="139" y="700"/>
                    <a:pt x="139" y="713"/>
                    <a:pt x="139" y="727"/>
                  </a:cubicBezTo>
                  <a:close/>
                  <a:moveTo>
                    <a:pt x="139" y="651"/>
                  </a:moveTo>
                  <a:cubicBezTo>
                    <a:pt x="129" y="652"/>
                    <a:pt x="119" y="653"/>
                    <a:pt x="109" y="655"/>
                  </a:cubicBezTo>
                  <a:cubicBezTo>
                    <a:pt x="109" y="642"/>
                    <a:pt x="109" y="629"/>
                    <a:pt x="109" y="617"/>
                  </a:cubicBezTo>
                  <a:cubicBezTo>
                    <a:pt x="119" y="615"/>
                    <a:pt x="129" y="613"/>
                    <a:pt x="139" y="611"/>
                  </a:cubicBezTo>
                  <a:cubicBezTo>
                    <a:pt x="139" y="625"/>
                    <a:pt x="139" y="638"/>
                    <a:pt x="139" y="651"/>
                  </a:cubicBezTo>
                  <a:close/>
                  <a:moveTo>
                    <a:pt x="139" y="575"/>
                  </a:moveTo>
                  <a:cubicBezTo>
                    <a:pt x="129" y="577"/>
                    <a:pt x="119" y="578"/>
                    <a:pt x="109" y="580"/>
                  </a:cubicBezTo>
                  <a:cubicBezTo>
                    <a:pt x="109" y="567"/>
                    <a:pt x="109" y="554"/>
                    <a:pt x="109" y="542"/>
                  </a:cubicBezTo>
                  <a:cubicBezTo>
                    <a:pt x="119" y="540"/>
                    <a:pt x="129" y="538"/>
                    <a:pt x="139" y="536"/>
                  </a:cubicBezTo>
                  <a:cubicBezTo>
                    <a:pt x="139" y="549"/>
                    <a:pt x="139" y="562"/>
                    <a:pt x="139" y="575"/>
                  </a:cubicBezTo>
                  <a:close/>
                  <a:moveTo>
                    <a:pt x="139" y="499"/>
                  </a:moveTo>
                  <a:cubicBezTo>
                    <a:pt x="129" y="501"/>
                    <a:pt x="119" y="503"/>
                    <a:pt x="109" y="505"/>
                  </a:cubicBezTo>
                  <a:cubicBezTo>
                    <a:pt x="109" y="492"/>
                    <a:pt x="109" y="479"/>
                    <a:pt x="109" y="467"/>
                  </a:cubicBezTo>
                  <a:cubicBezTo>
                    <a:pt x="119" y="464"/>
                    <a:pt x="129" y="462"/>
                    <a:pt x="139" y="460"/>
                  </a:cubicBezTo>
                  <a:cubicBezTo>
                    <a:pt x="139" y="473"/>
                    <a:pt x="139" y="486"/>
                    <a:pt x="139" y="499"/>
                  </a:cubicBezTo>
                  <a:close/>
                  <a:moveTo>
                    <a:pt x="139" y="423"/>
                  </a:moveTo>
                  <a:cubicBezTo>
                    <a:pt x="129" y="425"/>
                    <a:pt x="119" y="427"/>
                    <a:pt x="109" y="429"/>
                  </a:cubicBezTo>
                  <a:cubicBezTo>
                    <a:pt x="109" y="417"/>
                    <a:pt x="109" y="404"/>
                    <a:pt x="109" y="392"/>
                  </a:cubicBezTo>
                  <a:cubicBezTo>
                    <a:pt x="119" y="389"/>
                    <a:pt x="129" y="387"/>
                    <a:pt x="139" y="384"/>
                  </a:cubicBezTo>
                  <a:cubicBezTo>
                    <a:pt x="139" y="397"/>
                    <a:pt x="139" y="410"/>
                    <a:pt x="139" y="423"/>
                  </a:cubicBezTo>
                  <a:close/>
                  <a:moveTo>
                    <a:pt x="109" y="354"/>
                  </a:moveTo>
                  <a:cubicBezTo>
                    <a:pt x="109" y="342"/>
                    <a:pt x="109" y="329"/>
                    <a:pt x="109" y="317"/>
                  </a:cubicBezTo>
                  <a:cubicBezTo>
                    <a:pt x="119" y="314"/>
                    <a:pt x="129" y="311"/>
                    <a:pt x="139" y="308"/>
                  </a:cubicBezTo>
                  <a:cubicBezTo>
                    <a:pt x="139" y="321"/>
                    <a:pt x="139" y="334"/>
                    <a:pt x="139" y="348"/>
                  </a:cubicBezTo>
                  <a:cubicBezTo>
                    <a:pt x="129" y="350"/>
                    <a:pt x="119" y="352"/>
                    <a:pt x="109" y="354"/>
                  </a:cubicBezTo>
                  <a:close/>
                  <a:moveTo>
                    <a:pt x="139" y="272"/>
                  </a:moveTo>
                  <a:cubicBezTo>
                    <a:pt x="129" y="274"/>
                    <a:pt x="119" y="277"/>
                    <a:pt x="109" y="279"/>
                  </a:cubicBezTo>
                  <a:cubicBezTo>
                    <a:pt x="109" y="267"/>
                    <a:pt x="109" y="254"/>
                    <a:pt x="109" y="241"/>
                  </a:cubicBezTo>
                  <a:cubicBezTo>
                    <a:pt x="119" y="238"/>
                    <a:pt x="129" y="235"/>
                    <a:pt x="139" y="232"/>
                  </a:cubicBezTo>
                  <a:cubicBezTo>
                    <a:pt x="139" y="245"/>
                    <a:pt x="139" y="259"/>
                    <a:pt x="139" y="272"/>
                  </a:cubicBezTo>
                  <a:close/>
                  <a:moveTo>
                    <a:pt x="109" y="166"/>
                  </a:moveTo>
                  <a:cubicBezTo>
                    <a:pt x="139" y="157"/>
                    <a:pt x="139" y="157"/>
                    <a:pt x="139" y="157"/>
                  </a:cubicBezTo>
                  <a:cubicBezTo>
                    <a:pt x="139" y="196"/>
                    <a:pt x="139" y="196"/>
                    <a:pt x="139" y="196"/>
                  </a:cubicBezTo>
                  <a:cubicBezTo>
                    <a:pt x="109" y="204"/>
                    <a:pt x="109" y="204"/>
                    <a:pt x="109" y="204"/>
                  </a:cubicBezTo>
                  <a:lnTo>
                    <a:pt x="109" y="166"/>
                  </a:lnTo>
                  <a:close/>
                  <a:moveTo>
                    <a:pt x="81" y="1478"/>
                  </a:moveTo>
                  <a:cubicBezTo>
                    <a:pt x="54" y="1474"/>
                    <a:pt x="54" y="1474"/>
                    <a:pt x="54" y="1474"/>
                  </a:cubicBezTo>
                  <a:cubicBezTo>
                    <a:pt x="54" y="1438"/>
                    <a:pt x="54" y="1438"/>
                    <a:pt x="54" y="1438"/>
                  </a:cubicBezTo>
                  <a:cubicBezTo>
                    <a:pt x="81" y="1441"/>
                    <a:pt x="81" y="1441"/>
                    <a:pt x="81" y="1441"/>
                  </a:cubicBezTo>
                  <a:lnTo>
                    <a:pt x="81" y="1478"/>
                  </a:lnTo>
                  <a:close/>
                  <a:moveTo>
                    <a:pt x="80" y="1403"/>
                  </a:moveTo>
                  <a:cubicBezTo>
                    <a:pt x="72" y="1402"/>
                    <a:pt x="63" y="1401"/>
                    <a:pt x="54" y="1400"/>
                  </a:cubicBezTo>
                  <a:cubicBezTo>
                    <a:pt x="54" y="1388"/>
                    <a:pt x="54" y="1377"/>
                    <a:pt x="54" y="1365"/>
                  </a:cubicBezTo>
                  <a:cubicBezTo>
                    <a:pt x="63" y="1365"/>
                    <a:pt x="72" y="1366"/>
                    <a:pt x="80" y="1366"/>
                  </a:cubicBezTo>
                  <a:cubicBezTo>
                    <a:pt x="80" y="1379"/>
                    <a:pt x="80" y="1391"/>
                    <a:pt x="80" y="1403"/>
                  </a:cubicBezTo>
                  <a:close/>
                  <a:moveTo>
                    <a:pt x="80" y="1329"/>
                  </a:moveTo>
                  <a:cubicBezTo>
                    <a:pt x="71" y="1328"/>
                    <a:pt x="62" y="1327"/>
                    <a:pt x="54" y="1326"/>
                  </a:cubicBezTo>
                  <a:cubicBezTo>
                    <a:pt x="54" y="1315"/>
                    <a:pt x="54" y="1303"/>
                    <a:pt x="54" y="1291"/>
                  </a:cubicBezTo>
                  <a:cubicBezTo>
                    <a:pt x="62" y="1291"/>
                    <a:pt x="71" y="1292"/>
                    <a:pt x="80" y="1292"/>
                  </a:cubicBezTo>
                  <a:cubicBezTo>
                    <a:pt x="80" y="1304"/>
                    <a:pt x="80" y="1317"/>
                    <a:pt x="80" y="1329"/>
                  </a:cubicBezTo>
                  <a:close/>
                  <a:moveTo>
                    <a:pt x="80" y="1254"/>
                  </a:moveTo>
                  <a:cubicBezTo>
                    <a:pt x="71" y="1254"/>
                    <a:pt x="62" y="1253"/>
                    <a:pt x="53" y="1253"/>
                  </a:cubicBezTo>
                  <a:cubicBezTo>
                    <a:pt x="53" y="1241"/>
                    <a:pt x="53" y="1229"/>
                    <a:pt x="53" y="1217"/>
                  </a:cubicBezTo>
                  <a:cubicBezTo>
                    <a:pt x="62" y="1217"/>
                    <a:pt x="71" y="1217"/>
                    <a:pt x="80" y="1218"/>
                  </a:cubicBezTo>
                  <a:cubicBezTo>
                    <a:pt x="80" y="1230"/>
                    <a:pt x="80" y="1242"/>
                    <a:pt x="80" y="1254"/>
                  </a:cubicBezTo>
                  <a:close/>
                  <a:moveTo>
                    <a:pt x="80" y="1180"/>
                  </a:moveTo>
                  <a:cubicBezTo>
                    <a:pt x="71" y="1180"/>
                    <a:pt x="62" y="1179"/>
                    <a:pt x="53" y="1179"/>
                  </a:cubicBezTo>
                  <a:cubicBezTo>
                    <a:pt x="53" y="1167"/>
                    <a:pt x="53" y="1155"/>
                    <a:pt x="53" y="1143"/>
                  </a:cubicBezTo>
                  <a:cubicBezTo>
                    <a:pt x="62" y="1143"/>
                    <a:pt x="71" y="1143"/>
                    <a:pt x="80" y="1143"/>
                  </a:cubicBezTo>
                  <a:cubicBezTo>
                    <a:pt x="80" y="1155"/>
                    <a:pt x="80" y="1168"/>
                    <a:pt x="80" y="1180"/>
                  </a:cubicBezTo>
                  <a:close/>
                  <a:moveTo>
                    <a:pt x="80" y="1106"/>
                  </a:moveTo>
                  <a:cubicBezTo>
                    <a:pt x="71" y="1105"/>
                    <a:pt x="62" y="1105"/>
                    <a:pt x="53" y="1105"/>
                  </a:cubicBezTo>
                  <a:cubicBezTo>
                    <a:pt x="53" y="1093"/>
                    <a:pt x="53" y="1081"/>
                    <a:pt x="53" y="1070"/>
                  </a:cubicBezTo>
                  <a:cubicBezTo>
                    <a:pt x="62" y="1069"/>
                    <a:pt x="71" y="1069"/>
                    <a:pt x="80" y="1069"/>
                  </a:cubicBezTo>
                  <a:cubicBezTo>
                    <a:pt x="80" y="1081"/>
                    <a:pt x="80" y="1093"/>
                    <a:pt x="80" y="1106"/>
                  </a:cubicBezTo>
                  <a:close/>
                  <a:moveTo>
                    <a:pt x="79" y="1031"/>
                  </a:moveTo>
                  <a:cubicBezTo>
                    <a:pt x="71" y="1031"/>
                    <a:pt x="62" y="1031"/>
                    <a:pt x="53" y="1031"/>
                  </a:cubicBezTo>
                  <a:cubicBezTo>
                    <a:pt x="53" y="1019"/>
                    <a:pt x="53" y="1008"/>
                    <a:pt x="53" y="996"/>
                  </a:cubicBezTo>
                  <a:cubicBezTo>
                    <a:pt x="62" y="995"/>
                    <a:pt x="71" y="995"/>
                    <a:pt x="79" y="994"/>
                  </a:cubicBezTo>
                  <a:cubicBezTo>
                    <a:pt x="79" y="1007"/>
                    <a:pt x="79" y="1019"/>
                    <a:pt x="79" y="1031"/>
                  </a:cubicBezTo>
                  <a:close/>
                  <a:moveTo>
                    <a:pt x="79" y="957"/>
                  </a:moveTo>
                  <a:cubicBezTo>
                    <a:pt x="70" y="957"/>
                    <a:pt x="61" y="957"/>
                    <a:pt x="53" y="958"/>
                  </a:cubicBezTo>
                  <a:cubicBezTo>
                    <a:pt x="53" y="946"/>
                    <a:pt x="53" y="934"/>
                    <a:pt x="53" y="922"/>
                  </a:cubicBezTo>
                  <a:cubicBezTo>
                    <a:pt x="61" y="921"/>
                    <a:pt x="70" y="921"/>
                    <a:pt x="79" y="920"/>
                  </a:cubicBezTo>
                  <a:cubicBezTo>
                    <a:pt x="79" y="932"/>
                    <a:pt x="79" y="944"/>
                    <a:pt x="79" y="957"/>
                  </a:cubicBezTo>
                  <a:close/>
                  <a:moveTo>
                    <a:pt x="79" y="882"/>
                  </a:moveTo>
                  <a:cubicBezTo>
                    <a:pt x="70" y="883"/>
                    <a:pt x="61" y="883"/>
                    <a:pt x="52" y="884"/>
                  </a:cubicBezTo>
                  <a:cubicBezTo>
                    <a:pt x="52" y="872"/>
                    <a:pt x="52" y="860"/>
                    <a:pt x="52" y="848"/>
                  </a:cubicBezTo>
                  <a:cubicBezTo>
                    <a:pt x="61" y="847"/>
                    <a:pt x="70" y="846"/>
                    <a:pt x="79" y="846"/>
                  </a:cubicBezTo>
                  <a:cubicBezTo>
                    <a:pt x="79" y="858"/>
                    <a:pt x="79" y="870"/>
                    <a:pt x="79" y="882"/>
                  </a:cubicBezTo>
                  <a:close/>
                  <a:moveTo>
                    <a:pt x="79" y="808"/>
                  </a:moveTo>
                  <a:cubicBezTo>
                    <a:pt x="70" y="809"/>
                    <a:pt x="61" y="809"/>
                    <a:pt x="52" y="810"/>
                  </a:cubicBezTo>
                  <a:cubicBezTo>
                    <a:pt x="52" y="798"/>
                    <a:pt x="52" y="786"/>
                    <a:pt x="52" y="774"/>
                  </a:cubicBezTo>
                  <a:cubicBezTo>
                    <a:pt x="61" y="773"/>
                    <a:pt x="70" y="772"/>
                    <a:pt x="79" y="771"/>
                  </a:cubicBezTo>
                  <a:cubicBezTo>
                    <a:pt x="79" y="783"/>
                    <a:pt x="79" y="796"/>
                    <a:pt x="79" y="808"/>
                  </a:cubicBezTo>
                  <a:close/>
                  <a:moveTo>
                    <a:pt x="79" y="734"/>
                  </a:moveTo>
                  <a:cubicBezTo>
                    <a:pt x="70" y="734"/>
                    <a:pt x="61" y="735"/>
                    <a:pt x="52" y="736"/>
                  </a:cubicBezTo>
                  <a:cubicBezTo>
                    <a:pt x="52" y="724"/>
                    <a:pt x="52" y="713"/>
                    <a:pt x="52" y="701"/>
                  </a:cubicBezTo>
                  <a:cubicBezTo>
                    <a:pt x="61" y="699"/>
                    <a:pt x="70" y="698"/>
                    <a:pt x="79" y="697"/>
                  </a:cubicBezTo>
                  <a:cubicBezTo>
                    <a:pt x="79" y="709"/>
                    <a:pt x="79" y="721"/>
                    <a:pt x="79" y="734"/>
                  </a:cubicBezTo>
                  <a:close/>
                  <a:moveTo>
                    <a:pt x="78" y="659"/>
                  </a:moveTo>
                  <a:cubicBezTo>
                    <a:pt x="70" y="660"/>
                    <a:pt x="61" y="661"/>
                    <a:pt x="52" y="662"/>
                  </a:cubicBezTo>
                  <a:cubicBezTo>
                    <a:pt x="52" y="651"/>
                    <a:pt x="52" y="639"/>
                    <a:pt x="52" y="627"/>
                  </a:cubicBezTo>
                  <a:cubicBezTo>
                    <a:pt x="61" y="625"/>
                    <a:pt x="70" y="624"/>
                    <a:pt x="78" y="622"/>
                  </a:cubicBezTo>
                  <a:cubicBezTo>
                    <a:pt x="78" y="635"/>
                    <a:pt x="78" y="647"/>
                    <a:pt x="78" y="659"/>
                  </a:cubicBezTo>
                  <a:close/>
                  <a:moveTo>
                    <a:pt x="78" y="585"/>
                  </a:moveTo>
                  <a:cubicBezTo>
                    <a:pt x="69" y="586"/>
                    <a:pt x="60" y="587"/>
                    <a:pt x="52" y="589"/>
                  </a:cubicBezTo>
                  <a:cubicBezTo>
                    <a:pt x="52" y="577"/>
                    <a:pt x="52" y="565"/>
                    <a:pt x="52" y="553"/>
                  </a:cubicBezTo>
                  <a:cubicBezTo>
                    <a:pt x="60" y="551"/>
                    <a:pt x="69" y="550"/>
                    <a:pt x="78" y="548"/>
                  </a:cubicBezTo>
                  <a:cubicBezTo>
                    <a:pt x="78" y="560"/>
                    <a:pt x="78" y="572"/>
                    <a:pt x="78" y="585"/>
                  </a:cubicBezTo>
                  <a:close/>
                  <a:moveTo>
                    <a:pt x="78" y="510"/>
                  </a:moveTo>
                  <a:cubicBezTo>
                    <a:pt x="69" y="512"/>
                    <a:pt x="60" y="513"/>
                    <a:pt x="51" y="515"/>
                  </a:cubicBezTo>
                  <a:cubicBezTo>
                    <a:pt x="51" y="503"/>
                    <a:pt x="51" y="491"/>
                    <a:pt x="51" y="479"/>
                  </a:cubicBezTo>
                  <a:cubicBezTo>
                    <a:pt x="60" y="477"/>
                    <a:pt x="69" y="475"/>
                    <a:pt x="78" y="473"/>
                  </a:cubicBezTo>
                  <a:cubicBezTo>
                    <a:pt x="78" y="486"/>
                    <a:pt x="78" y="498"/>
                    <a:pt x="78" y="510"/>
                  </a:cubicBezTo>
                  <a:close/>
                  <a:moveTo>
                    <a:pt x="78" y="436"/>
                  </a:moveTo>
                  <a:cubicBezTo>
                    <a:pt x="69" y="438"/>
                    <a:pt x="60" y="439"/>
                    <a:pt x="51" y="441"/>
                  </a:cubicBezTo>
                  <a:cubicBezTo>
                    <a:pt x="51" y="429"/>
                    <a:pt x="51" y="417"/>
                    <a:pt x="51" y="406"/>
                  </a:cubicBezTo>
                  <a:cubicBezTo>
                    <a:pt x="60" y="403"/>
                    <a:pt x="69" y="401"/>
                    <a:pt x="78" y="399"/>
                  </a:cubicBezTo>
                  <a:cubicBezTo>
                    <a:pt x="78" y="411"/>
                    <a:pt x="78" y="424"/>
                    <a:pt x="78" y="436"/>
                  </a:cubicBezTo>
                  <a:close/>
                  <a:moveTo>
                    <a:pt x="78" y="361"/>
                  </a:moveTo>
                  <a:cubicBezTo>
                    <a:pt x="69" y="363"/>
                    <a:pt x="60" y="365"/>
                    <a:pt x="51" y="367"/>
                  </a:cubicBezTo>
                  <a:cubicBezTo>
                    <a:pt x="51" y="356"/>
                    <a:pt x="51" y="344"/>
                    <a:pt x="51" y="332"/>
                  </a:cubicBezTo>
                  <a:cubicBezTo>
                    <a:pt x="60" y="329"/>
                    <a:pt x="69" y="327"/>
                    <a:pt x="78" y="325"/>
                  </a:cubicBezTo>
                  <a:cubicBezTo>
                    <a:pt x="78" y="337"/>
                    <a:pt x="78" y="349"/>
                    <a:pt x="78" y="361"/>
                  </a:cubicBezTo>
                  <a:close/>
                  <a:moveTo>
                    <a:pt x="77" y="287"/>
                  </a:moveTo>
                  <a:cubicBezTo>
                    <a:pt x="69" y="289"/>
                    <a:pt x="60" y="291"/>
                    <a:pt x="51" y="294"/>
                  </a:cubicBezTo>
                  <a:cubicBezTo>
                    <a:pt x="51" y="282"/>
                    <a:pt x="51" y="270"/>
                    <a:pt x="51" y="258"/>
                  </a:cubicBezTo>
                  <a:cubicBezTo>
                    <a:pt x="60" y="255"/>
                    <a:pt x="69" y="253"/>
                    <a:pt x="77" y="250"/>
                  </a:cubicBezTo>
                  <a:cubicBezTo>
                    <a:pt x="77" y="262"/>
                    <a:pt x="77" y="275"/>
                    <a:pt x="77" y="287"/>
                  </a:cubicBezTo>
                  <a:close/>
                  <a:moveTo>
                    <a:pt x="51" y="184"/>
                  </a:moveTo>
                  <a:cubicBezTo>
                    <a:pt x="77" y="176"/>
                    <a:pt x="77" y="176"/>
                    <a:pt x="77" y="176"/>
                  </a:cubicBezTo>
                  <a:cubicBezTo>
                    <a:pt x="77" y="213"/>
                    <a:pt x="77" y="213"/>
                    <a:pt x="77" y="213"/>
                  </a:cubicBezTo>
                  <a:cubicBezTo>
                    <a:pt x="51" y="220"/>
                    <a:pt x="51" y="220"/>
                    <a:pt x="51" y="220"/>
                  </a:cubicBezTo>
                  <a:lnTo>
                    <a:pt x="51" y="184"/>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5" name="Freeform 11"/>
            <p:cNvSpPr>
              <a:spLocks noEditPoints="1"/>
            </p:cNvSpPr>
            <p:nvPr/>
          </p:nvSpPr>
          <p:spPr bwMode="auto">
            <a:xfrm>
              <a:off x="6255979" y="3592957"/>
              <a:ext cx="153311" cy="1132757"/>
            </a:xfrm>
            <a:custGeom>
              <a:avLst/>
              <a:gdLst>
                <a:gd name="T0" fmla="*/ 0 w 148"/>
                <a:gd name="T1" fmla="*/ 1107 h 1143"/>
                <a:gd name="T2" fmla="*/ 148 w 148"/>
                <a:gd name="T3" fmla="*/ 0 h 1143"/>
                <a:gd name="T4" fmla="*/ 19 w 148"/>
                <a:gd name="T5" fmla="*/ 1034 h 1143"/>
                <a:gd name="T6" fmla="*/ 127 w 148"/>
                <a:gd name="T7" fmla="*/ 1087 h 1143"/>
                <a:gd name="T8" fmla="*/ 19 w 148"/>
                <a:gd name="T9" fmla="*/ 1034 h 1143"/>
                <a:gd name="T10" fmla="*/ 127 w 148"/>
                <a:gd name="T11" fmla="*/ 981 h 1143"/>
                <a:gd name="T12" fmla="*/ 19 w 148"/>
                <a:gd name="T13" fmla="*/ 986 h 1143"/>
                <a:gd name="T14" fmla="*/ 19 w 148"/>
                <a:gd name="T15" fmla="*/ 890 h 1143"/>
                <a:gd name="T16" fmla="*/ 127 w 148"/>
                <a:gd name="T17" fmla="*/ 935 h 1143"/>
                <a:gd name="T18" fmla="*/ 19 w 148"/>
                <a:gd name="T19" fmla="*/ 890 h 1143"/>
                <a:gd name="T20" fmla="*/ 127 w 148"/>
                <a:gd name="T21" fmla="*/ 829 h 1143"/>
                <a:gd name="T22" fmla="*/ 19 w 148"/>
                <a:gd name="T23" fmla="*/ 843 h 1143"/>
                <a:gd name="T24" fmla="*/ 19 w 148"/>
                <a:gd name="T25" fmla="*/ 747 h 1143"/>
                <a:gd name="T26" fmla="*/ 127 w 148"/>
                <a:gd name="T27" fmla="*/ 783 h 1143"/>
                <a:gd name="T28" fmla="*/ 19 w 148"/>
                <a:gd name="T29" fmla="*/ 747 h 1143"/>
                <a:gd name="T30" fmla="*/ 127 w 148"/>
                <a:gd name="T31" fmla="*/ 677 h 1143"/>
                <a:gd name="T32" fmla="*/ 19 w 148"/>
                <a:gd name="T33" fmla="*/ 700 h 1143"/>
                <a:gd name="T34" fmla="*/ 19 w 148"/>
                <a:gd name="T35" fmla="*/ 603 h 1143"/>
                <a:gd name="T36" fmla="*/ 127 w 148"/>
                <a:gd name="T37" fmla="*/ 630 h 1143"/>
                <a:gd name="T38" fmla="*/ 19 w 148"/>
                <a:gd name="T39" fmla="*/ 603 h 1143"/>
                <a:gd name="T40" fmla="*/ 127 w 148"/>
                <a:gd name="T41" fmla="*/ 524 h 1143"/>
                <a:gd name="T42" fmla="*/ 19 w 148"/>
                <a:gd name="T43" fmla="*/ 557 h 1143"/>
                <a:gd name="T44" fmla="*/ 19 w 148"/>
                <a:gd name="T45" fmla="*/ 460 h 1143"/>
                <a:gd name="T46" fmla="*/ 127 w 148"/>
                <a:gd name="T47" fmla="*/ 478 h 1143"/>
                <a:gd name="T48" fmla="*/ 19 w 148"/>
                <a:gd name="T49" fmla="*/ 460 h 1143"/>
                <a:gd name="T50" fmla="*/ 127 w 148"/>
                <a:gd name="T51" fmla="*/ 372 h 1143"/>
                <a:gd name="T52" fmla="*/ 19 w 148"/>
                <a:gd name="T53" fmla="*/ 414 h 1143"/>
                <a:gd name="T54" fmla="*/ 19 w 148"/>
                <a:gd name="T55" fmla="*/ 317 h 1143"/>
                <a:gd name="T56" fmla="*/ 127 w 148"/>
                <a:gd name="T57" fmla="*/ 326 h 1143"/>
                <a:gd name="T58" fmla="*/ 19 w 148"/>
                <a:gd name="T59" fmla="*/ 317 h 1143"/>
                <a:gd name="T60" fmla="*/ 127 w 148"/>
                <a:gd name="T61" fmla="*/ 220 h 1143"/>
                <a:gd name="T62" fmla="*/ 19 w 148"/>
                <a:gd name="T63" fmla="*/ 272 h 1143"/>
                <a:gd name="T64" fmla="*/ 19 w 148"/>
                <a:gd name="T65" fmla="*/ 173 h 1143"/>
                <a:gd name="T66" fmla="*/ 127 w 148"/>
                <a:gd name="T67" fmla="*/ 173 h 1143"/>
                <a:gd name="T68" fmla="*/ 19 w 148"/>
                <a:gd name="T69" fmla="*/ 173 h 1143"/>
                <a:gd name="T70" fmla="*/ 127 w 148"/>
                <a:gd name="T71" fmla="*/ 68 h 1143"/>
                <a:gd name="T72" fmla="*/ 19 w 148"/>
                <a:gd name="T73" fmla="*/ 129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143">
                  <a:moveTo>
                    <a:pt x="0" y="49"/>
                  </a:moveTo>
                  <a:cubicBezTo>
                    <a:pt x="0" y="1107"/>
                    <a:pt x="0" y="1107"/>
                    <a:pt x="0" y="1107"/>
                  </a:cubicBezTo>
                  <a:cubicBezTo>
                    <a:pt x="148" y="1143"/>
                    <a:pt x="148" y="1143"/>
                    <a:pt x="148" y="1143"/>
                  </a:cubicBezTo>
                  <a:cubicBezTo>
                    <a:pt x="148" y="0"/>
                    <a:pt x="148" y="0"/>
                    <a:pt x="148" y="0"/>
                  </a:cubicBezTo>
                  <a:cubicBezTo>
                    <a:pt x="0" y="49"/>
                    <a:pt x="0" y="49"/>
                    <a:pt x="0" y="49"/>
                  </a:cubicBezTo>
                  <a:moveTo>
                    <a:pt x="19" y="1034"/>
                  </a:moveTo>
                  <a:cubicBezTo>
                    <a:pt x="127" y="1058"/>
                    <a:pt x="127" y="1058"/>
                    <a:pt x="127" y="1058"/>
                  </a:cubicBezTo>
                  <a:cubicBezTo>
                    <a:pt x="127" y="1087"/>
                    <a:pt x="127" y="1087"/>
                    <a:pt x="127" y="1087"/>
                  </a:cubicBezTo>
                  <a:cubicBezTo>
                    <a:pt x="19" y="1058"/>
                    <a:pt x="19" y="1058"/>
                    <a:pt x="19" y="1058"/>
                  </a:cubicBezTo>
                  <a:cubicBezTo>
                    <a:pt x="19" y="1034"/>
                    <a:pt x="19" y="1034"/>
                    <a:pt x="19" y="1034"/>
                  </a:cubicBezTo>
                  <a:moveTo>
                    <a:pt x="19" y="962"/>
                  </a:moveTo>
                  <a:cubicBezTo>
                    <a:pt x="55" y="968"/>
                    <a:pt x="91" y="975"/>
                    <a:pt x="127" y="981"/>
                  </a:cubicBezTo>
                  <a:cubicBezTo>
                    <a:pt x="127" y="991"/>
                    <a:pt x="127" y="1001"/>
                    <a:pt x="127" y="1011"/>
                  </a:cubicBezTo>
                  <a:cubicBezTo>
                    <a:pt x="91" y="1003"/>
                    <a:pt x="55" y="994"/>
                    <a:pt x="19" y="986"/>
                  </a:cubicBezTo>
                  <a:cubicBezTo>
                    <a:pt x="19" y="978"/>
                    <a:pt x="19" y="970"/>
                    <a:pt x="19" y="962"/>
                  </a:cubicBezTo>
                  <a:moveTo>
                    <a:pt x="19" y="890"/>
                  </a:moveTo>
                  <a:cubicBezTo>
                    <a:pt x="55" y="895"/>
                    <a:pt x="91" y="900"/>
                    <a:pt x="127" y="905"/>
                  </a:cubicBezTo>
                  <a:cubicBezTo>
                    <a:pt x="127" y="915"/>
                    <a:pt x="127" y="925"/>
                    <a:pt x="127" y="935"/>
                  </a:cubicBezTo>
                  <a:cubicBezTo>
                    <a:pt x="91" y="928"/>
                    <a:pt x="55" y="921"/>
                    <a:pt x="19" y="915"/>
                  </a:cubicBezTo>
                  <a:cubicBezTo>
                    <a:pt x="19" y="907"/>
                    <a:pt x="19" y="898"/>
                    <a:pt x="19" y="890"/>
                  </a:cubicBezTo>
                  <a:moveTo>
                    <a:pt x="19" y="819"/>
                  </a:moveTo>
                  <a:cubicBezTo>
                    <a:pt x="55" y="822"/>
                    <a:pt x="91" y="826"/>
                    <a:pt x="127" y="829"/>
                  </a:cubicBezTo>
                  <a:cubicBezTo>
                    <a:pt x="127" y="839"/>
                    <a:pt x="127" y="849"/>
                    <a:pt x="127" y="859"/>
                  </a:cubicBezTo>
                  <a:cubicBezTo>
                    <a:pt x="91" y="854"/>
                    <a:pt x="55" y="848"/>
                    <a:pt x="19" y="843"/>
                  </a:cubicBezTo>
                  <a:cubicBezTo>
                    <a:pt x="19" y="835"/>
                    <a:pt x="19" y="827"/>
                    <a:pt x="19" y="819"/>
                  </a:cubicBezTo>
                  <a:moveTo>
                    <a:pt x="19" y="747"/>
                  </a:moveTo>
                  <a:cubicBezTo>
                    <a:pt x="55" y="749"/>
                    <a:pt x="91" y="751"/>
                    <a:pt x="127" y="753"/>
                  </a:cubicBezTo>
                  <a:cubicBezTo>
                    <a:pt x="127" y="763"/>
                    <a:pt x="127" y="773"/>
                    <a:pt x="127" y="783"/>
                  </a:cubicBezTo>
                  <a:cubicBezTo>
                    <a:pt x="91" y="779"/>
                    <a:pt x="55" y="775"/>
                    <a:pt x="19" y="772"/>
                  </a:cubicBezTo>
                  <a:cubicBezTo>
                    <a:pt x="19" y="763"/>
                    <a:pt x="19" y="755"/>
                    <a:pt x="19" y="747"/>
                  </a:cubicBezTo>
                  <a:moveTo>
                    <a:pt x="19" y="675"/>
                  </a:moveTo>
                  <a:cubicBezTo>
                    <a:pt x="55" y="676"/>
                    <a:pt x="91" y="676"/>
                    <a:pt x="127" y="677"/>
                  </a:cubicBezTo>
                  <a:cubicBezTo>
                    <a:pt x="127" y="687"/>
                    <a:pt x="127" y="697"/>
                    <a:pt x="127" y="706"/>
                  </a:cubicBezTo>
                  <a:cubicBezTo>
                    <a:pt x="91" y="704"/>
                    <a:pt x="55" y="702"/>
                    <a:pt x="19" y="700"/>
                  </a:cubicBezTo>
                  <a:cubicBezTo>
                    <a:pt x="19" y="692"/>
                    <a:pt x="19" y="684"/>
                    <a:pt x="19" y="675"/>
                  </a:cubicBezTo>
                  <a:moveTo>
                    <a:pt x="19" y="603"/>
                  </a:moveTo>
                  <a:cubicBezTo>
                    <a:pt x="55" y="602"/>
                    <a:pt x="91" y="602"/>
                    <a:pt x="127" y="601"/>
                  </a:cubicBezTo>
                  <a:cubicBezTo>
                    <a:pt x="127" y="610"/>
                    <a:pt x="127" y="620"/>
                    <a:pt x="127" y="630"/>
                  </a:cubicBezTo>
                  <a:cubicBezTo>
                    <a:pt x="91" y="630"/>
                    <a:pt x="55" y="629"/>
                    <a:pt x="19" y="629"/>
                  </a:cubicBezTo>
                  <a:cubicBezTo>
                    <a:pt x="19" y="620"/>
                    <a:pt x="19" y="612"/>
                    <a:pt x="19" y="603"/>
                  </a:cubicBezTo>
                  <a:moveTo>
                    <a:pt x="19" y="532"/>
                  </a:moveTo>
                  <a:cubicBezTo>
                    <a:pt x="55" y="529"/>
                    <a:pt x="91" y="527"/>
                    <a:pt x="127" y="524"/>
                  </a:cubicBezTo>
                  <a:cubicBezTo>
                    <a:pt x="127" y="534"/>
                    <a:pt x="127" y="544"/>
                    <a:pt x="127" y="554"/>
                  </a:cubicBezTo>
                  <a:cubicBezTo>
                    <a:pt x="91" y="555"/>
                    <a:pt x="55" y="556"/>
                    <a:pt x="19" y="557"/>
                  </a:cubicBezTo>
                  <a:cubicBezTo>
                    <a:pt x="19" y="549"/>
                    <a:pt x="19" y="540"/>
                    <a:pt x="19" y="532"/>
                  </a:cubicBezTo>
                  <a:moveTo>
                    <a:pt x="19" y="460"/>
                  </a:moveTo>
                  <a:cubicBezTo>
                    <a:pt x="55" y="456"/>
                    <a:pt x="91" y="452"/>
                    <a:pt x="127" y="448"/>
                  </a:cubicBezTo>
                  <a:cubicBezTo>
                    <a:pt x="127" y="458"/>
                    <a:pt x="127" y="468"/>
                    <a:pt x="127" y="478"/>
                  </a:cubicBezTo>
                  <a:cubicBezTo>
                    <a:pt x="91" y="481"/>
                    <a:pt x="55" y="483"/>
                    <a:pt x="19" y="486"/>
                  </a:cubicBezTo>
                  <a:cubicBezTo>
                    <a:pt x="19" y="477"/>
                    <a:pt x="19" y="469"/>
                    <a:pt x="19" y="460"/>
                  </a:cubicBezTo>
                  <a:moveTo>
                    <a:pt x="19" y="388"/>
                  </a:moveTo>
                  <a:cubicBezTo>
                    <a:pt x="55" y="383"/>
                    <a:pt x="91" y="378"/>
                    <a:pt x="127" y="372"/>
                  </a:cubicBezTo>
                  <a:cubicBezTo>
                    <a:pt x="127" y="382"/>
                    <a:pt x="127" y="392"/>
                    <a:pt x="127" y="402"/>
                  </a:cubicBezTo>
                  <a:cubicBezTo>
                    <a:pt x="91" y="406"/>
                    <a:pt x="55" y="410"/>
                    <a:pt x="19" y="414"/>
                  </a:cubicBezTo>
                  <a:cubicBezTo>
                    <a:pt x="19" y="406"/>
                    <a:pt x="19" y="397"/>
                    <a:pt x="19" y="388"/>
                  </a:cubicBezTo>
                  <a:moveTo>
                    <a:pt x="19" y="317"/>
                  </a:moveTo>
                  <a:cubicBezTo>
                    <a:pt x="55" y="310"/>
                    <a:pt x="91" y="303"/>
                    <a:pt x="127" y="296"/>
                  </a:cubicBezTo>
                  <a:cubicBezTo>
                    <a:pt x="127" y="306"/>
                    <a:pt x="127" y="316"/>
                    <a:pt x="127" y="326"/>
                  </a:cubicBezTo>
                  <a:cubicBezTo>
                    <a:pt x="91" y="331"/>
                    <a:pt x="55" y="337"/>
                    <a:pt x="19" y="343"/>
                  </a:cubicBezTo>
                  <a:cubicBezTo>
                    <a:pt x="19" y="334"/>
                    <a:pt x="19" y="325"/>
                    <a:pt x="19" y="317"/>
                  </a:cubicBezTo>
                  <a:moveTo>
                    <a:pt x="19" y="245"/>
                  </a:moveTo>
                  <a:cubicBezTo>
                    <a:pt x="55" y="236"/>
                    <a:pt x="91" y="228"/>
                    <a:pt x="127" y="220"/>
                  </a:cubicBezTo>
                  <a:cubicBezTo>
                    <a:pt x="127" y="230"/>
                    <a:pt x="127" y="240"/>
                    <a:pt x="127" y="249"/>
                  </a:cubicBezTo>
                  <a:cubicBezTo>
                    <a:pt x="91" y="257"/>
                    <a:pt x="55" y="264"/>
                    <a:pt x="19" y="272"/>
                  </a:cubicBezTo>
                  <a:cubicBezTo>
                    <a:pt x="19" y="263"/>
                    <a:pt x="19" y="254"/>
                    <a:pt x="19" y="245"/>
                  </a:cubicBezTo>
                  <a:moveTo>
                    <a:pt x="19" y="173"/>
                  </a:moveTo>
                  <a:cubicBezTo>
                    <a:pt x="55" y="163"/>
                    <a:pt x="91" y="154"/>
                    <a:pt x="127" y="144"/>
                  </a:cubicBezTo>
                  <a:cubicBezTo>
                    <a:pt x="127" y="154"/>
                    <a:pt x="127" y="163"/>
                    <a:pt x="127" y="173"/>
                  </a:cubicBezTo>
                  <a:cubicBezTo>
                    <a:pt x="91" y="182"/>
                    <a:pt x="55" y="191"/>
                    <a:pt x="19" y="200"/>
                  </a:cubicBezTo>
                  <a:cubicBezTo>
                    <a:pt x="19" y="191"/>
                    <a:pt x="19" y="182"/>
                    <a:pt x="19" y="173"/>
                  </a:cubicBezTo>
                  <a:moveTo>
                    <a:pt x="19" y="101"/>
                  </a:moveTo>
                  <a:cubicBezTo>
                    <a:pt x="127" y="68"/>
                    <a:pt x="127" y="68"/>
                    <a:pt x="127" y="68"/>
                  </a:cubicBezTo>
                  <a:cubicBezTo>
                    <a:pt x="127" y="97"/>
                    <a:pt x="127" y="97"/>
                    <a:pt x="127" y="97"/>
                  </a:cubicBezTo>
                  <a:cubicBezTo>
                    <a:pt x="19" y="129"/>
                    <a:pt x="19" y="129"/>
                    <a:pt x="19" y="129"/>
                  </a:cubicBezTo>
                  <a:cubicBezTo>
                    <a:pt x="19" y="101"/>
                    <a:pt x="19" y="101"/>
                    <a:pt x="19" y="101"/>
                  </a:cubicBezTo>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6" name="Freeform 22"/>
            <p:cNvSpPr>
              <a:spLocks noEditPoints="1"/>
            </p:cNvSpPr>
            <p:nvPr/>
          </p:nvSpPr>
          <p:spPr bwMode="auto">
            <a:xfrm>
              <a:off x="6421673" y="3594726"/>
              <a:ext cx="294240" cy="1129930"/>
            </a:xfrm>
            <a:custGeom>
              <a:avLst/>
              <a:gdLst>
                <a:gd name="T0" fmla="*/ 49 w 285"/>
                <a:gd name="T1" fmla="*/ 1049 h 1140"/>
                <a:gd name="T2" fmla="*/ 97 w 285"/>
                <a:gd name="T3" fmla="*/ 988 h 1140"/>
                <a:gd name="T4" fmla="*/ 97 w 285"/>
                <a:gd name="T5" fmla="*/ 964 h 1140"/>
                <a:gd name="T6" fmla="*/ 49 w 285"/>
                <a:gd name="T7" fmla="*/ 910 h 1140"/>
                <a:gd name="T8" fmla="*/ 49 w 285"/>
                <a:gd name="T9" fmla="*/ 818 h 1140"/>
                <a:gd name="T10" fmla="*/ 49 w 285"/>
                <a:gd name="T11" fmla="*/ 703 h 1140"/>
                <a:gd name="T12" fmla="*/ 97 w 285"/>
                <a:gd name="T13" fmla="*/ 649 h 1140"/>
                <a:gd name="T14" fmla="*/ 97 w 285"/>
                <a:gd name="T15" fmla="*/ 625 h 1140"/>
                <a:gd name="T16" fmla="*/ 49 w 285"/>
                <a:gd name="T17" fmla="*/ 565 h 1140"/>
                <a:gd name="T18" fmla="*/ 49 w 285"/>
                <a:gd name="T19" fmla="*/ 473 h 1140"/>
                <a:gd name="T20" fmla="*/ 49 w 285"/>
                <a:gd name="T21" fmla="*/ 415 h 1140"/>
                <a:gd name="T22" fmla="*/ 97 w 285"/>
                <a:gd name="T23" fmla="*/ 310 h 1140"/>
                <a:gd name="T24" fmla="*/ 97 w 285"/>
                <a:gd name="T25" fmla="*/ 286 h 1140"/>
                <a:gd name="T26" fmla="*/ 49 w 285"/>
                <a:gd name="T27" fmla="*/ 219 h 1140"/>
                <a:gd name="T28" fmla="*/ 49 w 285"/>
                <a:gd name="T29" fmla="*/ 127 h 1140"/>
                <a:gd name="T30" fmla="*/ 159 w 285"/>
                <a:gd name="T31" fmla="*/ 133 h 1140"/>
                <a:gd name="T32" fmla="*/ 129 w 285"/>
                <a:gd name="T33" fmla="*/ 180 h 1140"/>
                <a:gd name="T34" fmla="*/ 129 w 285"/>
                <a:gd name="T35" fmla="*/ 205 h 1140"/>
                <a:gd name="T36" fmla="*/ 159 w 285"/>
                <a:gd name="T37" fmla="*/ 268 h 1140"/>
                <a:gd name="T38" fmla="*/ 159 w 285"/>
                <a:gd name="T39" fmla="*/ 353 h 1140"/>
                <a:gd name="T40" fmla="*/ 160 w 285"/>
                <a:gd name="T41" fmla="*/ 463 h 1140"/>
                <a:gd name="T42" fmla="*/ 129 w 285"/>
                <a:gd name="T43" fmla="*/ 514 h 1140"/>
                <a:gd name="T44" fmla="*/ 129 w 285"/>
                <a:gd name="T45" fmla="*/ 539 h 1140"/>
                <a:gd name="T46" fmla="*/ 160 w 285"/>
                <a:gd name="T47" fmla="*/ 598 h 1140"/>
                <a:gd name="T48" fmla="*/ 160 w 285"/>
                <a:gd name="T49" fmla="*/ 682 h 1140"/>
                <a:gd name="T50" fmla="*/ 160 w 285"/>
                <a:gd name="T51" fmla="*/ 792 h 1140"/>
                <a:gd name="T52" fmla="*/ 130 w 285"/>
                <a:gd name="T53" fmla="*/ 849 h 1140"/>
                <a:gd name="T54" fmla="*/ 130 w 285"/>
                <a:gd name="T55" fmla="*/ 874 h 1140"/>
                <a:gd name="T56" fmla="*/ 160 w 285"/>
                <a:gd name="T57" fmla="*/ 928 h 1140"/>
                <a:gd name="T58" fmla="*/ 161 w 285"/>
                <a:gd name="T59" fmla="*/ 1012 h 1140"/>
                <a:gd name="T60" fmla="*/ 186 w 285"/>
                <a:gd name="T61" fmla="*/ 1036 h 1140"/>
                <a:gd name="T62" fmla="*/ 208 w 285"/>
                <a:gd name="T63" fmla="*/ 980 h 1140"/>
                <a:gd name="T64" fmla="*/ 208 w 285"/>
                <a:gd name="T65" fmla="*/ 927 h 1140"/>
                <a:gd name="T66" fmla="*/ 186 w 285"/>
                <a:gd name="T67" fmla="*/ 901 h 1140"/>
                <a:gd name="T68" fmla="*/ 186 w 285"/>
                <a:gd name="T69" fmla="*/ 847 h 1140"/>
                <a:gd name="T70" fmla="*/ 186 w 285"/>
                <a:gd name="T71" fmla="*/ 738 h 1140"/>
                <a:gd name="T72" fmla="*/ 208 w 285"/>
                <a:gd name="T73" fmla="*/ 657 h 1140"/>
                <a:gd name="T74" fmla="*/ 208 w 285"/>
                <a:gd name="T75" fmla="*/ 631 h 1140"/>
                <a:gd name="T76" fmla="*/ 186 w 285"/>
                <a:gd name="T77" fmla="*/ 575 h 1140"/>
                <a:gd name="T78" fmla="*/ 186 w 285"/>
                <a:gd name="T79" fmla="*/ 492 h 1140"/>
                <a:gd name="T80" fmla="*/ 186 w 285"/>
                <a:gd name="T81" fmla="*/ 384 h 1140"/>
                <a:gd name="T82" fmla="*/ 208 w 285"/>
                <a:gd name="T83" fmla="*/ 334 h 1140"/>
                <a:gd name="T84" fmla="*/ 208 w 285"/>
                <a:gd name="T85" fmla="*/ 308 h 1140"/>
                <a:gd name="T86" fmla="*/ 208 w 285"/>
                <a:gd name="T87" fmla="*/ 254 h 1140"/>
                <a:gd name="T88" fmla="*/ 186 w 285"/>
                <a:gd name="T89" fmla="*/ 166 h 1140"/>
                <a:gd name="T90" fmla="*/ 228 w 285"/>
                <a:gd name="T91" fmla="*/ 1033 h 1140"/>
                <a:gd name="T92" fmla="*/ 247 w 285"/>
                <a:gd name="T93" fmla="*/ 978 h 1140"/>
                <a:gd name="T94" fmla="*/ 247 w 285"/>
                <a:gd name="T95" fmla="*/ 951 h 1140"/>
                <a:gd name="T96" fmla="*/ 228 w 285"/>
                <a:gd name="T97" fmla="*/ 899 h 1140"/>
                <a:gd name="T98" fmla="*/ 228 w 285"/>
                <a:gd name="T99" fmla="*/ 820 h 1140"/>
                <a:gd name="T100" fmla="*/ 229 w 285"/>
                <a:gd name="T101" fmla="*/ 713 h 1140"/>
                <a:gd name="T102" fmla="*/ 248 w 285"/>
                <a:gd name="T103" fmla="*/ 661 h 1140"/>
                <a:gd name="T104" fmla="*/ 248 w 285"/>
                <a:gd name="T105" fmla="*/ 634 h 1140"/>
                <a:gd name="T106" fmla="*/ 229 w 285"/>
                <a:gd name="T107" fmla="*/ 579 h 1140"/>
                <a:gd name="T108" fmla="*/ 229 w 285"/>
                <a:gd name="T109" fmla="*/ 499 h 1140"/>
                <a:gd name="T110" fmla="*/ 230 w 285"/>
                <a:gd name="T111" fmla="*/ 393 h 1140"/>
                <a:gd name="T112" fmla="*/ 249 w 285"/>
                <a:gd name="T113" fmla="*/ 343 h 1140"/>
                <a:gd name="T114" fmla="*/ 249 w 285"/>
                <a:gd name="T115" fmla="*/ 316 h 1140"/>
                <a:gd name="T116" fmla="*/ 230 w 285"/>
                <a:gd name="T117" fmla="*/ 259 h 1140"/>
                <a:gd name="T118" fmla="*/ 230 w 285"/>
                <a:gd name="T119" fmla="*/ 179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 h="1140">
                  <a:moveTo>
                    <a:pt x="285" y="98"/>
                  </a:moveTo>
                  <a:cubicBezTo>
                    <a:pt x="0" y="0"/>
                    <a:pt x="0" y="0"/>
                    <a:pt x="0" y="0"/>
                  </a:cubicBezTo>
                  <a:cubicBezTo>
                    <a:pt x="0" y="1140"/>
                    <a:pt x="0" y="1140"/>
                    <a:pt x="0" y="1140"/>
                  </a:cubicBezTo>
                  <a:cubicBezTo>
                    <a:pt x="285" y="1097"/>
                    <a:pt x="285" y="1097"/>
                    <a:pt x="285" y="1097"/>
                  </a:cubicBezTo>
                  <a:lnTo>
                    <a:pt x="285" y="98"/>
                  </a:lnTo>
                  <a:close/>
                  <a:moveTo>
                    <a:pt x="49" y="1049"/>
                  </a:moveTo>
                  <a:cubicBezTo>
                    <a:pt x="97" y="1045"/>
                    <a:pt x="97" y="1045"/>
                    <a:pt x="97" y="1045"/>
                  </a:cubicBezTo>
                  <a:cubicBezTo>
                    <a:pt x="97" y="1077"/>
                    <a:pt x="97" y="1077"/>
                    <a:pt x="97" y="1077"/>
                  </a:cubicBezTo>
                  <a:cubicBezTo>
                    <a:pt x="49" y="1083"/>
                    <a:pt x="49" y="1083"/>
                    <a:pt x="49" y="1083"/>
                  </a:cubicBezTo>
                  <a:lnTo>
                    <a:pt x="49" y="1049"/>
                  </a:lnTo>
                  <a:close/>
                  <a:moveTo>
                    <a:pt x="49" y="991"/>
                  </a:moveTo>
                  <a:cubicBezTo>
                    <a:pt x="65" y="990"/>
                    <a:pt x="81" y="989"/>
                    <a:pt x="97" y="988"/>
                  </a:cubicBezTo>
                  <a:cubicBezTo>
                    <a:pt x="97" y="999"/>
                    <a:pt x="97" y="1009"/>
                    <a:pt x="97" y="1020"/>
                  </a:cubicBezTo>
                  <a:cubicBezTo>
                    <a:pt x="81" y="1022"/>
                    <a:pt x="65" y="1024"/>
                    <a:pt x="49" y="1025"/>
                  </a:cubicBezTo>
                  <a:cubicBezTo>
                    <a:pt x="49" y="1014"/>
                    <a:pt x="49" y="1003"/>
                    <a:pt x="49" y="991"/>
                  </a:cubicBezTo>
                  <a:close/>
                  <a:moveTo>
                    <a:pt x="49" y="934"/>
                  </a:moveTo>
                  <a:cubicBezTo>
                    <a:pt x="65" y="933"/>
                    <a:pt x="81" y="932"/>
                    <a:pt x="97" y="932"/>
                  </a:cubicBezTo>
                  <a:cubicBezTo>
                    <a:pt x="97" y="942"/>
                    <a:pt x="97" y="953"/>
                    <a:pt x="97" y="964"/>
                  </a:cubicBezTo>
                  <a:cubicBezTo>
                    <a:pt x="81" y="965"/>
                    <a:pt x="65" y="966"/>
                    <a:pt x="49" y="968"/>
                  </a:cubicBezTo>
                  <a:cubicBezTo>
                    <a:pt x="49" y="956"/>
                    <a:pt x="49" y="945"/>
                    <a:pt x="49" y="934"/>
                  </a:cubicBezTo>
                  <a:close/>
                  <a:moveTo>
                    <a:pt x="49" y="876"/>
                  </a:moveTo>
                  <a:cubicBezTo>
                    <a:pt x="65" y="876"/>
                    <a:pt x="81" y="875"/>
                    <a:pt x="97" y="875"/>
                  </a:cubicBezTo>
                  <a:cubicBezTo>
                    <a:pt x="97" y="886"/>
                    <a:pt x="97" y="896"/>
                    <a:pt x="97" y="907"/>
                  </a:cubicBezTo>
                  <a:cubicBezTo>
                    <a:pt x="81" y="908"/>
                    <a:pt x="65" y="909"/>
                    <a:pt x="49" y="910"/>
                  </a:cubicBezTo>
                  <a:cubicBezTo>
                    <a:pt x="49" y="899"/>
                    <a:pt x="49" y="887"/>
                    <a:pt x="49" y="876"/>
                  </a:cubicBezTo>
                  <a:close/>
                  <a:moveTo>
                    <a:pt x="49" y="818"/>
                  </a:moveTo>
                  <a:cubicBezTo>
                    <a:pt x="65" y="818"/>
                    <a:pt x="81" y="819"/>
                    <a:pt x="97" y="819"/>
                  </a:cubicBezTo>
                  <a:cubicBezTo>
                    <a:pt x="97" y="829"/>
                    <a:pt x="97" y="840"/>
                    <a:pt x="97" y="851"/>
                  </a:cubicBezTo>
                  <a:cubicBezTo>
                    <a:pt x="81" y="851"/>
                    <a:pt x="65" y="852"/>
                    <a:pt x="49" y="853"/>
                  </a:cubicBezTo>
                  <a:cubicBezTo>
                    <a:pt x="49" y="841"/>
                    <a:pt x="49" y="830"/>
                    <a:pt x="49" y="818"/>
                  </a:cubicBezTo>
                  <a:close/>
                  <a:moveTo>
                    <a:pt x="49" y="761"/>
                  </a:moveTo>
                  <a:cubicBezTo>
                    <a:pt x="65" y="761"/>
                    <a:pt x="81" y="762"/>
                    <a:pt x="97" y="762"/>
                  </a:cubicBezTo>
                  <a:cubicBezTo>
                    <a:pt x="97" y="773"/>
                    <a:pt x="97" y="783"/>
                    <a:pt x="97" y="794"/>
                  </a:cubicBezTo>
                  <a:cubicBezTo>
                    <a:pt x="81" y="794"/>
                    <a:pt x="65" y="795"/>
                    <a:pt x="49" y="795"/>
                  </a:cubicBezTo>
                  <a:cubicBezTo>
                    <a:pt x="49" y="784"/>
                    <a:pt x="49" y="772"/>
                    <a:pt x="49" y="761"/>
                  </a:cubicBezTo>
                  <a:close/>
                  <a:moveTo>
                    <a:pt x="49" y="703"/>
                  </a:moveTo>
                  <a:cubicBezTo>
                    <a:pt x="65" y="704"/>
                    <a:pt x="81" y="705"/>
                    <a:pt x="97" y="706"/>
                  </a:cubicBezTo>
                  <a:cubicBezTo>
                    <a:pt x="97" y="716"/>
                    <a:pt x="97" y="727"/>
                    <a:pt x="97" y="738"/>
                  </a:cubicBezTo>
                  <a:cubicBezTo>
                    <a:pt x="81" y="738"/>
                    <a:pt x="65" y="737"/>
                    <a:pt x="49" y="737"/>
                  </a:cubicBezTo>
                  <a:cubicBezTo>
                    <a:pt x="49" y="726"/>
                    <a:pt x="49" y="715"/>
                    <a:pt x="49" y="703"/>
                  </a:cubicBezTo>
                  <a:close/>
                  <a:moveTo>
                    <a:pt x="49" y="645"/>
                  </a:moveTo>
                  <a:cubicBezTo>
                    <a:pt x="65" y="647"/>
                    <a:pt x="81" y="648"/>
                    <a:pt x="97" y="649"/>
                  </a:cubicBezTo>
                  <a:cubicBezTo>
                    <a:pt x="97" y="660"/>
                    <a:pt x="97" y="671"/>
                    <a:pt x="97" y="681"/>
                  </a:cubicBezTo>
                  <a:cubicBezTo>
                    <a:pt x="81" y="681"/>
                    <a:pt x="65" y="680"/>
                    <a:pt x="49" y="680"/>
                  </a:cubicBezTo>
                  <a:cubicBezTo>
                    <a:pt x="49" y="668"/>
                    <a:pt x="49" y="657"/>
                    <a:pt x="49" y="645"/>
                  </a:cubicBezTo>
                  <a:close/>
                  <a:moveTo>
                    <a:pt x="49" y="588"/>
                  </a:moveTo>
                  <a:cubicBezTo>
                    <a:pt x="65" y="590"/>
                    <a:pt x="81" y="591"/>
                    <a:pt x="97" y="593"/>
                  </a:cubicBezTo>
                  <a:cubicBezTo>
                    <a:pt x="97" y="603"/>
                    <a:pt x="97" y="614"/>
                    <a:pt x="97" y="625"/>
                  </a:cubicBezTo>
                  <a:cubicBezTo>
                    <a:pt x="81" y="624"/>
                    <a:pt x="65" y="623"/>
                    <a:pt x="49" y="622"/>
                  </a:cubicBezTo>
                  <a:cubicBezTo>
                    <a:pt x="49" y="611"/>
                    <a:pt x="49" y="599"/>
                    <a:pt x="49" y="588"/>
                  </a:cubicBezTo>
                  <a:close/>
                  <a:moveTo>
                    <a:pt x="49" y="530"/>
                  </a:moveTo>
                  <a:cubicBezTo>
                    <a:pt x="65" y="532"/>
                    <a:pt x="81" y="534"/>
                    <a:pt x="97" y="536"/>
                  </a:cubicBezTo>
                  <a:cubicBezTo>
                    <a:pt x="97" y="547"/>
                    <a:pt x="97" y="558"/>
                    <a:pt x="97" y="568"/>
                  </a:cubicBezTo>
                  <a:cubicBezTo>
                    <a:pt x="81" y="567"/>
                    <a:pt x="65" y="566"/>
                    <a:pt x="49" y="565"/>
                  </a:cubicBezTo>
                  <a:cubicBezTo>
                    <a:pt x="49" y="553"/>
                    <a:pt x="49" y="542"/>
                    <a:pt x="49" y="530"/>
                  </a:cubicBezTo>
                  <a:close/>
                  <a:moveTo>
                    <a:pt x="49" y="473"/>
                  </a:moveTo>
                  <a:cubicBezTo>
                    <a:pt x="65" y="475"/>
                    <a:pt x="81" y="477"/>
                    <a:pt x="97" y="480"/>
                  </a:cubicBezTo>
                  <a:cubicBezTo>
                    <a:pt x="97" y="490"/>
                    <a:pt x="97" y="501"/>
                    <a:pt x="97" y="512"/>
                  </a:cubicBezTo>
                  <a:cubicBezTo>
                    <a:pt x="81" y="510"/>
                    <a:pt x="65" y="508"/>
                    <a:pt x="49" y="507"/>
                  </a:cubicBezTo>
                  <a:cubicBezTo>
                    <a:pt x="49" y="495"/>
                    <a:pt x="49" y="484"/>
                    <a:pt x="49" y="473"/>
                  </a:cubicBezTo>
                  <a:close/>
                  <a:moveTo>
                    <a:pt x="49" y="392"/>
                  </a:moveTo>
                  <a:cubicBezTo>
                    <a:pt x="49" y="380"/>
                    <a:pt x="49" y="369"/>
                    <a:pt x="49" y="357"/>
                  </a:cubicBezTo>
                  <a:cubicBezTo>
                    <a:pt x="65" y="361"/>
                    <a:pt x="81" y="364"/>
                    <a:pt x="97" y="367"/>
                  </a:cubicBezTo>
                  <a:cubicBezTo>
                    <a:pt x="97" y="378"/>
                    <a:pt x="97" y="388"/>
                    <a:pt x="97" y="399"/>
                  </a:cubicBezTo>
                  <a:cubicBezTo>
                    <a:pt x="81" y="396"/>
                    <a:pt x="65" y="394"/>
                    <a:pt x="49" y="392"/>
                  </a:cubicBezTo>
                  <a:close/>
                  <a:moveTo>
                    <a:pt x="49" y="415"/>
                  </a:moveTo>
                  <a:cubicBezTo>
                    <a:pt x="65" y="418"/>
                    <a:pt x="81" y="421"/>
                    <a:pt x="97" y="423"/>
                  </a:cubicBezTo>
                  <a:cubicBezTo>
                    <a:pt x="97" y="434"/>
                    <a:pt x="97" y="445"/>
                    <a:pt x="97" y="455"/>
                  </a:cubicBezTo>
                  <a:cubicBezTo>
                    <a:pt x="81" y="453"/>
                    <a:pt x="65" y="451"/>
                    <a:pt x="49" y="449"/>
                  </a:cubicBezTo>
                  <a:cubicBezTo>
                    <a:pt x="49" y="438"/>
                    <a:pt x="49" y="426"/>
                    <a:pt x="49" y="415"/>
                  </a:cubicBezTo>
                  <a:close/>
                  <a:moveTo>
                    <a:pt x="49" y="300"/>
                  </a:moveTo>
                  <a:cubicBezTo>
                    <a:pt x="65" y="303"/>
                    <a:pt x="81" y="307"/>
                    <a:pt x="97" y="310"/>
                  </a:cubicBezTo>
                  <a:cubicBezTo>
                    <a:pt x="97" y="321"/>
                    <a:pt x="97" y="332"/>
                    <a:pt x="97" y="342"/>
                  </a:cubicBezTo>
                  <a:cubicBezTo>
                    <a:pt x="81" y="340"/>
                    <a:pt x="65" y="337"/>
                    <a:pt x="49" y="334"/>
                  </a:cubicBezTo>
                  <a:cubicBezTo>
                    <a:pt x="49" y="323"/>
                    <a:pt x="49" y="311"/>
                    <a:pt x="49" y="300"/>
                  </a:cubicBezTo>
                  <a:close/>
                  <a:moveTo>
                    <a:pt x="49" y="242"/>
                  </a:moveTo>
                  <a:cubicBezTo>
                    <a:pt x="65" y="246"/>
                    <a:pt x="81" y="250"/>
                    <a:pt x="97" y="254"/>
                  </a:cubicBezTo>
                  <a:cubicBezTo>
                    <a:pt x="97" y="265"/>
                    <a:pt x="97" y="275"/>
                    <a:pt x="97" y="286"/>
                  </a:cubicBezTo>
                  <a:cubicBezTo>
                    <a:pt x="81" y="283"/>
                    <a:pt x="65" y="280"/>
                    <a:pt x="49" y="276"/>
                  </a:cubicBezTo>
                  <a:cubicBezTo>
                    <a:pt x="49" y="265"/>
                    <a:pt x="49" y="254"/>
                    <a:pt x="49" y="242"/>
                  </a:cubicBezTo>
                  <a:close/>
                  <a:moveTo>
                    <a:pt x="49" y="185"/>
                  </a:moveTo>
                  <a:cubicBezTo>
                    <a:pt x="65" y="189"/>
                    <a:pt x="81" y="193"/>
                    <a:pt x="97" y="197"/>
                  </a:cubicBezTo>
                  <a:cubicBezTo>
                    <a:pt x="97" y="208"/>
                    <a:pt x="97" y="219"/>
                    <a:pt x="97" y="229"/>
                  </a:cubicBezTo>
                  <a:cubicBezTo>
                    <a:pt x="81" y="226"/>
                    <a:pt x="65" y="222"/>
                    <a:pt x="49" y="219"/>
                  </a:cubicBezTo>
                  <a:cubicBezTo>
                    <a:pt x="49" y="207"/>
                    <a:pt x="49" y="196"/>
                    <a:pt x="49" y="185"/>
                  </a:cubicBezTo>
                  <a:close/>
                  <a:moveTo>
                    <a:pt x="49" y="127"/>
                  </a:moveTo>
                  <a:cubicBezTo>
                    <a:pt x="65" y="132"/>
                    <a:pt x="81" y="136"/>
                    <a:pt x="97" y="141"/>
                  </a:cubicBezTo>
                  <a:cubicBezTo>
                    <a:pt x="97" y="152"/>
                    <a:pt x="97" y="162"/>
                    <a:pt x="97" y="173"/>
                  </a:cubicBezTo>
                  <a:cubicBezTo>
                    <a:pt x="81" y="169"/>
                    <a:pt x="65" y="165"/>
                    <a:pt x="49" y="161"/>
                  </a:cubicBezTo>
                  <a:cubicBezTo>
                    <a:pt x="49" y="150"/>
                    <a:pt x="49" y="138"/>
                    <a:pt x="49" y="127"/>
                  </a:cubicBezTo>
                  <a:close/>
                  <a:moveTo>
                    <a:pt x="97" y="116"/>
                  </a:moveTo>
                  <a:cubicBezTo>
                    <a:pt x="49" y="104"/>
                    <a:pt x="49" y="104"/>
                    <a:pt x="49" y="104"/>
                  </a:cubicBezTo>
                  <a:cubicBezTo>
                    <a:pt x="49" y="69"/>
                    <a:pt x="49" y="69"/>
                    <a:pt x="49" y="69"/>
                  </a:cubicBezTo>
                  <a:cubicBezTo>
                    <a:pt x="97" y="85"/>
                    <a:pt x="97" y="85"/>
                    <a:pt x="97" y="85"/>
                  </a:cubicBezTo>
                  <a:lnTo>
                    <a:pt x="97" y="116"/>
                  </a:lnTo>
                  <a:close/>
                  <a:moveTo>
                    <a:pt x="159" y="133"/>
                  </a:moveTo>
                  <a:cubicBezTo>
                    <a:pt x="129" y="125"/>
                    <a:pt x="129" y="125"/>
                    <a:pt x="129" y="125"/>
                  </a:cubicBezTo>
                  <a:cubicBezTo>
                    <a:pt x="129" y="94"/>
                    <a:pt x="129" y="94"/>
                    <a:pt x="129" y="94"/>
                  </a:cubicBezTo>
                  <a:cubicBezTo>
                    <a:pt x="159" y="104"/>
                    <a:pt x="159" y="104"/>
                    <a:pt x="159" y="104"/>
                  </a:cubicBezTo>
                  <a:lnTo>
                    <a:pt x="159" y="133"/>
                  </a:lnTo>
                  <a:close/>
                  <a:moveTo>
                    <a:pt x="159" y="188"/>
                  </a:moveTo>
                  <a:cubicBezTo>
                    <a:pt x="149" y="185"/>
                    <a:pt x="139" y="183"/>
                    <a:pt x="129" y="180"/>
                  </a:cubicBezTo>
                  <a:cubicBezTo>
                    <a:pt x="129" y="170"/>
                    <a:pt x="129" y="160"/>
                    <a:pt x="129" y="150"/>
                  </a:cubicBezTo>
                  <a:cubicBezTo>
                    <a:pt x="139" y="153"/>
                    <a:pt x="149" y="156"/>
                    <a:pt x="159" y="159"/>
                  </a:cubicBezTo>
                  <a:cubicBezTo>
                    <a:pt x="159" y="168"/>
                    <a:pt x="159" y="178"/>
                    <a:pt x="159" y="188"/>
                  </a:cubicBezTo>
                  <a:close/>
                  <a:moveTo>
                    <a:pt x="159" y="243"/>
                  </a:moveTo>
                  <a:cubicBezTo>
                    <a:pt x="149" y="240"/>
                    <a:pt x="139" y="238"/>
                    <a:pt x="129" y="236"/>
                  </a:cubicBezTo>
                  <a:cubicBezTo>
                    <a:pt x="129" y="226"/>
                    <a:pt x="129" y="215"/>
                    <a:pt x="129" y="205"/>
                  </a:cubicBezTo>
                  <a:cubicBezTo>
                    <a:pt x="139" y="208"/>
                    <a:pt x="149" y="211"/>
                    <a:pt x="159" y="213"/>
                  </a:cubicBezTo>
                  <a:cubicBezTo>
                    <a:pt x="159" y="223"/>
                    <a:pt x="159" y="233"/>
                    <a:pt x="159" y="243"/>
                  </a:cubicBezTo>
                  <a:close/>
                  <a:moveTo>
                    <a:pt x="159" y="298"/>
                  </a:moveTo>
                  <a:cubicBezTo>
                    <a:pt x="149" y="296"/>
                    <a:pt x="139" y="294"/>
                    <a:pt x="129" y="292"/>
                  </a:cubicBezTo>
                  <a:cubicBezTo>
                    <a:pt x="129" y="281"/>
                    <a:pt x="129" y="271"/>
                    <a:pt x="129" y="261"/>
                  </a:cubicBezTo>
                  <a:cubicBezTo>
                    <a:pt x="139" y="263"/>
                    <a:pt x="149" y="266"/>
                    <a:pt x="159" y="268"/>
                  </a:cubicBezTo>
                  <a:cubicBezTo>
                    <a:pt x="159" y="278"/>
                    <a:pt x="159" y="288"/>
                    <a:pt x="159" y="298"/>
                  </a:cubicBezTo>
                  <a:close/>
                  <a:moveTo>
                    <a:pt x="159" y="353"/>
                  </a:moveTo>
                  <a:cubicBezTo>
                    <a:pt x="149" y="351"/>
                    <a:pt x="139" y="349"/>
                    <a:pt x="129" y="347"/>
                  </a:cubicBezTo>
                  <a:cubicBezTo>
                    <a:pt x="129" y="337"/>
                    <a:pt x="129" y="327"/>
                    <a:pt x="129" y="317"/>
                  </a:cubicBezTo>
                  <a:cubicBezTo>
                    <a:pt x="139" y="319"/>
                    <a:pt x="149" y="321"/>
                    <a:pt x="159" y="323"/>
                  </a:cubicBezTo>
                  <a:cubicBezTo>
                    <a:pt x="159" y="333"/>
                    <a:pt x="159" y="343"/>
                    <a:pt x="159" y="353"/>
                  </a:cubicBezTo>
                  <a:close/>
                  <a:moveTo>
                    <a:pt x="159" y="408"/>
                  </a:moveTo>
                  <a:cubicBezTo>
                    <a:pt x="149" y="406"/>
                    <a:pt x="139" y="405"/>
                    <a:pt x="129" y="403"/>
                  </a:cubicBezTo>
                  <a:cubicBezTo>
                    <a:pt x="129" y="393"/>
                    <a:pt x="129" y="383"/>
                    <a:pt x="129" y="372"/>
                  </a:cubicBezTo>
                  <a:cubicBezTo>
                    <a:pt x="139" y="374"/>
                    <a:pt x="149" y="376"/>
                    <a:pt x="159" y="378"/>
                  </a:cubicBezTo>
                  <a:cubicBezTo>
                    <a:pt x="159" y="388"/>
                    <a:pt x="159" y="398"/>
                    <a:pt x="159" y="408"/>
                  </a:cubicBezTo>
                  <a:close/>
                  <a:moveTo>
                    <a:pt x="160" y="463"/>
                  </a:moveTo>
                  <a:cubicBezTo>
                    <a:pt x="149" y="461"/>
                    <a:pt x="139" y="460"/>
                    <a:pt x="129" y="459"/>
                  </a:cubicBezTo>
                  <a:cubicBezTo>
                    <a:pt x="129" y="448"/>
                    <a:pt x="129" y="438"/>
                    <a:pt x="129" y="428"/>
                  </a:cubicBezTo>
                  <a:cubicBezTo>
                    <a:pt x="139" y="430"/>
                    <a:pt x="149" y="432"/>
                    <a:pt x="160" y="433"/>
                  </a:cubicBezTo>
                  <a:cubicBezTo>
                    <a:pt x="160" y="443"/>
                    <a:pt x="160" y="453"/>
                    <a:pt x="160" y="463"/>
                  </a:cubicBezTo>
                  <a:close/>
                  <a:moveTo>
                    <a:pt x="160" y="518"/>
                  </a:moveTo>
                  <a:cubicBezTo>
                    <a:pt x="149" y="516"/>
                    <a:pt x="139" y="515"/>
                    <a:pt x="129" y="514"/>
                  </a:cubicBezTo>
                  <a:cubicBezTo>
                    <a:pt x="129" y="504"/>
                    <a:pt x="129" y="494"/>
                    <a:pt x="129" y="484"/>
                  </a:cubicBezTo>
                  <a:cubicBezTo>
                    <a:pt x="139" y="485"/>
                    <a:pt x="149" y="487"/>
                    <a:pt x="160" y="488"/>
                  </a:cubicBezTo>
                  <a:cubicBezTo>
                    <a:pt x="160" y="498"/>
                    <a:pt x="160" y="508"/>
                    <a:pt x="160" y="518"/>
                  </a:cubicBezTo>
                  <a:close/>
                  <a:moveTo>
                    <a:pt x="160" y="572"/>
                  </a:moveTo>
                  <a:cubicBezTo>
                    <a:pt x="150" y="572"/>
                    <a:pt x="139" y="571"/>
                    <a:pt x="129" y="570"/>
                  </a:cubicBezTo>
                  <a:cubicBezTo>
                    <a:pt x="129" y="560"/>
                    <a:pt x="129" y="550"/>
                    <a:pt x="129" y="539"/>
                  </a:cubicBezTo>
                  <a:cubicBezTo>
                    <a:pt x="139" y="541"/>
                    <a:pt x="150" y="542"/>
                    <a:pt x="160" y="543"/>
                  </a:cubicBezTo>
                  <a:cubicBezTo>
                    <a:pt x="160" y="553"/>
                    <a:pt x="160" y="563"/>
                    <a:pt x="160" y="572"/>
                  </a:cubicBezTo>
                  <a:close/>
                  <a:moveTo>
                    <a:pt x="160" y="627"/>
                  </a:moveTo>
                  <a:cubicBezTo>
                    <a:pt x="150" y="627"/>
                    <a:pt x="140" y="626"/>
                    <a:pt x="129" y="626"/>
                  </a:cubicBezTo>
                  <a:cubicBezTo>
                    <a:pt x="129" y="616"/>
                    <a:pt x="129" y="605"/>
                    <a:pt x="129" y="595"/>
                  </a:cubicBezTo>
                  <a:cubicBezTo>
                    <a:pt x="140" y="596"/>
                    <a:pt x="150" y="597"/>
                    <a:pt x="160" y="598"/>
                  </a:cubicBezTo>
                  <a:cubicBezTo>
                    <a:pt x="160" y="608"/>
                    <a:pt x="160" y="618"/>
                    <a:pt x="160" y="627"/>
                  </a:cubicBezTo>
                  <a:close/>
                  <a:moveTo>
                    <a:pt x="160" y="682"/>
                  </a:moveTo>
                  <a:cubicBezTo>
                    <a:pt x="150" y="682"/>
                    <a:pt x="140" y="682"/>
                    <a:pt x="130" y="681"/>
                  </a:cubicBezTo>
                  <a:cubicBezTo>
                    <a:pt x="130" y="671"/>
                    <a:pt x="130" y="661"/>
                    <a:pt x="130" y="651"/>
                  </a:cubicBezTo>
                  <a:cubicBezTo>
                    <a:pt x="140" y="652"/>
                    <a:pt x="150" y="652"/>
                    <a:pt x="160" y="653"/>
                  </a:cubicBezTo>
                  <a:cubicBezTo>
                    <a:pt x="160" y="663"/>
                    <a:pt x="160" y="673"/>
                    <a:pt x="160" y="682"/>
                  </a:cubicBezTo>
                  <a:close/>
                  <a:moveTo>
                    <a:pt x="160" y="737"/>
                  </a:moveTo>
                  <a:cubicBezTo>
                    <a:pt x="150" y="737"/>
                    <a:pt x="140" y="737"/>
                    <a:pt x="130" y="737"/>
                  </a:cubicBezTo>
                  <a:cubicBezTo>
                    <a:pt x="130" y="727"/>
                    <a:pt x="130" y="717"/>
                    <a:pt x="130" y="706"/>
                  </a:cubicBezTo>
                  <a:cubicBezTo>
                    <a:pt x="140" y="707"/>
                    <a:pt x="150" y="708"/>
                    <a:pt x="160" y="708"/>
                  </a:cubicBezTo>
                  <a:cubicBezTo>
                    <a:pt x="160" y="718"/>
                    <a:pt x="160" y="728"/>
                    <a:pt x="160" y="737"/>
                  </a:cubicBezTo>
                  <a:close/>
                  <a:moveTo>
                    <a:pt x="160" y="792"/>
                  </a:moveTo>
                  <a:cubicBezTo>
                    <a:pt x="150" y="793"/>
                    <a:pt x="140" y="793"/>
                    <a:pt x="130" y="793"/>
                  </a:cubicBezTo>
                  <a:cubicBezTo>
                    <a:pt x="130" y="783"/>
                    <a:pt x="130" y="772"/>
                    <a:pt x="130" y="762"/>
                  </a:cubicBezTo>
                  <a:cubicBezTo>
                    <a:pt x="140" y="762"/>
                    <a:pt x="150" y="763"/>
                    <a:pt x="160" y="763"/>
                  </a:cubicBezTo>
                  <a:cubicBezTo>
                    <a:pt x="160" y="773"/>
                    <a:pt x="160" y="783"/>
                    <a:pt x="160" y="792"/>
                  </a:cubicBezTo>
                  <a:close/>
                  <a:moveTo>
                    <a:pt x="160" y="847"/>
                  </a:moveTo>
                  <a:cubicBezTo>
                    <a:pt x="150" y="848"/>
                    <a:pt x="140" y="848"/>
                    <a:pt x="130" y="849"/>
                  </a:cubicBezTo>
                  <a:cubicBezTo>
                    <a:pt x="130" y="838"/>
                    <a:pt x="130" y="828"/>
                    <a:pt x="130" y="818"/>
                  </a:cubicBezTo>
                  <a:cubicBezTo>
                    <a:pt x="140" y="818"/>
                    <a:pt x="150" y="818"/>
                    <a:pt x="160" y="818"/>
                  </a:cubicBezTo>
                  <a:cubicBezTo>
                    <a:pt x="160" y="828"/>
                    <a:pt x="160" y="838"/>
                    <a:pt x="160" y="847"/>
                  </a:cubicBezTo>
                  <a:close/>
                  <a:moveTo>
                    <a:pt x="160" y="902"/>
                  </a:moveTo>
                  <a:cubicBezTo>
                    <a:pt x="150" y="903"/>
                    <a:pt x="140" y="904"/>
                    <a:pt x="130" y="904"/>
                  </a:cubicBezTo>
                  <a:cubicBezTo>
                    <a:pt x="130" y="894"/>
                    <a:pt x="130" y="884"/>
                    <a:pt x="130" y="874"/>
                  </a:cubicBezTo>
                  <a:cubicBezTo>
                    <a:pt x="140" y="873"/>
                    <a:pt x="150" y="873"/>
                    <a:pt x="160" y="873"/>
                  </a:cubicBezTo>
                  <a:cubicBezTo>
                    <a:pt x="160" y="883"/>
                    <a:pt x="160" y="893"/>
                    <a:pt x="160" y="902"/>
                  </a:cubicBezTo>
                  <a:close/>
                  <a:moveTo>
                    <a:pt x="160" y="957"/>
                  </a:moveTo>
                  <a:cubicBezTo>
                    <a:pt x="150" y="958"/>
                    <a:pt x="140" y="959"/>
                    <a:pt x="130" y="960"/>
                  </a:cubicBezTo>
                  <a:cubicBezTo>
                    <a:pt x="130" y="950"/>
                    <a:pt x="130" y="939"/>
                    <a:pt x="130" y="929"/>
                  </a:cubicBezTo>
                  <a:cubicBezTo>
                    <a:pt x="140" y="929"/>
                    <a:pt x="150" y="928"/>
                    <a:pt x="160" y="928"/>
                  </a:cubicBezTo>
                  <a:cubicBezTo>
                    <a:pt x="160" y="938"/>
                    <a:pt x="160" y="947"/>
                    <a:pt x="160" y="957"/>
                  </a:cubicBezTo>
                  <a:close/>
                  <a:moveTo>
                    <a:pt x="161" y="1012"/>
                  </a:moveTo>
                  <a:cubicBezTo>
                    <a:pt x="150" y="1013"/>
                    <a:pt x="140" y="1014"/>
                    <a:pt x="130" y="1016"/>
                  </a:cubicBezTo>
                  <a:cubicBezTo>
                    <a:pt x="130" y="1005"/>
                    <a:pt x="130" y="995"/>
                    <a:pt x="130" y="985"/>
                  </a:cubicBezTo>
                  <a:cubicBezTo>
                    <a:pt x="140" y="984"/>
                    <a:pt x="150" y="984"/>
                    <a:pt x="161" y="983"/>
                  </a:cubicBezTo>
                  <a:cubicBezTo>
                    <a:pt x="161" y="993"/>
                    <a:pt x="161" y="1002"/>
                    <a:pt x="161" y="1012"/>
                  </a:cubicBezTo>
                  <a:close/>
                  <a:moveTo>
                    <a:pt x="161" y="1067"/>
                  </a:moveTo>
                  <a:cubicBezTo>
                    <a:pt x="130" y="1071"/>
                    <a:pt x="130" y="1071"/>
                    <a:pt x="130" y="1071"/>
                  </a:cubicBezTo>
                  <a:cubicBezTo>
                    <a:pt x="130" y="1041"/>
                    <a:pt x="130" y="1041"/>
                    <a:pt x="130" y="1041"/>
                  </a:cubicBezTo>
                  <a:cubicBezTo>
                    <a:pt x="161" y="1038"/>
                    <a:pt x="161" y="1038"/>
                    <a:pt x="161" y="1038"/>
                  </a:cubicBezTo>
                  <a:lnTo>
                    <a:pt x="161" y="1067"/>
                  </a:lnTo>
                  <a:close/>
                  <a:moveTo>
                    <a:pt x="186" y="1036"/>
                  </a:moveTo>
                  <a:cubicBezTo>
                    <a:pt x="208" y="1034"/>
                    <a:pt x="208" y="1034"/>
                    <a:pt x="208" y="1034"/>
                  </a:cubicBezTo>
                  <a:cubicBezTo>
                    <a:pt x="208" y="1061"/>
                    <a:pt x="208" y="1061"/>
                    <a:pt x="208" y="1061"/>
                  </a:cubicBezTo>
                  <a:cubicBezTo>
                    <a:pt x="186" y="1065"/>
                    <a:pt x="186" y="1065"/>
                    <a:pt x="186" y="1065"/>
                  </a:cubicBezTo>
                  <a:lnTo>
                    <a:pt x="186" y="1036"/>
                  </a:lnTo>
                  <a:close/>
                  <a:moveTo>
                    <a:pt x="186" y="982"/>
                  </a:moveTo>
                  <a:cubicBezTo>
                    <a:pt x="193" y="981"/>
                    <a:pt x="200" y="981"/>
                    <a:pt x="208" y="980"/>
                  </a:cubicBezTo>
                  <a:cubicBezTo>
                    <a:pt x="208" y="990"/>
                    <a:pt x="208" y="999"/>
                    <a:pt x="208" y="1008"/>
                  </a:cubicBezTo>
                  <a:cubicBezTo>
                    <a:pt x="200" y="1008"/>
                    <a:pt x="193" y="1009"/>
                    <a:pt x="186" y="1010"/>
                  </a:cubicBezTo>
                  <a:cubicBezTo>
                    <a:pt x="186" y="1001"/>
                    <a:pt x="186" y="991"/>
                    <a:pt x="186" y="982"/>
                  </a:cubicBezTo>
                  <a:close/>
                  <a:moveTo>
                    <a:pt x="186" y="956"/>
                  </a:moveTo>
                  <a:cubicBezTo>
                    <a:pt x="186" y="946"/>
                    <a:pt x="186" y="937"/>
                    <a:pt x="186" y="928"/>
                  </a:cubicBezTo>
                  <a:cubicBezTo>
                    <a:pt x="193" y="927"/>
                    <a:pt x="200" y="927"/>
                    <a:pt x="208" y="927"/>
                  </a:cubicBezTo>
                  <a:cubicBezTo>
                    <a:pt x="208" y="936"/>
                    <a:pt x="208" y="945"/>
                    <a:pt x="208" y="954"/>
                  </a:cubicBezTo>
                  <a:cubicBezTo>
                    <a:pt x="200" y="954"/>
                    <a:pt x="193" y="955"/>
                    <a:pt x="186" y="956"/>
                  </a:cubicBezTo>
                  <a:close/>
                  <a:moveTo>
                    <a:pt x="186" y="873"/>
                  </a:moveTo>
                  <a:cubicBezTo>
                    <a:pt x="193" y="873"/>
                    <a:pt x="200" y="873"/>
                    <a:pt x="208" y="873"/>
                  </a:cubicBezTo>
                  <a:cubicBezTo>
                    <a:pt x="208" y="882"/>
                    <a:pt x="208" y="891"/>
                    <a:pt x="208" y="900"/>
                  </a:cubicBezTo>
                  <a:cubicBezTo>
                    <a:pt x="200" y="900"/>
                    <a:pt x="193" y="901"/>
                    <a:pt x="186" y="901"/>
                  </a:cubicBezTo>
                  <a:cubicBezTo>
                    <a:pt x="186" y="892"/>
                    <a:pt x="186" y="883"/>
                    <a:pt x="186" y="873"/>
                  </a:cubicBezTo>
                  <a:close/>
                  <a:moveTo>
                    <a:pt x="186" y="847"/>
                  </a:moveTo>
                  <a:cubicBezTo>
                    <a:pt x="186" y="838"/>
                    <a:pt x="186" y="828"/>
                    <a:pt x="186" y="819"/>
                  </a:cubicBezTo>
                  <a:cubicBezTo>
                    <a:pt x="193" y="819"/>
                    <a:pt x="200" y="819"/>
                    <a:pt x="208" y="819"/>
                  </a:cubicBezTo>
                  <a:cubicBezTo>
                    <a:pt x="208" y="828"/>
                    <a:pt x="208" y="837"/>
                    <a:pt x="208" y="846"/>
                  </a:cubicBezTo>
                  <a:cubicBezTo>
                    <a:pt x="200" y="846"/>
                    <a:pt x="193" y="847"/>
                    <a:pt x="186" y="847"/>
                  </a:cubicBezTo>
                  <a:close/>
                  <a:moveTo>
                    <a:pt x="186" y="764"/>
                  </a:moveTo>
                  <a:cubicBezTo>
                    <a:pt x="193" y="765"/>
                    <a:pt x="200" y="765"/>
                    <a:pt x="208" y="765"/>
                  </a:cubicBezTo>
                  <a:cubicBezTo>
                    <a:pt x="208" y="774"/>
                    <a:pt x="208" y="783"/>
                    <a:pt x="208" y="792"/>
                  </a:cubicBezTo>
                  <a:cubicBezTo>
                    <a:pt x="200" y="792"/>
                    <a:pt x="193" y="792"/>
                    <a:pt x="186" y="793"/>
                  </a:cubicBezTo>
                  <a:cubicBezTo>
                    <a:pt x="186" y="783"/>
                    <a:pt x="186" y="774"/>
                    <a:pt x="186" y="764"/>
                  </a:cubicBezTo>
                  <a:close/>
                  <a:moveTo>
                    <a:pt x="186" y="738"/>
                  </a:moveTo>
                  <a:cubicBezTo>
                    <a:pt x="186" y="729"/>
                    <a:pt x="186" y="719"/>
                    <a:pt x="186" y="710"/>
                  </a:cubicBezTo>
                  <a:cubicBezTo>
                    <a:pt x="193" y="710"/>
                    <a:pt x="200" y="711"/>
                    <a:pt x="208" y="711"/>
                  </a:cubicBezTo>
                  <a:cubicBezTo>
                    <a:pt x="208" y="720"/>
                    <a:pt x="208" y="729"/>
                    <a:pt x="208" y="738"/>
                  </a:cubicBezTo>
                  <a:cubicBezTo>
                    <a:pt x="200" y="738"/>
                    <a:pt x="193" y="738"/>
                    <a:pt x="186" y="738"/>
                  </a:cubicBezTo>
                  <a:close/>
                  <a:moveTo>
                    <a:pt x="186" y="656"/>
                  </a:moveTo>
                  <a:cubicBezTo>
                    <a:pt x="193" y="656"/>
                    <a:pt x="200" y="657"/>
                    <a:pt x="208" y="657"/>
                  </a:cubicBezTo>
                  <a:cubicBezTo>
                    <a:pt x="208" y="666"/>
                    <a:pt x="208" y="675"/>
                    <a:pt x="208" y="685"/>
                  </a:cubicBezTo>
                  <a:cubicBezTo>
                    <a:pt x="200" y="684"/>
                    <a:pt x="193" y="684"/>
                    <a:pt x="186" y="684"/>
                  </a:cubicBezTo>
                  <a:cubicBezTo>
                    <a:pt x="186" y="674"/>
                    <a:pt x="186" y="665"/>
                    <a:pt x="186" y="656"/>
                  </a:cubicBezTo>
                  <a:close/>
                  <a:moveTo>
                    <a:pt x="186" y="601"/>
                  </a:moveTo>
                  <a:cubicBezTo>
                    <a:pt x="193" y="602"/>
                    <a:pt x="200" y="603"/>
                    <a:pt x="208" y="604"/>
                  </a:cubicBezTo>
                  <a:cubicBezTo>
                    <a:pt x="208" y="613"/>
                    <a:pt x="208" y="622"/>
                    <a:pt x="208" y="631"/>
                  </a:cubicBezTo>
                  <a:cubicBezTo>
                    <a:pt x="200" y="630"/>
                    <a:pt x="193" y="630"/>
                    <a:pt x="186" y="629"/>
                  </a:cubicBezTo>
                  <a:cubicBezTo>
                    <a:pt x="186" y="620"/>
                    <a:pt x="186" y="611"/>
                    <a:pt x="186" y="601"/>
                  </a:cubicBezTo>
                  <a:close/>
                  <a:moveTo>
                    <a:pt x="186" y="547"/>
                  </a:moveTo>
                  <a:cubicBezTo>
                    <a:pt x="193" y="548"/>
                    <a:pt x="200" y="549"/>
                    <a:pt x="208" y="550"/>
                  </a:cubicBezTo>
                  <a:cubicBezTo>
                    <a:pt x="208" y="559"/>
                    <a:pt x="208" y="568"/>
                    <a:pt x="208" y="577"/>
                  </a:cubicBezTo>
                  <a:cubicBezTo>
                    <a:pt x="200" y="576"/>
                    <a:pt x="193" y="576"/>
                    <a:pt x="186" y="575"/>
                  </a:cubicBezTo>
                  <a:cubicBezTo>
                    <a:pt x="186" y="566"/>
                    <a:pt x="186" y="556"/>
                    <a:pt x="186" y="547"/>
                  </a:cubicBezTo>
                  <a:close/>
                  <a:moveTo>
                    <a:pt x="186" y="492"/>
                  </a:moveTo>
                  <a:cubicBezTo>
                    <a:pt x="193" y="494"/>
                    <a:pt x="200" y="495"/>
                    <a:pt x="208" y="496"/>
                  </a:cubicBezTo>
                  <a:cubicBezTo>
                    <a:pt x="208" y="505"/>
                    <a:pt x="208" y="514"/>
                    <a:pt x="208" y="523"/>
                  </a:cubicBezTo>
                  <a:cubicBezTo>
                    <a:pt x="200" y="522"/>
                    <a:pt x="193" y="521"/>
                    <a:pt x="186" y="521"/>
                  </a:cubicBezTo>
                  <a:cubicBezTo>
                    <a:pt x="186" y="511"/>
                    <a:pt x="186" y="502"/>
                    <a:pt x="186" y="492"/>
                  </a:cubicBezTo>
                  <a:close/>
                  <a:moveTo>
                    <a:pt x="186" y="438"/>
                  </a:moveTo>
                  <a:cubicBezTo>
                    <a:pt x="193" y="439"/>
                    <a:pt x="200" y="441"/>
                    <a:pt x="208" y="442"/>
                  </a:cubicBezTo>
                  <a:cubicBezTo>
                    <a:pt x="208" y="451"/>
                    <a:pt x="208" y="460"/>
                    <a:pt x="208" y="469"/>
                  </a:cubicBezTo>
                  <a:cubicBezTo>
                    <a:pt x="200" y="468"/>
                    <a:pt x="193" y="467"/>
                    <a:pt x="186" y="466"/>
                  </a:cubicBezTo>
                  <a:cubicBezTo>
                    <a:pt x="186" y="457"/>
                    <a:pt x="186" y="448"/>
                    <a:pt x="186" y="438"/>
                  </a:cubicBezTo>
                  <a:close/>
                  <a:moveTo>
                    <a:pt x="186" y="384"/>
                  </a:moveTo>
                  <a:cubicBezTo>
                    <a:pt x="193" y="385"/>
                    <a:pt x="200" y="387"/>
                    <a:pt x="208" y="388"/>
                  </a:cubicBezTo>
                  <a:cubicBezTo>
                    <a:pt x="208" y="397"/>
                    <a:pt x="208" y="406"/>
                    <a:pt x="208" y="415"/>
                  </a:cubicBezTo>
                  <a:cubicBezTo>
                    <a:pt x="200" y="414"/>
                    <a:pt x="193" y="413"/>
                    <a:pt x="186" y="412"/>
                  </a:cubicBezTo>
                  <a:cubicBezTo>
                    <a:pt x="186" y="403"/>
                    <a:pt x="186" y="393"/>
                    <a:pt x="186" y="384"/>
                  </a:cubicBezTo>
                  <a:close/>
                  <a:moveTo>
                    <a:pt x="186" y="329"/>
                  </a:moveTo>
                  <a:cubicBezTo>
                    <a:pt x="193" y="331"/>
                    <a:pt x="200" y="333"/>
                    <a:pt x="208" y="334"/>
                  </a:cubicBezTo>
                  <a:cubicBezTo>
                    <a:pt x="208" y="343"/>
                    <a:pt x="208" y="352"/>
                    <a:pt x="208" y="361"/>
                  </a:cubicBezTo>
                  <a:cubicBezTo>
                    <a:pt x="200" y="360"/>
                    <a:pt x="193" y="359"/>
                    <a:pt x="186" y="358"/>
                  </a:cubicBezTo>
                  <a:cubicBezTo>
                    <a:pt x="186" y="348"/>
                    <a:pt x="186" y="339"/>
                    <a:pt x="186" y="329"/>
                  </a:cubicBezTo>
                  <a:close/>
                  <a:moveTo>
                    <a:pt x="186" y="275"/>
                  </a:moveTo>
                  <a:cubicBezTo>
                    <a:pt x="193" y="277"/>
                    <a:pt x="200" y="279"/>
                    <a:pt x="208" y="280"/>
                  </a:cubicBezTo>
                  <a:cubicBezTo>
                    <a:pt x="208" y="289"/>
                    <a:pt x="208" y="299"/>
                    <a:pt x="208" y="308"/>
                  </a:cubicBezTo>
                  <a:cubicBezTo>
                    <a:pt x="200" y="306"/>
                    <a:pt x="193" y="305"/>
                    <a:pt x="186" y="303"/>
                  </a:cubicBezTo>
                  <a:cubicBezTo>
                    <a:pt x="186" y="294"/>
                    <a:pt x="186" y="284"/>
                    <a:pt x="186" y="275"/>
                  </a:cubicBezTo>
                  <a:close/>
                  <a:moveTo>
                    <a:pt x="186" y="249"/>
                  </a:moveTo>
                  <a:cubicBezTo>
                    <a:pt x="186" y="239"/>
                    <a:pt x="186" y="230"/>
                    <a:pt x="186" y="221"/>
                  </a:cubicBezTo>
                  <a:cubicBezTo>
                    <a:pt x="193" y="223"/>
                    <a:pt x="200" y="225"/>
                    <a:pt x="208" y="227"/>
                  </a:cubicBezTo>
                  <a:cubicBezTo>
                    <a:pt x="208" y="236"/>
                    <a:pt x="208" y="245"/>
                    <a:pt x="208" y="254"/>
                  </a:cubicBezTo>
                  <a:cubicBezTo>
                    <a:pt x="200" y="252"/>
                    <a:pt x="193" y="250"/>
                    <a:pt x="186" y="249"/>
                  </a:cubicBezTo>
                  <a:close/>
                  <a:moveTo>
                    <a:pt x="186" y="166"/>
                  </a:moveTo>
                  <a:cubicBezTo>
                    <a:pt x="193" y="168"/>
                    <a:pt x="200" y="171"/>
                    <a:pt x="208" y="173"/>
                  </a:cubicBezTo>
                  <a:cubicBezTo>
                    <a:pt x="208" y="182"/>
                    <a:pt x="208" y="191"/>
                    <a:pt x="208" y="200"/>
                  </a:cubicBezTo>
                  <a:cubicBezTo>
                    <a:pt x="200" y="198"/>
                    <a:pt x="193" y="196"/>
                    <a:pt x="186" y="194"/>
                  </a:cubicBezTo>
                  <a:cubicBezTo>
                    <a:pt x="186" y="185"/>
                    <a:pt x="186" y="176"/>
                    <a:pt x="186" y="166"/>
                  </a:cubicBezTo>
                  <a:close/>
                  <a:moveTo>
                    <a:pt x="208" y="146"/>
                  </a:moveTo>
                  <a:cubicBezTo>
                    <a:pt x="186" y="140"/>
                    <a:pt x="186" y="140"/>
                    <a:pt x="186" y="140"/>
                  </a:cubicBezTo>
                  <a:cubicBezTo>
                    <a:pt x="186" y="112"/>
                    <a:pt x="186" y="112"/>
                    <a:pt x="186" y="112"/>
                  </a:cubicBezTo>
                  <a:cubicBezTo>
                    <a:pt x="208" y="119"/>
                    <a:pt x="208" y="119"/>
                    <a:pt x="208" y="119"/>
                  </a:cubicBezTo>
                  <a:lnTo>
                    <a:pt x="208" y="146"/>
                  </a:lnTo>
                  <a:close/>
                  <a:moveTo>
                    <a:pt x="228" y="1033"/>
                  </a:moveTo>
                  <a:cubicBezTo>
                    <a:pt x="247" y="1031"/>
                    <a:pt x="247" y="1031"/>
                    <a:pt x="247" y="1031"/>
                  </a:cubicBezTo>
                  <a:cubicBezTo>
                    <a:pt x="247" y="1057"/>
                    <a:pt x="247" y="1057"/>
                    <a:pt x="247" y="1057"/>
                  </a:cubicBezTo>
                  <a:cubicBezTo>
                    <a:pt x="228" y="1060"/>
                    <a:pt x="228" y="1060"/>
                    <a:pt x="228" y="1060"/>
                  </a:cubicBezTo>
                  <a:lnTo>
                    <a:pt x="228" y="1033"/>
                  </a:lnTo>
                  <a:close/>
                  <a:moveTo>
                    <a:pt x="228" y="980"/>
                  </a:moveTo>
                  <a:cubicBezTo>
                    <a:pt x="234" y="979"/>
                    <a:pt x="241" y="979"/>
                    <a:pt x="247" y="978"/>
                  </a:cubicBezTo>
                  <a:cubicBezTo>
                    <a:pt x="247" y="987"/>
                    <a:pt x="247" y="995"/>
                    <a:pt x="247" y="1004"/>
                  </a:cubicBezTo>
                  <a:cubicBezTo>
                    <a:pt x="241" y="1005"/>
                    <a:pt x="234" y="1005"/>
                    <a:pt x="228" y="1006"/>
                  </a:cubicBezTo>
                  <a:cubicBezTo>
                    <a:pt x="228" y="997"/>
                    <a:pt x="228" y="989"/>
                    <a:pt x="228" y="980"/>
                  </a:cubicBezTo>
                  <a:close/>
                  <a:moveTo>
                    <a:pt x="228" y="926"/>
                  </a:moveTo>
                  <a:cubicBezTo>
                    <a:pt x="234" y="926"/>
                    <a:pt x="241" y="926"/>
                    <a:pt x="247" y="926"/>
                  </a:cubicBezTo>
                  <a:cubicBezTo>
                    <a:pt x="247" y="934"/>
                    <a:pt x="247" y="943"/>
                    <a:pt x="247" y="951"/>
                  </a:cubicBezTo>
                  <a:cubicBezTo>
                    <a:pt x="241" y="952"/>
                    <a:pt x="234" y="952"/>
                    <a:pt x="228" y="953"/>
                  </a:cubicBezTo>
                  <a:cubicBezTo>
                    <a:pt x="228" y="944"/>
                    <a:pt x="228" y="935"/>
                    <a:pt x="228" y="926"/>
                  </a:cubicBezTo>
                  <a:close/>
                  <a:moveTo>
                    <a:pt x="228" y="873"/>
                  </a:moveTo>
                  <a:cubicBezTo>
                    <a:pt x="235" y="873"/>
                    <a:pt x="241" y="873"/>
                    <a:pt x="247" y="873"/>
                  </a:cubicBezTo>
                  <a:cubicBezTo>
                    <a:pt x="247" y="881"/>
                    <a:pt x="247" y="890"/>
                    <a:pt x="247" y="898"/>
                  </a:cubicBezTo>
                  <a:cubicBezTo>
                    <a:pt x="241" y="899"/>
                    <a:pt x="235" y="899"/>
                    <a:pt x="228" y="899"/>
                  </a:cubicBezTo>
                  <a:cubicBezTo>
                    <a:pt x="228" y="891"/>
                    <a:pt x="228" y="882"/>
                    <a:pt x="228" y="873"/>
                  </a:cubicBezTo>
                  <a:close/>
                  <a:moveTo>
                    <a:pt x="228" y="820"/>
                  </a:moveTo>
                  <a:cubicBezTo>
                    <a:pt x="235" y="820"/>
                    <a:pt x="241" y="820"/>
                    <a:pt x="247" y="820"/>
                  </a:cubicBezTo>
                  <a:cubicBezTo>
                    <a:pt x="247" y="828"/>
                    <a:pt x="247" y="837"/>
                    <a:pt x="247" y="845"/>
                  </a:cubicBezTo>
                  <a:cubicBezTo>
                    <a:pt x="241" y="845"/>
                    <a:pt x="235" y="846"/>
                    <a:pt x="228" y="846"/>
                  </a:cubicBezTo>
                  <a:cubicBezTo>
                    <a:pt x="228" y="837"/>
                    <a:pt x="228" y="828"/>
                    <a:pt x="228" y="820"/>
                  </a:cubicBezTo>
                  <a:close/>
                  <a:moveTo>
                    <a:pt x="228" y="766"/>
                  </a:moveTo>
                  <a:cubicBezTo>
                    <a:pt x="235" y="766"/>
                    <a:pt x="241" y="767"/>
                    <a:pt x="248" y="767"/>
                  </a:cubicBezTo>
                  <a:cubicBezTo>
                    <a:pt x="248" y="775"/>
                    <a:pt x="248" y="784"/>
                    <a:pt x="248" y="792"/>
                  </a:cubicBezTo>
                  <a:cubicBezTo>
                    <a:pt x="241" y="792"/>
                    <a:pt x="235" y="792"/>
                    <a:pt x="228" y="793"/>
                  </a:cubicBezTo>
                  <a:cubicBezTo>
                    <a:pt x="228" y="784"/>
                    <a:pt x="228" y="775"/>
                    <a:pt x="228" y="766"/>
                  </a:cubicBezTo>
                  <a:close/>
                  <a:moveTo>
                    <a:pt x="229" y="713"/>
                  </a:moveTo>
                  <a:cubicBezTo>
                    <a:pt x="235" y="713"/>
                    <a:pt x="241" y="714"/>
                    <a:pt x="248" y="714"/>
                  </a:cubicBezTo>
                  <a:cubicBezTo>
                    <a:pt x="248" y="722"/>
                    <a:pt x="248" y="731"/>
                    <a:pt x="248" y="739"/>
                  </a:cubicBezTo>
                  <a:cubicBezTo>
                    <a:pt x="241" y="739"/>
                    <a:pt x="235" y="739"/>
                    <a:pt x="229" y="739"/>
                  </a:cubicBezTo>
                  <a:cubicBezTo>
                    <a:pt x="229" y="730"/>
                    <a:pt x="229" y="722"/>
                    <a:pt x="229" y="713"/>
                  </a:cubicBezTo>
                  <a:close/>
                  <a:moveTo>
                    <a:pt x="229" y="659"/>
                  </a:moveTo>
                  <a:cubicBezTo>
                    <a:pt x="235" y="660"/>
                    <a:pt x="241" y="660"/>
                    <a:pt x="248" y="661"/>
                  </a:cubicBezTo>
                  <a:cubicBezTo>
                    <a:pt x="248" y="669"/>
                    <a:pt x="248" y="678"/>
                    <a:pt x="248" y="686"/>
                  </a:cubicBezTo>
                  <a:cubicBezTo>
                    <a:pt x="241" y="686"/>
                    <a:pt x="235" y="686"/>
                    <a:pt x="229" y="686"/>
                  </a:cubicBezTo>
                  <a:cubicBezTo>
                    <a:pt x="229" y="677"/>
                    <a:pt x="229" y="668"/>
                    <a:pt x="229" y="659"/>
                  </a:cubicBezTo>
                  <a:close/>
                  <a:moveTo>
                    <a:pt x="229" y="606"/>
                  </a:moveTo>
                  <a:cubicBezTo>
                    <a:pt x="235" y="607"/>
                    <a:pt x="242" y="607"/>
                    <a:pt x="248" y="608"/>
                  </a:cubicBezTo>
                  <a:cubicBezTo>
                    <a:pt x="248" y="617"/>
                    <a:pt x="248" y="625"/>
                    <a:pt x="248" y="634"/>
                  </a:cubicBezTo>
                  <a:cubicBezTo>
                    <a:pt x="242" y="633"/>
                    <a:pt x="235" y="633"/>
                    <a:pt x="229" y="632"/>
                  </a:cubicBezTo>
                  <a:cubicBezTo>
                    <a:pt x="229" y="624"/>
                    <a:pt x="229" y="615"/>
                    <a:pt x="229" y="606"/>
                  </a:cubicBezTo>
                  <a:close/>
                  <a:moveTo>
                    <a:pt x="229" y="553"/>
                  </a:moveTo>
                  <a:cubicBezTo>
                    <a:pt x="235" y="553"/>
                    <a:pt x="242" y="554"/>
                    <a:pt x="248" y="555"/>
                  </a:cubicBezTo>
                  <a:cubicBezTo>
                    <a:pt x="248" y="564"/>
                    <a:pt x="248" y="572"/>
                    <a:pt x="248" y="581"/>
                  </a:cubicBezTo>
                  <a:cubicBezTo>
                    <a:pt x="242" y="580"/>
                    <a:pt x="235" y="580"/>
                    <a:pt x="229" y="579"/>
                  </a:cubicBezTo>
                  <a:cubicBezTo>
                    <a:pt x="229" y="570"/>
                    <a:pt x="229" y="561"/>
                    <a:pt x="229" y="553"/>
                  </a:cubicBezTo>
                  <a:close/>
                  <a:moveTo>
                    <a:pt x="229" y="499"/>
                  </a:moveTo>
                  <a:cubicBezTo>
                    <a:pt x="236" y="500"/>
                    <a:pt x="242" y="501"/>
                    <a:pt x="248" y="502"/>
                  </a:cubicBezTo>
                  <a:cubicBezTo>
                    <a:pt x="248" y="511"/>
                    <a:pt x="248" y="519"/>
                    <a:pt x="248" y="528"/>
                  </a:cubicBezTo>
                  <a:cubicBezTo>
                    <a:pt x="242" y="527"/>
                    <a:pt x="236" y="526"/>
                    <a:pt x="229" y="526"/>
                  </a:cubicBezTo>
                  <a:cubicBezTo>
                    <a:pt x="229" y="517"/>
                    <a:pt x="229" y="508"/>
                    <a:pt x="229" y="499"/>
                  </a:cubicBezTo>
                  <a:close/>
                  <a:moveTo>
                    <a:pt x="229" y="446"/>
                  </a:moveTo>
                  <a:cubicBezTo>
                    <a:pt x="236" y="447"/>
                    <a:pt x="242" y="448"/>
                    <a:pt x="248" y="449"/>
                  </a:cubicBezTo>
                  <a:cubicBezTo>
                    <a:pt x="248" y="458"/>
                    <a:pt x="248" y="466"/>
                    <a:pt x="248" y="475"/>
                  </a:cubicBezTo>
                  <a:cubicBezTo>
                    <a:pt x="242" y="474"/>
                    <a:pt x="236" y="473"/>
                    <a:pt x="229" y="472"/>
                  </a:cubicBezTo>
                  <a:cubicBezTo>
                    <a:pt x="229" y="464"/>
                    <a:pt x="229" y="455"/>
                    <a:pt x="229" y="446"/>
                  </a:cubicBezTo>
                  <a:close/>
                  <a:moveTo>
                    <a:pt x="230" y="393"/>
                  </a:moveTo>
                  <a:cubicBezTo>
                    <a:pt x="236" y="394"/>
                    <a:pt x="242" y="395"/>
                    <a:pt x="249" y="396"/>
                  </a:cubicBezTo>
                  <a:cubicBezTo>
                    <a:pt x="249" y="405"/>
                    <a:pt x="249" y="413"/>
                    <a:pt x="249" y="422"/>
                  </a:cubicBezTo>
                  <a:cubicBezTo>
                    <a:pt x="242" y="421"/>
                    <a:pt x="236" y="420"/>
                    <a:pt x="230" y="419"/>
                  </a:cubicBezTo>
                  <a:cubicBezTo>
                    <a:pt x="230" y="410"/>
                    <a:pt x="230" y="401"/>
                    <a:pt x="230" y="393"/>
                  </a:cubicBezTo>
                  <a:close/>
                  <a:moveTo>
                    <a:pt x="230" y="339"/>
                  </a:moveTo>
                  <a:cubicBezTo>
                    <a:pt x="236" y="341"/>
                    <a:pt x="242" y="342"/>
                    <a:pt x="249" y="343"/>
                  </a:cubicBezTo>
                  <a:cubicBezTo>
                    <a:pt x="249" y="352"/>
                    <a:pt x="249" y="360"/>
                    <a:pt x="249" y="369"/>
                  </a:cubicBezTo>
                  <a:cubicBezTo>
                    <a:pt x="242" y="368"/>
                    <a:pt x="236" y="367"/>
                    <a:pt x="230" y="366"/>
                  </a:cubicBezTo>
                  <a:cubicBezTo>
                    <a:pt x="230" y="357"/>
                    <a:pt x="230" y="348"/>
                    <a:pt x="230" y="339"/>
                  </a:cubicBezTo>
                  <a:close/>
                  <a:moveTo>
                    <a:pt x="230" y="286"/>
                  </a:moveTo>
                  <a:cubicBezTo>
                    <a:pt x="236" y="287"/>
                    <a:pt x="242" y="289"/>
                    <a:pt x="249" y="291"/>
                  </a:cubicBezTo>
                  <a:cubicBezTo>
                    <a:pt x="249" y="299"/>
                    <a:pt x="249" y="307"/>
                    <a:pt x="249" y="316"/>
                  </a:cubicBezTo>
                  <a:cubicBezTo>
                    <a:pt x="242" y="315"/>
                    <a:pt x="236" y="313"/>
                    <a:pt x="230" y="312"/>
                  </a:cubicBezTo>
                  <a:cubicBezTo>
                    <a:pt x="230" y="303"/>
                    <a:pt x="230" y="295"/>
                    <a:pt x="230" y="286"/>
                  </a:cubicBezTo>
                  <a:close/>
                  <a:moveTo>
                    <a:pt x="230" y="232"/>
                  </a:moveTo>
                  <a:cubicBezTo>
                    <a:pt x="236" y="234"/>
                    <a:pt x="243" y="236"/>
                    <a:pt x="249" y="238"/>
                  </a:cubicBezTo>
                  <a:cubicBezTo>
                    <a:pt x="249" y="246"/>
                    <a:pt x="249" y="255"/>
                    <a:pt x="249" y="263"/>
                  </a:cubicBezTo>
                  <a:cubicBezTo>
                    <a:pt x="243" y="262"/>
                    <a:pt x="236" y="260"/>
                    <a:pt x="230" y="259"/>
                  </a:cubicBezTo>
                  <a:cubicBezTo>
                    <a:pt x="230" y="250"/>
                    <a:pt x="230" y="241"/>
                    <a:pt x="230" y="232"/>
                  </a:cubicBezTo>
                  <a:close/>
                  <a:moveTo>
                    <a:pt x="230" y="179"/>
                  </a:moveTo>
                  <a:cubicBezTo>
                    <a:pt x="236" y="181"/>
                    <a:pt x="243" y="183"/>
                    <a:pt x="249" y="185"/>
                  </a:cubicBezTo>
                  <a:cubicBezTo>
                    <a:pt x="249" y="193"/>
                    <a:pt x="249" y="202"/>
                    <a:pt x="249" y="210"/>
                  </a:cubicBezTo>
                  <a:cubicBezTo>
                    <a:pt x="243" y="209"/>
                    <a:pt x="236" y="207"/>
                    <a:pt x="230" y="205"/>
                  </a:cubicBezTo>
                  <a:cubicBezTo>
                    <a:pt x="230" y="197"/>
                    <a:pt x="230" y="188"/>
                    <a:pt x="230" y="179"/>
                  </a:cubicBezTo>
                  <a:close/>
                  <a:moveTo>
                    <a:pt x="249" y="157"/>
                  </a:moveTo>
                  <a:cubicBezTo>
                    <a:pt x="230" y="152"/>
                    <a:pt x="230" y="152"/>
                    <a:pt x="230" y="152"/>
                  </a:cubicBezTo>
                  <a:cubicBezTo>
                    <a:pt x="230" y="126"/>
                    <a:pt x="230" y="126"/>
                    <a:pt x="230" y="126"/>
                  </a:cubicBezTo>
                  <a:cubicBezTo>
                    <a:pt x="249" y="132"/>
                    <a:pt x="249" y="132"/>
                    <a:pt x="249" y="132"/>
                  </a:cubicBezTo>
                  <a:lnTo>
                    <a:pt x="249" y="157"/>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7" name="Freeform 23"/>
            <p:cNvSpPr>
              <a:spLocks noEditPoints="1"/>
            </p:cNvSpPr>
            <p:nvPr/>
          </p:nvSpPr>
          <p:spPr bwMode="auto">
            <a:xfrm>
              <a:off x="8004315" y="3356992"/>
              <a:ext cx="114983" cy="857345"/>
            </a:xfrm>
            <a:custGeom>
              <a:avLst/>
              <a:gdLst>
                <a:gd name="T0" fmla="*/ 0 w 111"/>
                <a:gd name="T1" fmla="*/ 865 h 865"/>
                <a:gd name="T2" fmla="*/ 111 w 111"/>
                <a:gd name="T3" fmla="*/ 36 h 865"/>
                <a:gd name="T4" fmla="*/ 97 w 111"/>
                <a:gd name="T5" fmla="*/ 791 h 865"/>
                <a:gd name="T6" fmla="*/ 16 w 111"/>
                <a:gd name="T7" fmla="*/ 791 h 865"/>
                <a:gd name="T8" fmla="*/ 97 w 111"/>
                <a:gd name="T9" fmla="*/ 791 h 865"/>
                <a:gd name="T10" fmla="*/ 16 w 111"/>
                <a:gd name="T11" fmla="*/ 756 h 865"/>
                <a:gd name="T12" fmla="*/ 97 w 111"/>
                <a:gd name="T13" fmla="*/ 719 h 865"/>
                <a:gd name="T14" fmla="*/ 97 w 111"/>
                <a:gd name="T15" fmla="*/ 684 h 865"/>
                <a:gd name="T16" fmla="*/ 16 w 111"/>
                <a:gd name="T17" fmla="*/ 677 h 865"/>
                <a:gd name="T18" fmla="*/ 97 w 111"/>
                <a:gd name="T19" fmla="*/ 684 h 865"/>
                <a:gd name="T20" fmla="*/ 16 w 111"/>
                <a:gd name="T21" fmla="*/ 642 h 865"/>
                <a:gd name="T22" fmla="*/ 97 w 111"/>
                <a:gd name="T23" fmla="*/ 612 h 865"/>
                <a:gd name="T24" fmla="*/ 97 w 111"/>
                <a:gd name="T25" fmla="*/ 577 h 865"/>
                <a:gd name="T26" fmla="*/ 16 w 111"/>
                <a:gd name="T27" fmla="*/ 563 h 865"/>
                <a:gd name="T28" fmla="*/ 97 w 111"/>
                <a:gd name="T29" fmla="*/ 577 h 865"/>
                <a:gd name="T30" fmla="*/ 16 w 111"/>
                <a:gd name="T31" fmla="*/ 528 h 865"/>
                <a:gd name="T32" fmla="*/ 97 w 111"/>
                <a:gd name="T33" fmla="*/ 505 h 865"/>
                <a:gd name="T34" fmla="*/ 97 w 111"/>
                <a:gd name="T35" fmla="*/ 470 h 865"/>
                <a:gd name="T36" fmla="*/ 16 w 111"/>
                <a:gd name="T37" fmla="*/ 449 h 865"/>
                <a:gd name="T38" fmla="*/ 97 w 111"/>
                <a:gd name="T39" fmla="*/ 470 h 865"/>
                <a:gd name="T40" fmla="*/ 16 w 111"/>
                <a:gd name="T41" fmla="*/ 414 h 865"/>
                <a:gd name="T42" fmla="*/ 97 w 111"/>
                <a:gd name="T43" fmla="*/ 397 h 865"/>
                <a:gd name="T44" fmla="*/ 97 w 111"/>
                <a:gd name="T45" fmla="*/ 363 h 865"/>
                <a:gd name="T46" fmla="*/ 16 w 111"/>
                <a:gd name="T47" fmla="*/ 335 h 865"/>
                <a:gd name="T48" fmla="*/ 97 w 111"/>
                <a:gd name="T49" fmla="*/ 363 h 865"/>
                <a:gd name="T50" fmla="*/ 16 w 111"/>
                <a:gd name="T51" fmla="*/ 300 h 865"/>
                <a:gd name="T52" fmla="*/ 97 w 111"/>
                <a:gd name="T53" fmla="*/ 290 h 865"/>
                <a:gd name="T54" fmla="*/ 97 w 111"/>
                <a:gd name="T55" fmla="*/ 256 h 865"/>
                <a:gd name="T56" fmla="*/ 16 w 111"/>
                <a:gd name="T57" fmla="*/ 221 h 865"/>
                <a:gd name="T58" fmla="*/ 97 w 111"/>
                <a:gd name="T59" fmla="*/ 256 h 865"/>
                <a:gd name="T60" fmla="*/ 16 w 111"/>
                <a:gd name="T61" fmla="*/ 186 h 865"/>
                <a:gd name="T62" fmla="*/ 97 w 111"/>
                <a:gd name="T63" fmla="*/ 183 h 865"/>
                <a:gd name="T64" fmla="*/ 97 w 111"/>
                <a:gd name="T65" fmla="*/ 149 h 865"/>
                <a:gd name="T66" fmla="*/ 16 w 111"/>
                <a:gd name="T67" fmla="*/ 107 h 865"/>
                <a:gd name="T68" fmla="*/ 97 w 111"/>
                <a:gd name="T69" fmla="*/ 149 h 865"/>
                <a:gd name="T70" fmla="*/ 16 w 111"/>
                <a:gd name="T71" fmla="*/ 73 h 865"/>
                <a:gd name="T72" fmla="*/ 97 w 111"/>
                <a:gd name="T73" fmla="*/ 7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865">
                  <a:moveTo>
                    <a:pt x="0" y="0"/>
                  </a:moveTo>
                  <a:cubicBezTo>
                    <a:pt x="0" y="865"/>
                    <a:pt x="0" y="865"/>
                    <a:pt x="0" y="865"/>
                  </a:cubicBezTo>
                  <a:cubicBezTo>
                    <a:pt x="111" y="839"/>
                    <a:pt x="111" y="839"/>
                    <a:pt x="111" y="839"/>
                  </a:cubicBezTo>
                  <a:cubicBezTo>
                    <a:pt x="111" y="36"/>
                    <a:pt x="111" y="36"/>
                    <a:pt x="111" y="36"/>
                  </a:cubicBezTo>
                  <a:lnTo>
                    <a:pt x="0" y="0"/>
                  </a:lnTo>
                  <a:close/>
                  <a:moveTo>
                    <a:pt x="97" y="791"/>
                  </a:moveTo>
                  <a:cubicBezTo>
                    <a:pt x="16" y="813"/>
                    <a:pt x="16" y="813"/>
                    <a:pt x="16" y="813"/>
                  </a:cubicBezTo>
                  <a:cubicBezTo>
                    <a:pt x="16" y="791"/>
                    <a:pt x="16" y="791"/>
                    <a:pt x="16" y="791"/>
                  </a:cubicBezTo>
                  <a:cubicBezTo>
                    <a:pt x="97" y="773"/>
                    <a:pt x="97" y="773"/>
                    <a:pt x="97" y="773"/>
                  </a:cubicBezTo>
                  <a:lnTo>
                    <a:pt x="97" y="791"/>
                  </a:lnTo>
                  <a:close/>
                  <a:moveTo>
                    <a:pt x="97" y="737"/>
                  </a:moveTo>
                  <a:cubicBezTo>
                    <a:pt x="70" y="743"/>
                    <a:pt x="43" y="750"/>
                    <a:pt x="16" y="756"/>
                  </a:cubicBezTo>
                  <a:cubicBezTo>
                    <a:pt x="16" y="748"/>
                    <a:pt x="16" y="741"/>
                    <a:pt x="16" y="734"/>
                  </a:cubicBezTo>
                  <a:cubicBezTo>
                    <a:pt x="43" y="729"/>
                    <a:pt x="70" y="724"/>
                    <a:pt x="97" y="719"/>
                  </a:cubicBezTo>
                  <a:cubicBezTo>
                    <a:pt x="97" y="725"/>
                    <a:pt x="97" y="731"/>
                    <a:pt x="97" y="737"/>
                  </a:cubicBezTo>
                  <a:close/>
                  <a:moveTo>
                    <a:pt x="97" y="684"/>
                  </a:moveTo>
                  <a:cubicBezTo>
                    <a:pt x="70" y="689"/>
                    <a:pt x="43" y="694"/>
                    <a:pt x="16" y="699"/>
                  </a:cubicBezTo>
                  <a:cubicBezTo>
                    <a:pt x="16" y="691"/>
                    <a:pt x="16" y="684"/>
                    <a:pt x="16" y="677"/>
                  </a:cubicBezTo>
                  <a:cubicBezTo>
                    <a:pt x="43" y="673"/>
                    <a:pt x="70" y="669"/>
                    <a:pt x="97" y="666"/>
                  </a:cubicBezTo>
                  <a:cubicBezTo>
                    <a:pt x="97" y="672"/>
                    <a:pt x="97" y="678"/>
                    <a:pt x="97" y="684"/>
                  </a:cubicBezTo>
                  <a:close/>
                  <a:moveTo>
                    <a:pt x="97" y="630"/>
                  </a:moveTo>
                  <a:cubicBezTo>
                    <a:pt x="70" y="634"/>
                    <a:pt x="43" y="638"/>
                    <a:pt x="16" y="642"/>
                  </a:cubicBezTo>
                  <a:cubicBezTo>
                    <a:pt x="16" y="635"/>
                    <a:pt x="16" y="627"/>
                    <a:pt x="16" y="620"/>
                  </a:cubicBezTo>
                  <a:cubicBezTo>
                    <a:pt x="43" y="617"/>
                    <a:pt x="70" y="615"/>
                    <a:pt x="97" y="612"/>
                  </a:cubicBezTo>
                  <a:cubicBezTo>
                    <a:pt x="97" y="618"/>
                    <a:pt x="97" y="624"/>
                    <a:pt x="97" y="630"/>
                  </a:cubicBezTo>
                  <a:close/>
                  <a:moveTo>
                    <a:pt x="97" y="577"/>
                  </a:moveTo>
                  <a:cubicBezTo>
                    <a:pt x="70" y="580"/>
                    <a:pt x="43" y="582"/>
                    <a:pt x="16" y="585"/>
                  </a:cubicBezTo>
                  <a:cubicBezTo>
                    <a:pt x="16" y="578"/>
                    <a:pt x="16" y="570"/>
                    <a:pt x="16" y="563"/>
                  </a:cubicBezTo>
                  <a:cubicBezTo>
                    <a:pt x="43" y="561"/>
                    <a:pt x="70" y="560"/>
                    <a:pt x="97" y="558"/>
                  </a:cubicBezTo>
                  <a:cubicBezTo>
                    <a:pt x="97" y="564"/>
                    <a:pt x="97" y="571"/>
                    <a:pt x="97" y="577"/>
                  </a:cubicBezTo>
                  <a:close/>
                  <a:moveTo>
                    <a:pt x="97" y="523"/>
                  </a:moveTo>
                  <a:cubicBezTo>
                    <a:pt x="70" y="525"/>
                    <a:pt x="43" y="526"/>
                    <a:pt x="16" y="528"/>
                  </a:cubicBezTo>
                  <a:cubicBezTo>
                    <a:pt x="16" y="521"/>
                    <a:pt x="16" y="513"/>
                    <a:pt x="16" y="506"/>
                  </a:cubicBezTo>
                  <a:cubicBezTo>
                    <a:pt x="43" y="505"/>
                    <a:pt x="70" y="505"/>
                    <a:pt x="97" y="505"/>
                  </a:cubicBezTo>
                  <a:cubicBezTo>
                    <a:pt x="97" y="511"/>
                    <a:pt x="97" y="517"/>
                    <a:pt x="97" y="523"/>
                  </a:cubicBezTo>
                  <a:close/>
                  <a:moveTo>
                    <a:pt x="97" y="470"/>
                  </a:moveTo>
                  <a:cubicBezTo>
                    <a:pt x="70" y="470"/>
                    <a:pt x="43" y="471"/>
                    <a:pt x="16" y="471"/>
                  </a:cubicBezTo>
                  <a:cubicBezTo>
                    <a:pt x="16" y="464"/>
                    <a:pt x="16" y="456"/>
                    <a:pt x="16" y="449"/>
                  </a:cubicBezTo>
                  <a:cubicBezTo>
                    <a:pt x="43" y="450"/>
                    <a:pt x="70" y="450"/>
                    <a:pt x="97" y="451"/>
                  </a:cubicBezTo>
                  <a:cubicBezTo>
                    <a:pt x="97" y="457"/>
                    <a:pt x="97" y="464"/>
                    <a:pt x="97" y="470"/>
                  </a:cubicBezTo>
                  <a:close/>
                  <a:moveTo>
                    <a:pt x="97" y="417"/>
                  </a:moveTo>
                  <a:cubicBezTo>
                    <a:pt x="70" y="416"/>
                    <a:pt x="43" y="415"/>
                    <a:pt x="16" y="414"/>
                  </a:cubicBezTo>
                  <a:cubicBezTo>
                    <a:pt x="16" y="407"/>
                    <a:pt x="16" y="399"/>
                    <a:pt x="16" y="392"/>
                  </a:cubicBezTo>
                  <a:cubicBezTo>
                    <a:pt x="43" y="394"/>
                    <a:pt x="70" y="396"/>
                    <a:pt x="97" y="397"/>
                  </a:cubicBezTo>
                  <a:cubicBezTo>
                    <a:pt x="97" y="404"/>
                    <a:pt x="97" y="410"/>
                    <a:pt x="97" y="417"/>
                  </a:cubicBezTo>
                  <a:close/>
                  <a:moveTo>
                    <a:pt x="97" y="363"/>
                  </a:moveTo>
                  <a:cubicBezTo>
                    <a:pt x="70" y="361"/>
                    <a:pt x="43" y="359"/>
                    <a:pt x="16" y="357"/>
                  </a:cubicBezTo>
                  <a:cubicBezTo>
                    <a:pt x="16" y="350"/>
                    <a:pt x="16" y="342"/>
                    <a:pt x="16" y="335"/>
                  </a:cubicBezTo>
                  <a:cubicBezTo>
                    <a:pt x="43" y="338"/>
                    <a:pt x="70" y="341"/>
                    <a:pt x="97" y="344"/>
                  </a:cubicBezTo>
                  <a:cubicBezTo>
                    <a:pt x="97" y="350"/>
                    <a:pt x="97" y="357"/>
                    <a:pt x="97" y="363"/>
                  </a:cubicBezTo>
                  <a:close/>
                  <a:moveTo>
                    <a:pt x="97" y="310"/>
                  </a:moveTo>
                  <a:cubicBezTo>
                    <a:pt x="70" y="307"/>
                    <a:pt x="43" y="303"/>
                    <a:pt x="16" y="300"/>
                  </a:cubicBezTo>
                  <a:cubicBezTo>
                    <a:pt x="16" y="293"/>
                    <a:pt x="16" y="286"/>
                    <a:pt x="16" y="278"/>
                  </a:cubicBezTo>
                  <a:cubicBezTo>
                    <a:pt x="43" y="282"/>
                    <a:pt x="70" y="286"/>
                    <a:pt x="97" y="290"/>
                  </a:cubicBezTo>
                  <a:cubicBezTo>
                    <a:pt x="97" y="297"/>
                    <a:pt x="97" y="303"/>
                    <a:pt x="97" y="310"/>
                  </a:cubicBezTo>
                  <a:close/>
                  <a:moveTo>
                    <a:pt x="97" y="256"/>
                  </a:moveTo>
                  <a:cubicBezTo>
                    <a:pt x="70" y="252"/>
                    <a:pt x="43" y="248"/>
                    <a:pt x="16" y="243"/>
                  </a:cubicBezTo>
                  <a:cubicBezTo>
                    <a:pt x="16" y="236"/>
                    <a:pt x="16" y="229"/>
                    <a:pt x="16" y="221"/>
                  </a:cubicBezTo>
                  <a:cubicBezTo>
                    <a:pt x="43" y="226"/>
                    <a:pt x="70" y="231"/>
                    <a:pt x="97" y="237"/>
                  </a:cubicBezTo>
                  <a:cubicBezTo>
                    <a:pt x="97" y="243"/>
                    <a:pt x="97" y="250"/>
                    <a:pt x="97" y="256"/>
                  </a:cubicBezTo>
                  <a:close/>
                  <a:moveTo>
                    <a:pt x="97" y="203"/>
                  </a:moveTo>
                  <a:cubicBezTo>
                    <a:pt x="70" y="197"/>
                    <a:pt x="43" y="192"/>
                    <a:pt x="16" y="186"/>
                  </a:cubicBezTo>
                  <a:cubicBezTo>
                    <a:pt x="16" y="179"/>
                    <a:pt x="16" y="172"/>
                    <a:pt x="16" y="164"/>
                  </a:cubicBezTo>
                  <a:cubicBezTo>
                    <a:pt x="43" y="171"/>
                    <a:pt x="70" y="177"/>
                    <a:pt x="97" y="183"/>
                  </a:cubicBezTo>
                  <a:cubicBezTo>
                    <a:pt x="97" y="190"/>
                    <a:pt x="97" y="196"/>
                    <a:pt x="97" y="203"/>
                  </a:cubicBezTo>
                  <a:close/>
                  <a:moveTo>
                    <a:pt x="97" y="149"/>
                  </a:moveTo>
                  <a:cubicBezTo>
                    <a:pt x="70" y="143"/>
                    <a:pt x="43" y="136"/>
                    <a:pt x="16" y="129"/>
                  </a:cubicBezTo>
                  <a:cubicBezTo>
                    <a:pt x="16" y="122"/>
                    <a:pt x="16" y="115"/>
                    <a:pt x="16" y="107"/>
                  </a:cubicBezTo>
                  <a:cubicBezTo>
                    <a:pt x="43" y="115"/>
                    <a:pt x="70" y="122"/>
                    <a:pt x="97" y="129"/>
                  </a:cubicBezTo>
                  <a:cubicBezTo>
                    <a:pt x="97" y="136"/>
                    <a:pt x="97" y="143"/>
                    <a:pt x="97" y="149"/>
                  </a:cubicBezTo>
                  <a:close/>
                  <a:moveTo>
                    <a:pt x="97" y="96"/>
                  </a:moveTo>
                  <a:cubicBezTo>
                    <a:pt x="16" y="73"/>
                    <a:pt x="16" y="73"/>
                    <a:pt x="16" y="73"/>
                  </a:cubicBezTo>
                  <a:cubicBezTo>
                    <a:pt x="16" y="50"/>
                    <a:pt x="16" y="50"/>
                    <a:pt x="16" y="50"/>
                  </a:cubicBezTo>
                  <a:cubicBezTo>
                    <a:pt x="97" y="76"/>
                    <a:pt x="97" y="76"/>
                    <a:pt x="97" y="76"/>
                  </a:cubicBezTo>
                  <a:lnTo>
                    <a:pt x="97" y="96"/>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8" name="Freeform 24"/>
            <p:cNvSpPr>
              <a:spLocks noEditPoints="1"/>
            </p:cNvSpPr>
            <p:nvPr/>
          </p:nvSpPr>
          <p:spPr bwMode="auto">
            <a:xfrm>
              <a:off x="7774937" y="3358172"/>
              <a:ext cx="219942" cy="857910"/>
            </a:xfrm>
            <a:custGeom>
              <a:avLst/>
              <a:gdLst>
                <a:gd name="T0" fmla="*/ 176 w 213"/>
                <a:gd name="T1" fmla="*/ 810 h 866"/>
                <a:gd name="T2" fmla="*/ 141 w 213"/>
                <a:gd name="T3" fmla="*/ 763 h 866"/>
                <a:gd name="T4" fmla="*/ 141 w 213"/>
                <a:gd name="T5" fmla="*/ 697 h 866"/>
                <a:gd name="T6" fmla="*/ 176 w 213"/>
                <a:gd name="T7" fmla="*/ 655 h 866"/>
                <a:gd name="T8" fmla="*/ 176 w 213"/>
                <a:gd name="T9" fmla="*/ 638 h 866"/>
                <a:gd name="T10" fmla="*/ 176 w 213"/>
                <a:gd name="T11" fmla="*/ 552 h 866"/>
                <a:gd name="T12" fmla="*/ 141 w 213"/>
                <a:gd name="T13" fmla="*/ 510 h 866"/>
                <a:gd name="T14" fmla="*/ 141 w 213"/>
                <a:gd name="T15" fmla="*/ 444 h 866"/>
                <a:gd name="T16" fmla="*/ 176 w 213"/>
                <a:gd name="T17" fmla="*/ 397 h 866"/>
                <a:gd name="T18" fmla="*/ 176 w 213"/>
                <a:gd name="T19" fmla="*/ 379 h 866"/>
                <a:gd name="T20" fmla="*/ 176 w 213"/>
                <a:gd name="T21" fmla="*/ 336 h 866"/>
                <a:gd name="T22" fmla="*/ 141 w 213"/>
                <a:gd name="T23" fmla="*/ 256 h 866"/>
                <a:gd name="T24" fmla="*/ 141 w 213"/>
                <a:gd name="T25" fmla="*/ 190 h 866"/>
                <a:gd name="T26" fmla="*/ 176 w 213"/>
                <a:gd name="T27" fmla="*/ 138 h 866"/>
                <a:gd name="T28" fmla="*/ 176 w 213"/>
                <a:gd name="T29" fmla="*/ 121 h 866"/>
                <a:gd name="T30" fmla="*/ 94 w 213"/>
                <a:gd name="T31" fmla="*/ 78 h 866"/>
                <a:gd name="T32" fmla="*/ 117 w 213"/>
                <a:gd name="T33" fmla="*/ 112 h 866"/>
                <a:gd name="T34" fmla="*/ 117 w 213"/>
                <a:gd name="T35" fmla="*/ 177 h 866"/>
                <a:gd name="T36" fmla="*/ 94 w 213"/>
                <a:gd name="T37" fmla="*/ 223 h 866"/>
                <a:gd name="T38" fmla="*/ 94 w 213"/>
                <a:gd name="T39" fmla="*/ 242 h 866"/>
                <a:gd name="T40" fmla="*/ 94 w 213"/>
                <a:gd name="T41" fmla="*/ 324 h 866"/>
                <a:gd name="T42" fmla="*/ 116 w 213"/>
                <a:gd name="T43" fmla="*/ 362 h 866"/>
                <a:gd name="T44" fmla="*/ 116 w 213"/>
                <a:gd name="T45" fmla="*/ 427 h 866"/>
                <a:gd name="T46" fmla="*/ 94 w 213"/>
                <a:gd name="T47" fmla="*/ 469 h 866"/>
                <a:gd name="T48" fmla="*/ 94 w 213"/>
                <a:gd name="T49" fmla="*/ 489 h 866"/>
                <a:gd name="T50" fmla="*/ 93 w 213"/>
                <a:gd name="T51" fmla="*/ 571 h 866"/>
                <a:gd name="T52" fmla="*/ 116 w 213"/>
                <a:gd name="T53" fmla="*/ 612 h 866"/>
                <a:gd name="T54" fmla="*/ 116 w 213"/>
                <a:gd name="T55" fmla="*/ 676 h 866"/>
                <a:gd name="T56" fmla="*/ 93 w 213"/>
                <a:gd name="T57" fmla="*/ 716 h 866"/>
                <a:gd name="T58" fmla="*/ 93 w 213"/>
                <a:gd name="T59" fmla="*/ 735 h 866"/>
                <a:gd name="T60" fmla="*/ 74 w 213"/>
                <a:gd name="T61" fmla="*/ 796 h 866"/>
                <a:gd name="T62" fmla="*/ 58 w 213"/>
                <a:gd name="T63" fmla="*/ 754 h 866"/>
                <a:gd name="T64" fmla="*/ 74 w 213"/>
                <a:gd name="T65" fmla="*/ 694 h 866"/>
                <a:gd name="T66" fmla="*/ 74 w 213"/>
                <a:gd name="T67" fmla="*/ 653 h 866"/>
                <a:gd name="T68" fmla="*/ 58 w 213"/>
                <a:gd name="T69" fmla="*/ 633 h 866"/>
                <a:gd name="T70" fmla="*/ 58 w 213"/>
                <a:gd name="T71" fmla="*/ 552 h 866"/>
                <a:gd name="T72" fmla="*/ 58 w 213"/>
                <a:gd name="T73" fmla="*/ 512 h 866"/>
                <a:gd name="T74" fmla="*/ 58 w 213"/>
                <a:gd name="T75" fmla="*/ 452 h 866"/>
                <a:gd name="T76" fmla="*/ 74 w 213"/>
                <a:gd name="T77" fmla="*/ 409 h 866"/>
                <a:gd name="T78" fmla="*/ 74 w 213"/>
                <a:gd name="T79" fmla="*/ 390 h 866"/>
                <a:gd name="T80" fmla="*/ 74 w 213"/>
                <a:gd name="T81" fmla="*/ 308 h 866"/>
                <a:gd name="T82" fmla="*/ 58 w 213"/>
                <a:gd name="T83" fmla="*/ 271 h 866"/>
                <a:gd name="T84" fmla="*/ 58 w 213"/>
                <a:gd name="T85" fmla="*/ 210 h 866"/>
                <a:gd name="T86" fmla="*/ 74 w 213"/>
                <a:gd name="T87" fmla="*/ 186 h 866"/>
                <a:gd name="T88" fmla="*/ 74 w 213"/>
                <a:gd name="T89" fmla="*/ 146 h 866"/>
                <a:gd name="T90" fmla="*/ 43 w 213"/>
                <a:gd name="T91" fmla="*/ 793 h 866"/>
                <a:gd name="T92" fmla="*/ 28 w 213"/>
                <a:gd name="T93" fmla="*/ 751 h 866"/>
                <a:gd name="T94" fmla="*/ 28 w 213"/>
                <a:gd name="T95" fmla="*/ 692 h 866"/>
                <a:gd name="T96" fmla="*/ 43 w 213"/>
                <a:gd name="T97" fmla="*/ 653 h 866"/>
                <a:gd name="T98" fmla="*/ 42 w 213"/>
                <a:gd name="T99" fmla="*/ 633 h 866"/>
                <a:gd name="T100" fmla="*/ 42 w 213"/>
                <a:gd name="T101" fmla="*/ 553 h 866"/>
                <a:gd name="T102" fmla="*/ 28 w 213"/>
                <a:gd name="T103" fmla="*/ 514 h 866"/>
                <a:gd name="T104" fmla="*/ 28 w 213"/>
                <a:gd name="T105" fmla="*/ 455 h 866"/>
                <a:gd name="T106" fmla="*/ 42 w 213"/>
                <a:gd name="T107" fmla="*/ 414 h 866"/>
                <a:gd name="T108" fmla="*/ 42 w 213"/>
                <a:gd name="T109" fmla="*/ 393 h 866"/>
                <a:gd name="T110" fmla="*/ 42 w 213"/>
                <a:gd name="T111" fmla="*/ 314 h 866"/>
                <a:gd name="T112" fmla="*/ 27 w 213"/>
                <a:gd name="T113" fmla="*/ 276 h 866"/>
                <a:gd name="T114" fmla="*/ 27 w 213"/>
                <a:gd name="T115" fmla="*/ 218 h 866"/>
                <a:gd name="T116" fmla="*/ 41 w 213"/>
                <a:gd name="T117" fmla="*/ 174 h 866"/>
                <a:gd name="T118" fmla="*/ 41 w 213"/>
                <a:gd name="T119" fmla="*/ 15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866">
                  <a:moveTo>
                    <a:pt x="0" y="833"/>
                  </a:moveTo>
                  <a:cubicBezTo>
                    <a:pt x="213" y="866"/>
                    <a:pt x="213" y="866"/>
                    <a:pt x="213" y="866"/>
                  </a:cubicBezTo>
                  <a:cubicBezTo>
                    <a:pt x="213" y="0"/>
                    <a:pt x="213" y="0"/>
                    <a:pt x="213" y="0"/>
                  </a:cubicBezTo>
                  <a:cubicBezTo>
                    <a:pt x="0" y="73"/>
                    <a:pt x="0" y="73"/>
                    <a:pt x="0" y="73"/>
                  </a:cubicBezTo>
                  <a:lnTo>
                    <a:pt x="0" y="833"/>
                  </a:lnTo>
                  <a:close/>
                  <a:moveTo>
                    <a:pt x="176" y="810"/>
                  </a:moveTo>
                  <a:cubicBezTo>
                    <a:pt x="141" y="805"/>
                    <a:pt x="141" y="805"/>
                    <a:pt x="141" y="805"/>
                  </a:cubicBezTo>
                  <a:cubicBezTo>
                    <a:pt x="141" y="781"/>
                    <a:pt x="141" y="781"/>
                    <a:pt x="141" y="781"/>
                  </a:cubicBezTo>
                  <a:cubicBezTo>
                    <a:pt x="176" y="785"/>
                    <a:pt x="176" y="785"/>
                    <a:pt x="176" y="785"/>
                  </a:cubicBezTo>
                  <a:lnTo>
                    <a:pt x="176" y="810"/>
                  </a:lnTo>
                  <a:close/>
                  <a:moveTo>
                    <a:pt x="176" y="767"/>
                  </a:moveTo>
                  <a:cubicBezTo>
                    <a:pt x="164" y="766"/>
                    <a:pt x="152" y="764"/>
                    <a:pt x="141" y="763"/>
                  </a:cubicBezTo>
                  <a:cubicBezTo>
                    <a:pt x="141" y="755"/>
                    <a:pt x="141" y="747"/>
                    <a:pt x="141" y="739"/>
                  </a:cubicBezTo>
                  <a:cubicBezTo>
                    <a:pt x="152" y="740"/>
                    <a:pt x="164" y="741"/>
                    <a:pt x="176" y="741"/>
                  </a:cubicBezTo>
                  <a:cubicBezTo>
                    <a:pt x="176" y="750"/>
                    <a:pt x="176" y="759"/>
                    <a:pt x="176" y="767"/>
                  </a:cubicBezTo>
                  <a:close/>
                  <a:moveTo>
                    <a:pt x="176" y="724"/>
                  </a:moveTo>
                  <a:cubicBezTo>
                    <a:pt x="164" y="723"/>
                    <a:pt x="152" y="722"/>
                    <a:pt x="141" y="721"/>
                  </a:cubicBezTo>
                  <a:cubicBezTo>
                    <a:pt x="141" y="713"/>
                    <a:pt x="141" y="705"/>
                    <a:pt x="141" y="697"/>
                  </a:cubicBezTo>
                  <a:cubicBezTo>
                    <a:pt x="152" y="697"/>
                    <a:pt x="164" y="698"/>
                    <a:pt x="176" y="698"/>
                  </a:cubicBezTo>
                  <a:cubicBezTo>
                    <a:pt x="176" y="707"/>
                    <a:pt x="176" y="715"/>
                    <a:pt x="176" y="724"/>
                  </a:cubicBezTo>
                  <a:close/>
                  <a:moveTo>
                    <a:pt x="176" y="681"/>
                  </a:moveTo>
                  <a:cubicBezTo>
                    <a:pt x="164" y="680"/>
                    <a:pt x="152" y="679"/>
                    <a:pt x="141" y="679"/>
                  </a:cubicBezTo>
                  <a:cubicBezTo>
                    <a:pt x="141" y="671"/>
                    <a:pt x="141" y="663"/>
                    <a:pt x="141" y="655"/>
                  </a:cubicBezTo>
                  <a:cubicBezTo>
                    <a:pt x="152" y="655"/>
                    <a:pt x="164" y="655"/>
                    <a:pt x="176" y="655"/>
                  </a:cubicBezTo>
                  <a:cubicBezTo>
                    <a:pt x="176" y="664"/>
                    <a:pt x="176" y="672"/>
                    <a:pt x="176" y="681"/>
                  </a:cubicBezTo>
                  <a:close/>
                  <a:moveTo>
                    <a:pt x="176" y="638"/>
                  </a:moveTo>
                  <a:cubicBezTo>
                    <a:pt x="164" y="637"/>
                    <a:pt x="152" y="637"/>
                    <a:pt x="141" y="636"/>
                  </a:cubicBezTo>
                  <a:cubicBezTo>
                    <a:pt x="141" y="628"/>
                    <a:pt x="141" y="620"/>
                    <a:pt x="141" y="613"/>
                  </a:cubicBezTo>
                  <a:cubicBezTo>
                    <a:pt x="152" y="612"/>
                    <a:pt x="164" y="612"/>
                    <a:pt x="176" y="612"/>
                  </a:cubicBezTo>
                  <a:cubicBezTo>
                    <a:pt x="176" y="621"/>
                    <a:pt x="176" y="629"/>
                    <a:pt x="176" y="638"/>
                  </a:cubicBezTo>
                  <a:close/>
                  <a:moveTo>
                    <a:pt x="176" y="595"/>
                  </a:moveTo>
                  <a:cubicBezTo>
                    <a:pt x="164" y="595"/>
                    <a:pt x="152" y="594"/>
                    <a:pt x="141" y="594"/>
                  </a:cubicBezTo>
                  <a:cubicBezTo>
                    <a:pt x="141" y="586"/>
                    <a:pt x="141" y="578"/>
                    <a:pt x="141" y="570"/>
                  </a:cubicBezTo>
                  <a:cubicBezTo>
                    <a:pt x="152" y="570"/>
                    <a:pt x="164" y="570"/>
                    <a:pt x="176" y="569"/>
                  </a:cubicBezTo>
                  <a:cubicBezTo>
                    <a:pt x="176" y="578"/>
                    <a:pt x="176" y="586"/>
                    <a:pt x="176" y="595"/>
                  </a:cubicBezTo>
                  <a:close/>
                  <a:moveTo>
                    <a:pt x="176" y="552"/>
                  </a:moveTo>
                  <a:cubicBezTo>
                    <a:pt x="164" y="552"/>
                    <a:pt x="152" y="552"/>
                    <a:pt x="141" y="552"/>
                  </a:cubicBezTo>
                  <a:cubicBezTo>
                    <a:pt x="141" y="544"/>
                    <a:pt x="141" y="536"/>
                    <a:pt x="141" y="528"/>
                  </a:cubicBezTo>
                  <a:cubicBezTo>
                    <a:pt x="152" y="527"/>
                    <a:pt x="164" y="527"/>
                    <a:pt x="176" y="526"/>
                  </a:cubicBezTo>
                  <a:cubicBezTo>
                    <a:pt x="176" y="535"/>
                    <a:pt x="176" y="543"/>
                    <a:pt x="176" y="552"/>
                  </a:cubicBezTo>
                  <a:close/>
                  <a:moveTo>
                    <a:pt x="176" y="509"/>
                  </a:moveTo>
                  <a:cubicBezTo>
                    <a:pt x="164" y="509"/>
                    <a:pt x="152" y="509"/>
                    <a:pt x="141" y="510"/>
                  </a:cubicBezTo>
                  <a:cubicBezTo>
                    <a:pt x="141" y="502"/>
                    <a:pt x="141" y="494"/>
                    <a:pt x="141" y="486"/>
                  </a:cubicBezTo>
                  <a:cubicBezTo>
                    <a:pt x="152" y="485"/>
                    <a:pt x="164" y="484"/>
                    <a:pt x="176" y="483"/>
                  </a:cubicBezTo>
                  <a:cubicBezTo>
                    <a:pt x="176" y="492"/>
                    <a:pt x="176" y="500"/>
                    <a:pt x="176" y="509"/>
                  </a:cubicBezTo>
                  <a:close/>
                  <a:moveTo>
                    <a:pt x="176" y="466"/>
                  </a:moveTo>
                  <a:cubicBezTo>
                    <a:pt x="164" y="466"/>
                    <a:pt x="152" y="467"/>
                    <a:pt x="141" y="467"/>
                  </a:cubicBezTo>
                  <a:cubicBezTo>
                    <a:pt x="141" y="460"/>
                    <a:pt x="141" y="452"/>
                    <a:pt x="141" y="444"/>
                  </a:cubicBezTo>
                  <a:cubicBezTo>
                    <a:pt x="152" y="442"/>
                    <a:pt x="164" y="441"/>
                    <a:pt x="176" y="440"/>
                  </a:cubicBezTo>
                  <a:cubicBezTo>
                    <a:pt x="176" y="448"/>
                    <a:pt x="176" y="457"/>
                    <a:pt x="176" y="466"/>
                  </a:cubicBezTo>
                  <a:close/>
                  <a:moveTo>
                    <a:pt x="176" y="422"/>
                  </a:moveTo>
                  <a:cubicBezTo>
                    <a:pt x="164" y="423"/>
                    <a:pt x="152" y="424"/>
                    <a:pt x="141" y="425"/>
                  </a:cubicBezTo>
                  <a:cubicBezTo>
                    <a:pt x="141" y="417"/>
                    <a:pt x="141" y="409"/>
                    <a:pt x="141" y="401"/>
                  </a:cubicBezTo>
                  <a:cubicBezTo>
                    <a:pt x="152" y="400"/>
                    <a:pt x="164" y="398"/>
                    <a:pt x="176" y="397"/>
                  </a:cubicBezTo>
                  <a:cubicBezTo>
                    <a:pt x="176" y="405"/>
                    <a:pt x="176" y="414"/>
                    <a:pt x="176" y="422"/>
                  </a:cubicBezTo>
                  <a:close/>
                  <a:moveTo>
                    <a:pt x="176" y="379"/>
                  </a:moveTo>
                  <a:cubicBezTo>
                    <a:pt x="164" y="381"/>
                    <a:pt x="152" y="382"/>
                    <a:pt x="141" y="383"/>
                  </a:cubicBezTo>
                  <a:cubicBezTo>
                    <a:pt x="141" y="375"/>
                    <a:pt x="141" y="367"/>
                    <a:pt x="141" y="359"/>
                  </a:cubicBezTo>
                  <a:cubicBezTo>
                    <a:pt x="152" y="357"/>
                    <a:pt x="164" y="356"/>
                    <a:pt x="176" y="354"/>
                  </a:cubicBezTo>
                  <a:cubicBezTo>
                    <a:pt x="176" y="362"/>
                    <a:pt x="176" y="371"/>
                    <a:pt x="176" y="379"/>
                  </a:cubicBezTo>
                  <a:close/>
                  <a:moveTo>
                    <a:pt x="141" y="299"/>
                  </a:moveTo>
                  <a:cubicBezTo>
                    <a:pt x="141" y="291"/>
                    <a:pt x="141" y="283"/>
                    <a:pt x="141" y="275"/>
                  </a:cubicBezTo>
                  <a:cubicBezTo>
                    <a:pt x="152" y="272"/>
                    <a:pt x="164" y="270"/>
                    <a:pt x="176" y="268"/>
                  </a:cubicBezTo>
                  <a:cubicBezTo>
                    <a:pt x="176" y="276"/>
                    <a:pt x="176" y="285"/>
                    <a:pt x="176" y="293"/>
                  </a:cubicBezTo>
                  <a:cubicBezTo>
                    <a:pt x="164" y="295"/>
                    <a:pt x="152" y="297"/>
                    <a:pt x="141" y="299"/>
                  </a:cubicBezTo>
                  <a:close/>
                  <a:moveTo>
                    <a:pt x="176" y="336"/>
                  </a:moveTo>
                  <a:cubicBezTo>
                    <a:pt x="164" y="338"/>
                    <a:pt x="152" y="339"/>
                    <a:pt x="141" y="341"/>
                  </a:cubicBezTo>
                  <a:cubicBezTo>
                    <a:pt x="141" y="333"/>
                    <a:pt x="141" y="325"/>
                    <a:pt x="141" y="317"/>
                  </a:cubicBezTo>
                  <a:cubicBezTo>
                    <a:pt x="152" y="315"/>
                    <a:pt x="164" y="313"/>
                    <a:pt x="176" y="311"/>
                  </a:cubicBezTo>
                  <a:cubicBezTo>
                    <a:pt x="176" y="319"/>
                    <a:pt x="176" y="328"/>
                    <a:pt x="176" y="336"/>
                  </a:cubicBezTo>
                  <a:close/>
                  <a:moveTo>
                    <a:pt x="176" y="250"/>
                  </a:moveTo>
                  <a:cubicBezTo>
                    <a:pt x="164" y="252"/>
                    <a:pt x="152" y="254"/>
                    <a:pt x="141" y="256"/>
                  </a:cubicBezTo>
                  <a:cubicBezTo>
                    <a:pt x="141" y="248"/>
                    <a:pt x="141" y="240"/>
                    <a:pt x="141" y="232"/>
                  </a:cubicBezTo>
                  <a:cubicBezTo>
                    <a:pt x="152" y="230"/>
                    <a:pt x="164" y="227"/>
                    <a:pt x="176" y="224"/>
                  </a:cubicBezTo>
                  <a:cubicBezTo>
                    <a:pt x="176" y="233"/>
                    <a:pt x="176" y="242"/>
                    <a:pt x="176" y="250"/>
                  </a:cubicBezTo>
                  <a:close/>
                  <a:moveTo>
                    <a:pt x="176" y="207"/>
                  </a:moveTo>
                  <a:cubicBezTo>
                    <a:pt x="164" y="209"/>
                    <a:pt x="152" y="212"/>
                    <a:pt x="141" y="214"/>
                  </a:cubicBezTo>
                  <a:cubicBezTo>
                    <a:pt x="141" y="206"/>
                    <a:pt x="141" y="198"/>
                    <a:pt x="141" y="190"/>
                  </a:cubicBezTo>
                  <a:cubicBezTo>
                    <a:pt x="152" y="187"/>
                    <a:pt x="164" y="184"/>
                    <a:pt x="176" y="181"/>
                  </a:cubicBezTo>
                  <a:cubicBezTo>
                    <a:pt x="176" y="190"/>
                    <a:pt x="176" y="198"/>
                    <a:pt x="176" y="207"/>
                  </a:cubicBezTo>
                  <a:close/>
                  <a:moveTo>
                    <a:pt x="176" y="164"/>
                  </a:moveTo>
                  <a:cubicBezTo>
                    <a:pt x="164" y="167"/>
                    <a:pt x="152" y="169"/>
                    <a:pt x="141" y="172"/>
                  </a:cubicBezTo>
                  <a:cubicBezTo>
                    <a:pt x="141" y="164"/>
                    <a:pt x="141" y="156"/>
                    <a:pt x="141" y="148"/>
                  </a:cubicBezTo>
                  <a:cubicBezTo>
                    <a:pt x="152" y="145"/>
                    <a:pt x="164" y="142"/>
                    <a:pt x="176" y="138"/>
                  </a:cubicBezTo>
                  <a:cubicBezTo>
                    <a:pt x="176" y="147"/>
                    <a:pt x="176" y="155"/>
                    <a:pt x="176" y="164"/>
                  </a:cubicBezTo>
                  <a:close/>
                  <a:moveTo>
                    <a:pt x="176" y="121"/>
                  </a:moveTo>
                  <a:cubicBezTo>
                    <a:pt x="164" y="124"/>
                    <a:pt x="152" y="127"/>
                    <a:pt x="141" y="130"/>
                  </a:cubicBezTo>
                  <a:cubicBezTo>
                    <a:pt x="141" y="122"/>
                    <a:pt x="141" y="114"/>
                    <a:pt x="141" y="106"/>
                  </a:cubicBezTo>
                  <a:cubicBezTo>
                    <a:pt x="152" y="102"/>
                    <a:pt x="164" y="99"/>
                    <a:pt x="176" y="95"/>
                  </a:cubicBezTo>
                  <a:cubicBezTo>
                    <a:pt x="176" y="104"/>
                    <a:pt x="176" y="112"/>
                    <a:pt x="176" y="121"/>
                  </a:cubicBezTo>
                  <a:close/>
                  <a:moveTo>
                    <a:pt x="141" y="64"/>
                  </a:moveTo>
                  <a:cubicBezTo>
                    <a:pt x="176" y="52"/>
                    <a:pt x="176" y="52"/>
                    <a:pt x="176" y="52"/>
                  </a:cubicBezTo>
                  <a:cubicBezTo>
                    <a:pt x="176" y="78"/>
                    <a:pt x="176" y="78"/>
                    <a:pt x="176" y="78"/>
                  </a:cubicBezTo>
                  <a:cubicBezTo>
                    <a:pt x="141" y="87"/>
                    <a:pt x="141" y="87"/>
                    <a:pt x="141" y="87"/>
                  </a:cubicBezTo>
                  <a:lnTo>
                    <a:pt x="141" y="64"/>
                  </a:lnTo>
                  <a:close/>
                  <a:moveTo>
                    <a:pt x="94" y="78"/>
                  </a:moveTo>
                  <a:cubicBezTo>
                    <a:pt x="117" y="71"/>
                    <a:pt x="117" y="71"/>
                    <a:pt x="117" y="71"/>
                  </a:cubicBezTo>
                  <a:cubicBezTo>
                    <a:pt x="117" y="94"/>
                    <a:pt x="117" y="94"/>
                    <a:pt x="117" y="94"/>
                  </a:cubicBezTo>
                  <a:cubicBezTo>
                    <a:pt x="94" y="100"/>
                    <a:pt x="94" y="100"/>
                    <a:pt x="94" y="100"/>
                  </a:cubicBezTo>
                  <a:lnTo>
                    <a:pt x="94" y="78"/>
                  </a:lnTo>
                  <a:close/>
                  <a:moveTo>
                    <a:pt x="94" y="119"/>
                  </a:moveTo>
                  <a:cubicBezTo>
                    <a:pt x="102" y="117"/>
                    <a:pt x="109" y="114"/>
                    <a:pt x="117" y="112"/>
                  </a:cubicBezTo>
                  <a:cubicBezTo>
                    <a:pt x="117" y="120"/>
                    <a:pt x="117" y="127"/>
                    <a:pt x="117" y="135"/>
                  </a:cubicBezTo>
                  <a:cubicBezTo>
                    <a:pt x="109" y="137"/>
                    <a:pt x="102" y="139"/>
                    <a:pt x="94" y="141"/>
                  </a:cubicBezTo>
                  <a:cubicBezTo>
                    <a:pt x="94" y="133"/>
                    <a:pt x="94" y="126"/>
                    <a:pt x="94" y="119"/>
                  </a:cubicBezTo>
                  <a:close/>
                  <a:moveTo>
                    <a:pt x="94" y="160"/>
                  </a:moveTo>
                  <a:cubicBezTo>
                    <a:pt x="102" y="158"/>
                    <a:pt x="109" y="156"/>
                    <a:pt x="117" y="154"/>
                  </a:cubicBezTo>
                  <a:cubicBezTo>
                    <a:pt x="117" y="161"/>
                    <a:pt x="117" y="169"/>
                    <a:pt x="117" y="177"/>
                  </a:cubicBezTo>
                  <a:cubicBezTo>
                    <a:pt x="109" y="178"/>
                    <a:pt x="102" y="180"/>
                    <a:pt x="94" y="182"/>
                  </a:cubicBezTo>
                  <a:cubicBezTo>
                    <a:pt x="94" y="175"/>
                    <a:pt x="94" y="167"/>
                    <a:pt x="94" y="160"/>
                  </a:cubicBezTo>
                  <a:close/>
                  <a:moveTo>
                    <a:pt x="94" y="201"/>
                  </a:moveTo>
                  <a:cubicBezTo>
                    <a:pt x="102" y="199"/>
                    <a:pt x="109" y="197"/>
                    <a:pt x="117" y="195"/>
                  </a:cubicBezTo>
                  <a:cubicBezTo>
                    <a:pt x="117" y="203"/>
                    <a:pt x="117" y="211"/>
                    <a:pt x="117" y="218"/>
                  </a:cubicBezTo>
                  <a:cubicBezTo>
                    <a:pt x="109" y="220"/>
                    <a:pt x="102" y="221"/>
                    <a:pt x="94" y="223"/>
                  </a:cubicBezTo>
                  <a:cubicBezTo>
                    <a:pt x="94" y="216"/>
                    <a:pt x="94" y="208"/>
                    <a:pt x="94" y="201"/>
                  </a:cubicBezTo>
                  <a:close/>
                  <a:moveTo>
                    <a:pt x="94" y="242"/>
                  </a:moveTo>
                  <a:cubicBezTo>
                    <a:pt x="102" y="241"/>
                    <a:pt x="109" y="239"/>
                    <a:pt x="117" y="237"/>
                  </a:cubicBezTo>
                  <a:cubicBezTo>
                    <a:pt x="117" y="245"/>
                    <a:pt x="117" y="252"/>
                    <a:pt x="117" y="260"/>
                  </a:cubicBezTo>
                  <a:cubicBezTo>
                    <a:pt x="109" y="261"/>
                    <a:pt x="102" y="263"/>
                    <a:pt x="94" y="264"/>
                  </a:cubicBezTo>
                  <a:cubicBezTo>
                    <a:pt x="94" y="257"/>
                    <a:pt x="94" y="249"/>
                    <a:pt x="94" y="242"/>
                  </a:cubicBezTo>
                  <a:close/>
                  <a:moveTo>
                    <a:pt x="94" y="283"/>
                  </a:moveTo>
                  <a:cubicBezTo>
                    <a:pt x="101" y="282"/>
                    <a:pt x="109" y="280"/>
                    <a:pt x="117" y="279"/>
                  </a:cubicBezTo>
                  <a:cubicBezTo>
                    <a:pt x="117" y="286"/>
                    <a:pt x="117" y="294"/>
                    <a:pt x="117" y="302"/>
                  </a:cubicBezTo>
                  <a:cubicBezTo>
                    <a:pt x="109" y="303"/>
                    <a:pt x="101" y="304"/>
                    <a:pt x="94" y="305"/>
                  </a:cubicBezTo>
                  <a:cubicBezTo>
                    <a:pt x="94" y="298"/>
                    <a:pt x="94" y="291"/>
                    <a:pt x="94" y="283"/>
                  </a:cubicBezTo>
                  <a:close/>
                  <a:moveTo>
                    <a:pt x="94" y="324"/>
                  </a:moveTo>
                  <a:cubicBezTo>
                    <a:pt x="101" y="323"/>
                    <a:pt x="109" y="322"/>
                    <a:pt x="117" y="320"/>
                  </a:cubicBezTo>
                  <a:cubicBezTo>
                    <a:pt x="117" y="328"/>
                    <a:pt x="117" y="336"/>
                    <a:pt x="117" y="343"/>
                  </a:cubicBezTo>
                  <a:cubicBezTo>
                    <a:pt x="109" y="344"/>
                    <a:pt x="101" y="345"/>
                    <a:pt x="94" y="346"/>
                  </a:cubicBezTo>
                  <a:cubicBezTo>
                    <a:pt x="94" y="339"/>
                    <a:pt x="94" y="332"/>
                    <a:pt x="94" y="324"/>
                  </a:cubicBezTo>
                  <a:close/>
                  <a:moveTo>
                    <a:pt x="94" y="365"/>
                  </a:moveTo>
                  <a:cubicBezTo>
                    <a:pt x="101" y="364"/>
                    <a:pt x="109" y="363"/>
                    <a:pt x="116" y="362"/>
                  </a:cubicBezTo>
                  <a:cubicBezTo>
                    <a:pt x="116" y="370"/>
                    <a:pt x="116" y="377"/>
                    <a:pt x="116" y="385"/>
                  </a:cubicBezTo>
                  <a:cubicBezTo>
                    <a:pt x="109" y="386"/>
                    <a:pt x="101" y="387"/>
                    <a:pt x="94" y="387"/>
                  </a:cubicBezTo>
                  <a:cubicBezTo>
                    <a:pt x="94" y="380"/>
                    <a:pt x="94" y="373"/>
                    <a:pt x="94" y="365"/>
                  </a:cubicBezTo>
                  <a:close/>
                  <a:moveTo>
                    <a:pt x="94" y="407"/>
                  </a:moveTo>
                  <a:cubicBezTo>
                    <a:pt x="101" y="406"/>
                    <a:pt x="109" y="405"/>
                    <a:pt x="116" y="404"/>
                  </a:cubicBezTo>
                  <a:cubicBezTo>
                    <a:pt x="116" y="411"/>
                    <a:pt x="116" y="419"/>
                    <a:pt x="116" y="427"/>
                  </a:cubicBezTo>
                  <a:cubicBezTo>
                    <a:pt x="109" y="427"/>
                    <a:pt x="101" y="428"/>
                    <a:pt x="94" y="428"/>
                  </a:cubicBezTo>
                  <a:cubicBezTo>
                    <a:pt x="94" y="421"/>
                    <a:pt x="94" y="414"/>
                    <a:pt x="94" y="407"/>
                  </a:cubicBezTo>
                  <a:close/>
                  <a:moveTo>
                    <a:pt x="94" y="448"/>
                  </a:moveTo>
                  <a:cubicBezTo>
                    <a:pt x="101" y="447"/>
                    <a:pt x="109" y="446"/>
                    <a:pt x="116" y="445"/>
                  </a:cubicBezTo>
                  <a:cubicBezTo>
                    <a:pt x="116" y="453"/>
                    <a:pt x="116" y="461"/>
                    <a:pt x="116" y="468"/>
                  </a:cubicBezTo>
                  <a:cubicBezTo>
                    <a:pt x="109" y="469"/>
                    <a:pt x="101" y="469"/>
                    <a:pt x="94" y="469"/>
                  </a:cubicBezTo>
                  <a:cubicBezTo>
                    <a:pt x="94" y="462"/>
                    <a:pt x="94" y="455"/>
                    <a:pt x="94" y="448"/>
                  </a:cubicBezTo>
                  <a:close/>
                  <a:moveTo>
                    <a:pt x="94" y="489"/>
                  </a:moveTo>
                  <a:cubicBezTo>
                    <a:pt x="101" y="488"/>
                    <a:pt x="109" y="488"/>
                    <a:pt x="116" y="487"/>
                  </a:cubicBezTo>
                  <a:cubicBezTo>
                    <a:pt x="116" y="495"/>
                    <a:pt x="116" y="502"/>
                    <a:pt x="116" y="510"/>
                  </a:cubicBezTo>
                  <a:cubicBezTo>
                    <a:pt x="109" y="510"/>
                    <a:pt x="101" y="510"/>
                    <a:pt x="94" y="511"/>
                  </a:cubicBezTo>
                  <a:cubicBezTo>
                    <a:pt x="94" y="503"/>
                    <a:pt x="94" y="496"/>
                    <a:pt x="94" y="489"/>
                  </a:cubicBezTo>
                  <a:close/>
                  <a:moveTo>
                    <a:pt x="93" y="530"/>
                  </a:moveTo>
                  <a:cubicBezTo>
                    <a:pt x="101" y="529"/>
                    <a:pt x="109" y="529"/>
                    <a:pt x="116" y="529"/>
                  </a:cubicBezTo>
                  <a:cubicBezTo>
                    <a:pt x="116" y="536"/>
                    <a:pt x="116" y="544"/>
                    <a:pt x="116" y="552"/>
                  </a:cubicBezTo>
                  <a:cubicBezTo>
                    <a:pt x="109" y="552"/>
                    <a:pt x="101" y="552"/>
                    <a:pt x="93" y="552"/>
                  </a:cubicBezTo>
                  <a:cubicBezTo>
                    <a:pt x="93" y="544"/>
                    <a:pt x="93" y="537"/>
                    <a:pt x="93" y="530"/>
                  </a:cubicBezTo>
                  <a:close/>
                  <a:moveTo>
                    <a:pt x="93" y="571"/>
                  </a:moveTo>
                  <a:cubicBezTo>
                    <a:pt x="101" y="571"/>
                    <a:pt x="109" y="570"/>
                    <a:pt x="116" y="570"/>
                  </a:cubicBezTo>
                  <a:cubicBezTo>
                    <a:pt x="116" y="578"/>
                    <a:pt x="116" y="586"/>
                    <a:pt x="116" y="593"/>
                  </a:cubicBezTo>
                  <a:cubicBezTo>
                    <a:pt x="109" y="593"/>
                    <a:pt x="101" y="593"/>
                    <a:pt x="93" y="593"/>
                  </a:cubicBezTo>
                  <a:cubicBezTo>
                    <a:pt x="93" y="585"/>
                    <a:pt x="93" y="578"/>
                    <a:pt x="93" y="571"/>
                  </a:cubicBezTo>
                  <a:close/>
                  <a:moveTo>
                    <a:pt x="93" y="612"/>
                  </a:moveTo>
                  <a:cubicBezTo>
                    <a:pt x="101" y="612"/>
                    <a:pt x="108" y="612"/>
                    <a:pt x="116" y="612"/>
                  </a:cubicBezTo>
                  <a:cubicBezTo>
                    <a:pt x="116" y="620"/>
                    <a:pt x="116" y="627"/>
                    <a:pt x="116" y="635"/>
                  </a:cubicBezTo>
                  <a:cubicBezTo>
                    <a:pt x="108" y="635"/>
                    <a:pt x="101" y="634"/>
                    <a:pt x="93" y="634"/>
                  </a:cubicBezTo>
                  <a:cubicBezTo>
                    <a:pt x="93" y="627"/>
                    <a:pt x="93" y="619"/>
                    <a:pt x="93" y="612"/>
                  </a:cubicBezTo>
                  <a:close/>
                  <a:moveTo>
                    <a:pt x="93" y="653"/>
                  </a:moveTo>
                  <a:cubicBezTo>
                    <a:pt x="101" y="653"/>
                    <a:pt x="108" y="653"/>
                    <a:pt x="116" y="654"/>
                  </a:cubicBezTo>
                  <a:cubicBezTo>
                    <a:pt x="116" y="661"/>
                    <a:pt x="116" y="669"/>
                    <a:pt x="116" y="676"/>
                  </a:cubicBezTo>
                  <a:cubicBezTo>
                    <a:pt x="108" y="676"/>
                    <a:pt x="101" y="675"/>
                    <a:pt x="93" y="675"/>
                  </a:cubicBezTo>
                  <a:cubicBezTo>
                    <a:pt x="93" y="668"/>
                    <a:pt x="93" y="660"/>
                    <a:pt x="93" y="653"/>
                  </a:cubicBezTo>
                  <a:close/>
                  <a:moveTo>
                    <a:pt x="93" y="694"/>
                  </a:moveTo>
                  <a:cubicBezTo>
                    <a:pt x="101" y="695"/>
                    <a:pt x="108" y="695"/>
                    <a:pt x="116" y="695"/>
                  </a:cubicBezTo>
                  <a:cubicBezTo>
                    <a:pt x="116" y="703"/>
                    <a:pt x="116" y="710"/>
                    <a:pt x="116" y="718"/>
                  </a:cubicBezTo>
                  <a:cubicBezTo>
                    <a:pt x="108" y="717"/>
                    <a:pt x="101" y="717"/>
                    <a:pt x="93" y="716"/>
                  </a:cubicBezTo>
                  <a:cubicBezTo>
                    <a:pt x="93" y="709"/>
                    <a:pt x="93" y="702"/>
                    <a:pt x="93" y="694"/>
                  </a:cubicBezTo>
                  <a:close/>
                  <a:moveTo>
                    <a:pt x="93" y="735"/>
                  </a:moveTo>
                  <a:cubicBezTo>
                    <a:pt x="101" y="736"/>
                    <a:pt x="108" y="736"/>
                    <a:pt x="116" y="737"/>
                  </a:cubicBezTo>
                  <a:cubicBezTo>
                    <a:pt x="116" y="744"/>
                    <a:pt x="116" y="752"/>
                    <a:pt x="116" y="760"/>
                  </a:cubicBezTo>
                  <a:cubicBezTo>
                    <a:pt x="108" y="759"/>
                    <a:pt x="101" y="758"/>
                    <a:pt x="93" y="757"/>
                  </a:cubicBezTo>
                  <a:cubicBezTo>
                    <a:pt x="93" y="750"/>
                    <a:pt x="93" y="743"/>
                    <a:pt x="93" y="735"/>
                  </a:cubicBezTo>
                  <a:close/>
                  <a:moveTo>
                    <a:pt x="93" y="776"/>
                  </a:moveTo>
                  <a:cubicBezTo>
                    <a:pt x="116" y="778"/>
                    <a:pt x="116" y="778"/>
                    <a:pt x="116" y="778"/>
                  </a:cubicBezTo>
                  <a:cubicBezTo>
                    <a:pt x="116" y="801"/>
                    <a:pt x="116" y="801"/>
                    <a:pt x="116" y="801"/>
                  </a:cubicBezTo>
                  <a:cubicBezTo>
                    <a:pt x="93" y="798"/>
                    <a:pt x="93" y="798"/>
                    <a:pt x="93" y="798"/>
                  </a:cubicBezTo>
                  <a:lnTo>
                    <a:pt x="93" y="776"/>
                  </a:lnTo>
                  <a:close/>
                  <a:moveTo>
                    <a:pt x="74" y="796"/>
                  </a:moveTo>
                  <a:cubicBezTo>
                    <a:pt x="58" y="794"/>
                    <a:pt x="58" y="794"/>
                    <a:pt x="58" y="794"/>
                  </a:cubicBezTo>
                  <a:cubicBezTo>
                    <a:pt x="58" y="774"/>
                    <a:pt x="58" y="774"/>
                    <a:pt x="58" y="774"/>
                  </a:cubicBezTo>
                  <a:cubicBezTo>
                    <a:pt x="74" y="775"/>
                    <a:pt x="74" y="775"/>
                    <a:pt x="74" y="775"/>
                  </a:cubicBezTo>
                  <a:lnTo>
                    <a:pt x="74" y="796"/>
                  </a:lnTo>
                  <a:close/>
                  <a:moveTo>
                    <a:pt x="74" y="756"/>
                  </a:moveTo>
                  <a:cubicBezTo>
                    <a:pt x="69" y="755"/>
                    <a:pt x="63" y="754"/>
                    <a:pt x="58" y="754"/>
                  </a:cubicBezTo>
                  <a:cubicBezTo>
                    <a:pt x="58" y="747"/>
                    <a:pt x="58" y="740"/>
                    <a:pt x="58" y="733"/>
                  </a:cubicBezTo>
                  <a:cubicBezTo>
                    <a:pt x="63" y="734"/>
                    <a:pt x="69" y="734"/>
                    <a:pt x="74" y="735"/>
                  </a:cubicBezTo>
                  <a:cubicBezTo>
                    <a:pt x="74" y="742"/>
                    <a:pt x="74" y="749"/>
                    <a:pt x="74" y="756"/>
                  </a:cubicBezTo>
                  <a:close/>
                  <a:moveTo>
                    <a:pt x="58" y="713"/>
                  </a:moveTo>
                  <a:cubicBezTo>
                    <a:pt x="58" y="707"/>
                    <a:pt x="58" y="700"/>
                    <a:pt x="58" y="693"/>
                  </a:cubicBezTo>
                  <a:cubicBezTo>
                    <a:pt x="63" y="693"/>
                    <a:pt x="69" y="694"/>
                    <a:pt x="74" y="694"/>
                  </a:cubicBezTo>
                  <a:cubicBezTo>
                    <a:pt x="74" y="701"/>
                    <a:pt x="74" y="708"/>
                    <a:pt x="74" y="715"/>
                  </a:cubicBezTo>
                  <a:cubicBezTo>
                    <a:pt x="69" y="714"/>
                    <a:pt x="63" y="714"/>
                    <a:pt x="58" y="713"/>
                  </a:cubicBezTo>
                  <a:close/>
                  <a:moveTo>
                    <a:pt x="74" y="674"/>
                  </a:moveTo>
                  <a:cubicBezTo>
                    <a:pt x="69" y="674"/>
                    <a:pt x="63" y="674"/>
                    <a:pt x="58" y="673"/>
                  </a:cubicBezTo>
                  <a:cubicBezTo>
                    <a:pt x="58" y="666"/>
                    <a:pt x="58" y="660"/>
                    <a:pt x="58" y="653"/>
                  </a:cubicBezTo>
                  <a:cubicBezTo>
                    <a:pt x="63" y="653"/>
                    <a:pt x="69" y="653"/>
                    <a:pt x="74" y="653"/>
                  </a:cubicBezTo>
                  <a:cubicBezTo>
                    <a:pt x="74" y="660"/>
                    <a:pt x="74" y="667"/>
                    <a:pt x="74" y="674"/>
                  </a:cubicBezTo>
                  <a:close/>
                  <a:moveTo>
                    <a:pt x="58" y="633"/>
                  </a:moveTo>
                  <a:cubicBezTo>
                    <a:pt x="58" y="626"/>
                    <a:pt x="58" y="619"/>
                    <a:pt x="58" y="613"/>
                  </a:cubicBezTo>
                  <a:cubicBezTo>
                    <a:pt x="63" y="613"/>
                    <a:pt x="69" y="613"/>
                    <a:pt x="74" y="613"/>
                  </a:cubicBezTo>
                  <a:cubicBezTo>
                    <a:pt x="74" y="620"/>
                    <a:pt x="74" y="627"/>
                    <a:pt x="74" y="634"/>
                  </a:cubicBezTo>
                  <a:cubicBezTo>
                    <a:pt x="69" y="633"/>
                    <a:pt x="63" y="633"/>
                    <a:pt x="58" y="633"/>
                  </a:cubicBezTo>
                  <a:close/>
                  <a:moveTo>
                    <a:pt x="74" y="593"/>
                  </a:moveTo>
                  <a:cubicBezTo>
                    <a:pt x="69" y="593"/>
                    <a:pt x="63" y="593"/>
                    <a:pt x="58" y="593"/>
                  </a:cubicBezTo>
                  <a:cubicBezTo>
                    <a:pt x="58" y="586"/>
                    <a:pt x="58" y="579"/>
                    <a:pt x="58" y="572"/>
                  </a:cubicBezTo>
                  <a:cubicBezTo>
                    <a:pt x="63" y="572"/>
                    <a:pt x="69" y="572"/>
                    <a:pt x="74" y="572"/>
                  </a:cubicBezTo>
                  <a:cubicBezTo>
                    <a:pt x="74" y="579"/>
                    <a:pt x="74" y="586"/>
                    <a:pt x="74" y="593"/>
                  </a:cubicBezTo>
                  <a:close/>
                  <a:moveTo>
                    <a:pt x="58" y="552"/>
                  </a:moveTo>
                  <a:cubicBezTo>
                    <a:pt x="58" y="546"/>
                    <a:pt x="58" y="539"/>
                    <a:pt x="58" y="532"/>
                  </a:cubicBezTo>
                  <a:cubicBezTo>
                    <a:pt x="63" y="532"/>
                    <a:pt x="69" y="532"/>
                    <a:pt x="74" y="531"/>
                  </a:cubicBezTo>
                  <a:cubicBezTo>
                    <a:pt x="74" y="538"/>
                    <a:pt x="74" y="545"/>
                    <a:pt x="74" y="552"/>
                  </a:cubicBezTo>
                  <a:cubicBezTo>
                    <a:pt x="69" y="552"/>
                    <a:pt x="63" y="552"/>
                    <a:pt x="58" y="552"/>
                  </a:cubicBezTo>
                  <a:close/>
                  <a:moveTo>
                    <a:pt x="74" y="512"/>
                  </a:moveTo>
                  <a:cubicBezTo>
                    <a:pt x="69" y="512"/>
                    <a:pt x="63" y="512"/>
                    <a:pt x="58" y="512"/>
                  </a:cubicBezTo>
                  <a:cubicBezTo>
                    <a:pt x="58" y="505"/>
                    <a:pt x="58" y="499"/>
                    <a:pt x="58" y="492"/>
                  </a:cubicBezTo>
                  <a:cubicBezTo>
                    <a:pt x="63" y="491"/>
                    <a:pt x="69" y="491"/>
                    <a:pt x="74" y="491"/>
                  </a:cubicBezTo>
                  <a:cubicBezTo>
                    <a:pt x="74" y="498"/>
                    <a:pt x="74" y="505"/>
                    <a:pt x="74" y="512"/>
                  </a:cubicBezTo>
                  <a:close/>
                  <a:moveTo>
                    <a:pt x="74" y="471"/>
                  </a:moveTo>
                  <a:cubicBezTo>
                    <a:pt x="69" y="471"/>
                    <a:pt x="63" y="472"/>
                    <a:pt x="58" y="472"/>
                  </a:cubicBezTo>
                  <a:cubicBezTo>
                    <a:pt x="58" y="465"/>
                    <a:pt x="58" y="458"/>
                    <a:pt x="58" y="452"/>
                  </a:cubicBezTo>
                  <a:cubicBezTo>
                    <a:pt x="63" y="451"/>
                    <a:pt x="69" y="450"/>
                    <a:pt x="74" y="450"/>
                  </a:cubicBezTo>
                  <a:cubicBezTo>
                    <a:pt x="74" y="457"/>
                    <a:pt x="74" y="464"/>
                    <a:pt x="74" y="471"/>
                  </a:cubicBezTo>
                  <a:close/>
                  <a:moveTo>
                    <a:pt x="74" y="430"/>
                  </a:moveTo>
                  <a:cubicBezTo>
                    <a:pt x="69" y="431"/>
                    <a:pt x="63" y="431"/>
                    <a:pt x="58" y="432"/>
                  </a:cubicBezTo>
                  <a:cubicBezTo>
                    <a:pt x="58" y="425"/>
                    <a:pt x="58" y="418"/>
                    <a:pt x="58" y="411"/>
                  </a:cubicBezTo>
                  <a:cubicBezTo>
                    <a:pt x="63" y="411"/>
                    <a:pt x="69" y="410"/>
                    <a:pt x="74" y="409"/>
                  </a:cubicBezTo>
                  <a:cubicBezTo>
                    <a:pt x="74" y="416"/>
                    <a:pt x="74" y="423"/>
                    <a:pt x="74" y="430"/>
                  </a:cubicBezTo>
                  <a:close/>
                  <a:moveTo>
                    <a:pt x="74" y="390"/>
                  </a:moveTo>
                  <a:cubicBezTo>
                    <a:pt x="69" y="390"/>
                    <a:pt x="63" y="391"/>
                    <a:pt x="58" y="391"/>
                  </a:cubicBezTo>
                  <a:cubicBezTo>
                    <a:pt x="58" y="385"/>
                    <a:pt x="58" y="378"/>
                    <a:pt x="58" y="371"/>
                  </a:cubicBezTo>
                  <a:cubicBezTo>
                    <a:pt x="63" y="370"/>
                    <a:pt x="69" y="369"/>
                    <a:pt x="74" y="369"/>
                  </a:cubicBezTo>
                  <a:cubicBezTo>
                    <a:pt x="74" y="376"/>
                    <a:pt x="74" y="383"/>
                    <a:pt x="74" y="390"/>
                  </a:cubicBezTo>
                  <a:close/>
                  <a:moveTo>
                    <a:pt x="74" y="349"/>
                  </a:moveTo>
                  <a:cubicBezTo>
                    <a:pt x="69" y="350"/>
                    <a:pt x="63" y="350"/>
                    <a:pt x="58" y="351"/>
                  </a:cubicBezTo>
                  <a:cubicBezTo>
                    <a:pt x="58" y="344"/>
                    <a:pt x="58" y="338"/>
                    <a:pt x="58" y="331"/>
                  </a:cubicBezTo>
                  <a:cubicBezTo>
                    <a:pt x="63" y="330"/>
                    <a:pt x="69" y="329"/>
                    <a:pt x="74" y="328"/>
                  </a:cubicBezTo>
                  <a:cubicBezTo>
                    <a:pt x="74" y="335"/>
                    <a:pt x="74" y="342"/>
                    <a:pt x="74" y="349"/>
                  </a:cubicBezTo>
                  <a:close/>
                  <a:moveTo>
                    <a:pt x="74" y="308"/>
                  </a:moveTo>
                  <a:cubicBezTo>
                    <a:pt x="69" y="309"/>
                    <a:pt x="63" y="310"/>
                    <a:pt x="58" y="311"/>
                  </a:cubicBezTo>
                  <a:cubicBezTo>
                    <a:pt x="58" y="304"/>
                    <a:pt x="58" y="297"/>
                    <a:pt x="58" y="291"/>
                  </a:cubicBezTo>
                  <a:cubicBezTo>
                    <a:pt x="63" y="289"/>
                    <a:pt x="69" y="288"/>
                    <a:pt x="74" y="287"/>
                  </a:cubicBezTo>
                  <a:cubicBezTo>
                    <a:pt x="74" y="294"/>
                    <a:pt x="74" y="301"/>
                    <a:pt x="74" y="308"/>
                  </a:cubicBezTo>
                  <a:close/>
                  <a:moveTo>
                    <a:pt x="74" y="268"/>
                  </a:moveTo>
                  <a:cubicBezTo>
                    <a:pt x="69" y="269"/>
                    <a:pt x="63" y="270"/>
                    <a:pt x="58" y="271"/>
                  </a:cubicBezTo>
                  <a:cubicBezTo>
                    <a:pt x="58" y="264"/>
                    <a:pt x="58" y="257"/>
                    <a:pt x="58" y="250"/>
                  </a:cubicBezTo>
                  <a:cubicBezTo>
                    <a:pt x="63" y="249"/>
                    <a:pt x="69" y="248"/>
                    <a:pt x="74" y="247"/>
                  </a:cubicBezTo>
                  <a:cubicBezTo>
                    <a:pt x="74" y="254"/>
                    <a:pt x="74" y="261"/>
                    <a:pt x="74" y="268"/>
                  </a:cubicBezTo>
                  <a:close/>
                  <a:moveTo>
                    <a:pt x="74" y="227"/>
                  </a:moveTo>
                  <a:cubicBezTo>
                    <a:pt x="69" y="228"/>
                    <a:pt x="63" y="229"/>
                    <a:pt x="58" y="230"/>
                  </a:cubicBezTo>
                  <a:cubicBezTo>
                    <a:pt x="58" y="224"/>
                    <a:pt x="58" y="217"/>
                    <a:pt x="58" y="210"/>
                  </a:cubicBezTo>
                  <a:cubicBezTo>
                    <a:pt x="63" y="209"/>
                    <a:pt x="69" y="207"/>
                    <a:pt x="74" y="206"/>
                  </a:cubicBezTo>
                  <a:cubicBezTo>
                    <a:pt x="74" y="213"/>
                    <a:pt x="74" y="220"/>
                    <a:pt x="74" y="227"/>
                  </a:cubicBezTo>
                  <a:close/>
                  <a:moveTo>
                    <a:pt x="58" y="190"/>
                  </a:moveTo>
                  <a:cubicBezTo>
                    <a:pt x="58" y="183"/>
                    <a:pt x="58" y="177"/>
                    <a:pt x="58" y="170"/>
                  </a:cubicBezTo>
                  <a:cubicBezTo>
                    <a:pt x="63" y="168"/>
                    <a:pt x="69" y="167"/>
                    <a:pt x="74" y="165"/>
                  </a:cubicBezTo>
                  <a:cubicBezTo>
                    <a:pt x="74" y="172"/>
                    <a:pt x="74" y="179"/>
                    <a:pt x="74" y="186"/>
                  </a:cubicBezTo>
                  <a:cubicBezTo>
                    <a:pt x="69" y="188"/>
                    <a:pt x="63" y="189"/>
                    <a:pt x="58" y="190"/>
                  </a:cubicBezTo>
                  <a:close/>
                  <a:moveTo>
                    <a:pt x="74" y="146"/>
                  </a:moveTo>
                  <a:cubicBezTo>
                    <a:pt x="69" y="147"/>
                    <a:pt x="63" y="148"/>
                    <a:pt x="58" y="150"/>
                  </a:cubicBezTo>
                  <a:cubicBezTo>
                    <a:pt x="58" y="143"/>
                    <a:pt x="58" y="136"/>
                    <a:pt x="58" y="130"/>
                  </a:cubicBezTo>
                  <a:cubicBezTo>
                    <a:pt x="63" y="128"/>
                    <a:pt x="69" y="126"/>
                    <a:pt x="74" y="125"/>
                  </a:cubicBezTo>
                  <a:cubicBezTo>
                    <a:pt x="74" y="132"/>
                    <a:pt x="74" y="139"/>
                    <a:pt x="74" y="146"/>
                  </a:cubicBezTo>
                  <a:close/>
                  <a:moveTo>
                    <a:pt x="58" y="89"/>
                  </a:moveTo>
                  <a:cubicBezTo>
                    <a:pt x="74" y="84"/>
                    <a:pt x="74" y="84"/>
                    <a:pt x="74" y="84"/>
                  </a:cubicBezTo>
                  <a:cubicBezTo>
                    <a:pt x="74" y="105"/>
                    <a:pt x="74" y="105"/>
                    <a:pt x="74" y="105"/>
                  </a:cubicBezTo>
                  <a:cubicBezTo>
                    <a:pt x="58" y="110"/>
                    <a:pt x="58" y="110"/>
                    <a:pt x="58" y="110"/>
                  </a:cubicBezTo>
                  <a:lnTo>
                    <a:pt x="58" y="89"/>
                  </a:lnTo>
                  <a:close/>
                  <a:moveTo>
                    <a:pt x="43" y="793"/>
                  </a:moveTo>
                  <a:cubicBezTo>
                    <a:pt x="29" y="791"/>
                    <a:pt x="29" y="791"/>
                    <a:pt x="29" y="791"/>
                  </a:cubicBezTo>
                  <a:cubicBezTo>
                    <a:pt x="29" y="772"/>
                    <a:pt x="29" y="772"/>
                    <a:pt x="29" y="772"/>
                  </a:cubicBezTo>
                  <a:cubicBezTo>
                    <a:pt x="43" y="773"/>
                    <a:pt x="43" y="773"/>
                    <a:pt x="43" y="773"/>
                  </a:cubicBezTo>
                  <a:lnTo>
                    <a:pt x="43" y="793"/>
                  </a:lnTo>
                  <a:close/>
                  <a:moveTo>
                    <a:pt x="43" y="753"/>
                  </a:moveTo>
                  <a:cubicBezTo>
                    <a:pt x="38" y="752"/>
                    <a:pt x="33" y="752"/>
                    <a:pt x="28" y="751"/>
                  </a:cubicBezTo>
                  <a:cubicBezTo>
                    <a:pt x="28" y="745"/>
                    <a:pt x="28" y="738"/>
                    <a:pt x="28" y="732"/>
                  </a:cubicBezTo>
                  <a:cubicBezTo>
                    <a:pt x="33" y="732"/>
                    <a:pt x="38" y="733"/>
                    <a:pt x="43" y="733"/>
                  </a:cubicBezTo>
                  <a:cubicBezTo>
                    <a:pt x="43" y="739"/>
                    <a:pt x="43" y="746"/>
                    <a:pt x="43" y="753"/>
                  </a:cubicBezTo>
                  <a:close/>
                  <a:moveTo>
                    <a:pt x="43" y="713"/>
                  </a:moveTo>
                  <a:cubicBezTo>
                    <a:pt x="38" y="712"/>
                    <a:pt x="33" y="712"/>
                    <a:pt x="28" y="711"/>
                  </a:cubicBezTo>
                  <a:cubicBezTo>
                    <a:pt x="28" y="705"/>
                    <a:pt x="28" y="699"/>
                    <a:pt x="28" y="692"/>
                  </a:cubicBezTo>
                  <a:cubicBezTo>
                    <a:pt x="33" y="693"/>
                    <a:pt x="38" y="693"/>
                    <a:pt x="43" y="693"/>
                  </a:cubicBezTo>
                  <a:cubicBezTo>
                    <a:pt x="43" y="700"/>
                    <a:pt x="43" y="706"/>
                    <a:pt x="43" y="713"/>
                  </a:cubicBezTo>
                  <a:close/>
                  <a:moveTo>
                    <a:pt x="43" y="673"/>
                  </a:moveTo>
                  <a:cubicBezTo>
                    <a:pt x="38" y="673"/>
                    <a:pt x="33" y="672"/>
                    <a:pt x="28" y="672"/>
                  </a:cubicBezTo>
                  <a:cubicBezTo>
                    <a:pt x="28" y="666"/>
                    <a:pt x="28" y="659"/>
                    <a:pt x="28" y="653"/>
                  </a:cubicBezTo>
                  <a:cubicBezTo>
                    <a:pt x="33" y="653"/>
                    <a:pt x="38" y="653"/>
                    <a:pt x="43" y="653"/>
                  </a:cubicBezTo>
                  <a:cubicBezTo>
                    <a:pt x="43" y="660"/>
                    <a:pt x="43" y="666"/>
                    <a:pt x="43" y="673"/>
                  </a:cubicBezTo>
                  <a:close/>
                  <a:moveTo>
                    <a:pt x="42" y="633"/>
                  </a:moveTo>
                  <a:cubicBezTo>
                    <a:pt x="38" y="633"/>
                    <a:pt x="33" y="633"/>
                    <a:pt x="28" y="632"/>
                  </a:cubicBezTo>
                  <a:cubicBezTo>
                    <a:pt x="28" y="626"/>
                    <a:pt x="28" y="620"/>
                    <a:pt x="28" y="613"/>
                  </a:cubicBezTo>
                  <a:cubicBezTo>
                    <a:pt x="33" y="613"/>
                    <a:pt x="38" y="613"/>
                    <a:pt x="42" y="613"/>
                  </a:cubicBezTo>
                  <a:cubicBezTo>
                    <a:pt x="42" y="620"/>
                    <a:pt x="42" y="626"/>
                    <a:pt x="42" y="633"/>
                  </a:cubicBezTo>
                  <a:close/>
                  <a:moveTo>
                    <a:pt x="42" y="593"/>
                  </a:moveTo>
                  <a:cubicBezTo>
                    <a:pt x="38" y="593"/>
                    <a:pt x="33" y="593"/>
                    <a:pt x="28" y="593"/>
                  </a:cubicBezTo>
                  <a:cubicBezTo>
                    <a:pt x="28" y="586"/>
                    <a:pt x="28" y="580"/>
                    <a:pt x="28" y="574"/>
                  </a:cubicBezTo>
                  <a:cubicBezTo>
                    <a:pt x="33" y="574"/>
                    <a:pt x="38" y="573"/>
                    <a:pt x="42" y="573"/>
                  </a:cubicBezTo>
                  <a:cubicBezTo>
                    <a:pt x="42" y="580"/>
                    <a:pt x="42" y="586"/>
                    <a:pt x="42" y="593"/>
                  </a:cubicBezTo>
                  <a:close/>
                  <a:moveTo>
                    <a:pt x="42" y="553"/>
                  </a:moveTo>
                  <a:cubicBezTo>
                    <a:pt x="37" y="553"/>
                    <a:pt x="33" y="553"/>
                    <a:pt x="28" y="553"/>
                  </a:cubicBezTo>
                  <a:cubicBezTo>
                    <a:pt x="28" y="547"/>
                    <a:pt x="28" y="540"/>
                    <a:pt x="28" y="534"/>
                  </a:cubicBezTo>
                  <a:cubicBezTo>
                    <a:pt x="33" y="534"/>
                    <a:pt x="37" y="534"/>
                    <a:pt x="42" y="533"/>
                  </a:cubicBezTo>
                  <a:cubicBezTo>
                    <a:pt x="42" y="540"/>
                    <a:pt x="42" y="546"/>
                    <a:pt x="42" y="553"/>
                  </a:cubicBezTo>
                  <a:close/>
                  <a:moveTo>
                    <a:pt x="42" y="513"/>
                  </a:moveTo>
                  <a:cubicBezTo>
                    <a:pt x="37" y="513"/>
                    <a:pt x="33" y="513"/>
                    <a:pt x="28" y="514"/>
                  </a:cubicBezTo>
                  <a:cubicBezTo>
                    <a:pt x="28" y="507"/>
                    <a:pt x="28" y="501"/>
                    <a:pt x="28" y="495"/>
                  </a:cubicBezTo>
                  <a:cubicBezTo>
                    <a:pt x="33" y="494"/>
                    <a:pt x="37" y="494"/>
                    <a:pt x="42" y="493"/>
                  </a:cubicBezTo>
                  <a:cubicBezTo>
                    <a:pt x="42" y="500"/>
                    <a:pt x="42" y="507"/>
                    <a:pt x="42" y="513"/>
                  </a:cubicBezTo>
                  <a:close/>
                  <a:moveTo>
                    <a:pt x="42" y="473"/>
                  </a:moveTo>
                  <a:cubicBezTo>
                    <a:pt x="37" y="474"/>
                    <a:pt x="32" y="474"/>
                    <a:pt x="28" y="474"/>
                  </a:cubicBezTo>
                  <a:cubicBezTo>
                    <a:pt x="28" y="468"/>
                    <a:pt x="28" y="461"/>
                    <a:pt x="28" y="455"/>
                  </a:cubicBezTo>
                  <a:cubicBezTo>
                    <a:pt x="32" y="454"/>
                    <a:pt x="37" y="454"/>
                    <a:pt x="42" y="454"/>
                  </a:cubicBezTo>
                  <a:cubicBezTo>
                    <a:pt x="42" y="460"/>
                    <a:pt x="42" y="467"/>
                    <a:pt x="42" y="473"/>
                  </a:cubicBezTo>
                  <a:close/>
                  <a:moveTo>
                    <a:pt x="42" y="433"/>
                  </a:moveTo>
                  <a:cubicBezTo>
                    <a:pt x="37" y="434"/>
                    <a:pt x="32" y="434"/>
                    <a:pt x="28" y="434"/>
                  </a:cubicBezTo>
                  <a:cubicBezTo>
                    <a:pt x="28" y="428"/>
                    <a:pt x="28" y="422"/>
                    <a:pt x="28" y="415"/>
                  </a:cubicBezTo>
                  <a:cubicBezTo>
                    <a:pt x="32" y="415"/>
                    <a:pt x="37" y="414"/>
                    <a:pt x="42" y="414"/>
                  </a:cubicBezTo>
                  <a:cubicBezTo>
                    <a:pt x="42" y="420"/>
                    <a:pt x="42" y="427"/>
                    <a:pt x="42" y="433"/>
                  </a:cubicBezTo>
                  <a:close/>
                  <a:moveTo>
                    <a:pt x="42" y="393"/>
                  </a:moveTo>
                  <a:cubicBezTo>
                    <a:pt x="37" y="394"/>
                    <a:pt x="32" y="394"/>
                    <a:pt x="28" y="395"/>
                  </a:cubicBezTo>
                  <a:cubicBezTo>
                    <a:pt x="28" y="389"/>
                    <a:pt x="28" y="382"/>
                    <a:pt x="28" y="376"/>
                  </a:cubicBezTo>
                  <a:cubicBezTo>
                    <a:pt x="32" y="375"/>
                    <a:pt x="37" y="374"/>
                    <a:pt x="42" y="374"/>
                  </a:cubicBezTo>
                  <a:cubicBezTo>
                    <a:pt x="42" y="380"/>
                    <a:pt x="42" y="387"/>
                    <a:pt x="42" y="393"/>
                  </a:cubicBezTo>
                  <a:close/>
                  <a:moveTo>
                    <a:pt x="42" y="354"/>
                  </a:moveTo>
                  <a:cubicBezTo>
                    <a:pt x="37" y="354"/>
                    <a:pt x="32" y="355"/>
                    <a:pt x="27" y="355"/>
                  </a:cubicBezTo>
                  <a:cubicBezTo>
                    <a:pt x="27" y="349"/>
                    <a:pt x="27" y="343"/>
                    <a:pt x="27" y="336"/>
                  </a:cubicBezTo>
                  <a:cubicBezTo>
                    <a:pt x="32" y="335"/>
                    <a:pt x="37" y="335"/>
                    <a:pt x="42" y="334"/>
                  </a:cubicBezTo>
                  <a:cubicBezTo>
                    <a:pt x="42" y="340"/>
                    <a:pt x="42" y="347"/>
                    <a:pt x="42" y="354"/>
                  </a:cubicBezTo>
                  <a:close/>
                  <a:moveTo>
                    <a:pt x="42" y="314"/>
                  </a:moveTo>
                  <a:cubicBezTo>
                    <a:pt x="37" y="314"/>
                    <a:pt x="32" y="315"/>
                    <a:pt x="27" y="316"/>
                  </a:cubicBezTo>
                  <a:cubicBezTo>
                    <a:pt x="27" y="309"/>
                    <a:pt x="27" y="303"/>
                    <a:pt x="27" y="297"/>
                  </a:cubicBezTo>
                  <a:cubicBezTo>
                    <a:pt x="32" y="296"/>
                    <a:pt x="37" y="295"/>
                    <a:pt x="42" y="294"/>
                  </a:cubicBezTo>
                  <a:cubicBezTo>
                    <a:pt x="42" y="300"/>
                    <a:pt x="42" y="307"/>
                    <a:pt x="42" y="314"/>
                  </a:cubicBezTo>
                  <a:close/>
                  <a:moveTo>
                    <a:pt x="41" y="274"/>
                  </a:moveTo>
                  <a:cubicBezTo>
                    <a:pt x="37" y="275"/>
                    <a:pt x="32" y="275"/>
                    <a:pt x="27" y="276"/>
                  </a:cubicBezTo>
                  <a:cubicBezTo>
                    <a:pt x="27" y="270"/>
                    <a:pt x="27" y="263"/>
                    <a:pt x="27" y="257"/>
                  </a:cubicBezTo>
                  <a:cubicBezTo>
                    <a:pt x="32" y="256"/>
                    <a:pt x="37" y="255"/>
                    <a:pt x="41" y="254"/>
                  </a:cubicBezTo>
                  <a:cubicBezTo>
                    <a:pt x="41" y="261"/>
                    <a:pt x="41" y="267"/>
                    <a:pt x="41" y="274"/>
                  </a:cubicBezTo>
                  <a:close/>
                  <a:moveTo>
                    <a:pt x="41" y="234"/>
                  </a:moveTo>
                  <a:cubicBezTo>
                    <a:pt x="37" y="235"/>
                    <a:pt x="32" y="236"/>
                    <a:pt x="27" y="237"/>
                  </a:cubicBezTo>
                  <a:cubicBezTo>
                    <a:pt x="27" y="230"/>
                    <a:pt x="27" y="224"/>
                    <a:pt x="27" y="218"/>
                  </a:cubicBezTo>
                  <a:cubicBezTo>
                    <a:pt x="32" y="216"/>
                    <a:pt x="37" y="215"/>
                    <a:pt x="41" y="214"/>
                  </a:cubicBezTo>
                  <a:cubicBezTo>
                    <a:pt x="41" y="221"/>
                    <a:pt x="41" y="227"/>
                    <a:pt x="41" y="234"/>
                  </a:cubicBezTo>
                  <a:close/>
                  <a:moveTo>
                    <a:pt x="41" y="194"/>
                  </a:moveTo>
                  <a:cubicBezTo>
                    <a:pt x="36" y="195"/>
                    <a:pt x="32" y="196"/>
                    <a:pt x="27" y="197"/>
                  </a:cubicBezTo>
                  <a:cubicBezTo>
                    <a:pt x="27" y="191"/>
                    <a:pt x="27" y="184"/>
                    <a:pt x="27" y="178"/>
                  </a:cubicBezTo>
                  <a:cubicBezTo>
                    <a:pt x="32" y="177"/>
                    <a:pt x="36" y="175"/>
                    <a:pt x="41" y="174"/>
                  </a:cubicBezTo>
                  <a:cubicBezTo>
                    <a:pt x="41" y="181"/>
                    <a:pt x="41" y="187"/>
                    <a:pt x="41" y="194"/>
                  </a:cubicBezTo>
                  <a:close/>
                  <a:moveTo>
                    <a:pt x="41" y="154"/>
                  </a:moveTo>
                  <a:cubicBezTo>
                    <a:pt x="36" y="155"/>
                    <a:pt x="32" y="156"/>
                    <a:pt x="27" y="157"/>
                  </a:cubicBezTo>
                  <a:cubicBezTo>
                    <a:pt x="27" y="151"/>
                    <a:pt x="27" y="145"/>
                    <a:pt x="27" y="138"/>
                  </a:cubicBezTo>
                  <a:cubicBezTo>
                    <a:pt x="32" y="137"/>
                    <a:pt x="36" y="136"/>
                    <a:pt x="41" y="134"/>
                  </a:cubicBezTo>
                  <a:cubicBezTo>
                    <a:pt x="41" y="141"/>
                    <a:pt x="41" y="147"/>
                    <a:pt x="41" y="154"/>
                  </a:cubicBezTo>
                  <a:close/>
                  <a:moveTo>
                    <a:pt x="27" y="99"/>
                  </a:moveTo>
                  <a:cubicBezTo>
                    <a:pt x="41" y="94"/>
                    <a:pt x="41" y="94"/>
                    <a:pt x="41" y="94"/>
                  </a:cubicBezTo>
                  <a:cubicBezTo>
                    <a:pt x="41" y="114"/>
                    <a:pt x="41" y="114"/>
                    <a:pt x="41" y="114"/>
                  </a:cubicBezTo>
                  <a:cubicBezTo>
                    <a:pt x="27" y="118"/>
                    <a:pt x="27" y="118"/>
                    <a:pt x="27" y="118"/>
                  </a:cubicBezTo>
                  <a:lnTo>
                    <a:pt x="27" y="99"/>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sp>
        <p:nvSpPr>
          <p:cNvPr id="59" name="Rectangle 11"/>
          <p:cNvSpPr>
            <a:spLocks noChangeArrowheads="1"/>
          </p:cNvSpPr>
          <p:nvPr/>
        </p:nvSpPr>
        <p:spPr bwMode="gray">
          <a:xfrm>
            <a:off x="5231110" y="393305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grpSp>
        <p:nvGrpSpPr>
          <p:cNvPr id="60" name="Group 3"/>
          <p:cNvGrpSpPr/>
          <p:nvPr/>
        </p:nvGrpSpPr>
        <p:grpSpPr>
          <a:xfrm>
            <a:off x="5773215" y="1628800"/>
            <a:ext cx="645570" cy="645570"/>
            <a:chOff x="8206330" y="1787386"/>
            <a:chExt cx="1041400" cy="1041400"/>
          </a:xfrm>
        </p:grpSpPr>
        <p:sp>
          <p:nvSpPr>
            <p:cNvPr id="61" name="Oval 4"/>
            <p:cNvSpPr/>
            <p:nvPr/>
          </p:nvSpPr>
          <p:spPr>
            <a:xfrm>
              <a:off x="8206330" y="1787386"/>
              <a:ext cx="1041400" cy="1041400"/>
            </a:xfrm>
            <a:prstGeom prst="ellips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62" name="Group 5"/>
            <p:cNvGrpSpPr/>
            <p:nvPr/>
          </p:nvGrpSpPr>
          <p:grpSpPr>
            <a:xfrm>
              <a:off x="8482555" y="2103884"/>
              <a:ext cx="497932" cy="465882"/>
              <a:chOff x="6964363" y="2108200"/>
              <a:chExt cx="690562" cy="646113"/>
            </a:xfrm>
            <a:solidFill>
              <a:schemeClr val="bg1"/>
            </a:solidFill>
          </p:grpSpPr>
          <p:sp>
            <p:nvSpPr>
              <p:cNvPr id="63"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65" name="Group 8"/>
          <p:cNvGrpSpPr/>
          <p:nvPr/>
        </p:nvGrpSpPr>
        <p:grpSpPr>
          <a:xfrm>
            <a:off x="7141731" y="2345267"/>
            <a:ext cx="645570" cy="645570"/>
            <a:chOff x="8206330" y="4532927"/>
            <a:chExt cx="1041400" cy="1041400"/>
          </a:xfrm>
        </p:grpSpPr>
        <p:sp>
          <p:nvSpPr>
            <p:cNvPr id="66" name="Oval 9"/>
            <p:cNvSpPr/>
            <p:nvPr/>
          </p:nvSpPr>
          <p:spPr>
            <a:xfrm>
              <a:off x="8206330" y="4532927"/>
              <a:ext cx="1041400" cy="1041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67" name="Group 10"/>
            <p:cNvGrpSpPr/>
            <p:nvPr/>
          </p:nvGrpSpPr>
          <p:grpSpPr>
            <a:xfrm>
              <a:off x="8502511" y="4837371"/>
              <a:ext cx="449038" cy="448005"/>
              <a:chOff x="4594225" y="2119313"/>
              <a:chExt cx="690563" cy="688975"/>
            </a:xfrm>
            <a:solidFill>
              <a:schemeClr val="bg1"/>
            </a:solidFill>
          </p:grpSpPr>
          <p:sp>
            <p:nvSpPr>
              <p:cNvPr id="68"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71" name="Group 14"/>
          <p:cNvGrpSpPr/>
          <p:nvPr/>
        </p:nvGrpSpPr>
        <p:grpSpPr>
          <a:xfrm>
            <a:off x="4453986" y="2345267"/>
            <a:ext cx="645570" cy="645570"/>
            <a:chOff x="8206330" y="3167242"/>
            <a:chExt cx="1041400" cy="1041400"/>
          </a:xfrm>
        </p:grpSpPr>
        <p:sp>
          <p:nvSpPr>
            <p:cNvPr id="72" name="Oval 15"/>
            <p:cNvSpPr/>
            <p:nvPr/>
          </p:nvSpPr>
          <p:spPr>
            <a:xfrm>
              <a:off x="8206330" y="3167242"/>
              <a:ext cx="1041400" cy="1041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73" name="Group 16"/>
            <p:cNvGrpSpPr/>
            <p:nvPr/>
          </p:nvGrpSpPr>
          <p:grpSpPr>
            <a:xfrm>
              <a:off x="8466137" y="3458007"/>
              <a:ext cx="514350" cy="515533"/>
              <a:chOff x="6826250" y="4151313"/>
              <a:chExt cx="690563" cy="692151"/>
            </a:xfrm>
            <a:solidFill>
              <a:schemeClr val="bg1"/>
            </a:solidFill>
          </p:grpSpPr>
          <p:sp>
            <p:nvSpPr>
              <p:cNvPr id="74" name="Freeform 228"/>
              <p:cNvSpPr>
                <a:spLocks noEditPoints="1"/>
              </p:cNvSpPr>
              <p:nvPr/>
            </p:nvSpPr>
            <p:spPr bwMode="auto">
              <a:xfrm>
                <a:off x="6826250" y="4216401"/>
                <a:ext cx="628650" cy="627063"/>
              </a:xfrm>
              <a:custGeom>
                <a:avLst/>
                <a:gdLst>
                  <a:gd name="T0" fmla="*/ 12770 w 14656"/>
                  <a:gd name="T1" fmla="*/ 6106 h 14620"/>
                  <a:gd name="T2" fmla="*/ 12640 w 14656"/>
                  <a:gd name="T3" fmla="*/ 6115 h 14620"/>
                  <a:gd name="T4" fmla="*/ 12519 w 14656"/>
                  <a:gd name="T5" fmla="*/ 6055 h 14620"/>
                  <a:gd name="T6" fmla="*/ 9966 w 14656"/>
                  <a:gd name="T7" fmla="*/ 5994 h 14620"/>
                  <a:gd name="T8" fmla="*/ 8414 w 14656"/>
                  <a:gd name="T9" fmla="*/ 5281 h 14620"/>
                  <a:gd name="T10" fmla="*/ 6782 w 14656"/>
                  <a:gd name="T11" fmla="*/ 4968 h 14620"/>
                  <a:gd name="T12" fmla="*/ 5698 w 14656"/>
                  <a:gd name="T13" fmla="*/ 4822 h 14620"/>
                  <a:gd name="T14" fmla="*/ 8599 w 14656"/>
                  <a:gd name="T15" fmla="*/ 2123 h 14620"/>
                  <a:gd name="T16" fmla="*/ 8551 w 14656"/>
                  <a:gd name="T17" fmla="*/ 1998 h 14620"/>
                  <a:gd name="T18" fmla="*/ 8574 w 14656"/>
                  <a:gd name="T19" fmla="*/ 1868 h 14620"/>
                  <a:gd name="T20" fmla="*/ 9364 w 14656"/>
                  <a:gd name="T21" fmla="*/ 1057 h 14620"/>
                  <a:gd name="T22" fmla="*/ 9489 w 14656"/>
                  <a:gd name="T23" fmla="*/ 1010 h 14620"/>
                  <a:gd name="T24" fmla="*/ 9619 w 14656"/>
                  <a:gd name="T25" fmla="*/ 1032 h 14620"/>
                  <a:gd name="T26" fmla="*/ 13601 w 14656"/>
                  <a:gd name="T27" fmla="*/ 5006 h 14620"/>
                  <a:gd name="T28" fmla="*/ 13650 w 14656"/>
                  <a:gd name="T29" fmla="*/ 5131 h 14620"/>
                  <a:gd name="T30" fmla="*/ 13627 w 14656"/>
                  <a:gd name="T31" fmla="*/ 5261 h 14620"/>
                  <a:gd name="T32" fmla="*/ 8336 w 14656"/>
                  <a:gd name="T33" fmla="*/ 13377 h 14620"/>
                  <a:gd name="T34" fmla="*/ 8074 w 14656"/>
                  <a:gd name="T35" fmla="*/ 13585 h 14620"/>
                  <a:gd name="T36" fmla="*/ 7781 w 14656"/>
                  <a:gd name="T37" fmla="*/ 13595 h 14620"/>
                  <a:gd name="T38" fmla="*/ 7556 w 14656"/>
                  <a:gd name="T39" fmla="*/ 13465 h 14620"/>
                  <a:gd name="T40" fmla="*/ 1014 w 14656"/>
                  <a:gd name="T41" fmla="*/ 6852 h 14620"/>
                  <a:gd name="T42" fmla="*/ 1065 w 14656"/>
                  <a:gd name="T43" fmla="*/ 6524 h 14620"/>
                  <a:gd name="T44" fmla="*/ 1308 w 14656"/>
                  <a:gd name="T45" fmla="*/ 6300 h 14620"/>
                  <a:gd name="T46" fmla="*/ 6805 w 14656"/>
                  <a:gd name="T47" fmla="*/ 5480 h 14620"/>
                  <a:gd name="T48" fmla="*/ 8979 w 14656"/>
                  <a:gd name="T49" fmla="*/ 6023 h 14620"/>
                  <a:gd name="T50" fmla="*/ 10402 w 14656"/>
                  <a:gd name="T51" fmla="*/ 369 h 14620"/>
                  <a:gd name="T52" fmla="*/ 10132 w 14656"/>
                  <a:gd name="T53" fmla="*/ 163 h 14620"/>
                  <a:gd name="T54" fmla="*/ 9820 w 14656"/>
                  <a:gd name="T55" fmla="*/ 38 h 14620"/>
                  <a:gd name="T56" fmla="*/ 9482 w 14656"/>
                  <a:gd name="T57" fmla="*/ 0 h 14620"/>
                  <a:gd name="T58" fmla="*/ 9147 w 14656"/>
                  <a:gd name="T59" fmla="*/ 55 h 14620"/>
                  <a:gd name="T60" fmla="*/ 8841 w 14656"/>
                  <a:gd name="T61" fmla="*/ 195 h 14620"/>
                  <a:gd name="T62" fmla="*/ 7892 w 14656"/>
                  <a:gd name="T63" fmla="*/ 1104 h 14620"/>
                  <a:gd name="T64" fmla="*/ 7692 w 14656"/>
                  <a:gd name="T65" fmla="*/ 1380 h 14620"/>
                  <a:gd name="T66" fmla="*/ 7576 w 14656"/>
                  <a:gd name="T67" fmla="*/ 1695 h 14620"/>
                  <a:gd name="T68" fmla="*/ 7548 w 14656"/>
                  <a:gd name="T69" fmla="*/ 2062 h 14620"/>
                  <a:gd name="T70" fmla="*/ 7669 w 14656"/>
                  <a:gd name="T71" fmla="*/ 2522 h 14620"/>
                  <a:gd name="T72" fmla="*/ 623 w 14656"/>
                  <a:gd name="T73" fmla="*/ 5539 h 14620"/>
                  <a:gd name="T74" fmla="*/ 274 w 14656"/>
                  <a:gd name="T75" fmla="*/ 5894 h 14620"/>
                  <a:gd name="T76" fmla="*/ 58 w 14656"/>
                  <a:gd name="T77" fmla="*/ 6345 h 14620"/>
                  <a:gd name="T78" fmla="*/ 3 w 14656"/>
                  <a:gd name="T79" fmla="*/ 6850 h 14620"/>
                  <a:gd name="T80" fmla="*/ 114 w 14656"/>
                  <a:gd name="T81" fmla="*/ 7337 h 14620"/>
                  <a:gd name="T82" fmla="*/ 382 w 14656"/>
                  <a:gd name="T83" fmla="*/ 7767 h 14620"/>
                  <a:gd name="T84" fmla="*/ 7067 w 14656"/>
                  <a:gd name="T85" fmla="*/ 14362 h 14620"/>
                  <a:gd name="T86" fmla="*/ 7416 w 14656"/>
                  <a:gd name="T87" fmla="*/ 14537 h 14620"/>
                  <a:gd name="T88" fmla="*/ 7800 w 14656"/>
                  <a:gd name="T89" fmla="*/ 14616 h 14620"/>
                  <a:gd name="T90" fmla="*/ 8103 w 14656"/>
                  <a:gd name="T91" fmla="*/ 14608 h 14620"/>
                  <a:gd name="T92" fmla="*/ 8574 w 14656"/>
                  <a:gd name="T93" fmla="*/ 14467 h 14620"/>
                  <a:gd name="T94" fmla="*/ 8985 w 14656"/>
                  <a:gd name="T95" fmla="*/ 14171 h 14620"/>
                  <a:gd name="T96" fmla="*/ 9276 w 14656"/>
                  <a:gd name="T97" fmla="*/ 13754 h 14620"/>
                  <a:gd name="T98" fmla="*/ 12327 w 14656"/>
                  <a:gd name="T99" fmla="*/ 7076 h 14620"/>
                  <a:gd name="T100" fmla="*/ 12781 w 14656"/>
                  <a:gd name="T101" fmla="*/ 7126 h 14620"/>
                  <a:gd name="T102" fmla="*/ 13112 w 14656"/>
                  <a:gd name="T103" fmla="*/ 7056 h 14620"/>
                  <a:gd name="T104" fmla="*/ 13410 w 14656"/>
                  <a:gd name="T105" fmla="*/ 6900 h 14620"/>
                  <a:gd name="T106" fmla="*/ 14350 w 14656"/>
                  <a:gd name="T107" fmla="*/ 5980 h 14620"/>
                  <a:gd name="T108" fmla="*/ 14535 w 14656"/>
                  <a:gd name="T109" fmla="*/ 5696 h 14620"/>
                  <a:gd name="T110" fmla="*/ 14637 w 14656"/>
                  <a:gd name="T111" fmla="*/ 5373 h 14620"/>
                  <a:gd name="T112" fmla="*/ 14649 w 14656"/>
                  <a:gd name="T113" fmla="*/ 5030 h 14620"/>
                  <a:gd name="T114" fmla="*/ 14572 w 14656"/>
                  <a:gd name="T115" fmla="*/ 4701 h 14620"/>
                  <a:gd name="T116" fmla="*/ 14410 w 14656"/>
                  <a:gd name="T117" fmla="*/ 4405 h 14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56" h="14620">
                    <a:moveTo>
                      <a:pt x="13576" y="5334"/>
                    </a:moveTo>
                    <a:lnTo>
                      <a:pt x="12866" y="6046"/>
                    </a:lnTo>
                    <a:lnTo>
                      <a:pt x="12856" y="6055"/>
                    </a:lnTo>
                    <a:lnTo>
                      <a:pt x="12847" y="6064"/>
                    </a:lnTo>
                    <a:lnTo>
                      <a:pt x="12837" y="6071"/>
                    </a:lnTo>
                    <a:lnTo>
                      <a:pt x="12826" y="6079"/>
                    </a:lnTo>
                    <a:lnTo>
                      <a:pt x="12816" y="6085"/>
                    </a:lnTo>
                    <a:lnTo>
                      <a:pt x="12805" y="6091"/>
                    </a:lnTo>
                    <a:lnTo>
                      <a:pt x="12794" y="6097"/>
                    </a:lnTo>
                    <a:lnTo>
                      <a:pt x="12782" y="6102"/>
                    </a:lnTo>
                    <a:lnTo>
                      <a:pt x="12770" y="6106"/>
                    </a:lnTo>
                    <a:lnTo>
                      <a:pt x="12759" y="6110"/>
                    </a:lnTo>
                    <a:lnTo>
                      <a:pt x="12747" y="6113"/>
                    </a:lnTo>
                    <a:lnTo>
                      <a:pt x="12735" y="6115"/>
                    </a:lnTo>
                    <a:lnTo>
                      <a:pt x="12723" y="6117"/>
                    </a:lnTo>
                    <a:lnTo>
                      <a:pt x="12712" y="6119"/>
                    </a:lnTo>
                    <a:lnTo>
                      <a:pt x="12700" y="6120"/>
                    </a:lnTo>
                    <a:lnTo>
                      <a:pt x="12688" y="6120"/>
                    </a:lnTo>
                    <a:lnTo>
                      <a:pt x="12676" y="6120"/>
                    </a:lnTo>
                    <a:lnTo>
                      <a:pt x="12664" y="6119"/>
                    </a:lnTo>
                    <a:lnTo>
                      <a:pt x="12652" y="6117"/>
                    </a:lnTo>
                    <a:lnTo>
                      <a:pt x="12640" y="6115"/>
                    </a:lnTo>
                    <a:lnTo>
                      <a:pt x="12628" y="6113"/>
                    </a:lnTo>
                    <a:lnTo>
                      <a:pt x="12615" y="6110"/>
                    </a:lnTo>
                    <a:lnTo>
                      <a:pt x="12604" y="6106"/>
                    </a:lnTo>
                    <a:lnTo>
                      <a:pt x="12593" y="6102"/>
                    </a:lnTo>
                    <a:lnTo>
                      <a:pt x="12581" y="6097"/>
                    </a:lnTo>
                    <a:lnTo>
                      <a:pt x="12571" y="6091"/>
                    </a:lnTo>
                    <a:lnTo>
                      <a:pt x="12560" y="6085"/>
                    </a:lnTo>
                    <a:lnTo>
                      <a:pt x="12549" y="6079"/>
                    </a:lnTo>
                    <a:lnTo>
                      <a:pt x="12539" y="6071"/>
                    </a:lnTo>
                    <a:lnTo>
                      <a:pt x="12529" y="6064"/>
                    </a:lnTo>
                    <a:lnTo>
                      <a:pt x="12519" y="6055"/>
                    </a:lnTo>
                    <a:lnTo>
                      <a:pt x="12510" y="6046"/>
                    </a:lnTo>
                    <a:lnTo>
                      <a:pt x="11621" y="5156"/>
                    </a:lnTo>
                    <a:lnTo>
                      <a:pt x="10900" y="6965"/>
                    </a:lnTo>
                    <a:lnTo>
                      <a:pt x="10961" y="6813"/>
                    </a:lnTo>
                    <a:lnTo>
                      <a:pt x="10819" y="6674"/>
                    </a:lnTo>
                    <a:lnTo>
                      <a:pt x="10677" y="6544"/>
                    </a:lnTo>
                    <a:lnTo>
                      <a:pt x="10534" y="6420"/>
                    </a:lnTo>
                    <a:lnTo>
                      <a:pt x="10392" y="6304"/>
                    </a:lnTo>
                    <a:lnTo>
                      <a:pt x="10251" y="6194"/>
                    </a:lnTo>
                    <a:lnTo>
                      <a:pt x="10108" y="6091"/>
                    </a:lnTo>
                    <a:lnTo>
                      <a:pt x="9966" y="5994"/>
                    </a:lnTo>
                    <a:lnTo>
                      <a:pt x="9823" y="5905"/>
                    </a:lnTo>
                    <a:lnTo>
                      <a:pt x="9681" y="5820"/>
                    </a:lnTo>
                    <a:lnTo>
                      <a:pt x="9539" y="5740"/>
                    </a:lnTo>
                    <a:lnTo>
                      <a:pt x="9397" y="5667"/>
                    </a:lnTo>
                    <a:lnTo>
                      <a:pt x="9257" y="5598"/>
                    </a:lnTo>
                    <a:lnTo>
                      <a:pt x="9115" y="5535"/>
                    </a:lnTo>
                    <a:lnTo>
                      <a:pt x="8974" y="5475"/>
                    </a:lnTo>
                    <a:lnTo>
                      <a:pt x="8833" y="5421"/>
                    </a:lnTo>
                    <a:lnTo>
                      <a:pt x="8693" y="5370"/>
                    </a:lnTo>
                    <a:lnTo>
                      <a:pt x="8553" y="5324"/>
                    </a:lnTo>
                    <a:lnTo>
                      <a:pt x="8414" y="5281"/>
                    </a:lnTo>
                    <a:lnTo>
                      <a:pt x="8275" y="5241"/>
                    </a:lnTo>
                    <a:lnTo>
                      <a:pt x="8136" y="5205"/>
                    </a:lnTo>
                    <a:lnTo>
                      <a:pt x="7997" y="5172"/>
                    </a:lnTo>
                    <a:lnTo>
                      <a:pt x="7860" y="5141"/>
                    </a:lnTo>
                    <a:lnTo>
                      <a:pt x="7723" y="5113"/>
                    </a:lnTo>
                    <a:lnTo>
                      <a:pt x="7587" y="5088"/>
                    </a:lnTo>
                    <a:lnTo>
                      <a:pt x="7451" y="5065"/>
                    </a:lnTo>
                    <a:lnTo>
                      <a:pt x="7315" y="5043"/>
                    </a:lnTo>
                    <a:lnTo>
                      <a:pt x="7180" y="5022"/>
                    </a:lnTo>
                    <a:lnTo>
                      <a:pt x="7047" y="5003"/>
                    </a:lnTo>
                    <a:lnTo>
                      <a:pt x="6782" y="4968"/>
                    </a:lnTo>
                    <a:lnTo>
                      <a:pt x="6519" y="4936"/>
                    </a:lnTo>
                    <a:lnTo>
                      <a:pt x="6436" y="4926"/>
                    </a:lnTo>
                    <a:lnTo>
                      <a:pt x="6354" y="4915"/>
                    </a:lnTo>
                    <a:lnTo>
                      <a:pt x="6270" y="4905"/>
                    </a:lnTo>
                    <a:lnTo>
                      <a:pt x="6188" y="4893"/>
                    </a:lnTo>
                    <a:lnTo>
                      <a:pt x="6105" y="4882"/>
                    </a:lnTo>
                    <a:lnTo>
                      <a:pt x="6024" y="4871"/>
                    </a:lnTo>
                    <a:lnTo>
                      <a:pt x="5942" y="4859"/>
                    </a:lnTo>
                    <a:lnTo>
                      <a:pt x="5861" y="4847"/>
                    </a:lnTo>
                    <a:lnTo>
                      <a:pt x="5779" y="4835"/>
                    </a:lnTo>
                    <a:lnTo>
                      <a:pt x="5698" y="4822"/>
                    </a:lnTo>
                    <a:lnTo>
                      <a:pt x="5617" y="4809"/>
                    </a:lnTo>
                    <a:lnTo>
                      <a:pt x="5537" y="4795"/>
                    </a:lnTo>
                    <a:lnTo>
                      <a:pt x="5456" y="4779"/>
                    </a:lnTo>
                    <a:lnTo>
                      <a:pt x="5376" y="4764"/>
                    </a:lnTo>
                    <a:lnTo>
                      <a:pt x="5296" y="4748"/>
                    </a:lnTo>
                    <a:lnTo>
                      <a:pt x="5216" y="4731"/>
                    </a:lnTo>
                    <a:lnTo>
                      <a:pt x="9487" y="3017"/>
                    </a:lnTo>
                    <a:lnTo>
                      <a:pt x="8624" y="2152"/>
                    </a:lnTo>
                    <a:lnTo>
                      <a:pt x="8615" y="2143"/>
                    </a:lnTo>
                    <a:lnTo>
                      <a:pt x="8607" y="2133"/>
                    </a:lnTo>
                    <a:lnTo>
                      <a:pt x="8599" y="2123"/>
                    </a:lnTo>
                    <a:lnTo>
                      <a:pt x="8592" y="2113"/>
                    </a:lnTo>
                    <a:lnTo>
                      <a:pt x="8586" y="2102"/>
                    </a:lnTo>
                    <a:lnTo>
                      <a:pt x="8580" y="2091"/>
                    </a:lnTo>
                    <a:lnTo>
                      <a:pt x="8574" y="2080"/>
                    </a:lnTo>
                    <a:lnTo>
                      <a:pt x="8569" y="2068"/>
                    </a:lnTo>
                    <a:lnTo>
                      <a:pt x="8565" y="2057"/>
                    </a:lnTo>
                    <a:lnTo>
                      <a:pt x="8561" y="2046"/>
                    </a:lnTo>
                    <a:lnTo>
                      <a:pt x="8558" y="2034"/>
                    </a:lnTo>
                    <a:lnTo>
                      <a:pt x="8555" y="2022"/>
                    </a:lnTo>
                    <a:lnTo>
                      <a:pt x="8553" y="2010"/>
                    </a:lnTo>
                    <a:lnTo>
                      <a:pt x="8551" y="1998"/>
                    </a:lnTo>
                    <a:lnTo>
                      <a:pt x="8550" y="1986"/>
                    </a:lnTo>
                    <a:lnTo>
                      <a:pt x="8550" y="1974"/>
                    </a:lnTo>
                    <a:lnTo>
                      <a:pt x="8550" y="1961"/>
                    </a:lnTo>
                    <a:lnTo>
                      <a:pt x="8551" y="1949"/>
                    </a:lnTo>
                    <a:lnTo>
                      <a:pt x="8553" y="1938"/>
                    </a:lnTo>
                    <a:lnTo>
                      <a:pt x="8555" y="1926"/>
                    </a:lnTo>
                    <a:lnTo>
                      <a:pt x="8558" y="1914"/>
                    </a:lnTo>
                    <a:lnTo>
                      <a:pt x="8562" y="1902"/>
                    </a:lnTo>
                    <a:lnTo>
                      <a:pt x="8565" y="1891"/>
                    </a:lnTo>
                    <a:lnTo>
                      <a:pt x="8570" y="1879"/>
                    </a:lnTo>
                    <a:lnTo>
                      <a:pt x="8574" y="1868"/>
                    </a:lnTo>
                    <a:lnTo>
                      <a:pt x="8580" y="1857"/>
                    </a:lnTo>
                    <a:lnTo>
                      <a:pt x="8586" y="1845"/>
                    </a:lnTo>
                    <a:lnTo>
                      <a:pt x="8593" y="1835"/>
                    </a:lnTo>
                    <a:lnTo>
                      <a:pt x="8600" y="1825"/>
                    </a:lnTo>
                    <a:lnTo>
                      <a:pt x="8608" y="1815"/>
                    </a:lnTo>
                    <a:lnTo>
                      <a:pt x="8616" y="1805"/>
                    </a:lnTo>
                    <a:lnTo>
                      <a:pt x="8625" y="1796"/>
                    </a:lnTo>
                    <a:lnTo>
                      <a:pt x="9335" y="1082"/>
                    </a:lnTo>
                    <a:lnTo>
                      <a:pt x="9344" y="1073"/>
                    </a:lnTo>
                    <a:lnTo>
                      <a:pt x="9354" y="1065"/>
                    </a:lnTo>
                    <a:lnTo>
                      <a:pt x="9364" y="1057"/>
                    </a:lnTo>
                    <a:lnTo>
                      <a:pt x="9374" y="1050"/>
                    </a:lnTo>
                    <a:lnTo>
                      <a:pt x="9385" y="1043"/>
                    </a:lnTo>
                    <a:lnTo>
                      <a:pt x="9396" y="1037"/>
                    </a:lnTo>
                    <a:lnTo>
                      <a:pt x="9408" y="1032"/>
                    </a:lnTo>
                    <a:lnTo>
                      <a:pt x="9419" y="1027"/>
                    </a:lnTo>
                    <a:lnTo>
                      <a:pt x="9430" y="1023"/>
                    </a:lnTo>
                    <a:lnTo>
                      <a:pt x="9442" y="1019"/>
                    </a:lnTo>
                    <a:lnTo>
                      <a:pt x="9454" y="1016"/>
                    </a:lnTo>
                    <a:lnTo>
                      <a:pt x="9465" y="1013"/>
                    </a:lnTo>
                    <a:lnTo>
                      <a:pt x="9477" y="1011"/>
                    </a:lnTo>
                    <a:lnTo>
                      <a:pt x="9489" y="1010"/>
                    </a:lnTo>
                    <a:lnTo>
                      <a:pt x="9501" y="1009"/>
                    </a:lnTo>
                    <a:lnTo>
                      <a:pt x="9513" y="1009"/>
                    </a:lnTo>
                    <a:lnTo>
                      <a:pt x="9525" y="1009"/>
                    </a:lnTo>
                    <a:lnTo>
                      <a:pt x="9537" y="1010"/>
                    </a:lnTo>
                    <a:lnTo>
                      <a:pt x="9549" y="1011"/>
                    </a:lnTo>
                    <a:lnTo>
                      <a:pt x="9561" y="1013"/>
                    </a:lnTo>
                    <a:lnTo>
                      <a:pt x="9574" y="1016"/>
                    </a:lnTo>
                    <a:lnTo>
                      <a:pt x="9585" y="1019"/>
                    </a:lnTo>
                    <a:lnTo>
                      <a:pt x="9597" y="1023"/>
                    </a:lnTo>
                    <a:lnTo>
                      <a:pt x="9608" y="1027"/>
                    </a:lnTo>
                    <a:lnTo>
                      <a:pt x="9619" y="1032"/>
                    </a:lnTo>
                    <a:lnTo>
                      <a:pt x="9630" y="1037"/>
                    </a:lnTo>
                    <a:lnTo>
                      <a:pt x="9641" y="1043"/>
                    </a:lnTo>
                    <a:lnTo>
                      <a:pt x="9651" y="1050"/>
                    </a:lnTo>
                    <a:lnTo>
                      <a:pt x="9662" y="1057"/>
                    </a:lnTo>
                    <a:lnTo>
                      <a:pt x="9672" y="1065"/>
                    </a:lnTo>
                    <a:lnTo>
                      <a:pt x="9681" y="1073"/>
                    </a:lnTo>
                    <a:lnTo>
                      <a:pt x="9691" y="1082"/>
                    </a:lnTo>
                    <a:lnTo>
                      <a:pt x="13576" y="4978"/>
                    </a:lnTo>
                    <a:lnTo>
                      <a:pt x="13585" y="4987"/>
                    </a:lnTo>
                    <a:lnTo>
                      <a:pt x="13593" y="4996"/>
                    </a:lnTo>
                    <a:lnTo>
                      <a:pt x="13601" y="5006"/>
                    </a:lnTo>
                    <a:lnTo>
                      <a:pt x="13608" y="5017"/>
                    </a:lnTo>
                    <a:lnTo>
                      <a:pt x="13615" y="5028"/>
                    </a:lnTo>
                    <a:lnTo>
                      <a:pt x="13621" y="5039"/>
                    </a:lnTo>
                    <a:lnTo>
                      <a:pt x="13627" y="5050"/>
                    </a:lnTo>
                    <a:lnTo>
                      <a:pt x="13631" y="5061"/>
                    </a:lnTo>
                    <a:lnTo>
                      <a:pt x="13636" y="5073"/>
                    </a:lnTo>
                    <a:lnTo>
                      <a:pt x="13641" y="5084"/>
                    </a:lnTo>
                    <a:lnTo>
                      <a:pt x="13644" y="5096"/>
                    </a:lnTo>
                    <a:lnTo>
                      <a:pt x="13646" y="5107"/>
                    </a:lnTo>
                    <a:lnTo>
                      <a:pt x="13648" y="5119"/>
                    </a:lnTo>
                    <a:lnTo>
                      <a:pt x="13650" y="5131"/>
                    </a:lnTo>
                    <a:lnTo>
                      <a:pt x="13651" y="5143"/>
                    </a:lnTo>
                    <a:lnTo>
                      <a:pt x="13651" y="5156"/>
                    </a:lnTo>
                    <a:lnTo>
                      <a:pt x="13651" y="5168"/>
                    </a:lnTo>
                    <a:lnTo>
                      <a:pt x="13650" y="5180"/>
                    </a:lnTo>
                    <a:lnTo>
                      <a:pt x="13648" y="5192"/>
                    </a:lnTo>
                    <a:lnTo>
                      <a:pt x="13646" y="5204"/>
                    </a:lnTo>
                    <a:lnTo>
                      <a:pt x="13644" y="5216"/>
                    </a:lnTo>
                    <a:lnTo>
                      <a:pt x="13641" y="5227"/>
                    </a:lnTo>
                    <a:lnTo>
                      <a:pt x="13636" y="5239"/>
                    </a:lnTo>
                    <a:lnTo>
                      <a:pt x="13631" y="5250"/>
                    </a:lnTo>
                    <a:lnTo>
                      <a:pt x="13627" y="5261"/>
                    </a:lnTo>
                    <a:lnTo>
                      <a:pt x="13621" y="5273"/>
                    </a:lnTo>
                    <a:lnTo>
                      <a:pt x="13615" y="5284"/>
                    </a:lnTo>
                    <a:lnTo>
                      <a:pt x="13608" y="5295"/>
                    </a:lnTo>
                    <a:lnTo>
                      <a:pt x="13601" y="5305"/>
                    </a:lnTo>
                    <a:lnTo>
                      <a:pt x="13593" y="5315"/>
                    </a:lnTo>
                    <a:lnTo>
                      <a:pt x="13585" y="5325"/>
                    </a:lnTo>
                    <a:lnTo>
                      <a:pt x="13576" y="5334"/>
                    </a:lnTo>
                    <a:close/>
                    <a:moveTo>
                      <a:pt x="8378" y="13292"/>
                    </a:moveTo>
                    <a:lnTo>
                      <a:pt x="8366" y="13321"/>
                    </a:lnTo>
                    <a:lnTo>
                      <a:pt x="8352" y="13350"/>
                    </a:lnTo>
                    <a:lnTo>
                      <a:pt x="8336" y="13377"/>
                    </a:lnTo>
                    <a:lnTo>
                      <a:pt x="8318" y="13403"/>
                    </a:lnTo>
                    <a:lnTo>
                      <a:pt x="8300" y="13427"/>
                    </a:lnTo>
                    <a:lnTo>
                      <a:pt x="8280" y="13450"/>
                    </a:lnTo>
                    <a:lnTo>
                      <a:pt x="8258" y="13473"/>
                    </a:lnTo>
                    <a:lnTo>
                      <a:pt x="8235" y="13494"/>
                    </a:lnTo>
                    <a:lnTo>
                      <a:pt x="8210" y="13513"/>
                    </a:lnTo>
                    <a:lnTo>
                      <a:pt x="8185" y="13530"/>
                    </a:lnTo>
                    <a:lnTo>
                      <a:pt x="8159" y="13546"/>
                    </a:lnTo>
                    <a:lnTo>
                      <a:pt x="8132" y="13560"/>
                    </a:lnTo>
                    <a:lnTo>
                      <a:pt x="8104" y="13573"/>
                    </a:lnTo>
                    <a:lnTo>
                      <a:pt x="8074" y="13585"/>
                    </a:lnTo>
                    <a:lnTo>
                      <a:pt x="8044" y="13594"/>
                    </a:lnTo>
                    <a:lnTo>
                      <a:pt x="8013" y="13601"/>
                    </a:lnTo>
                    <a:lnTo>
                      <a:pt x="7985" y="13607"/>
                    </a:lnTo>
                    <a:lnTo>
                      <a:pt x="7956" y="13610"/>
                    </a:lnTo>
                    <a:lnTo>
                      <a:pt x="7927" y="13612"/>
                    </a:lnTo>
                    <a:lnTo>
                      <a:pt x="7899" y="13612"/>
                    </a:lnTo>
                    <a:lnTo>
                      <a:pt x="7874" y="13611"/>
                    </a:lnTo>
                    <a:lnTo>
                      <a:pt x="7850" y="13609"/>
                    </a:lnTo>
                    <a:lnTo>
                      <a:pt x="7827" y="13605"/>
                    </a:lnTo>
                    <a:lnTo>
                      <a:pt x="7804" y="13601"/>
                    </a:lnTo>
                    <a:lnTo>
                      <a:pt x="7781" y="13595"/>
                    </a:lnTo>
                    <a:lnTo>
                      <a:pt x="7758" y="13589"/>
                    </a:lnTo>
                    <a:lnTo>
                      <a:pt x="7736" y="13580"/>
                    </a:lnTo>
                    <a:lnTo>
                      <a:pt x="7714" y="13571"/>
                    </a:lnTo>
                    <a:lnTo>
                      <a:pt x="7691" y="13562"/>
                    </a:lnTo>
                    <a:lnTo>
                      <a:pt x="7670" y="13551"/>
                    </a:lnTo>
                    <a:lnTo>
                      <a:pt x="7650" y="13539"/>
                    </a:lnTo>
                    <a:lnTo>
                      <a:pt x="7630" y="13526"/>
                    </a:lnTo>
                    <a:lnTo>
                      <a:pt x="7610" y="13512"/>
                    </a:lnTo>
                    <a:lnTo>
                      <a:pt x="7591" y="13497"/>
                    </a:lnTo>
                    <a:lnTo>
                      <a:pt x="7573" y="13482"/>
                    </a:lnTo>
                    <a:lnTo>
                      <a:pt x="7556" y="13465"/>
                    </a:lnTo>
                    <a:lnTo>
                      <a:pt x="1154" y="7119"/>
                    </a:lnTo>
                    <a:lnTo>
                      <a:pt x="1133" y="7096"/>
                    </a:lnTo>
                    <a:lnTo>
                      <a:pt x="1113" y="7072"/>
                    </a:lnTo>
                    <a:lnTo>
                      <a:pt x="1094" y="7048"/>
                    </a:lnTo>
                    <a:lnTo>
                      <a:pt x="1078" y="7022"/>
                    </a:lnTo>
                    <a:lnTo>
                      <a:pt x="1063" y="6996"/>
                    </a:lnTo>
                    <a:lnTo>
                      <a:pt x="1050" y="6967"/>
                    </a:lnTo>
                    <a:lnTo>
                      <a:pt x="1038" y="6940"/>
                    </a:lnTo>
                    <a:lnTo>
                      <a:pt x="1029" y="6911"/>
                    </a:lnTo>
                    <a:lnTo>
                      <a:pt x="1021" y="6882"/>
                    </a:lnTo>
                    <a:lnTo>
                      <a:pt x="1014" y="6852"/>
                    </a:lnTo>
                    <a:lnTo>
                      <a:pt x="1010" y="6822"/>
                    </a:lnTo>
                    <a:lnTo>
                      <a:pt x="1007" y="6792"/>
                    </a:lnTo>
                    <a:lnTo>
                      <a:pt x="1006" y="6761"/>
                    </a:lnTo>
                    <a:lnTo>
                      <a:pt x="1007" y="6730"/>
                    </a:lnTo>
                    <a:lnTo>
                      <a:pt x="1010" y="6699"/>
                    </a:lnTo>
                    <a:lnTo>
                      <a:pt x="1015" y="6668"/>
                    </a:lnTo>
                    <a:lnTo>
                      <a:pt x="1022" y="6638"/>
                    </a:lnTo>
                    <a:lnTo>
                      <a:pt x="1030" y="6608"/>
                    </a:lnTo>
                    <a:lnTo>
                      <a:pt x="1040" y="6579"/>
                    </a:lnTo>
                    <a:lnTo>
                      <a:pt x="1052" y="6551"/>
                    </a:lnTo>
                    <a:lnTo>
                      <a:pt x="1065" y="6524"/>
                    </a:lnTo>
                    <a:lnTo>
                      <a:pt x="1080" y="6498"/>
                    </a:lnTo>
                    <a:lnTo>
                      <a:pt x="1097" y="6472"/>
                    </a:lnTo>
                    <a:lnTo>
                      <a:pt x="1116" y="6448"/>
                    </a:lnTo>
                    <a:lnTo>
                      <a:pt x="1136" y="6425"/>
                    </a:lnTo>
                    <a:lnTo>
                      <a:pt x="1156" y="6403"/>
                    </a:lnTo>
                    <a:lnTo>
                      <a:pt x="1179" y="6383"/>
                    </a:lnTo>
                    <a:lnTo>
                      <a:pt x="1202" y="6363"/>
                    </a:lnTo>
                    <a:lnTo>
                      <a:pt x="1227" y="6345"/>
                    </a:lnTo>
                    <a:lnTo>
                      <a:pt x="1252" y="6329"/>
                    </a:lnTo>
                    <a:lnTo>
                      <a:pt x="1280" y="6314"/>
                    </a:lnTo>
                    <a:lnTo>
                      <a:pt x="1308" y="6300"/>
                    </a:lnTo>
                    <a:lnTo>
                      <a:pt x="4434" y="5046"/>
                    </a:lnTo>
                    <a:lnTo>
                      <a:pt x="4632" y="5107"/>
                    </a:lnTo>
                    <a:lnTo>
                      <a:pt x="4830" y="5162"/>
                    </a:lnTo>
                    <a:lnTo>
                      <a:pt x="5027" y="5210"/>
                    </a:lnTo>
                    <a:lnTo>
                      <a:pt x="5225" y="5252"/>
                    </a:lnTo>
                    <a:lnTo>
                      <a:pt x="5422" y="5290"/>
                    </a:lnTo>
                    <a:lnTo>
                      <a:pt x="5620" y="5323"/>
                    </a:lnTo>
                    <a:lnTo>
                      <a:pt x="5817" y="5353"/>
                    </a:lnTo>
                    <a:lnTo>
                      <a:pt x="6016" y="5380"/>
                    </a:lnTo>
                    <a:lnTo>
                      <a:pt x="6410" y="5431"/>
                    </a:lnTo>
                    <a:lnTo>
                      <a:pt x="6805" y="5480"/>
                    </a:lnTo>
                    <a:lnTo>
                      <a:pt x="7003" y="5507"/>
                    </a:lnTo>
                    <a:lnTo>
                      <a:pt x="7201" y="5536"/>
                    </a:lnTo>
                    <a:lnTo>
                      <a:pt x="7398" y="5568"/>
                    </a:lnTo>
                    <a:lnTo>
                      <a:pt x="7596" y="5603"/>
                    </a:lnTo>
                    <a:lnTo>
                      <a:pt x="7793" y="5643"/>
                    </a:lnTo>
                    <a:lnTo>
                      <a:pt x="7991" y="5688"/>
                    </a:lnTo>
                    <a:lnTo>
                      <a:pt x="8188" y="5739"/>
                    </a:lnTo>
                    <a:lnTo>
                      <a:pt x="8385" y="5798"/>
                    </a:lnTo>
                    <a:lnTo>
                      <a:pt x="8584" y="5864"/>
                    </a:lnTo>
                    <a:lnTo>
                      <a:pt x="8781" y="5939"/>
                    </a:lnTo>
                    <a:lnTo>
                      <a:pt x="8979" y="6023"/>
                    </a:lnTo>
                    <a:lnTo>
                      <a:pt x="9176" y="6116"/>
                    </a:lnTo>
                    <a:lnTo>
                      <a:pt x="9373" y="6221"/>
                    </a:lnTo>
                    <a:lnTo>
                      <a:pt x="9571" y="6337"/>
                    </a:lnTo>
                    <a:lnTo>
                      <a:pt x="9769" y="6466"/>
                    </a:lnTo>
                    <a:lnTo>
                      <a:pt x="9967" y="6608"/>
                    </a:lnTo>
                    <a:lnTo>
                      <a:pt x="10164" y="6765"/>
                    </a:lnTo>
                    <a:lnTo>
                      <a:pt x="10361" y="6935"/>
                    </a:lnTo>
                    <a:lnTo>
                      <a:pt x="10559" y="7122"/>
                    </a:lnTo>
                    <a:lnTo>
                      <a:pt x="10756" y="7324"/>
                    </a:lnTo>
                    <a:lnTo>
                      <a:pt x="8378" y="13292"/>
                    </a:lnTo>
                    <a:close/>
                    <a:moveTo>
                      <a:pt x="10402" y="369"/>
                    </a:moveTo>
                    <a:lnTo>
                      <a:pt x="10379" y="347"/>
                    </a:lnTo>
                    <a:lnTo>
                      <a:pt x="10356" y="326"/>
                    </a:lnTo>
                    <a:lnTo>
                      <a:pt x="10333" y="305"/>
                    </a:lnTo>
                    <a:lnTo>
                      <a:pt x="10310" y="286"/>
                    </a:lnTo>
                    <a:lnTo>
                      <a:pt x="10286" y="266"/>
                    </a:lnTo>
                    <a:lnTo>
                      <a:pt x="10261" y="247"/>
                    </a:lnTo>
                    <a:lnTo>
                      <a:pt x="10235" y="229"/>
                    </a:lnTo>
                    <a:lnTo>
                      <a:pt x="10210" y="211"/>
                    </a:lnTo>
                    <a:lnTo>
                      <a:pt x="10184" y="195"/>
                    </a:lnTo>
                    <a:lnTo>
                      <a:pt x="10158" y="179"/>
                    </a:lnTo>
                    <a:lnTo>
                      <a:pt x="10132" y="163"/>
                    </a:lnTo>
                    <a:lnTo>
                      <a:pt x="10105" y="148"/>
                    </a:lnTo>
                    <a:lnTo>
                      <a:pt x="10077" y="133"/>
                    </a:lnTo>
                    <a:lnTo>
                      <a:pt x="10050" y="120"/>
                    </a:lnTo>
                    <a:lnTo>
                      <a:pt x="10022" y="108"/>
                    </a:lnTo>
                    <a:lnTo>
                      <a:pt x="9994" y="96"/>
                    </a:lnTo>
                    <a:lnTo>
                      <a:pt x="9966" y="84"/>
                    </a:lnTo>
                    <a:lnTo>
                      <a:pt x="9938" y="74"/>
                    </a:lnTo>
                    <a:lnTo>
                      <a:pt x="9908" y="64"/>
                    </a:lnTo>
                    <a:lnTo>
                      <a:pt x="9879" y="55"/>
                    </a:lnTo>
                    <a:lnTo>
                      <a:pt x="9850" y="46"/>
                    </a:lnTo>
                    <a:lnTo>
                      <a:pt x="9820" y="38"/>
                    </a:lnTo>
                    <a:lnTo>
                      <a:pt x="9791" y="31"/>
                    </a:lnTo>
                    <a:lnTo>
                      <a:pt x="9761" y="25"/>
                    </a:lnTo>
                    <a:lnTo>
                      <a:pt x="9730" y="19"/>
                    </a:lnTo>
                    <a:lnTo>
                      <a:pt x="9699" y="14"/>
                    </a:lnTo>
                    <a:lnTo>
                      <a:pt x="9669" y="9"/>
                    </a:lnTo>
                    <a:lnTo>
                      <a:pt x="9638" y="6"/>
                    </a:lnTo>
                    <a:lnTo>
                      <a:pt x="9607" y="3"/>
                    </a:lnTo>
                    <a:lnTo>
                      <a:pt x="9577" y="2"/>
                    </a:lnTo>
                    <a:lnTo>
                      <a:pt x="9544" y="0"/>
                    </a:lnTo>
                    <a:lnTo>
                      <a:pt x="9513" y="0"/>
                    </a:lnTo>
                    <a:lnTo>
                      <a:pt x="9482" y="0"/>
                    </a:lnTo>
                    <a:lnTo>
                      <a:pt x="9451" y="2"/>
                    </a:lnTo>
                    <a:lnTo>
                      <a:pt x="9420" y="3"/>
                    </a:lnTo>
                    <a:lnTo>
                      <a:pt x="9388" y="6"/>
                    </a:lnTo>
                    <a:lnTo>
                      <a:pt x="9357" y="9"/>
                    </a:lnTo>
                    <a:lnTo>
                      <a:pt x="9327" y="14"/>
                    </a:lnTo>
                    <a:lnTo>
                      <a:pt x="9297" y="19"/>
                    </a:lnTo>
                    <a:lnTo>
                      <a:pt x="9266" y="25"/>
                    </a:lnTo>
                    <a:lnTo>
                      <a:pt x="9236" y="31"/>
                    </a:lnTo>
                    <a:lnTo>
                      <a:pt x="9206" y="38"/>
                    </a:lnTo>
                    <a:lnTo>
                      <a:pt x="9176" y="46"/>
                    </a:lnTo>
                    <a:lnTo>
                      <a:pt x="9147" y="55"/>
                    </a:lnTo>
                    <a:lnTo>
                      <a:pt x="9118" y="64"/>
                    </a:lnTo>
                    <a:lnTo>
                      <a:pt x="9089" y="74"/>
                    </a:lnTo>
                    <a:lnTo>
                      <a:pt x="9060" y="84"/>
                    </a:lnTo>
                    <a:lnTo>
                      <a:pt x="9031" y="96"/>
                    </a:lnTo>
                    <a:lnTo>
                      <a:pt x="9003" y="108"/>
                    </a:lnTo>
                    <a:lnTo>
                      <a:pt x="8976" y="120"/>
                    </a:lnTo>
                    <a:lnTo>
                      <a:pt x="8948" y="134"/>
                    </a:lnTo>
                    <a:lnTo>
                      <a:pt x="8921" y="149"/>
                    </a:lnTo>
                    <a:lnTo>
                      <a:pt x="8894" y="163"/>
                    </a:lnTo>
                    <a:lnTo>
                      <a:pt x="8867" y="179"/>
                    </a:lnTo>
                    <a:lnTo>
                      <a:pt x="8841" y="195"/>
                    </a:lnTo>
                    <a:lnTo>
                      <a:pt x="8816" y="211"/>
                    </a:lnTo>
                    <a:lnTo>
                      <a:pt x="8790" y="229"/>
                    </a:lnTo>
                    <a:lnTo>
                      <a:pt x="8766" y="247"/>
                    </a:lnTo>
                    <a:lnTo>
                      <a:pt x="8741" y="267"/>
                    </a:lnTo>
                    <a:lnTo>
                      <a:pt x="8716" y="286"/>
                    </a:lnTo>
                    <a:lnTo>
                      <a:pt x="8692" y="306"/>
                    </a:lnTo>
                    <a:lnTo>
                      <a:pt x="8669" y="326"/>
                    </a:lnTo>
                    <a:lnTo>
                      <a:pt x="8646" y="348"/>
                    </a:lnTo>
                    <a:lnTo>
                      <a:pt x="8624" y="369"/>
                    </a:lnTo>
                    <a:lnTo>
                      <a:pt x="7914" y="1081"/>
                    </a:lnTo>
                    <a:lnTo>
                      <a:pt x="7892" y="1104"/>
                    </a:lnTo>
                    <a:lnTo>
                      <a:pt x="7870" y="1128"/>
                    </a:lnTo>
                    <a:lnTo>
                      <a:pt x="7850" y="1151"/>
                    </a:lnTo>
                    <a:lnTo>
                      <a:pt x="7829" y="1174"/>
                    </a:lnTo>
                    <a:lnTo>
                      <a:pt x="7810" y="1199"/>
                    </a:lnTo>
                    <a:lnTo>
                      <a:pt x="7792" y="1223"/>
                    </a:lnTo>
                    <a:lnTo>
                      <a:pt x="7773" y="1249"/>
                    </a:lnTo>
                    <a:lnTo>
                      <a:pt x="7756" y="1274"/>
                    </a:lnTo>
                    <a:lnTo>
                      <a:pt x="7739" y="1300"/>
                    </a:lnTo>
                    <a:lnTo>
                      <a:pt x="7723" y="1326"/>
                    </a:lnTo>
                    <a:lnTo>
                      <a:pt x="7707" y="1352"/>
                    </a:lnTo>
                    <a:lnTo>
                      <a:pt x="7692" y="1380"/>
                    </a:lnTo>
                    <a:lnTo>
                      <a:pt x="7678" y="1407"/>
                    </a:lnTo>
                    <a:lnTo>
                      <a:pt x="7665" y="1434"/>
                    </a:lnTo>
                    <a:lnTo>
                      <a:pt x="7652" y="1462"/>
                    </a:lnTo>
                    <a:lnTo>
                      <a:pt x="7640" y="1491"/>
                    </a:lnTo>
                    <a:lnTo>
                      <a:pt x="7629" y="1519"/>
                    </a:lnTo>
                    <a:lnTo>
                      <a:pt x="7618" y="1547"/>
                    </a:lnTo>
                    <a:lnTo>
                      <a:pt x="7608" y="1576"/>
                    </a:lnTo>
                    <a:lnTo>
                      <a:pt x="7599" y="1606"/>
                    </a:lnTo>
                    <a:lnTo>
                      <a:pt x="7591" y="1636"/>
                    </a:lnTo>
                    <a:lnTo>
                      <a:pt x="7583" y="1665"/>
                    </a:lnTo>
                    <a:lnTo>
                      <a:pt x="7576" y="1695"/>
                    </a:lnTo>
                    <a:lnTo>
                      <a:pt x="7569" y="1725"/>
                    </a:lnTo>
                    <a:lnTo>
                      <a:pt x="7564" y="1756"/>
                    </a:lnTo>
                    <a:lnTo>
                      <a:pt x="7559" y="1786"/>
                    </a:lnTo>
                    <a:lnTo>
                      <a:pt x="7555" y="1817"/>
                    </a:lnTo>
                    <a:lnTo>
                      <a:pt x="7551" y="1848"/>
                    </a:lnTo>
                    <a:lnTo>
                      <a:pt x="7549" y="1879"/>
                    </a:lnTo>
                    <a:lnTo>
                      <a:pt x="7547" y="1911"/>
                    </a:lnTo>
                    <a:lnTo>
                      <a:pt x="7546" y="1942"/>
                    </a:lnTo>
                    <a:lnTo>
                      <a:pt x="7545" y="1974"/>
                    </a:lnTo>
                    <a:lnTo>
                      <a:pt x="7546" y="2018"/>
                    </a:lnTo>
                    <a:lnTo>
                      <a:pt x="7548" y="2062"/>
                    </a:lnTo>
                    <a:lnTo>
                      <a:pt x="7552" y="2106"/>
                    </a:lnTo>
                    <a:lnTo>
                      <a:pt x="7557" y="2150"/>
                    </a:lnTo>
                    <a:lnTo>
                      <a:pt x="7564" y="2192"/>
                    </a:lnTo>
                    <a:lnTo>
                      <a:pt x="7572" y="2236"/>
                    </a:lnTo>
                    <a:lnTo>
                      <a:pt x="7582" y="2278"/>
                    </a:lnTo>
                    <a:lnTo>
                      <a:pt x="7593" y="2319"/>
                    </a:lnTo>
                    <a:lnTo>
                      <a:pt x="7605" y="2361"/>
                    </a:lnTo>
                    <a:lnTo>
                      <a:pt x="7619" y="2402"/>
                    </a:lnTo>
                    <a:lnTo>
                      <a:pt x="7634" y="2442"/>
                    </a:lnTo>
                    <a:lnTo>
                      <a:pt x="7651" y="2483"/>
                    </a:lnTo>
                    <a:lnTo>
                      <a:pt x="7669" y="2522"/>
                    </a:lnTo>
                    <a:lnTo>
                      <a:pt x="7688" y="2560"/>
                    </a:lnTo>
                    <a:lnTo>
                      <a:pt x="7710" y="2599"/>
                    </a:lnTo>
                    <a:lnTo>
                      <a:pt x="7732" y="2635"/>
                    </a:lnTo>
                    <a:lnTo>
                      <a:pt x="902" y="5377"/>
                    </a:lnTo>
                    <a:lnTo>
                      <a:pt x="860" y="5397"/>
                    </a:lnTo>
                    <a:lnTo>
                      <a:pt x="819" y="5418"/>
                    </a:lnTo>
                    <a:lnTo>
                      <a:pt x="778" y="5440"/>
                    </a:lnTo>
                    <a:lnTo>
                      <a:pt x="737" y="5462"/>
                    </a:lnTo>
                    <a:lnTo>
                      <a:pt x="699" y="5486"/>
                    </a:lnTo>
                    <a:lnTo>
                      <a:pt x="660" y="5511"/>
                    </a:lnTo>
                    <a:lnTo>
                      <a:pt x="623" y="5539"/>
                    </a:lnTo>
                    <a:lnTo>
                      <a:pt x="586" y="5566"/>
                    </a:lnTo>
                    <a:lnTo>
                      <a:pt x="550" y="5594"/>
                    </a:lnTo>
                    <a:lnTo>
                      <a:pt x="516" y="5623"/>
                    </a:lnTo>
                    <a:lnTo>
                      <a:pt x="482" y="5655"/>
                    </a:lnTo>
                    <a:lnTo>
                      <a:pt x="450" y="5686"/>
                    </a:lnTo>
                    <a:lnTo>
                      <a:pt x="417" y="5718"/>
                    </a:lnTo>
                    <a:lnTo>
                      <a:pt x="386" y="5751"/>
                    </a:lnTo>
                    <a:lnTo>
                      <a:pt x="357" y="5786"/>
                    </a:lnTo>
                    <a:lnTo>
                      <a:pt x="328" y="5821"/>
                    </a:lnTo>
                    <a:lnTo>
                      <a:pt x="301" y="5857"/>
                    </a:lnTo>
                    <a:lnTo>
                      <a:pt x="274" y="5894"/>
                    </a:lnTo>
                    <a:lnTo>
                      <a:pt x="248" y="5931"/>
                    </a:lnTo>
                    <a:lnTo>
                      <a:pt x="224" y="5969"/>
                    </a:lnTo>
                    <a:lnTo>
                      <a:pt x="200" y="6009"/>
                    </a:lnTo>
                    <a:lnTo>
                      <a:pt x="179" y="6049"/>
                    </a:lnTo>
                    <a:lnTo>
                      <a:pt x="158" y="6089"/>
                    </a:lnTo>
                    <a:lnTo>
                      <a:pt x="138" y="6131"/>
                    </a:lnTo>
                    <a:lnTo>
                      <a:pt x="120" y="6172"/>
                    </a:lnTo>
                    <a:lnTo>
                      <a:pt x="103" y="6214"/>
                    </a:lnTo>
                    <a:lnTo>
                      <a:pt x="87" y="6258"/>
                    </a:lnTo>
                    <a:lnTo>
                      <a:pt x="71" y="6301"/>
                    </a:lnTo>
                    <a:lnTo>
                      <a:pt x="58" y="6345"/>
                    </a:lnTo>
                    <a:lnTo>
                      <a:pt x="46" y="6390"/>
                    </a:lnTo>
                    <a:lnTo>
                      <a:pt x="36" y="6435"/>
                    </a:lnTo>
                    <a:lnTo>
                      <a:pt x="26" y="6481"/>
                    </a:lnTo>
                    <a:lnTo>
                      <a:pt x="18" y="6527"/>
                    </a:lnTo>
                    <a:lnTo>
                      <a:pt x="12" y="6573"/>
                    </a:lnTo>
                    <a:lnTo>
                      <a:pt x="7" y="6620"/>
                    </a:lnTo>
                    <a:lnTo>
                      <a:pt x="3" y="6666"/>
                    </a:lnTo>
                    <a:lnTo>
                      <a:pt x="1" y="6712"/>
                    </a:lnTo>
                    <a:lnTo>
                      <a:pt x="0" y="6759"/>
                    </a:lnTo>
                    <a:lnTo>
                      <a:pt x="1" y="6804"/>
                    </a:lnTo>
                    <a:lnTo>
                      <a:pt x="3" y="6850"/>
                    </a:lnTo>
                    <a:lnTo>
                      <a:pt x="6" y="6896"/>
                    </a:lnTo>
                    <a:lnTo>
                      <a:pt x="11" y="6941"/>
                    </a:lnTo>
                    <a:lnTo>
                      <a:pt x="17" y="6987"/>
                    </a:lnTo>
                    <a:lnTo>
                      <a:pt x="24" y="7032"/>
                    </a:lnTo>
                    <a:lnTo>
                      <a:pt x="33" y="7076"/>
                    </a:lnTo>
                    <a:lnTo>
                      <a:pt x="43" y="7121"/>
                    </a:lnTo>
                    <a:lnTo>
                      <a:pt x="55" y="7165"/>
                    </a:lnTo>
                    <a:lnTo>
                      <a:pt x="67" y="7209"/>
                    </a:lnTo>
                    <a:lnTo>
                      <a:pt x="81" y="7253"/>
                    </a:lnTo>
                    <a:lnTo>
                      <a:pt x="98" y="7295"/>
                    </a:lnTo>
                    <a:lnTo>
                      <a:pt x="114" y="7337"/>
                    </a:lnTo>
                    <a:lnTo>
                      <a:pt x="132" y="7380"/>
                    </a:lnTo>
                    <a:lnTo>
                      <a:pt x="152" y="7421"/>
                    </a:lnTo>
                    <a:lnTo>
                      <a:pt x="172" y="7462"/>
                    </a:lnTo>
                    <a:lnTo>
                      <a:pt x="194" y="7503"/>
                    </a:lnTo>
                    <a:lnTo>
                      <a:pt x="217" y="7542"/>
                    </a:lnTo>
                    <a:lnTo>
                      <a:pt x="241" y="7581"/>
                    </a:lnTo>
                    <a:lnTo>
                      <a:pt x="268" y="7620"/>
                    </a:lnTo>
                    <a:lnTo>
                      <a:pt x="294" y="7658"/>
                    </a:lnTo>
                    <a:lnTo>
                      <a:pt x="322" y="7695"/>
                    </a:lnTo>
                    <a:lnTo>
                      <a:pt x="351" y="7732"/>
                    </a:lnTo>
                    <a:lnTo>
                      <a:pt x="382" y="7767"/>
                    </a:lnTo>
                    <a:lnTo>
                      <a:pt x="413" y="7801"/>
                    </a:lnTo>
                    <a:lnTo>
                      <a:pt x="447" y="7835"/>
                    </a:lnTo>
                    <a:lnTo>
                      <a:pt x="6844" y="14177"/>
                    </a:lnTo>
                    <a:lnTo>
                      <a:pt x="6871" y="14203"/>
                    </a:lnTo>
                    <a:lnTo>
                      <a:pt x="6897" y="14228"/>
                    </a:lnTo>
                    <a:lnTo>
                      <a:pt x="6924" y="14252"/>
                    </a:lnTo>
                    <a:lnTo>
                      <a:pt x="6952" y="14275"/>
                    </a:lnTo>
                    <a:lnTo>
                      <a:pt x="6979" y="14298"/>
                    </a:lnTo>
                    <a:lnTo>
                      <a:pt x="7008" y="14320"/>
                    </a:lnTo>
                    <a:lnTo>
                      <a:pt x="7038" y="14341"/>
                    </a:lnTo>
                    <a:lnTo>
                      <a:pt x="7067" y="14362"/>
                    </a:lnTo>
                    <a:lnTo>
                      <a:pt x="7097" y="14381"/>
                    </a:lnTo>
                    <a:lnTo>
                      <a:pt x="7127" y="14400"/>
                    </a:lnTo>
                    <a:lnTo>
                      <a:pt x="7157" y="14418"/>
                    </a:lnTo>
                    <a:lnTo>
                      <a:pt x="7188" y="14436"/>
                    </a:lnTo>
                    <a:lnTo>
                      <a:pt x="7221" y="14453"/>
                    </a:lnTo>
                    <a:lnTo>
                      <a:pt x="7252" y="14469"/>
                    </a:lnTo>
                    <a:lnTo>
                      <a:pt x="7284" y="14484"/>
                    </a:lnTo>
                    <a:lnTo>
                      <a:pt x="7316" y="14499"/>
                    </a:lnTo>
                    <a:lnTo>
                      <a:pt x="7349" y="14512"/>
                    </a:lnTo>
                    <a:lnTo>
                      <a:pt x="7383" y="14525"/>
                    </a:lnTo>
                    <a:lnTo>
                      <a:pt x="7416" y="14537"/>
                    </a:lnTo>
                    <a:lnTo>
                      <a:pt x="7450" y="14548"/>
                    </a:lnTo>
                    <a:lnTo>
                      <a:pt x="7484" y="14558"/>
                    </a:lnTo>
                    <a:lnTo>
                      <a:pt x="7518" y="14569"/>
                    </a:lnTo>
                    <a:lnTo>
                      <a:pt x="7553" y="14578"/>
                    </a:lnTo>
                    <a:lnTo>
                      <a:pt x="7588" y="14586"/>
                    </a:lnTo>
                    <a:lnTo>
                      <a:pt x="7623" y="14593"/>
                    </a:lnTo>
                    <a:lnTo>
                      <a:pt x="7657" y="14599"/>
                    </a:lnTo>
                    <a:lnTo>
                      <a:pt x="7693" y="14605"/>
                    </a:lnTo>
                    <a:lnTo>
                      <a:pt x="7729" y="14609"/>
                    </a:lnTo>
                    <a:lnTo>
                      <a:pt x="7765" y="14613"/>
                    </a:lnTo>
                    <a:lnTo>
                      <a:pt x="7800" y="14616"/>
                    </a:lnTo>
                    <a:lnTo>
                      <a:pt x="7836" y="14618"/>
                    </a:lnTo>
                    <a:lnTo>
                      <a:pt x="7872" y="14619"/>
                    </a:lnTo>
                    <a:lnTo>
                      <a:pt x="7882" y="14620"/>
                    </a:lnTo>
                    <a:lnTo>
                      <a:pt x="7892" y="14620"/>
                    </a:lnTo>
                    <a:lnTo>
                      <a:pt x="7903" y="14620"/>
                    </a:lnTo>
                    <a:lnTo>
                      <a:pt x="7911" y="14620"/>
                    </a:lnTo>
                    <a:lnTo>
                      <a:pt x="7949" y="14619"/>
                    </a:lnTo>
                    <a:lnTo>
                      <a:pt x="7987" y="14618"/>
                    </a:lnTo>
                    <a:lnTo>
                      <a:pt x="8025" y="14616"/>
                    </a:lnTo>
                    <a:lnTo>
                      <a:pt x="8065" y="14612"/>
                    </a:lnTo>
                    <a:lnTo>
                      <a:pt x="8103" y="14608"/>
                    </a:lnTo>
                    <a:lnTo>
                      <a:pt x="8141" y="14602"/>
                    </a:lnTo>
                    <a:lnTo>
                      <a:pt x="8179" y="14596"/>
                    </a:lnTo>
                    <a:lnTo>
                      <a:pt x="8219" y="14589"/>
                    </a:lnTo>
                    <a:lnTo>
                      <a:pt x="8265" y="14578"/>
                    </a:lnTo>
                    <a:lnTo>
                      <a:pt x="8311" y="14566"/>
                    </a:lnTo>
                    <a:lnTo>
                      <a:pt x="8356" y="14552"/>
                    </a:lnTo>
                    <a:lnTo>
                      <a:pt x="8401" y="14538"/>
                    </a:lnTo>
                    <a:lnTo>
                      <a:pt x="8445" y="14522"/>
                    </a:lnTo>
                    <a:lnTo>
                      <a:pt x="8489" y="14505"/>
                    </a:lnTo>
                    <a:lnTo>
                      <a:pt x="8531" y="14487"/>
                    </a:lnTo>
                    <a:lnTo>
                      <a:pt x="8574" y="14467"/>
                    </a:lnTo>
                    <a:lnTo>
                      <a:pt x="8616" y="14446"/>
                    </a:lnTo>
                    <a:lnTo>
                      <a:pt x="8656" y="14423"/>
                    </a:lnTo>
                    <a:lnTo>
                      <a:pt x="8696" y="14400"/>
                    </a:lnTo>
                    <a:lnTo>
                      <a:pt x="8736" y="14375"/>
                    </a:lnTo>
                    <a:lnTo>
                      <a:pt x="8774" y="14350"/>
                    </a:lnTo>
                    <a:lnTo>
                      <a:pt x="8811" y="14323"/>
                    </a:lnTo>
                    <a:lnTo>
                      <a:pt x="8847" y="14294"/>
                    </a:lnTo>
                    <a:lnTo>
                      <a:pt x="8883" y="14265"/>
                    </a:lnTo>
                    <a:lnTo>
                      <a:pt x="8918" y="14235"/>
                    </a:lnTo>
                    <a:lnTo>
                      <a:pt x="8952" y="14204"/>
                    </a:lnTo>
                    <a:lnTo>
                      <a:pt x="8985" y="14171"/>
                    </a:lnTo>
                    <a:lnTo>
                      <a:pt x="9017" y="14138"/>
                    </a:lnTo>
                    <a:lnTo>
                      <a:pt x="9047" y="14104"/>
                    </a:lnTo>
                    <a:lnTo>
                      <a:pt x="9078" y="14068"/>
                    </a:lnTo>
                    <a:lnTo>
                      <a:pt x="9106" y="14032"/>
                    </a:lnTo>
                    <a:lnTo>
                      <a:pt x="9134" y="13995"/>
                    </a:lnTo>
                    <a:lnTo>
                      <a:pt x="9160" y="13957"/>
                    </a:lnTo>
                    <a:lnTo>
                      <a:pt x="9186" y="13918"/>
                    </a:lnTo>
                    <a:lnTo>
                      <a:pt x="9210" y="13878"/>
                    </a:lnTo>
                    <a:lnTo>
                      <a:pt x="9232" y="13838"/>
                    </a:lnTo>
                    <a:lnTo>
                      <a:pt x="9255" y="13796"/>
                    </a:lnTo>
                    <a:lnTo>
                      <a:pt x="9276" y="13754"/>
                    </a:lnTo>
                    <a:lnTo>
                      <a:pt x="9295" y="13711"/>
                    </a:lnTo>
                    <a:lnTo>
                      <a:pt x="9313" y="13666"/>
                    </a:lnTo>
                    <a:lnTo>
                      <a:pt x="12000" y="6923"/>
                    </a:lnTo>
                    <a:lnTo>
                      <a:pt x="12038" y="6948"/>
                    </a:lnTo>
                    <a:lnTo>
                      <a:pt x="12077" y="6970"/>
                    </a:lnTo>
                    <a:lnTo>
                      <a:pt x="12118" y="6993"/>
                    </a:lnTo>
                    <a:lnTo>
                      <a:pt x="12158" y="7012"/>
                    </a:lnTo>
                    <a:lnTo>
                      <a:pt x="12199" y="7031"/>
                    </a:lnTo>
                    <a:lnTo>
                      <a:pt x="12241" y="7047"/>
                    </a:lnTo>
                    <a:lnTo>
                      <a:pt x="12284" y="7063"/>
                    </a:lnTo>
                    <a:lnTo>
                      <a:pt x="12327" y="7076"/>
                    </a:lnTo>
                    <a:lnTo>
                      <a:pt x="12370" y="7088"/>
                    </a:lnTo>
                    <a:lnTo>
                      <a:pt x="12414" y="7099"/>
                    </a:lnTo>
                    <a:lnTo>
                      <a:pt x="12459" y="7109"/>
                    </a:lnTo>
                    <a:lnTo>
                      <a:pt x="12504" y="7116"/>
                    </a:lnTo>
                    <a:lnTo>
                      <a:pt x="12549" y="7122"/>
                    </a:lnTo>
                    <a:lnTo>
                      <a:pt x="12595" y="7126"/>
                    </a:lnTo>
                    <a:lnTo>
                      <a:pt x="12642" y="7129"/>
                    </a:lnTo>
                    <a:lnTo>
                      <a:pt x="12688" y="7130"/>
                    </a:lnTo>
                    <a:lnTo>
                      <a:pt x="12719" y="7129"/>
                    </a:lnTo>
                    <a:lnTo>
                      <a:pt x="12750" y="7128"/>
                    </a:lnTo>
                    <a:lnTo>
                      <a:pt x="12781" y="7126"/>
                    </a:lnTo>
                    <a:lnTo>
                      <a:pt x="12813" y="7123"/>
                    </a:lnTo>
                    <a:lnTo>
                      <a:pt x="12844" y="7120"/>
                    </a:lnTo>
                    <a:lnTo>
                      <a:pt x="12874" y="7116"/>
                    </a:lnTo>
                    <a:lnTo>
                      <a:pt x="12905" y="7111"/>
                    </a:lnTo>
                    <a:lnTo>
                      <a:pt x="12935" y="7105"/>
                    </a:lnTo>
                    <a:lnTo>
                      <a:pt x="12966" y="7098"/>
                    </a:lnTo>
                    <a:lnTo>
                      <a:pt x="12995" y="7091"/>
                    </a:lnTo>
                    <a:lnTo>
                      <a:pt x="13025" y="7083"/>
                    </a:lnTo>
                    <a:lnTo>
                      <a:pt x="13054" y="7075"/>
                    </a:lnTo>
                    <a:lnTo>
                      <a:pt x="13083" y="7066"/>
                    </a:lnTo>
                    <a:lnTo>
                      <a:pt x="13112" y="7056"/>
                    </a:lnTo>
                    <a:lnTo>
                      <a:pt x="13141" y="7045"/>
                    </a:lnTo>
                    <a:lnTo>
                      <a:pt x="13170" y="7034"/>
                    </a:lnTo>
                    <a:lnTo>
                      <a:pt x="13198" y="7022"/>
                    </a:lnTo>
                    <a:lnTo>
                      <a:pt x="13225" y="7009"/>
                    </a:lnTo>
                    <a:lnTo>
                      <a:pt x="13253" y="6996"/>
                    </a:lnTo>
                    <a:lnTo>
                      <a:pt x="13280" y="6981"/>
                    </a:lnTo>
                    <a:lnTo>
                      <a:pt x="13307" y="6966"/>
                    </a:lnTo>
                    <a:lnTo>
                      <a:pt x="13334" y="6950"/>
                    </a:lnTo>
                    <a:lnTo>
                      <a:pt x="13360" y="6934"/>
                    </a:lnTo>
                    <a:lnTo>
                      <a:pt x="13385" y="6918"/>
                    </a:lnTo>
                    <a:lnTo>
                      <a:pt x="13410" y="6900"/>
                    </a:lnTo>
                    <a:lnTo>
                      <a:pt x="13435" y="6882"/>
                    </a:lnTo>
                    <a:lnTo>
                      <a:pt x="13460" y="6863"/>
                    </a:lnTo>
                    <a:lnTo>
                      <a:pt x="13485" y="6843"/>
                    </a:lnTo>
                    <a:lnTo>
                      <a:pt x="13508" y="6823"/>
                    </a:lnTo>
                    <a:lnTo>
                      <a:pt x="13532" y="6803"/>
                    </a:lnTo>
                    <a:lnTo>
                      <a:pt x="13554" y="6781"/>
                    </a:lnTo>
                    <a:lnTo>
                      <a:pt x="13577" y="6759"/>
                    </a:lnTo>
                    <a:lnTo>
                      <a:pt x="14285" y="6050"/>
                    </a:lnTo>
                    <a:lnTo>
                      <a:pt x="14307" y="6028"/>
                    </a:lnTo>
                    <a:lnTo>
                      <a:pt x="14329" y="6005"/>
                    </a:lnTo>
                    <a:lnTo>
                      <a:pt x="14350" y="5980"/>
                    </a:lnTo>
                    <a:lnTo>
                      <a:pt x="14370" y="5957"/>
                    </a:lnTo>
                    <a:lnTo>
                      <a:pt x="14389" y="5932"/>
                    </a:lnTo>
                    <a:lnTo>
                      <a:pt x="14408" y="5908"/>
                    </a:lnTo>
                    <a:lnTo>
                      <a:pt x="14426" y="5883"/>
                    </a:lnTo>
                    <a:lnTo>
                      <a:pt x="14444" y="5857"/>
                    </a:lnTo>
                    <a:lnTo>
                      <a:pt x="14460" y="5831"/>
                    </a:lnTo>
                    <a:lnTo>
                      <a:pt x="14477" y="5805"/>
                    </a:lnTo>
                    <a:lnTo>
                      <a:pt x="14493" y="5778"/>
                    </a:lnTo>
                    <a:lnTo>
                      <a:pt x="14508" y="5751"/>
                    </a:lnTo>
                    <a:lnTo>
                      <a:pt x="14522" y="5724"/>
                    </a:lnTo>
                    <a:lnTo>
                      <a:pt x="14535" y="5696"/>
                    </a:lnTo>
                    <a:lnTo>
                      <a:pt x="14548" y="5668"/>
                    </a:lnTo>
                    <a:lnTo>
                      <a:pt x="14560" y="5640"/>
                    </a:lnTo>
                    <a:lnTo>
                      <a:pt x="14572" y="5611"/>
                    </a:lnTo>
                    <a:lnTo>
                      <a:pt x="14582" y="5583"/>
                    </a:lnTo>
                    <a:lnTo>
                      <a:pt x="14592" y="5554"/>
                    </a:lnTo>
                    <a:lnTo>
                      <a:pt x="14602" y="5525"/>
                    </a:lnTo>
                    <a:lnTo>
                      <a:pt x="14610" y="5494"/>
                    </a:lnTo>
                    <a:lnTo>
                      <a:pt x="14618" y="5465"/>
                    </a:lnTo>
                    <a:lnTo>
                      <a:pt x="14625" y="5435"/>
                    </a:lnTo>
                    <a:lnTo>
                      <a:pt x="14631" y="5405"/>
                    </a:lnTo>
                    <a:lnTo>
                      <a:pt x="14637" y="5373"/>
                    </a:lnTo>
                    <a:lnTo>
                      <a:pt x="14642" y="5343"/>
                    </a:lnTo>
                    <a:lnTo>
                      <a:pt x="14646" y="5312"/>
                    </a:lnTo>
                    <a:lnTo>
                      <a:pt x="14649" y="5282"/>
                    </a:lnTo>
                    <a:lnTo>
                      <a:pt x="14652" y="5250"/>
                    </a:lnTo>
                    <a:lnTo>
                      <a:pt x="14654" y="5219"/>
                    </a:lnTo>
                    <a:lnTo>
                      <a:pt x="14656" y="5187"/>
                    </a:lnTo>
                    <a:lnTo>
                      <a:pt x="14656" y="5156"/>
                    </a:lnTo>
                    <a:lnTo>
                      <a:pt x="14656" y="5124"/>
                    </a:lnTo>
                    <a:lnTo>
                      <a:pt x="14654" y="5092"/>
                    </a:lnTo>
                    <a:lnTo>
                      <a:pt x="14652" y="5061"/>
                    </a:lnTo>
                    <a:lnTo>
                      <a:pt x="14649" y="5030"/>
                    </a:lnTo>
                    <a:lnTo>
                      <a:pt x="14646" y="4999"/>
                    </a:lnTo>
                    <a:lnTo>
                      <a:pt x="14642" y="4968"/>
                    </a:lnTo>
                    <a:lnTo>
                      <a:pt x="14637" y="4938"/>
                    </a:lnTo>
                    <a:lnTo>
                      <a:pt x="14631" y="4908"/>
                    </a:lnTo>
                    <a:lnTo>
                      <a:pt x="14625" y="4877"/>
                    </a:lnTo>
                    <a:lnTo>
                      <a:pt x="14618" y="4847"/>
                    </a:lnTo>
                    <a:lnTo>
                      <a:pt x="14610" y="4817"/>
                    </a:lnTo>
                    <a:lnTo>
                      <a:pt x="14602" y="4788"/>
                    </a:lnTo>
                    <a:lnTo>
                      <a:pt x="14592" y="4758"/>
                    </a:lnTo>
                    <a:lnTo>
                      <a:pt x="14583" y="4729"/>
                    </a:lnTo>
                    <a:lnTo>
                      <a:pt x="14572" y="4701"/>
                    </a:lnTo>
                    <a:lnTo>
                      <a:pt x="14561" y="4672"/>
                    </a:lnTo>
                    <a:lnTo>
                      <a:pt x="14549" y="4643"/>
                    </a:lnTo>
                    <a:lnTo>
                      <a:pt x="14536" y="4616"/>
                    </a:lnTo>
                    <a:lnTo>
                      <a:pt x="14523" y="4589"/>
                    </a:lnTo>
                    <a:lnTo>
                      <a:pt x="14509" y="4562"/>
                    </a:lnTo>
                    <a:lnTo>
                      <a:pt x="14494" y="4534"/>
                    </a:lnTo>
                    <a:lnTo>
                      <a:pt x="14478" y="4508"/>
                    </a:lnTo>
                    <a:lnTo>
                      <a:pt x="14462" y="4482"/>
                    </a:lnTo>
                    <a:lnTo>
                      <a:pt x="14445" y="4456"/>
                    </a:lnTo>
                    <a:lnTo>
                      <a:pt x="14428" y="4431"/>
                    </a:lnTo>
                    <a:lnTo>
                      <a:pt x="14410" y="4405"/>
                    </a:lnTo>
                    <a:lnTo>
                      <a:pt x="14391" y="4381"/>
                    </a:lnTo>
                    <a:lnTo>
                      <a:pt x="14372" y="4357"/>
                    </a:lnTo>
                    <a:lnTo>
                      <a:pt x="14352" y="4333"/>
                    </a:lnTo>
                    <a:lnTo>
                      <a:pt x="14331" y="4310"/>
                    </a:lnTo>
                    <a:lnTo>
                      <a:pt x="14309" y="4287"/>
                    </a:lnTo>
                    <a:lnTo>
                      <a:pt x="14288" y="4265"/>
                    </a:lnTo>
                    <a:lnTo>
                      <a:pt x="10402" y="3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229"/>
              <p:cNvSpPr>
                <a:spLocks noEditPoints="1"/>
              </p:cNvSpPr>
              <p:nvPr/>
            </p:nvSpPr>
            <p:spPr bwMode="auto">
              <a:xfrm>
                <a:off x="7127875" y="4497388"/>
                <a:ext cx="107950" cy="107950"/>
              </a:xfrm>
              <a:custGeom>
                <a:avLst/>
                <a:gdLst>
                  <a:gd name="T0" fmla="*/ 1409 w 2514"/>
                  <a:gd name="T1" fmla="*/ 519 h 2521"/>
                  <a:gd name="T2" fmla="*/ 1584 w 2514"/>
                  <a:gd name="T3" fmla="*/ 579 h 2521"/>
                  <a:gd name="T4" fmla="*/ 1737 w 2514"/>
                  <a:gd name="T5" fmla="*/ 677 h 2521"/>
                  <a:gd name="T6" fmla="*/ 1862 w 2514"/>
                  <a:gd name="T7" fmla="*/ 808 h 2521"/>
                  <a:gd name="T8" fmla="*/ 1952 w 2514"/>
                  <a:gd name="T9" fmla="*/ 966 h 2521"/>
                  <a:gd name="T10" fmla="*/ 2002 w 2514"/>
                  <a:gd name="T11" fmla="*/ 1145 h 2521"/>
                  <a:gd name="T12" fmla="*/ 2007 w 2514"/>
                  <a:gd name="T13" fmla="*/ 1338 h 2521"/>
                  <a:gd name="T14" fmla="*/ 1966 w 2514"/>
                  <a:gd name="T15" fmla="*/ 1520 h 2521"/>
                  <a:gd name="T16" fmla="*/ 1883 w 2514"/>
                  <a:gd name="T17" fmla="*/ 1683 h 2521"/>
                  <a:gd name="T18" fmla="*/ 1765 w 2514"/>
                  <a:gd name="T19" fmla="*/ 1820 h 2521"/>
                  <a:gd name="T20" fmla="*/ 1617 w 2514"/>
                  <a:gd name="T21" fmla="*/ 1925 h 2521"/>
                  <a:gd name="T22" fmla="*/ 1446 w 2514"/>
                  <a:gd name="T23" fmla="*/ 1992 h 2521"/>
                  <a:gd name="T24" fmla="*/ 1257 w 2514"/>
                  <a:gd name="T25" fmla="*/ 2017 h 2521"/>
                  <a:gd name="T26" fmla="*/ 1069 w 2514"/>
                  <a:gd name="T27" fmla="*/ 1992 h 2521"/>
                  <a:gd name="T28" fmla="*/ 897 w 2514"/>
                  <a:gd name="T29" fmla="*/ 1925 h 2521"/>
                  <a:gd name="T30" fmla="*/ 750 w 2514"/>
                  <a:gd name="T31" fmla="*/ 1820 h 2521"/>
                  <a:gd name="T32" fmla="*/ 631 w 2514"/>
                  <a:gd name="T33" fmla="*/ 1683 h 2521"/>
                  <a:gd name="T34" fmla="*/ 549 w 2514"/>
                  <a:gd name="T35" fmla="*/ 1520 h 2521"/>
                  <a:gd name="T36" fmla="*/ 507 w 2514"/>
                  <a:gd name="T37" fmla="*/ 1338 h 2521"/>
                  <a:gd name="T38" fmla="*/ 512 w 2514"/>
                  <a:gd name="T39" fmla="*/ 1145 h 2521"/>
                  <a:gd name="T40" fmla="*/ 562 w 2514"/>
                  <a:gd name="T41" fmla="*/ 966 h 2521"/>
                  <a:gd name="T42" fmla="*/ 652 w 2514"/>
                  <a:gd name="T43" fmla="*/ 808 h 2521"/>
                  <a:gd name="T44" fmla="*/ 777 w 2514"/>
                  <a:gd name="T45" fmla="*/ 677 h 2521"/>
                  <a:gd name="T46" fmla="*/ 930 w 2514"/>
                  <a:gd name="T47" fmla="*/ 579 h 2521"/>
                  <a:gd name="T48" fmla="*/ 1105 w 2514"/>
                  <a:gd name="T49" fmla="*/ 519 h 2521"/>
                  <a:gd name="T50" fmla="*/ 1257 w 2514"/>
                  <a:gd name="T51" fmla="*/ 2521 h 2521"/>
                  <a:gd name="T52" fmla="*/ 1571 w 2514"/>
                  <a:gd name="T53" fmla="*/ 2481 h 2521"/>
                  <a:gd name="T54" fmla="*/ 1856 w 2514"/>
                  <a:gd name="T55" fmla="*/ 2368 h 2521"/>
                  <a:gd name="T56" fmla="*/ 2102 w 2514"/>
                  <a:gd name="T57" fmla="*/ 2193 h 2521"/>
                  <a:gd name="T58" fmla="*/ 2299 w 2514"/>
                  <a:gd name="T59" fmla="*/ 1964 h 2521"/>
                  <a:gd name="T60" fmla="*/ 2438 w 2514"/>
                  <a:gd name="T61" fmla="*/ 1693 h 2521"/>
                  <a:gd name="T62" fmla="*/ 2508 w 2514"/>
                  <a:gd name="T63" fmla="*/ 1389 h 2521"/>
                  <a:gd name="T64" fmla="*/ 2500 w 2514"/>
                  <a:gd name="T65" fmla="*/ 1069 h 2521"/>
                  <a:gd name="T66" fmla="*/ 2416 w 2514"/>
                  <a:gd name="T67" fmla="*/ 770 h 2521"/>
                  <a:gd name="T68" fmla="*/ 2264 w 2514"/>
                  <a:gd name="T69" fmla="*/ 506 h 2521"/>
                  <a:gd name="T70" fmla="*/ 2057 w 2514"/>
                  <a:gd name="T71" fmla="*/ 288 h 2521"/>
                  <a:gd name="T72" fmla="*/ 1801 w 2514"/>
                  <a:gd name="T73" fmla="*/ 124 h 2521"/>
                  <a:gd name="T74" fmla="*/ 1510 w 2514"/>
                  <a:gd name="T75" fmla="*/ 25 h 2521"/>
                  <a:gd name="T76" fmla="*/ 1193 w 2514"/>
                  <a:gd name="T77" fmla="*/ 2 h 2521"/>
                  <a:gd name="T78" fmla="*/ 884 w 2514"/>
                  <a:gd name="T79" fmla="*/ 56 h 2521"/>
                  <a:gd name="T80" fmla="*/ 606 w 2514"/>
                  <a:gd name="T81" fmla="*/ 182 h 2521"/>
                  <a:gd name="T82" fmla="*/ 369 w 2514"/>
                  <a:gd name="T83" fmla="*/ 369 h 2521"/>
                  <a:gd name="T84" fmla="*/ 182 w 2514"/>
                  <a:gd name="T85" fmla="*/ 607 h 2521"/>
                  <a:gd name="T86" fmla="*/ 57 w 2514"/>
                  <a:gd name="T87" fmla="*/ 886 h 2521"/>
                  <a:gd name="T88" fmla="*/ 2 w 2514"/>
                  <a:gd name="T89" fmla="*/ 1196 h 2521"/>
                  <a:gd name="T90" fmla="*/ 26 w 2514"/>
                  <a:gd name="T91" fmla="*/ 1514 h 2521"/>
                  <a:gd name="T92" fmla="*/ 124 w 2514"/>
                  <a:gd name="T93" fmla="*/ 1806 h 2521"/>
                  <a:gd name="T94" fmla="*/ 287 w 2514"/>
                  <a:gd name="T95" fmla="*/ 2062 h 2521"/>
                  <a:gd name="T96" fmla="*/ 506 w 2514"/>
                  <a:gd name="T97" fmla="*/ 2270 h 2521"/>
                  <a:gd name="T98" fmla="*/ 768 w 2514"/>
                  <a:gd name="T99" fmla="*/ 2422 h 2521"/>
                  <a:gd name="T100" fmla="*/ 1066 w 2514"/>
                  <a:gd name="T101" fmla="*/ 2507 h 2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14" h="2521">
                    <a:moveTo>
                      <a:pt x="1257" y="504"/>
                    </a:moveTo>
                    <a:lnTo>
                      <a:pt x="1296" y="505"/>
                    </a:lnTo>
                    <a:lnTo>
                      <a:pt x="1334" y="508"/>
                    </a:lnTo>
                    <a:lnTo>
                      <a:pt x="1372" y="513"/>
                    </a:lnTo>
                    <a:lnTo>
                      <a:pt x="1409" y="519"/>
                    </a:lnTo>
                    <a:lnTo>
                      <a:pt x="1446" y="528"/>
                    </a:lnTo>
                    <a:lnTo>
                      <a:pt x="1481" y="538"/>
                    </a:lnTo>
                    <a:lnTo>
                      <a:pt x="1517" y="551"/>
                    </a:lnTo>
                    <a:lnTo>
                      <a:pt x="1551" y="564"/>
                    </a:lnTo>
                    <a:lnTo>
                      <a:pt x="1584" y="579"/>
                    </a:lnTo>
                    <a:lnTo>
                      <a:pt x="1617" y="596"/>
                    </a:lnTo>
                    <a:lnTo>
                      <a:pt x="1648" y="614"/>
                    </a:lnTo>
                    <a:lnTo>
                      <a:pt x="1679" y="633"/>
                    </a:lnTo>
                    <a:lnTo>
                      <a:pt x="1709" y="654"/>
                    </a:lnTo>
                    <a:lnTo>
                      <a:pt x="1737" y="677"/>
                    </a:lnTo>
                    <a:lnTo>
                      <a:pt x="1765" y="701"/>
                    </a:lnTo>
                    <a:lnTo>
                      <a:pt x="1791" y="726"/>
                    </a:lnTo>
                    <a:lnTo>
                      <a:pt x="1815" y="752"/>
                    </a:lnTo>
                    <a:lnTo>
                      <a:pt x="1839" y="779"/>
                    </a:lnTo>
                    <a:lnTo>
                      <a:pt x="1862" y="808"/>
                    </a:lnTo>
                    <a:lnTo>
                      <a:pt x="1883" y="838"/>
                    </a:lnTo>
                    <a:lnTo>
                      <a:pt x="1903" y="868"/>
                    </a:lnTo>
                    <a:lnTo>
                      <a:pt x="1921" y="900"/>
                    </a:lnTo>
                    <a:lnTo>
                      <a:pt x="1937" y="933"/>
                    </a:lnTo>
                    <a:lnTo>
                      <a:pt x="1952" y="966"/>
                    </a:lnTo>
                    <a:lnTo>
                      <a:pt x="1966" y="1000"/>
                    </a:lnTo>
                    <a:lnTo>
                      <a:pt x="1977" y="1035"/>
                    </a:lnTo>
                    <a:lnTo>
                      <a:pt x="1988" y="1072"/>
                    </a:lnTo>
                    <a:lnTo>
                      <a:pt x="1996" y="1108"/>
                    </a:lnTo>
                    <a:lnTo>
                      <a:pt x="2002" y="1145"/>
                    </a:lnTo>
                    <a:lnTo>
                      <a:pt x="2007" y="1183"/>
                    </a:lnTo>
                    <a:lnTo>
                      <a:pt x="2010" y="1221"/>
                    </a:lnTo>
                    <a:lnTo>
                      <a:pt x="2011" y="1260"/>
                    </a:lnTo>
                    <a:lnTo>
                      <a:pt x="2010" y="1300"/>
                    </a:lnTo>
                    <a:lnTo>
                      <a:pt x="2007" y="1338"/>
                    </a:lnTo>
                    <a:lnTo>
                      <a:pt x="2002" y="1375"/>
                    </a:lnTo>
                    <a:lnTo>
                      <a:pt x="1996" y="1413"/>
                    </a:lnTo>
                    <a:lnTo>
                      <a:pt x="1988" y="1449"/>
                    </a:lnTo>
                    <a:lnTo>
                      <a:pt x="1977" y="1485"/>
                    </a:lnTo>
                    <a:lnTo>
                      <a:pt x="1966" y="1520"/>
                    </a:lnTo>
                    <a:lnTo>
                      <a:pt x="1952" y="1555"/>
                    </a:lnTo>
                    <a:lnTo>
                      <a:pt x="1937" y="1588"/>
                    </a:lnTo>
                    <a:lnTo>
                      <a:pt x="1921" y="1620"/>
                    </a:lnTo>
                    <a:lnTo>
                      <a:pt x="1903" y="1653"/>
                    </a:lnTo>
                    <a:lnTo>
                      <a:pt x="1883" y="1683"/>
                    </a:lnTo>
                    <a:lnTo>
                      <a:pt x="1862" y="1713"/>
                    </a:lnTo>
                    <a:lnTo>
                      <a:pt x="1839" y="1741"/>
                    </a:lnTo>
                    <a:lnTo>
                      <a:pt x="1815" y="1768"/>
                    </a:lnTo>
                    <a:lnTo>
                      <a:pt x="1791" y="1795"/>
                    </a:lnTo>
                    <a:lnTo>
                      <a:pt x="1765" y="1820"/>
                    </a:lnTo>
                    <a:lnTo>
                      <a:pt x="1737" y="1844"/>
                    </a:lnTo>
                    <a:lnTo>
                      <a:pt x="1709" y="1866"/>
                    </a:lnTo>
                    <a:lnTo>
                      <a:pt x="1679" y="1887"/>
                    </a:lnTo>
                    <a:lnTo>
                      <a:pt x="1648" y="1907"/>
                    </a:lnTo>
                    <a:lnTo>
                      <a:pt x="1617" y="1925"/>
                    </a:lnTo>
                    <a:lnTo>
                      <a:pt x="1584" y="1942"/>
                    </a:lnTo>
                    <a:lnTo>
                      <a:pt x="1551" y="1957"/>
                    </a:lnTo>
                    <a:lnTo>
                      <a:pt x="1517" y="1970"/>
                    </a:lnTo>
                    <a:lnTo>
                      <a:pt x="1481" y="1982"/>
                    </a:lnTo>
                    <a:lnTo>
                      <a:pt x="1446" y="1992"/>
                    </a:lnTo>
                    <a:lnTo>
                      <a:pt x="1409" y="2001"/>
                    </a:lnTo>
                    <a:lnTo>
                      <a:pt x="1372" y="2007"/>
                    </a:lnTo>
                    <a:lnTo>
                      <a:pt x="1334" y="2012"/>
                    </a:lnTo>
                    <a:lnTo>
                      <a:pt x="1296" y="2015"/>
                    </a:lnTo>
                    <a:lnTo>
                      <a:pt x="1257" y="2017"/>
                    </a:lnTo>
                    <a:lnTo>
                      <a:pt x="1219" y="2015"/>
                    </a:lnTo>
                    <a:lnTo>
                      <a:pt x="1180" y="2012"/>
                    </a:lnTo>
                    <a:lnTo>
                      <a:pt x="1142" y="2007"/>
                    </a:lnTo>
                    <a:lnTo>
                      <a:pt x="1105" y="2001"/>
                    </a:lnTo>
                    <a:lnTo>
                      <a:pt x="1069" y="1992"/>
                    </a:lnTo>
                    <a:lnTo>
                      <a:pt x="1033" y="1982"/>
                    </a:lnTo>
                    <a:lnTo>
                      <a:pt x="997" y="1970"/>
                    </a:lnTo>
                    <a:lnTo>
                      <a:pt x="963" y="1957"/>
                    </a:lnTo>
                    <a:lnTo>
                      <a:pt x="930" y="1942"/>
                    </a:lnTo>
                    <a:lnTo>
                      <a:pt x="897" y="1925"/>
                    </a:lnTo>
                    <a:lnTo>
                      <a:pt x="866" y="1907"/>
                    </a:lnTo>
                    <a:lnTo>
                      <a:pt x="835" y="1887"/>
                    </a:lnTo>
                    <a:lnTo>
                      <a:pt x="805" y="1866"/>
                    </a:lnTo>
                    <a:lnTo>
                      <a:pt x="777" y="1844"/>
                    </a:lnTo>
                    <a:lnTo>
                      <a:pt x="750" y="1820"/>
                    </a:lnTo>
                    <a:lnTo>
                      <a:pt x="724" y="1795"/>
                    </a:lnTo>
                    <a:lnTo>
                      <a:pt x="699" y="1768"/>
                    </a:lnTo>
                    <a:lnTo>
                      <a:pt x="675" y="1741"/>
                    </a:lnTo>
                    <a:lnTo>
                      <a:pt x="652" y="1713"/>
                    </a:lnTo>
                    <a:lnTo>
                      <a:pt x="631" y="1683"/>
                    </a:lnTo>
                    <a:lnTo>
                      <a:pt x="612" y="1653"/>
                    </a:lnTo>
                    <a:lnTo>
                      <a:pt x="594" y="1620"/>
                    </a:lnTo>
                    <a:lnTo>
                      <a:pt x="577" y="1588"/>
                    </a:lnTo>
                    <a:lnTo>
                      <a:pt x="562" y="1555"/>
                    </a:lnTo>
                    <a:lnTo>
                      <a:pt x="549" y="1520"/>
                    </a:lnTo>
                    <a:lnTo>
                      <a:pt x="537" y="1485"/>
                    </a:lnTo>
                    <a:lnTo>
                      <a:pt x="527" y="1449"/>
                    </a:lnTo>
                    <a:lnTo>
                      <a:pt x="518" y="1413"/>
                    </a:lnTo>
                    <a:lnTo>
                      <a:pt x="512" y="1375"/>
                    </a:lnTo>
                    <a:lnTo>
                      <a:pt x="507" y="1338"/>
                    </a:lnTo>
                    <a:lnTo>
                      <a:pt x="504" y="1300"/>
                    </a:lnTo>
                    <a:lnTo>
                      <a:pt x="503" y="1260"/>
                    </a:lnTo>
                    <a:lnTo>
                      <a:pt x="504" y="1221"/>
                    </a:lnTo>
                    <a:lnTo>
                      <a:pt x="507" y="1183"/>
                    </a:lnTo>
                    <a:lnTo>
                      <a:pt x="512" y="1145"/>
                    </a:lnTo>
                    <a:lnTo>
                      <a:pt x="518" y="1108"/>
                    </a:lnTo>
                    <a:lnTo>
                      <a:pt x="527" y="1072"/>
                    </a:lnTo>
                    <a:lnTo>
                      <a:pt x="537" y="1035"/>
                    </a:lnTo>
                    <a:lnTo>
                      <a:pt x="549" y="1000"/>
                    </a:lnTo>
                    <a:lnTo>
                      <a:pt x="562" y="966"/>
                    </a:lnTo>
                    <a:lnTo>
                      <a:pt x="577" y="933"/>
                    </a:lnTo>
                    <a:lnTo>
                      <a:pt x="594" y="900"/>
                    </a:lnTo>
                    <a:lnTo>
                      <a:pt x="612" y="868"/>
                    </a:lnTo>
                    <a:lnTo>
                      <a:pt x="631" y="838"/>
                    </a:lnTo>
                    <a:lnTo>
                      <a:pt x="652" y="808"/>
                    </a:lnTo>
                    <a:lnTo>
                      <a:pt x="675" y="779"/>
                    </a:lnTo>
                    <a:lnTo>
                      <a:pt x="699" y="752"/>
                    </a:lnTo>
                    <a:lnTo>
                      <a:pt x="724" y="726"/>
                    </a:lnTo>
                    <a:lnTo>
                      <a:pt x="750" y="701"/>
                    </a:lnTo>
                    <a:lnTo>
                      <a:pt x="777" y="677"/>
                    </a:lnTo>
                    <a:lnTo>
                      <a:pt x="805" y="654"/>
                    </a:lnTo>
                    <a:lnTo>
                      <a:pt x="835" y="633"/>
                    </a:lnTo>
                    <a:lnTo>
                      <a:pt x="866" y="614"/>
                    </a:lnTo>
                    <a:lnTo>
                      <a:pt x="897" y="596"/>
                    </a:lnTo>
                    <a:lnTo>
                      <a:pt x="930" y="579"/>
                    </a:lnTo>
                    <a:lnTo>
                      <a:pt x="963" y="564"/>
                    </a:lnTo>
                    <a:lnTo>
                      <a:pt x="997" y="551"/>
                    </a:lnTo>
                    <a:lnTo>
                      <a:pt x="1033" y="538"/>
                    </a:lnTo>
                    <a:lnTo>
                      <a:pt x="1069" y="528"/>
                    </a:lnTo>
                    <a:lnTo>
                      <a:pt x="1105" y="519"/>
                    </a:lnTo>
                    <a:lnTo>
                      <a:pt x="1142" y="513"/>
                    </a:lnTo>
                    <a:lnTo>
                      <a:pt x="1180" y="508"/>
                    </a:lnTo>
                    <a:lnTo>
                      <a:pt x="1219" y="505"/>
                    </a:lnTo>
                    <a:lnTo>
                      <a:pt x="1257" y="504"/>
                    </a:lnTo>
                    <a:close/>
                    <a:moveTo>
                      <a:pt x="1257" y="2521"/>
                    </a:moveTo>
                    <a:lnTo>
                      <a:pt x="1321" y="2519"/>
                    </a:lnTo>
                    <a:lnTo>
                      <a:pt x="1386" y="2515"/>
                    </a:lnTo>
                    <a:lnTo>
                      <a:pt x="1448" y="2507"/>
                    </a:lnTo>
                    <a:lnTo>
                      <a:pt x="1510" y="2495"/>
                    </a:lnTo>
                    <a:lnTo>
                      <a:pt x="1571" y="2481"/>
                    </a:lnTo>
                    <a:lnTo>
                      <a:pt x="1630" y="2464"/>
                    </a:lnTo>
                    <a:lnTo>
                      <a:pt x="1689" y="2444"/>
                    </a:lnTo>
                    <a:lnTo>
                      <a:pt x="1746" y="2422"/>
                    </a:lnTo>
                    <a:lnTo>
                      <a:pt x="1801" y="2396"/>
                    </a:lnTo>
                    <a:lnTo>
                      <a:pt x="1856" y="2368"/>
                    </a:lnTo>
                    <a:lnTo>
                      <a:pt x="1909" y="2338"/>
                    </a:lnTo>
                    <a:lnTo>
                      <a:pt x="1959" y="2305"/>
                    </a:lnTo>
                    <a:lnTo>
                      <a:pt x="2008" y="2270"/>
                    </a:lnTo>
                    <a:lnTo>
                      <a:pt x="2057" y="2232"/>
                    </a:lnTo>
                    <a:lnTo>
                      <a:pt x="2102" y="2193"/>
                    </a:lnTo>
                    <a:lnTo>
                      <a:pt x="2145" y="2151"/>
                    </a:lnTo>
                    <a:lnTo>
                      <a:pt x="2187" y="2107"/>
                    </a:lnTo>
                    <a:lnTo>
                      <a:pt x="2227" y="2062"/>
                    </a:lnTo>
                    <a:lnTo>
                      <a:pt x="2264" y="2013"/>
                    </a:lnTo>
                    <a:lnTo>
                      <a:pt x="2299" y="1964"/>
                    </a:lnTo>
                    <a:lnTo>
                      <a:pt x="2332" y="1914"/>
                    </a:lnTo>
                    <a:lnTo>
                      <a:pt x="2363" y="1860"/>
                    </a:lnTo>
                    <a:lnTo>
                      <a:pt x="2391" y="1806"/>
                    </a:lnTo>
                    <a:lnTo>
                      <a:pt x="2416" y="1750"/>
                    </a:lnTo>
                    <a:lnTo>
                      <a:pt x="2438" y="1693"/>
                    </a:lnTo>
                    <a:lnTo>
                      <a:pt x="2458" y="1634"/>
                    </a:lnTo>
                    <a:lnTo>
                      <a:pt x="2475" y="1575"/>
                    </a:lnTo>
                    <a:lnTo>
                      <a:pt x="2489" y="1514"/>
                    </a:lnTo>
                    <a:lnTo>
                      <a:pt x="2500" y="1452"/>
                    </a:lnTo>
                    <a:lnTo>
                      <a:pt x="2508" y="1389"/>
                    </a:lnTo>
                    <a:lnTo>
                      <a:pt x="2512" y="1325"/>
                    </a:lnTo>
                    <a:lnTo>
                      <a:pt x="2514" y="1260"/>
                    </a:lnTo>
                    <a:lnTo>
                      <a:pt x="2512" y="1196"/>
                    </a:lnTo>
                    <a:lnTo>
                      <a:pt x="2508" y="1131"/>
                    </a:lnTo>
                    <a:lnTo>
                      <a:pt x="2500" y="1069"/>
                    </a:lnTo>
                    <a:lnTo>
                      <a:pt x="2489" y="1006"/>
                    </a:lnTo>
                    <a:lnTo>
                      <a:pt x="2475" y="946"/>
                    </a:lnTo>
                    <a:lnTo>
                      <a:pt x="2458" y="886"/>
                    </a:lnTo>
                    <a:lnTo>
                      <a:pt x="2438" y="828"/>
                    </a:lnTo>
                    <a:lnTo>
                      <a:pt x="2416" y="770"/>
                    </a:lnTo>
                    <a:lnTo>
                      <a:pt x="2391" y="714"/>
                    </a:lnTo>
                    <a:lnTo>
                      <a:pt x="2363" y="659"/>
                    </a:lnTo>
                    <a:lnTo>
                      <a:pt x="2332" y="607"/>
                    </a:lnTo>
                    <a:lnTo>
                      <a:pt x="2299" y="556"/>
                    </a:lnTo>
                    <a:lnTo>
                      <a:pt x="2264" y="506"/>
                    </a:lnTo>
                    <a:lnTo>
                      <a:pt x="2227" y="459"/>
                    </a:lnTo>
                    <a:lnTo>
                      <a:pt x="2187" y="413"/>
                    </a:lnTo>
                    <a:lnTo>
                      <a:pt x="2145" y="369"/>
                    </a:lnTo>
                    <a:lnTo>
                      <a:pt x="2102" y="328"/>
                    </a:lnTo>
                    <a:lnTo>
                      <a:pt x="2057" y="288"/>
                    </a:lnTo>
                    <a:lnTo>
                      <a:pt x="2008" y="251"/>
                    </a:lnTo>
                    <a:lnTo>
                      <a:pt x="1959" y="216"/>
                    </a:lnTo>
                    <a:lnTo>
                      <a:pt x="1909" y="182"/>
                    </a:lnTo>
                    <a:lnTo>
                      <a:pt x="1856" y="152"/>
                    </a:lnTo>
                    <a:lnTo>
                      <a:pt x="1801" y="124"/>
                    </a:lnTo>
                    <a:lnTo>
                      <a:pt x="1746" y="99"/>
                    </a:lnTo>
                    <a:lnTo>
                      <a:pt x="1689" y="77"/>
                    </a:lnTo>
                    <a:lnTo>
                      <a:pt x="1630" y="56"/>
                    </a:lnTo>
                    <a:lnTo>
                      <a:pt x="1571" y="39"/>
                    </a:lnTo>
                    <a:lnTo>
                      <a:pt x="1510" y="25"/>
                    </a:lnTo>
                    <a:lnTo>
                      <a:pt x="1448" y="14"/>
                    </a:lnTo>
                    <a:lnTo>
                      <a:pt x="1386" y="6"/>
                    </a:lnTo>
                    <a:lnTo>
                      <a:pt x="1321" y="2"/>
                    </a:lnTo>
                    <a:lnTo>
                      <a:pt x="1257" y="0"/>
                    </a:lnTo>
                    <a:lnTo>
                      <a:pt x="1193" y="2"/>
                    </a:lnTo>
                    <a:lnTo>
                      <a:pt x="1129" y="6"/>
                    </a:lnTo>
                    <a:lnTo>
                      <a:pt x="1066" y="14"/>
                    </a:lnTo>
                    <a:lnTo>
                      <a:pt x="1004" y="25"/>
                    </a:lnTo>
                    <a:lnTo>
                      <a:pt x="943" y="39"/>
                    </a:lnTo>
                    <a:lnTo>
                      <a:pt x="884" y="56"/>
                    </a:lnTo>
                    <a:lnTo>
                      <a:pt x="825" y="77"/>
                    </a:lnTo>
                    <a:lnTo>
                      <a:pt x="768" y="99"/>
                    </a:lnTo>
                    <a:lnTo>
                      <a:pt x="713" y="124"/>
                    </a:lnTo>
                    <a:lnTo>
                      <a:pt x="658" y="152"/>
                    </a:lnTo>
                    <a:lnTo>
                      <a:pt x="606" y="182"/>
                    </a:lnTo>
                    <a:lnTo>
                      <a:pt x="555" y="216"/>
                    </a:lnTo>
                    <a:lnTo>
                      <a:pt x="506" y="251"/>
                    </a:lnTo>
                    <a:lnTo>
                      <a:pt x="458" y="288"/>
                    </a:lnTo>
                    <a:lnTo>
                      <a:pt x="412" y="328"/>
                    </a:lnTo>
                    <a:lnTo>
                      <a:pt x="369" y="369"/>
                    </a:lnTo>
                    <a:lnTo>
                      <a:pt x="326" y="413"/>
                    </a:lnTo>
                    <a:lnTo>
                      <a:pt x="287" y="459"/>
                    </a:lnTo>
                    <a:lnTo>
                      <a:pt x="250" y="506"/>
                    </a:lnTo>
                    <a:lnTo>
                      <a:pt x="215" y="556"/>
                    </a:lnTo>
                    <a:lnTo>
                      <a:pt x="182" y="607"/>
                    </a:lnTo>
                    <a:lnTo>
                      <a:pt x="151" y="659"/>
                    </a:lnTo>
                    <a:lnTo>
                      <a:pt x="124" y="714"/>
                    </a:lnTo>
                    <a:lnTo>
                      <a:pt x="99" y="770"/>
                    </a:lnTo>
                    <a:lnTo>
                      <a:pt x="76" y="828"/>
                    </a:lnTo>
                    <a:lnTo>
                      <a:pt x="57" y="886"/>
                    </a:lnTo>
                    <a:lnTo>
                      <a:pt x="40" y="946"/>
                    </a:lnTo>
                    <a:lnTo>
                      <a:pt x="26" y="1006"/>
                    </a:lnTo>
                    <a:lnTo>
                      <a:pt x="15" y="1069"/>
                    </a:lnTo>
                    <a:lnTo>
                      <a:pt x="7" y="1131"/>
                    </a:lnTo>
                    <a:lnTo>
                      <a:pt x="2" y="1196"/>
                    </a:lnTo>
                    <a:lnTo>
                      <a:pt x="0" y="1260"/>
                    </a:lnTo>
                    <a:lnTo>
                      <a:pt x="2" y="1325"/>
                    </a:lnTo>
                    <a:lnTo>
                      <a:pt x="7" y="1389"/>
                    </a:lnTo>
                    <a:lnTo>
                      <a:pt x="15" y="1452"/>
                    </a:lnTo>
                    <a:lnTo>
                      <a:pt x="26" y="1514"/>
                    </a:lnTo>
                    <a:lnTo>
                      <a:pt x="40" y="1575"/>
                    </a:lnTo>
                    <a:lnTo>
                      <a:pt x="57" y="1634"/>
                    </a:lnTo>
                    <a:lnTo>
                      <a:pt x="76" y="1693"/>
                    </a:lnTo>
                    <a:lnTo>
                      <a:pt x="99" y="1750"/>
                    </a:lnTo>
                    <a:lnTo>
                      <a:pt x="124" y="1806"/>
                    </a:lnTo>
                    <a:lnTo>
                      <a:pt x="151" y="1860"/>
                    </a:lnTo>
                    <a:lnTo>
                      <a:pt x="182" y="1914"/>
                    </a:lnTo>
                    <a:lnTo>
                      <a:pt x="215" y="1964"/>
                    </a:lnTo>
                    <a:lnTo>
                      <a:pt x="250" y="2013"/>
                    </a:lnTo>
                    <a:lnTo>
                      <a:pt x="287" y="2062"/>
                    </a:lnTo>
                    <a:lnTo>
                      <a:pt x="326" y="2107"/>
                    </a:lnTo>
                    <a:lnTo>
                      <a:pt x="369" y="2151"/>
                    </a:lnTo>
                    <a:lnTo>
                      <a:pt x="412" y="2193"/>
                    </a:lnTo>
                    <a:lnTo>
                      <a:pt x="458" y="2232"/>
                    </a:lnTo>
                    <a:lnTo>
                      <a:pt x="506" y="2270"/>
                    </a:lnTo>
                    <a:lnTo>
                      <a:pt x="555" y="2305"/>
                    </a:lnTo>
                    <a:lnTo>
                      <a:pt x="606" y="2338"/>
                    </a:lnTo>
                    <a:lnTo>
                      <a:pt x="658" y="2368"/>
                    </a:lnTo>
                    <a:lnTo>
                      <a:pt x="713" y="2396"/>
                    </a:lnTo>
                    <a:lnTo>
                      <a:pt x="768" y="2422"/>
                    </a:lnTo>
                    <a:lnTo>
                      <a:pt x="825" y="2444"/>
                    </a:lnTo>
                    <a:lnTo>
                      <a:pt x="884" y="2464"/>
                    </a:lnTo>
                    <a:lnTo>
                      <a:pt x="943" y="2481"/>
                    </a:lnTo>
                    <a:lnTo>
                      <a:pt x="1004" y="2495"/>
                    </a:lnTo>
                    <a:lnTo>
                      <a:pt x="1066" y="2507"/>
                    </a:lnTo>
                    <a:lnTo>
                      <a:pt x="1129" y="2515"/>
                    </a:lnTo>
                    <a:lnTo>
                      <a:pt x="1193" y="2519"/>
                    </a:lnTo>
                    <a:lnTo>
                      <a:pt x="1257" y="25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230"/>
              <p:cNvSpPr>
                <a:spLocks noEditPoints="1"/>
              </p:cNvSpPr>
              <p:nvPr/>
            </p:nvSpPr>
            <p:spPr bwMode="auto">
              <a:xfrm>
                <a:off x="7408863" y="4151313"/>
                <a:ext cx="107950" cy="107950"/>
              </a:xfrm>
              <a:custGeom>
                <a:avLst/>
                <a:gdLst>
                  <a:gd name="T0" fmla="*/ 1106 w 2515"/>
                  <a:gd name="T1" fmla="*/ 2001 h 2521"/>
                  <a:gd name="T2" fmla="*/ 931 w 2515"/>
                  <a:gd name="T3" fmla="*/ 1942 h 2521"/>
                  <a:gd name="T4" fmla="*/ 778 w 2515"/>
                  <a:gd name="T5" fmla="*/ 1844 h 2521"/>
                  <a:gd name="T6" fmla="*/ 653 w 2515"/>
                  <a:gd name="T7" fmla="*/ 1713 h 2521"/>
                  <a:gd name="T8" fmla="*/ 562 w 2515"/>
                  <a:gd name="T9" fmla="*/ 1555 h 2521"/>
                  <a:gd name="T10" fmla="*/ 512 w 2515"/>
                  <a:gd name="T11" fmla="*/ 1375 h 2521"/>
                  <a:gd name="T12" fmla="*/ 507 w 2515"/>
                  <a:gd name="T13" fmla="*/ 1183 h 2521"/>
                  <a:gd name="T14" fmla="*/ 548 w 2515"/>
                  <a:gd name="T15" fmla="*/ 1000 h 2521"/>
                  <a:gd name="T16" fmla="*/ 632 w 2515"/>
                  <a:gd name="T17" fmla="*/ 838 h 2521"/>
                  <a:gd name="T18" fmla="*/ 751 w 2515"/>
                  <a:gd name="T19" fmla="*/ 701 h 2521"/>
                  <a:gd name="T20" fmla="*/ 897 w 2515"/>
                  <a:gd name="T21" fmla="*/ 596 h 2521"/>
                  <a:gd name="T22" fmla="*/ 1068 w 2515"/>
                  <a:gd name="T23" fmla="*/ 528 h 2521"/>
                  <a:gd name="T24" fmla="*/ 1258 w 2515"/>
                  <a:gd name="T25" fmla="*/ 504 h 2521"/>
                  <a:gd name="T26" fmla="*/ 1447 w 2515"/>
                  <a:gd name="T27" fmla="*/ 528 h 2521"/>
                  <a:gd name="T28" fmla="*/ 1618 w 2515"/>
                  <a:gd name="T29" fmla="*/ 596 h 2521"/>
                  <a:gd name="T30" fmla="*/ 1765 w 2515"/>
                  <a:gd name="T31" fmla="*/ 701 h 2521"/>
                  <a:gd name="T32" fmla="*/ 1883 w 2515"/>
                  <a:gd name="T33" fmla="*/ 838 h 2521"/>
                  <a:gd name="T34" fmla="*/ 1967 w 2515"/>
                  <a:gd name="T35" fmla="*/ 1000 h 2521"/>
                  <a:gd name="T36" fmla="*/ 2008 w 2515"/>
                  <a:gd name="T37" fmla="*/ 1183 h 2521"/>
                  <a:gd name="T38" fmla="*/ 2003 w 2515"/>
                  <a:gd name="T39" fmla="*/ 1375 h 2521"/>
                  <a:gd name="T40" fmla="*/ 1953 w 2515"/>
                  <a:gd name="T41" fmla="*/ 1555 h 2521"/>
                  <a:gd name="T42" fmla="*/ 1862 w 2515"/>
                  <a:gd name="T43" fmla="*/ 1713 h 2521"/>
                  <a:gd name="T44" fmla="*/ 1737 w 2515"/>
                  <a:gd name="T45" fmla="*/ 1844 h 2521"/>
                  <a:gd name="T46" fmla="*/ 1585 w 2515"/>
                  <a:gd name="T47" fmla="*/ 1942 h 2521"/>
                  <a:gd name="T48" fmla="*/ 1409 w 2515"/>
                  <a:gd name="T49" fmla="*/ 2001 h 2521"/>
                  <a:gd name="T50" fmla="*/ 1258 w 2515"/>
                  <a:gd name="T51" fmla="*/ 0 h 2521"/>
                  <a:gd name="T52" fmla="*/ 944 w 2515"/>
                  <a:gd name="T53" fmla="*/ 39 h 2521"/>
                  <a:gd name="T54" fmla="*/ 659 w 2515"/>
                  <a:gd name="T55" fmla="*/ 152 h 2521"/>
                  <a:gd name="T56" fmla="*/ 413 w 2515"/>
                  <a:gd name="T57" fmla="*/ 328 h 2521"/>
                  <a:gd name="T58" fmla="*/ 215 w 2515"/>
                  <a:gd name="T59" fmla="*/ 556 h 2521"/>
                  <a:gd name="T60" fmla="*/ 77 w 2515"/>
                  <a:gd name="T61" fmla="*/ 827 h 2521"/>
                  <a:gd name="T62" fmla="*/ 7 w 2515"/>
                  <a:gd name="T63" fmla="*/ 1131 h 2521"/>
                  <a:gd name="T64" fmla="*/ 14 w 2515"/>
                  <a:gd name="T65" fmla="*/ 1452 h 2521"/>
                  <a:gd name="T66" fmla="*/ 99 w 2515"/>
                  <a:gd name="T67" fmla="*/ 1750 h 2521"/>
                  <a:gd name="T68" fmla="*/ 251 w 2515"/>
                  <a:gd name="T69" fmla="*/ 2014 h 2521"/>
                  <a:gd name="T70" fmla="*/ 458 w 2515"/>
                  <a:gd name="T71" fmla="*/ 2232 h 2521"/>
                  <a:gd name="T72" fmla="*/ 713 w 2515"/>
                  <a:gd name="T73" fmla="*/ 2397 h 2521"/>
                  <a:gd name="T74" fmla="*/ 1004 w 2515"/>
                  <a:gd name="T75" fmla="*/ 2495 h 2521"/>
                  <a:gd name="T76" fmla="*/ 1322 w 2515"/>
                  <a:gd name="T77" fmla="*/ 2519 h 2521"/>
                  <a:gd name="T78" fmla="*/ 1631 w 2515"/>
                  <a:gd name="T79" fmla="*/ 2464 h 2521"/>
                  <a:gd name="T80" fmla="*/ 1908 w 2515"/>
                  <a:gd name="T81" fmla="*/ 2338 h 2521"/>
                  <a:gd name="T82" fmla="*/ 2146 w 2515"/>
                  <a:gd name="T83" fmla="*/ 2152 h 2521"/>
                  <a:gd name="T84" fmla="*/ 2333 w 2515"/>
                  <a:gd name="T85" fmla="*/ 1914 h 2521"/>
                  <a:gd name="T86" fmla="*/ 2459 w 2515"/>
                  <a:gd name="T87" fmla="*/ 1634 h 2521"/>
                  <a:gd name="T88" fmla="*/ 2513 w 2515"/>
                  <a:gd name="T89" fmla="*/ 1325 h 2521"/>
                  <a:gd name="T90" fmla="*/ 2490 w 2515"/>
                  <a:gd name="T91" fmla="*/ 1006 h 2521"/>
                  <a:gd name="T92" fmla="*/ 2390 w 2515"/>
                  <a:gd name="T93" fmla="*/ 714 h 2521"/>
                  <a:gd name="T94" fmla="*/ 2227 w 2515"/>
                  <a:gd name="T95" fmla="*/ 459 h 2521"/>
                  <a:gd name="T96" fmla="*/ 2009 w 2515"/>
                  <a:gd name="T97" fmla="*/ 251 h 2521"/>
                  <a:gd name="T98" fmla="*/ 1746 w 2515"/>
                  <a:gd name="T99" fmla="*/ 99 h 2521"/>
                  <a:gd name="T100" fmla="*/ 1449 w 2515"/>
                  <a:gd name="T101" fmla="*/ 14 h 2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15" h="2521">
                    <a:moveTo>
                      <a:pt x="1258" y="2017"/>
                    </a:moveTo>
                    <a:lnTo>
                      <a:pt x="1218" y="2015"/>
                    </a:lnTo>
                    <a:lnTo>
                      <a:pt x="1180" y="2012"/>
                    </a:lnTo>
                    <a:lnTo>
                      <a:pt x="1143" y="2007"/>
                    </a:lnTo>
                    <a:lnTo>
                      <a:pt x="1106" y="2001"/>
                    </a:lnTo>
                    <a:lnTo>
                      <a:pt x="1068" y="1992"/>
                    </a:lnTo>
                    <a:lnTo>
                      <a:pt x="1033" y="1982"/>
                    </a:lnTo>
                    <a:lnTo>
                      <a:pt x="998" y="1970"/>
                    </a:lnTo>
                    <a:lnTo>
                      <a:pt x="964" y="1957"/>
                    </a:lnTo>
                    <a:lnTo>
                      <a:pt x="931" y="1942"/>
                    </a:lnTo>
                    <a:lnTo>
                      <a:pt x="897" y="1925"/>
                    </a:lnTo>
                    <a:lnTo>
                      <a:pt x="866" y="1907"/>
                    </a:lnTo>
                    <a:lnTo>
                      <a:pt x="836" y="1887"/>
                    </a:lnTo>
                    <a:lnTo>
                      <a:pt x="806" y="1866"/>
                    </a:lnTo>
                    <a:lnTo>
                      <a:pt x="778" y="1844"/>
                    </a:lnTo>
                    <a:lnTo>
                      <a:pt x="751" y="1820"/>
                    </a:lnTo>
                    <a:lnTo>
                      <a:pt x="723" y="1795"/>
                    </a:lnTo>
                    <a:lnTo>
                      <a:pt x="699" y="1768"/>
                    </a:lnTo>
                    <a:lnTo>
                      <a:pt x="675" y="1741"/>
                    </a:lnTo>
                    <a:lnTo>
                      <a:pt x="653" y="1713"/>
                    </a:lnTo>
                    <a:lnTo>
                      <a:pt x="632" y="1683"/>
                    </a:lnTo>
                    <a:lnTo>
                      <a:pt x="612" y="1653"/>
                    </a:lnTo>
                    <a:lnTo>
                      <a:pt x="594" y="1620"/>
                    </a:lnTo>
                    <a:lnTo>
                      <a:pt x="578" y="1588"/>
                    </a:lnTo>
                    <a:lnTo>
                      <a:pt x="562" y="1555"/>
                    </a:lnTo>
                    <a:lnTo>
                      <a:pt x="548" y="1520"/>
                    </a:lnTo>
                    <a:lnTo>
                      <a:pt x="537" y="1485"/>
                    </a:lnTo>
                    <a:lnTo>
                      <a:pt x="527" y="1449"/>
                    </a:lnTo>
                    <a:lnTo>
                      <a:pt x="518" y="1413"/>
                    </a:lnTo>
                    <a:lnTo>
                      <a:pt x="512" y="1375"/>
                    </a:lnTo>
                    <a:lnTo>
                      <a:pt x="507" y="1338"/>
                    </a:lnTo>
                    <a:lnTo>
                      <a:pt x="504" y="1299"/>
                    </a:lnTo>
                    <a:lnTo>
                      <a:pt x="503" y="1260"/>
                    </a:lnTo>
                    <a:lnTo>
                      <a:pt x="504" y="1221"/>
                    </a:lnTo>
                    <a:lnTo>
                      <a:pt x="507" y="1183"/>
                    </a:lnTo>
                    <a:lnTo>
                      <a:pt x="512" y="1145"/>
                    </a:lnTo>
                    <a:lnTo>
                      <a:pt x="518" y="1108"/>
                    </a:lnTo>
                    <a:lnTo>
                      <a:pt x="527" y="1072"/>
                    </a:lnTo>
                    <a:lnTo>
                      <a:pt x="537" y="1035"/>
                    </a:lnTo>
                    <a:lnTo>
                      <a:pt x="548" y="1000"/>
                    </a:lnTo>
                    <a:lnTo>
                      <a:pt x="562" y="966"/>
                    </a:lnTo>
                    <a:lnTo>
                      <a:pt x="578" y="933"/>
                    </a:lnTo>
                    <a:lnTo>
                      <a:pt x="594" y="900"/>
                    </a:lnTo>
                    <a:lnTo>
                      <a:pt x="612" y="868"/>
                    </a:lnTo>
                    <a:lnTo>
                      <a:pt x="632" y="838"/>
                    </a:lnTo>
                    <a:lnTo>
                      <a:pt x="653" y="808"/>
                    </a:lnTo>
                    <a:lnTo>
                      <a:pt x="675" y="779"/>
                    </a:lnTo>
                    <a:lnTo>
                      <a:pt x="699" y="752"/>
                    </a:lnTo>
                    <a:lnTo>
                      <a:pt x="723" y="726"/>
                    </a:lnTo>
                    <a:lnTo>
                      <a:pt x="751" y="701"/>
                    </a:lnTo>
                    <a:lnTo>
                      <a:pt x="778" y="677"/>
                    </a:lnTo>
                    <a:lnTo>
                      <a:pt x="806" y="654"/>
                    </a:lnTo>
                    <a:lnTo>
                      <a:pt x="836" y="633"/>
                    </a:lnTo>
                    <a:lnTo>
                      <a:pt x="866" y="614"/>
                    </a:lnTo>
                    <a:lnTo>
                      <a:pt x="897" y="596"/>
                    </a:lnTo>
                    <a:lnTo>
                      <a:pt x="931" y="579"/>
                    </a:lnTo>
                    <a:lnTo>
                      <a:pt x="964" y="564"/>
                    </a:lnTo>
                    <a:lnTo>
                      <a:pt x="998" y="549"/>
                    </a:lnTo>
                    <a:lnTo>
                      <a:pt x="1033" y="538"/>
                    </a:lnTo>
                    <a:lnTo>
                      <a:pt x="1068" y="528"/>
                    </a:lnTo>
                    <a:lnTo>
                      <a:pt x="1106" y="519"/>
                    </a:lnTo>
                    <a:lnTo>
                      <a:pt x="1143" y="513"/>
                    </a:lnTo>
                    <a:lnTo>
                      <a:pt x="1180" y="508"/>
                    </a:lnTo>
                    <a:lnTo>
                      <a:pt x="1218" y="505"/>
                    </a:lnTo>
                    <a:lnTo>
                      <a:pt x="1258" y="504"/>
                    </a:lnTo>
                    <a:lnTo>
                      <a:pt x="1297" y="505"/>
                    </a:lnTo>
                    <a:lnTo>
                      <a:pt x="1335" y="508"/>
                    </a:lnTo>
                    <a:lnTo>
                      <a:pt x="1372" y="513"/>
                    </a:lnTo>
                    <a:lnTo>
                      <a:pt x="1409" y="519"/>
                    </a:lnTo>
                    <a:lnTo>
                      <a:pt x="1447" y="528"/>
                    </a:lnTo>
                    <a:lnTo>
                      <a:pt x="1482" y="538"/>
                    </a:lnTo>
                    <a:lnTo>
                      <a:pt x="1517" y="549"/>
                    </a:lnTo>
                    <a:lnTo>
                      <a:pt x="1551" y="564"/>
                    </a:lnTo>
                    <a:lnTo>
                      <a:pt x="1585" y="579"/>
                    </a:lnTo>
                    <a:lnTo>
                      <a:pt x="1618" y="596"/>
                    </a:lnTo>
                    <a:lnTo>
                      <a:pt x="1649" y="614"/>
                    </a:lnTo>
                    <a:lnTo>
                      <a:pt x="1679" y="633"/>
                    </a:lnTo>
                    <a:lnTo>
                      <a:pt x="1709" y="654"/>
                    </a:lnTo>
                    <a:lnTo>
                      <a:pt x="1737" y="677"/>
                    </a:lnTo>
                    <a:lnTo>
                      <a:pt x="1765" y="701"/>
                    </a:lnTo>
                    <a:lnTo>
                      <a:pt x="1791" y="726"/>
                    </a:lnTo>
                    <a:lnTo>
                      <a:pt x="1816" y="752"/>
                    </a:lnTo>
                    <a:lnTo>
                      <a:pt x="1840" y="779"/>
                    </a:lnTo>
                    <a:lnTo>
                      <a:pt x="1862" y="808"/>
                    </a:lnTo>
                    <a:lnTo>
                      <a:pt x="1883" y="838"/>
                    </a:lnTo>
                    <a:lnTo>
                      <a:pt x="1902" y="868"/>
                    </a:lnTo>
                    <a:lnTo>
                      <a:pt x="1920" y="900"/>
                    </a:lnTo>
                    <a:lnTo>
                      <a:pt x="1938" y="933"/>
                    </a:lnTo>
                    <a:lnTo>
                      <a:pt x="1953" y="966"/>
                    </a:lnTo>
                    <a:lnTo>
                      <a:pt x="1967" y="1000"/>
                    </a:lnTo>
                    <a:lnTo>
                      <a:pt x="1978" y="1035"/>
                    </a:lnTo>
                    <a:lnTo>
                      <a:pt x="1988" y="1072"/>
                    </a:lnTo>
                    <a:lnTo>
                      <a:pt x="1997" y="1108"/>
                    </a:lnTo>
                    <a:lnTo>
                      <a:pt x="2003" y="1145"/>
                    </a:lnTo>
                    <a:lnTo>
                      <a:pt x="2008" y="1183"/>
                    </a:lnTo>
                    <a:lnTo>
                      <a:pt x="2011" y="1221"/>
                    </a:lnTo>
                    <a:lnTo>
                      <a:pt x="2012" y="1260"/>
                    </a:lnTo>
                    <a:lnTo>
                      <a:pt x="2011" y="1299"/>
                    </a:lnTo>
                    <a:lnTo>
                      <a:pt x="2008" y="1338"/>
                    </a:lnTo>
                    <a:lnTo>
                      <a:pt x="2003" y="1375"/>
                    </a:lnTo>
                    <a:lnTo>
                      <a:pt x="1997" y="1413"/>
                    </a:lnTo>
                    <a:lnTo>
                      <a:pt x="1988" y="1449"/>
                    </a:lnTo>
                    <a:lnTo>
                      <a:pt x="1978" y="1485"/>
                    </a:lnTo>
                    <a:lnTo>
                      <a:pt x="1967" y="1520"/>
                    </a:lnTo>
                    <a:lnTo>
                      <a:pt x="1953" y="1555"/>
                    </a:lnTo>
                    <a:lnTo>
                      <a:pt x="1938" y="1588"/>
                    </a:lnTo>
                    <a:lnTo>
                      <a:pt x="1920" y="1620"/>
                    </a:lnTo>
                    <a:lnTo>
                      <a:pt x="1902" y="1653"/>
                    </a:lnTo>
                    <a:lnTo>
                      <a:pt x="1883" y="1683"/>
                    </a:lnTo>
                    <a:lnTo>
                      <a:pt x="1862" y="1713"/>
                    </a:lnTo>
                    <a:lnTo>
                      <a:pt x="1840" y="1741"/>
                    </a:lnTo>
                    <a:lnTo>
                      <a:pt x="1816" y="1768"/>
                    </a:lnTo>
                    <a:lnTo>
                      <a:pt x="1791" y="1795"/>
                    </a:lnTo>
                    <a:lnTo>
                      <a:pt x="1765" y="1820"/>
                    </a:lnTo>
                    <a:lnTo>
                      <a:pt x="1737" y="1844"/>
                    </a:lnTo>
                    <a:lnTo>
                      <a:pt x="1709" y="1866"/>
                    </a:lnTo>
                    <a:lnTo>
                      <a:pt x="1679" y="1887"/>
                    </a:lnTo>
                    <a:lnTo>
                      <a:pt x="1649" y="1907"/>
                    </a:lnTo>
                    <a:lnTo>
                      <a:pt x="1618" y="1925"/>
                    </a:lnTo>
                    <a:lnTo>
                      <a:pt x="1585" y="1942"/>
                    </a:lnTo>
                    <a:lnTo>
                      <a:pt x="1551" y="1957"/>
                    </a:lnTo>
                    <a:lnTo>
                      <a:pt x="1517" y="1970"/>
                    </a:lnTo>
                    <a:lnTo>
                      <a:pt x="1482" y="1982"/>
                    </a:lnTo>
                    <a:lnTo>
                      <a:pt x="1447" y="1992"/>
                    </a:lnTo>
                    <a:lnTo>
                      <a:pt x="1409" y="2001"/>
                    </a:lnTo>
                    <a:lnTo>
                      <a:pt x="1372" y="2007"/>
                    </a:lnTo>
                    <a:lnTo>
                      <a:pt x="1335" y="2012"/>
                    </a:lnTo>
                    <a:lnTo>
                      <a:pt x="1297" y="2015"/>
                    </a:lnTo>
                    <a:lnTo>
                      <a:pt x="1258" y="2017"/>
                    </a:lnTo>
                    <a:close/>
                    <a:moveTo>
                      <a:pt x="1258" y="0"/>
                    </a:moveTo>
                    <a:lnTo>
                      <a:pt x="1193" y="2"/>
                    </a:lnTo>
                    <a:lnTo>
                      <a:pt x="1129" y="6"/>
                    </a:lnTo>
                    <a:lnTo>
                      <a:pt x="1066" y="14"/>
                    </a:lnTo>
                    <a:lnTo>
                      <a:pt x="1004" y="25"/>
                    </a:lnTo>
                    <a:lnTo>
                      <a:pt x="944" y="39"/>
                    </a:lnTo>
                    <a:lnTo>
                      <a:pt x="884" y="56"/>
                    </a:lnTo>
                    <a:lnTo>
                      <a:pt x="826" y="77"/>
                    </a:lnTo>
                    <a:lnTo>
                      <a:pt x="769" y="99"/>
                    </a:lnTo>
                    <a:lnTo>
                      <a:pt x="713" y="124"/>
                    </a:lnTo>
                    <a:lnTo>
                      <a:pt x="659" y="152"/>
                    </a:lnTo>
                    <a:lnTo>
                      <a:pt x="606" y="182"/>
                    </a:lnTo>
                    <a:lnTo>
                      <a:pt x="555" y="216"/>
                    </a:lnTo>
                    <a:lnTo>
                      <a:pt x="506" y="251"/>
                    </a:lnTo>
                    <a:lnTo>
                      <a:pt x="458" y="288"/>
                    </a:lnTo>
                    <a:lnTo>
                      <a:pt x="413" y="328"/>
                    </a:lnTo>
                    <a:lnTo>
                      <a:pt x="369" y="369"/>
                    </a:lnTo>
                    <a:lnTo>
                      <a:pt x="327" y="413"/>
                    </a:lnTo>
                    <a:lnTo>
                      <a:pt x="288" y="459"/>
                    </a:lnTo>
                    <a:lnTo>
                      <a:pt x="251" y="506"/>
                    </a:lnTo>
                    <a:lnTo>
                      <a:pt x="215" y="556"/>
                    </a:lnTo>
                    <a:lnTo>
                      <a:pt x="182" y="607"/>
                    </a:lnTo>
                    <a:lnTo>
                      <a:pt x="152" y="659"/>
                    </a:lnTo>
                    <a:lnTo>
                      <a:pt x="124" y="714"/>
                    </a:lnTo>
                    <a:lnTo>
                      <a:pt x="99" y="770"/>
                    </a:lnTo>
                    <a:lnTo>
                      <a:pt x="77" y="827"/>
                    </a:lnTo>
                    <a:lnTo>
                      <a:pt x="56" y="886"/>
                    </a:lnTo>
                    <a:lnTo>
                      <a:pt x="39" y="946"/>
                    </a:lnTo>
                    <a:lnTo>
                      <a:pt x="25" y="1006"/>
                    </a:lnTo>
                    <a:lnTo>
                      <a:pt x="14" y="1069"/>
                    </a:lnTo>
                    <a:lnTo>
                      <a:pt x="7" y="1131"/>
                    </a:lnTo>
                    <a:lnTo>
                      <a:pt x="2" y="1196"/>
                    </a:lnTo>
                    <a:lnTo>
                      <a:pt x="0" y="1260"/>
                    </a:lnTo>
                    <a:lnTo>
                      <a:pt x="2" y="1325"/>
                    </a:lnTo>
                    <a:lnTo>
                      <a:pt x="7" y="1389"/>
                    </a:lnTo>
                    <a:lnTo>
                      <a:pt x="14" y="1452"/>
                    </a:lnTo>
                    <a:lnTo>
                      <a:pt x="25" y="1514"/>
                    </a:lnTo>
                    <a:lnTo>
                      <a:pt x="39" y="1575"/>
                    </a:lnTo>
                    <a:lnTo>
                      <a:pt x="56" y="1634"/>
                    </a:lnTo>
                    <a:lnTo>
                      <a:pt x="77" y="1693"/>
                    </a:lnTo>
                    <a:lnTo>
                      <a:pt x="99" y="1750"/>
                    </a:lnTo>
                    <a:lnTo>
                      <a:pt x="124" y="1806"/>
                    </a:lnTo>
                    <a:lnTo>
                      <a:pt x="152" y="1860"/>
                    </a:lnTo>
                    <a:lnTo>
                      <a:pt x="182" y="1914"/>
                    </a:lnTo>
                    <a:lnTo>
                      <a:pt x="215" y="1964"/>
                    </a:lnTo>
                    <a:lnTo>
                      <a:pt x="251" y="2014"/>
                    </a:lnTo>
                    <a:lnTo>
                      <a:pt x="288" y="2062"/>
                    </a:lnTo>
                    <a:lnTo>
                      <a:pt x="327" y="2107"/>
                    </a:lnTo>
                    <a:lnTo>
                      <a:pt x="369" y="2152"/>
                    </a:lnTo>
                    <a:lnTo>
                      <a:pt x="413" y="2193"/>
                    </a:lnTo>
                    <a:lnTo>
                      <a:pt x="458" y="2232"/>
                    </a:lnTo>
                    <a:lnTo>
                      <a:pt x="506" y="2270"/>
                    </a:lnTo>
                    <a:lnTo>
                      <a:pt x="555" y="2305"/>
                    </a:lnTo>
                    <a:lnTo>
                      <a:pt x="606" y="2338"/>
                    </a:lnTo>
                    <a:lnTo>
                      <a:pt x="659" y="2368"/>
                    </a:lnTo>
                    <a:lnTo>
                      <a:pt x="713" y="2397"/>
                    </a:lnTo>
                    <a:lnTo>
                      <a:pt x="769" y="2422"/>
                    </a:lnTo>
                    <a:lnTo>
                      <a:pt x="826" y="2444"/>
                    </a:lnTo>
                    <a:lnTo>
                      <a:pt x="884" y="2464"/>
                    </a:lnTo>
                    <a:lnTo>
                      <a:pt x="944" y="2481"/>
                    </a:lnTo>
                    <a:lnTo>
                      <a:pt x="1004" y="2495"/>
                    </a:lnTo>
                    <a:lnTo>
                      <a:pt x="1066" y="2507"/>
                    </a:lnTo>
                    <a:lnTo>
                      <a:pt x="1129" y="2515"/>
                    </a:lnTo>
                    <a:lnTo>
                      <a:pt x="1193" y="2519"/>
                    </a:lnTo>
                    <a:lnTo>
                      <a:pt x="1258" y="2521"/>
                    </a:lnTo>
                    <a:lnTo>
                      <a:pt x="1322" y="2519"/>
                    </a:lnTo>
                    <a:lnTo>
                      <a:pt x="1385" y="2515"/>
                    </a:lnTo>
                    <a:lnTo>
                      <a:pt x="1449" y="2507"/>
                    </a:lnTo>
                    <a:lnTo>
                      <a:pt x="1510" y="2495"/>
                    </a:lnTo>
                    <a:lnTo>
                      <a:pt x="1571" y="2481"/>
                    </a:lnTo>
                    <a:lnTo>
                      <a:pt x="1631" y="2464"/>
                    </a:lnTo>
                    <a:lnTo>
                      <a:pt x="1689" y="2444"/>
                    </a:lnTo>
                    <a:lnTo>
                      <a:pt x="1746" y="2422"/>
                    </a:lnTo>
                    <a:lnTo>
                      <a:pt x="1802" y="2397"/>
                    </a:lnTo>
                    <a:lnTo>
                      <a:pt x="1856" y="2368"/>
                    </a:lnTo>
                    <a:lnTo>
                      <a:pt x="1908" y="2338"/>
                    </a:lnTo>
                    <a:lnTo>
                      <a:pt x="1960" y="2305"/>
                    </a:lnTo>
                    <a:lnTo>
                      <a:pt x="2009" y="2270"/>
                    </a:lnTo>
                    <a:lnTo>
                      <a:pt x="2056" y="2232"/>
                    </a:lnTo>
                    <a:lnTo>
                      <a:pt x="2103" y="2193"/>
                    </a:lnTo>
                    <a:lnTo>
                      <a:pt x="2146" y="2152"/>
                    </a:lnTo>
                    <a:lnTo>
                      <a:pt x="2188" y="2107"/>
                    </a:lnTo>
                    <a:lnTo>
                      <a:pt x="2227" y="2062"/>
                    </a:lnTo>
                    <a:lnTo>
                      <a:pt x="2265" y="2014"/>
                    </a:lnTo>
                    <a:lnTo>
                      <a:pt x="2300" y="1964"/>
                    </a:lnTo>
                    <a:lnTo>
                      <a:pt x="2333" y="1914"/>
                    </a:lnTo>
                    <a:lnTo>
                      <a:pt x="2363" y="1860"/>
                    </a:lnTo>
                    <a:lnTo>
                      <a:pt x="2390" y="1806"/>
                    </a:lnTo>
                    <a:lnTo>
                      <a:pt x="2416" y="1750"/>
                    </a:lnTo>
                    <a:lnTo>
                      <a:pt x="2439" y="1693"/>
                    </a:lnTo>
                    <a:lnTo>
                      <a:pt x="2459" y="1634"/>
                    </a:lnTo>
                    <a:lnTo>
                      <a:pt x="2476" y="1575"/>
                    </a:lnTo>
                    <a:lnTo>
                      <a:pt x="2490" y="1514"/>
                    </a:lnTo>
                    <a:lnTo>
                      <a:pt x="2501" y="1452"/>
                    </a:lnTo>
                    <a:lnTo>
                      <a:pt x="2508" y="1389"/>
                    </a:lnTo>
                    <a:lnTo>
                      <a:pt x="2513" y="1325"/>
                    </a:lnTo>
                    <a:lnTo>
                      <a:pt x="2515" y="1260"/>
                    </a:lnTo>
                    <a:lnTo>
                      <a:pt x="2513" y="1196"/>
                    </a:lnTo>
                    <a:lnTo>
                      <a:pt x="2508" y="1131"/>
                    </a:lnTo>
                    <a:lnTo>
                      <a:pt x="2501" y="1069"/>
                    </a:lnTo>
                    <a:lnTo>
                      <a:pt x="2490" y="1006"/>
                    </a:lnTo>
                    <a:lnTo>
                      <a:pt x="2476" y="946"/>
                    </a:lnTo>
                    <a:lnTo>
                      <a:pt x="2459" y="886"/>
                    </a:lnTo>
                    <a:lnTo>
                      <a:pt x="2439" y="827"/>
                    </a:lnTo>
                    <a:lnTo>
                      <a:pt x="2416" y="770"/>
                    </a:lnTo>
                    <a:lnTo>
                      <a:pt x="2390" y="714"/>
                    </a:lnTo>
                    <a:lnTo>
                      <a:pt x="2363" y="659"/>
                    </a:lnTo>
                    <a:lnTo>
                      <a:pt x="2333" y="607"/>
                    </a:lnTo>
                    <a:lnTo>
                      <a:pt x="2300" y="556"/>
                    </a:lnTo>
                    <a:lnTo>
                      <a:pt x="2265" y="506"/>
                    </a:lnTo>
                    <a:lnTo>
                      <a:pt x="2227" y="459"/>
                    </a:lnTo>
                    <a:lnTo>
                      <a:pt x="2188" y="413"/>
                    </a:lnTo>
                    <a:lnTo>
                      <a:pt x="2146" y="369"/>
                    </a:lnTo>
                    <a:lnTo>
                      <a:pt x="2103" y="328"/>
                    </a:lnTo>
                    <a:lnTo>
                      <a:pt x="2056" y="288"/>
                    </a:lnTo>
                    <a:lnTo>
                      <a:pt x="2009" y="251"/>
                    </a:lnTo>
                    <a:lnTo>
                      <a:pt x="1960" y="216"/>
                    </a:lnTo>
                    <a:lnTo>
                      <a:pt x="1908" y="182"/>
                    </a:lnTo>
                    <a:lnTo>
                      <a:pt x="1856" y="152"/>
                    </a:lnTo>
                    <a:lnTo>
                      <a:pt x="1802" y="124"/>
                    </a:lnTo>
                    <a:lnTo>
                      <a:pt x="1746" y="99"/>
                    </a:lnTo>
                    <a:lnTo>
                      <a:pt x="1689" y="77"/>
                    </a:lnTo>
                    <a:lnTo>
                      <a:pt x="1631" y="56"/>
                    </a:lnTo>
                    <a:lnTo>
                      <a:pt x="1571" y="39"/>
                    </a:lnTo>
                    <a:lnTo>
                      <a:pt x="1510" y="25"/>
                    </a:lnTo>
                    <a:lnTo>
                      <a:pt x="1449" y="14"/>
                    </a:lnTo>
                    <a:lnTo>
                      <a:pt x="1385" y="6"/>
                    </a:lnTo>
                    <a:lnTo>
                      <a:pt x="1322" y="2"/>
                    </a:lnTo>
                    <a:lnTo>
                      <a:pt x="12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7" name="Freeform 231"/>
              <p:cNvSpPr>
                <a:spLocks noEditPoints="1"/>
              </p:cNvSpPr>
              <p:nvPr/>
            </p:nvSpPr>
            <p:spPr bwMode="auto">
              <a:xfrm>
                <a:off x="6999288" y="4475163"/>
                <a:ext cx="85725" cy="87313"/>
              </a:xfrm>
              <a:custGeom>
                <a:avLst/>
                <a:gdLst>
                  <a:gd name="T0" fmla="*/ 1107 w 2012"/>
                  <a:gd name="T1" fmla="*/ 514 h 2016"/>
                  <a:gd name="T2" fmla="*/ 1224 w 2012"/>
                  <a:gd name="T3" fmla="*/ 553 h 2016"/>
                  <a:gd name="T4" fmla="*/ 1326 w 2012"/>
                  <a:gd name="T5" fmla="*/ 619 h 2016"/>
                  <a:gd name="T6" fmla="*/ 1409 w 2012"/>
                  <a:gd name="T7" fmla="*/ 707 h 2016"/>
                  <a:gd name="T8" fmla="*/ 1469 w 2012"/>
                  <a:gd name="T9" fmla="*/ 812 h 2016"/>
                  <a:gd name="T10" fmla="*/ 1503 w 2012"/>
                  <a:gd name="T11" fmla="*/ 931 h 2016"/>
                  <a:gd name="T12" fmla="*/ 1507 w 2012"/>
                  <a:gd name="T13" fmla="*/ 1060 h 2016"/>
                  <a:gd name="T14" fmla="*/ 1478 w 2012"/>
                  <a:gd name="T15" fmla="*/ 1182 h 2016"/>
                  <a:gd name="T16" fmla="*/ 1423 w 2012"/>
                  <a:gd name="T17" fmla="*/ 1290 h 2016"/>
                  <a:gd name="T18" fmla="*/ 1344 w 2012"/>
                  <a:gd name="T19" fmla="*/ 1381 h 2016"/>
                  <a:gd name="T20" fmla="*/ 1245 w 2012"/>
                  <a:gd name="T21" fmla="*/ 1452 h 2016"/>
                  <a:gd name="T22" fmla="*/ 1131 w 2012"/>
                  <a:gd name="T23" fmla="*/ 1496 h 2016"/>
                  <a:gd name="T24" fmla="*/ 1006 w 2012"/>
                  <a:gd name="T25" fmla="*/ 1512 h 2016"/>
                  <a:gd name="T26" fmla="*/ 880 w 2012"/>
                  <a:gd name="T27" fmla="*/ 1496 h 2016"/>
                  <a:gd name="T28" fmla="*/ 766 w 2012"/>
                  <a:gd name="T29" fmla="*/ 1452 h 2016"/>
                  <a:gd name="T30" fmla="*/ 668 w 2012"/>
                  <a:gd name="T31" fmla="*/ 1381 h 2016"/>
                  <a:gd name="T32" fmla="*/ 589 w 2012"/>
                  <a:gd name="T33" fmla="*/ 1290 h 2016"/>
                  <a:gd name="T34" fmla="*/ 534 w 2012"/>
                  <a:gd name="T35" fmla="*/ 1182 h 2016"/>
                  <a:gd name="T36" fmla="*/ 506 w 2012"/>
                  <a:gd name="T37" fmla="*/ 1060 h 2016"/>
                  <a:gd name="T38" fmla="*/ 509 w 2012"/>
                  <a:gd name="T39" fmla="*/ 931 h 2016"/>
                  <a:gd name="T40" fmla="*/ 543 w 2012"/>
                  <a:gd name="T41" fmla="*/ 812 h 2016"/>
                  <a:gd name="T42" fmla="*/ 603 w 2012"/>
                  <a:gd name="T43" fmla="*/ 707 h 2016"/>
                  <a:gd name="T44" fmla="*/ 686 w 2012"/>
                  <a:gd name="T45" fmla="*/ 619 h 2016"/>
                  <a:gd name="T46" fmla="*/ 787 w 2012"/>
                  <a:gd name="T47" fmla="*/ 553 h 2016"/>
                  <a:gd name="T48" fmla="*/ 904 w 2012"/>
                  <a:gd name="T49" fmla="*/ 514 h 2016"/>
                  <a:gd name="T50" fmla="*/ 0 w 2012"/>
                  <a:gd name="T51" fmla="*/ 1008 h 2016"/>
                  <a:gd name="T52" fmla="*/ 32 w 2012"/>
                  <a:gd name="T53" fmla="*/ 1260 h 2016"/>
                  <a:gd name="T54" fmla="*/ 121 w 2012"/>
                  <a:gd name="T55" fmla="*/ 1488 h 2016"/>
                  <a:gd name="T56" fmla="*/ 261 w 2012"/>
                  <a:gd name="T57" fmla="*/ 1686 h 2016"/>
                  <a:gd name="T58" fmla="*/ 443 w 2012"/>
                  <a:gd name="T59" fmla="*/ 1844 h 2016"/>
                  <a:gd name="T60" fmla="*/ 661 w 2012"/>
                  <a:gd name="T61" fmla="*/ 1955 h 2016"/>
                  <a:gd name="T62" fmla="*/ 903 w 2012"/>
                  <a:gd name="T63" fmla="*/ 2011 h 2016"/>
                  <a:gd name="T64" fmla="*/ 1159 w 2012"/>
                  <a:gd name="T65" fmla="*/ 2004 h 2016"/>
                  <a:gd name="T66" fmla="*/ 1397 w 2012"/>
                  <a:gd name="T67" fmla="*/ 1937 h 2016"/>
                  <a:gd name="T68" fmla="*/ 1607 w 2012"/>
                  <a:gd name="T69" fmla="*/ 1816 h 2016"/>
                  <a:gd name="T70" fmla="*/ 1782 w 2012"/>
                  <a:gd name="T71" fmla="*/ 1649 h 2016"/>
                  <a:gd name="T72" fmla="*/ 1912 w 2012"/>
                  <a:gd name="T73" fmla="*/ 1445 h 2016"/>
                  <a:gd name="T74" fmla="*/ 1992 w 2012"/>
                  <a:gd name="T75" fmla="*/ 1211 h 2016"/>
                  <a:gd name="T76" fmla="*/ 2011 w 2012"/>
                  <a:gd name="T77" fmla="*/ 957 h 2016"/>
                  <a:gd name="T78" fmla="*/ 1966 w 2012"/>
                  <a:gd name="T79" fmla="*/ 709 h 2016"/>
                  <a:gd name="T80" fmla="*/ 1866 w 2012"/>
                  <a:gd name="T81" fmla="*/ 486 h 2016"/>
                  <a:gd name="T82" fmla="*/ 1717 w 2012"/>
                  <a:gd name="T83" fmla="*/ 295 h 2016"/>
                  <a:gd name="T84" fmla="*/ 1527 w 2012"/>
                  <a:gd name="T85" fmla="*/ 146 h 2016"/>
                  <a:gd name="T86" fmla="*/ 1304 w 2012"/>
                  <a:gd name="T87" fmla="*/ 45 h 2016"/>
                  <a:gd name="T88" fmla="*/ 1057 w 2012"/>
                  <a:gd name="T89" fmla="*/ 1 h 2016"/>
                  <a:gd name="T90" fmla="*/ 803 w 2012"/>
                  <a:gd name="T91" fmla="*/ 20 h 2016"/>
                  <a:gd name="T92" fmla="*/ 570 w 2012"/>
                  <a:gd name="T93" fmla="*/ 100 h 2016"/>
                  <a:gd name="T94" fmla="*/ 366 w 2012"/>
                  <a:gd name="T95" fmla="*/ 231 h 2016"/>
                  <a:gd name="T96" fmla="*/ 200 w 2012"/>
                  <a:gd name="T97" fmla="*/ 405 h 2016"/>
                  <a:gd name="T98" fmla="*/ 79 w 2012"/>
                  <a:gd name="T99" fmla="*/ 616 h 2016"/>
                  <a:gd name="T100" fmla="*/ 12 w 2012"/>
                  <a:gd name="T101" fmla="*/ 855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2" h="2016">
                    <a:moveTo>
                      <a:pt x="1006" y="504"/>
                    </a:moveTo>
                    <a:lnTo>
                      <a:pt x="1032" y="505"/>
                    </a:lnTo>
                    <a:lnTo>
                      <a:pt x="1057" y="507"/>
                    </a:lnTo>
                    <a:lnTo>
                      <a:pt x="1082" y="510"/>
                    </a:lnTo>
                    <a:lnTo>
                      <a:pt x="1107" y="514"/>
                    </a:lnTo>
                    <a:lnTo>
                      <a:pt x="1131" y="520"/>
                    </a:lnTo>
                    <a:lnTo>
                      <a:pt x="1156" y="526"/>
                    </a:lnTo>
                    <a:lnTo>
                      <a:pt x="1179" y="534"/>
                    </a:lnTo>
                    <a:lnTo>
                      <a:pt x="1202" y="543"/>
                    </a:lnTo>
                    <a:lnTo>
                      <a:pt x="1224" y="553"/>
                    </a:lnTo>
                    <a:lnTo>
                      <a:pt x="1245" y="564"/>
                    </a:lnTo>
                    <a:lnTo>
                      <a:pt x="1266" y="577"/>
                    </a:lnTo>
                    <a:lnTo>
                      <a:pt x="1287" y="590"/>
                    </a:lnTo>
                    <a:lnTo>
                      <a:pt x="1306" y="604"/>
                    </a:lnTo>
                    <a:lnTo>
                      <a:pt x="1326" y="619"/>
                    </a:lnTo>
                    <a:lnTo>
                      <a:pt x="1344" y="635"/>
                    </a:lnTo>
                    <a:lnTo>
                      <a:pt x="1362" y="651"/>
                    </a:lnTo>
                    <a:lnTo>
                      <a:pt x="1378" y="669"/>
                    </a:lnTo>
                    <a:lnTo>
                      <a:pt x="1394" y="688"/>
                    </a:lnTo>
                    <a:lnTo>
                      <a:pt x="1409" y="707"/>
                    </a:lnTo>
                    <a:lnTo>
                      <a:pt x="1423" y="726"/>
                    </a:lnTo>
                    <a:lnTo>
                      <a:pt x="1436" y="747"/>
                    </a:lnTo>
                    <a:lnTo>
                      <a:pt x="1448" y="768"/>
                    </a:lnTo>
                    <a:lnTo>
                      <a:pt x="1459" y="789"/>
                    </a:lnTo>
                    <a:lnTo>
                      <a:pt x="1469" y="812"/>
                    </a:lnTo>
                    <a:lnTo>
                      <a:pt x="1478" y="835"/>
                    </a:lnTo>
                    <a:lnTo>
                      <a:pt x="1487" y="858"/>
                    </a:lnTo>
                    <a:lnTo>
                      <a:pt x="1493" y="882"/>
                    </a:lnTo>
                    <a:lnTo>
                      <a:pt x="1499" y="906"/>
                    </a:lnTo>
                    <a:lnTo>
                      <a:pt x="1503" y="931"/>
                    </a:lnTo>
                    <a:lnTo>
                      <a:pt x="1507" y="957"/>
                    </a:lnTo>
                    <a:lnTo>
                      <a:pt x="1508" y="982"/>
                    </a:lnTo>
                    <a:lnTo>
                      <a:pt x="1509" y="1008"/>
                    </a:lnTo>
                    <a:lnTo>
                      <a:pt x="1508" y="1034"/>
                    </a:lnTo>
                    <a:lnTo>
                      <a:pt x="1507" y="1060"/>
                    </a:lnTo>
                    <a:lnTo>
                      <a:pt x="1503" y="1085"/>
                    </a:lnTo>
                    <a:lnTo>
                      <a:pt x="1499" y="1110"/>
                    </a:lnTo>
                    <a:lnTo>
                      <a:pt x="1493" y="1134"/>
                    </a:lnTo>
                    <a:lnTo>
                      <a:pt x="1487" y="1158"/>
                    </a:lnTo>
                    <a:lnTo>
                      <a:pt x="1478" y="1182"/>
                    </a:lnTo>
                    <a:lnTo>
                      <a:pt x="1469" y="1205"/>
                    </a:lnTo>
                    <a:lnTo>
                      <a:pt x="1459" y="1227"/>
                    </a:lnTo>
                    <a:lnTo>
                      <a:pt x="1448" y="1248"/>
                    </a:lnTo>
                    <a:lnTo>
                      <a:pt x="1436" y="1269"/>
                    </a:lnTo>
                    <a:lnTo>
                      <a:pt x="1423" y="1290"/>
                    </a:lnTo>
                    <a:lnTo>
                      <a:pt x="1409" y="1310"/>
                    </a:lnTo>
                    <a:lnTo>
                      <a:pt x="1394" y="1329"/>
                    </a:lnTo>
                    <a:lnTo>
                      <a:pt x="1378" y="1347"/>
                    </a:lnTo>
                    <a:lnTo>
                      <a:pt x="1362" y="1365"/>
                    </a:lnTo>
                    <a:lnTo>
                      <a:pt x="1344" y="1381"/>
                    </a:lnTo>
                    <a:lnTo>
                      <a:pt x="1326" y="1397"/>
                    </a:lnTo>
                    <a:lnTo>
                      <a:pt x="1306" y="1412"/>
                    </a:lnTo>
                    <a:lnTo>
                      <a:pt x="1287" y="1427"/>
                    </a:lnTo>
                    <a:lnTo>
                      <a:pt x="1266" y="1440"/>
                    </a:lnTo>
                    <a:lnTo>
                      <a:pt x="1245" y="1452"/>
                    </a:lnTo>
                    <a:lnTo>
                      <a:pt x="1224" y="1463"/>
                    </a:lnTo>
                    <a:lnTo>
                      <a:pt x="1202" y="1473"/>
                    </a:lnTo>
                    <a:lnTo>
                      <a:pt x="1179" y="1482"/>
                    </a:lnTo>
                    <a:lnTo>
                      <a:pt x="1156" y="1490"/>
                    </a:lnTo>
                    <a:lnTo>
                      <a:pt x="1131" y="1496"/>
                    </a:lnTo>
                    <a:lnTo>
                      <a:pt x="1107" y="1502"/>
                    </a:lnTo>
                    <a:lnTo>
                      <a:pt x="1082" y="1506"/>
                    </a:lnTo>
                    <a:lnTo>
                      <a:pt x="1057" y="1509"/>
                    </a:lnTo>
                    <a:lnTo>
                      <a:pt x="1032" y="1511"/>
                    </a:lnTo>
                    <a:lnTo>
                      <a:pt x="1006" y="1512"/>
                    </a:lnTo>
                    <a:lnTo>
                      <a:pt x="980" y="1511"/>
                    </a:lnTo>
                    <a:lnTo>
                      <a:pt x="954" y="1509"/>
                    </a:lnTo>
                    <a:lnTo>
                      <a:pt x="929" y="1506"/>
                    </a:lnTo>
                    <a:lnTo>
                      <a:pt x="904" y="1502"/>
                    </a:lnTo>
                    <a:lnTo>
                      <a:pt x="880" y="1496"/>
                    </a:lnTo>
                    <a:lnTo>
                      <a:pt x="856" y="1490"/>
                    </a:lnTo>
                    <a:lnTo>
                      <a:pt x="833" y="1482"/>
                    </a:lnTo>
                    <a:lnTo>
                      <a:pt x="811" y="1473"/>
                    </a:lnTo>
                    <a:lnTo>
                      <a:pt x="787" y="1463"/>
                    </a:lnTo>
                    <a:lnTo>
                      <a:pt x="766" y="1452"/>
                    </a:lnTo>
                    <a:lnTo>
                      <a:pt x="745" y="1440"/>
                    </a:lnTo>
                    <a:lnTo>
                      <a:pt x="725" y="1427"/>
                    </a:lnTo>
                    <a:lnTo>
                      <a:pt x="705" y="1412"/>
                    </a:lnTo>
                    <a:lnTo>
                      <a:pt x="686" y="1397"/>
                    </a:lnTo>
                    <a:lnTo>
                      <a:pt x="668" y="1381"/>
                    </a:lnTo>
                    <a:lnTo>
                      <a:pt x="651" y="1365"/>
                    </a:lnTo>
                    <a:lnTo>
                      <a:pt x="633" y="1347"/>
                    </a:lnTo>
                    <a:lnTo>
                      <a:pt x="617" y="1329"/>
                    </a:lnTo>
                    <a:lnTo>
                      <a:pt x="603" y="1310"/>
                    </a:lnTo>
                    <a:lnTo>
                      <a:pt x="589" y="1290"/>
                    </a:lnTo>
                    <a:lnTo>
                      <a:pt x="576" y="1269"/>
                    </a:lnTo>
                    <a:lnTo>
                      <a:pt x="564" y="1248"/>
                    </a:lnTo>
                    <a:lnTo>
                      <a:pt x="553" y="1227"/>
                    </a:lnTo>
                    <a:lnTo>
                      <a:pt x="543" y="1205"/>
                    </a:lnTo>
                    <a:lnTo>
                      <a:pt x="534" y="1182"/>
                    </a:lnTo>
                    <a:lnTo>
                      <a:pt x="526" y="1158"/>
                    </a:lnTo>
                    <a:lnTo>
                      <a:pt x="519" y="1134"/>
                    </a:lnTo>
                    <a:lnTo>
                      <a:pt x="513" y="1110"/>
                    </a:lnTo>
                    <a:lnTo>
                      <a:pt x="509" y="1085"/>
                    </a:lnTo>
                    <a:lnTo>
                      <a:pt x="506" y="1060"/>
                    </a:lnTo>
                    <a:lnTo>
                      <a:pt x="504" y="1034"/>
                    </a:lnTo>
                    <a:lnTo>
                      <a:pt x="503" y="1008"/>
                    </a:lnTo>
                    <a:lnTo>
                      <a:pt x="504" y="982"/>
                    </a:lnTo>
                    <a:lnTo>
                      <a:pt x="506" y="957"/>
                    </a:lnTo>
                    <a:lnTo>
                      <a:pt x="509" y="931"/>
                    </a:lnTo>
                    <a:lnTo>
                      <a:pt x="513" y="906"/>
                    </a:lnTo>
                    <a:lnTo>
                      <a:pt x="519" y="882"/>
                    </a:lnTo>
                    <a:lnTo>
                      <a:pt x="526" y="858"/>
                    </a:lnTo>
                    <a:lnTo>
                      <a:pt x="534" y="835"/>
                    </a:lnTo>
                    <a:lnTo>
                      <a:pt x="543" y="812"/>
                    </a:lnTo>
                    <a:lnTo>
                      <a:pt x="553" y="789"/>
                    </a:lnTo>
                    <a:lnTo>
                      <a:pt x="564" y="768"/>
                    </a:lnTo>
                    <a:lnTo>
                      <a:pt x="576" y="747"/>
                    </a:lnTo>
                    <a:lnTo>
                      <a:pt x="589" y="726"/>
                    </a:lnTo>
                    <a:lnTo>
                      <a:pt x="603" y="707"/>
                    </a:lnTo>
                    <a:lnTo>
                      <a:pt x="617" y="688"/>
                    </a:lnTo>
                    <a:lnTo>
                      <a:pt x="633" y="669"/>
                    </a:lnTo>
                    <a:lnTo>
                      <a:pt x="651" y="651"/>
                    </a:lnTo>
                    <a:lnTo>
                      <a:pt x="668" y="635"/>
                    </a:lnTo>
                    <a:lnTo>
                      <a:pt x="686" y="619"/>
                    </a:lnTo>
                    <a:lnTo>
                      <a:pt x="705" y="604"/>
                    </a:lnTo>
                    <a:lnTo>
                      <a:pt x="725" y="590"/>
                    </a:lnTo>
                    <a:lnTo>
                      <a:pt x="745" y="577"/>
                    </a:lnTo>
                    <a:lnTo>
                      <a:pt x="766" y="564"/>
                    </a:lnTo>
                    <a:lnTo>
                      <a:pt x="787" y="553"/>
                    </a:lnTo>
                    <a:lnTo>
                      <a:pt x="811" y="543"/>
                    </a:lnTo>
                    <a:lnTo>
                      <a:pt x="833" y="534"/>
                    </a:lnTo>
                    <a:lnTo>
                      <a:pt x="856" y="526"/>
                    </a:lnTo>
                    <a:lnTo>
                      <a:pt x="880" y="520"/>
                    </a:lnTo>
                    <a:lnTo>
                      <a:pt x="904" y="514"/>
                    </a:lnTo>
                    <a:lnTo>
                      <a:pt x="929" y="510"/>
                    </a:lnTo>
                    <a:lnTo>
                      <a:pt x="954" y="507"/>
                    </a:lnTo>
                    <a:lnTo>
                      <a:pt x="980" y="505"/>
                    </a:lnTo>
                    <a:lnTo>
                      <a:pt x="1006" y="504"/>
                    </a:lnTo>
                    <a:close/>
                    <a:moveTo>
                      <a:pt x="0" y="1008"/>
                    </a:moveTo>
                    <a:lnTo>
                      <a:pt x="2" y="1060"/>
                    </a:lnTo>
                    <a:lnTo>
                      <a:pt x="5" y="1111"/>
                    </a:lnTo>
                    <a:lnTo>
                      <a:pt x="12" y="1161"/>
                    </a:lnTo>
                    <a:lnTo>
                      <a:pt x="21" y="1211"/>
                    </a:lnTo>
                    <a:lnTo>
                      <a:pt x="32" y="1260"/>
                    </a:lnTo>
                    <a:lnTo>
                      <a:pt x="45" y="1308"/>
                    </a:lnTo>
                    <a:lnTo>
                      <a:pt x="61" y="1355"/>
                    </a:lnTo>
                    <a:lnTo>
                      <a:pt x="79" y="1400"/>
                    </a:lnTo>
                    <a:lnTo>
                      <a:pt x="99" y="1445"/>
                    </a:lnTo>
                    <a:lnTo>
                      <a:pt x="121" y="1488"/>
                    </a:lnTo>
                    <a:lnTo>
                      <a:pt x="146" y="1530"/>
                    </a:lnTo>
                    <a:lnTo>
                      <a:pt x="172" y="1572"/>
                    </a:lnTo>
                    <a:lnTo>
                      <a:pt x="200" y="1611"/>
                    </a:lnTo>
                    <a:lnTo>
                      <a:pt x="230" y="1649"/>
                    </a:lnTo>
                    <a:lnTo>
                      <a:pt x="261" y="1686"/>
                    </a:lnTo>
                    <a:lnTo>
                      <a:pt x="294" y="1721"/>
                    </a:lnTo>
                    <a:lnTo>
                      <a:pt x="330" y="1754"/>
                    </a:lnTo>
                    <a:lnTo>
                      <a:pt x="366" y="1785"/>
                    </a:lnTo>
                    <a:lnTo>
                      <a:pt x="404" y="1816"/>
                    </a:lnTo>
                    <a:lnTo>
                      <a:pt x="443" y="1844"/>
                    </a:lnTo>
                    <a:lnTo>
                      <a:pt x="485" y="1870"/>
                    </a:lnTo>
                    <a:lnTo>
                      <a:pt x="527" y="1894"/>
                    </a:lnTo>
                    <a:lnTo>
                      <a:pt x="570" y="1917"/>
                    </a:lnTo>
                    <a:lnTo>
                      <a:pt x="614" y="1937"/>
                    </a:lnTo>
                    <a:lnTo>
                      <a:pt x="661" y="1955"/>
                    </a:lnTo>
                    <a:lnTo>
                      <a:pt x="707" y="1971"/>
                    </a:lnTo>
                    <a:lnTo>
                      <a:pt x="754" y="1984"/>
                    </a:lnTo>
                    <a:lnTo>
                      <a:pt x="803" y="1995"/>
                    </a:lnTo>
                    <a:lnTo>
                      <a:pt x="853" y="2004"/>
                    </a:lnTo>
                    <a:lnTo>
                      <a:pt x="903" y="2011"/>
                    </a:lnTo>
                    <a:lnTo>
                      <a:pt x="954" y="2015"/>
                    </a:lnTo>
                    <a:lnTo>
                      <a:pt x="1006" y="2016"/>
                    </a:lnTo>
                    <a:lnTo>
                      <a:pt x="1057" y="2015"/>
                    </a:lnTo>
                    <a:lnTo>
                      <a:pt x="1108" y="2011"/>
                    </a:lnTo>
                    <a:lnTo>
                      <a:pt x="1159" y="2004"/>
                    </a:lnTo>
                    <a:lnTo>
                      <a:pt x="1208" y="1995"/>
                    </a:lnTo>
                    <a:lnTo>
                      <a:pt x="1257" y="1984"/>
                    </a:lnTo>
                    <a:lnTo>
                      <a:pt x="1304" y="1971"/>
                    </a:lnTo>
                    <a:lnTo>
                      <a:pt x="1352" y="1955"/>
                    </a:lnTo>
                    <a:lnTo>
                      <a:pt x="1397" y="1937"/>
                    </a:lnTo>
                    <a:lnTo>
                      <a:pt x="1441" y="1917"/>
                    </a:lnTo>
                    <a:lnTo>
                      <a:pt x="1485" y="1894"/>
                    </a:lnTo>
                    <a:lnTo>
                      <a:pt x="1527" y="1870"/>
                    </a:lnTo>
                    <a:lnTo>
                      <a:pt x="1568" y="1844"/>
                    </a:lnTo>
                    <a:lnTo>
                      <a:pt x="1607" y="1816"/>
                    </a:lnTo>
                    <a:lnTo>
                      <a:pt x="1645" y="1785"/>
                    </a:lnTo>
                    <a:lnTo>
                      <a:pt x="1682" y="1754"/>
                    </a:lnTo>
                    <a:lnTo>
                      <a:pt x="1717" y="1721"/>
                    </a:lnTo>
                    <a:lnTo>
                      <a:pt x="1750" y="1686"/>
                    </a:lnTo>
                    <a:lnTo>
                      <a:pt x="1782" y="1649"/>
                    </a:lnTo>
                    <a:lnTo>
                      <a:pt x="1811" y="1611"/>
                    </a:lnTo>
                    <a:lnTo>
                      <a:pt x="1840" y="1572"/>
                    </a:lnTo>
                    <a:lnTo>
                      <a:pt x="1866" y="1530"/>
                    </a:lnTo>
                    <a:lnTo>
                      <a:pt x="1890" y="1488"/>
                    </a:lnTo>
                    <a:lnTo>
                      <a:pt x="1912" y="1445"/>
                    </a:lnTo>
                    <a:lnTo>
                      <a:pt x="1932" y="1400"/>
                    </a:lnTo>
                    <a:lnTo>
                      <a:pt x="1950" y="1355"/>
                    </a:lnTo>
                    <a:lnTo>
                      <a:pt x="1966" y="1308"/>
                    </a:lnTo>
                    <a:lnTo>
                      <a:pt x="1980" y="1260"/>
                    </a:lnTo>
                    <a:lnTo>
                      <a:pt x="1992" y="1211"/>
                    </a:lnTo>
                    <a:lnTo>
                      <a:pt x="2001" y="1161"/>
                    </a:lnTo>
                    <a:lnTo>
                      <a:pt x="2007" y="1111"/>
                    </a:lnTo>
                    <a:lnTo>
                      <a:pt x="2011" y="1060"/>
                    </a:lnTo>
                    <a:lnTo>
                      <a:pt x="2012" y="1008"/>
                    </a:lnTo>
                    <a:lnTo>
                      <a:pt x="2011" y="957"/>
                    </a:lnTo>
                    <a:lnTo>
                      <a:pt x="2007" y="905"/>
                    </a:lnTo>
                    <a:lnTo>
                      <a:pt x="2001" y="855"/>
                    </a:lnTo>
                    <a:lnTo>
                      <a:pt x="1992" y="805"/>
                    </a:lnTo>
                    <a:lnTo>
                      <a:pt x="1980" y="756"/>
                    </a:lnTo>
                    <a:lnTo>
                      <a:pt x="1966" y="709"/>
                    </a:lnTo>
                    <a:lnTo>
                      <a:pt x="1950" y="661"/>
                    </a:lnTo>
                    <a:lnTo>
                      <a:pt x="1932" y="616"/>
                    </a:lnTo>
                    <a:lnTo>
                      <a:pt x="1912" y="572"/>
                    </a:lnTo>
                    <a:lnTo>
                      <a:pt x="1890" y="528"/>
                    </a:lnTo>
                    <a:lnTo>
                      <a:pt x="1866" y="486"/>
                    </a:lnTo>
                    <a:lnTo>
                      <a:pt x="1840" y="445"/>
                    </a:lnTo>
                    <a:lnTo>
                      <a:pt x="1811" y="405"/>
                    </a:lnTo>
                    <a:lnTo>
                      <a:pt x="1782" y="367"/>
                    </a:lnTo>
                    <a:lnTo>
                      <a:pt x="1750" y="331"/>
                    </a:lnTo>
                    <a:lnTo>
                      <a:pt x="1717" y="295"/>
                    </a:lnTo>
                    <a:lnTo>
                      <a:pt x="1682" y="262"/>
                    </a:lnTo>
                    <a:lnTo>
                      <a:pt x="1645" y="231"/>
                    </a:lnTo>
                    <a:lnTo>
                      <a:pt x="1607" y="201"/>
                    </a:lnTo>
                    <a:lnTo>
                      <a:pt x="1568" y="172"/>
                    </a:lnTo>
                    <a:lnTo>
                      <a:pt x="1527" y="146"/>
                    </a:lnTo>
                    <a:lnTo>
                      <a:pt x="1485" y="122"/>
                    </a:lnTo>
                    <a:lnTo>
                      <a:pt x="1441" y="100"/>
                    </a:lnTo>
                    <a:lnTo>
                      <a:pt x="1397" y="80"/>
                    </a:lnTo>
                    <a:lnTo>
                      <a:pt x="1352" y="61"/>
                    </a:lnTo>
                    <a:lnTo>
                      <a:pt x="1304" y="45"/>
                    </a:lnTo>
                    <a:lnTo>
                      <a:pt x="1257" y="31"/>
                    </a:lnTo>
                    <a:lnTo>
                      <a:pt x="1208" y="20"/>
                    </a:lnTo>
                    <a:lnTo>
                      <a:pt x="1159" y="11"/>
                    </a:lnTo>
                    <a:lnTo>
                      <a:pt x="1108" y="5"/>
                    </a:lnTo>
                    <a:lnTo>
                      <a:pt x="1057" y="1"/>
                    </a:lnTo>
                    <a:lnTo>
                      <a:pt x="1006" y="0"/>
                    </a:lnTo>
                    <a:lnTo>
                      <a:pt x="954" y="1"/>
                    </a:lnTo>
                    <a:lnTo>
                      <a:pt x="903" y="5"/>
                    </a:lnTo>
                    <a:lnTo>
                      <a:pt x="853" y="11"/>
                    </a:lnTo>
                    <a:lnTo>
                      <a:pt x="803" y="20"/>
                    </a:lnTo>
                    <a:lnTo>
                      <a:pt x="754" y="31"/>
                    </a:lnTo>
                    <a:lnTo>
                      <a:pt x="707" y="45"/>
                    </a:lnTo>
                    <a:lnTo>
                      <a:pt x="661" y="61"/>
                    </a:lnTo>
                    <a:lnTo>
                      <a:pt x="614" y="80"/>
                    </a:lnTo>
                    <a:lnTo>
                      <a:pt x="570" y="100"/>
                    </a:lnTo>
                    <a:lnTo>
                      <a:pt x="527" y="122"/>
                    </a:lnTo>
                    <a:lnTo>
                      <a:pt x="485" y="146"/>
                    </a:lnTo>
                    <a:lnTo>
                      <a:pt x="443" y="172"/>
                    </a:lnTo>
                    <a:lnTo>
                      <a:pt x="404" y="201"/>
                    </a:lnTo>
                    <a:lnTo>
                      <a:pt x="366" y="231"/>
                    </a:lnTo>
                    <a:lnTo>
                      <a:pt x="330" y="262"/>
                    </a:lnTo>
                    <a:lnTo>
                      <a:pt x="294" y="295"/>
                    </a:lnTo>
                    <a:lnTo>
                      <a:pt x="261" y="331"/>
                    </a:lnTo>
                    <a:lnTo>
                      <a:pt x="230" y="367"/>
                    </a:lnTo>
                    <a:lnTo>
                      <a:pt x="200" y="405"/>
                    </a:lnTo>
                    <a:lnTo>
                      <a:pt x="172" y="445"/>
                    </a:lnTo>
                    <a:lnTo>
                      <a:pt x="146" y="486"/>
                    </a:lnTo>
                    <a:lnTo>
                      <a:pt x="121" y="528"/>
                    </a:lnTo>
                    <a:lnTo>
                      <a:pt x="99" y="572"/>
                    </a:lnTo>
                    <a:lnTo>
                      <a:pt x="79" y="616"/>
                    </a:lnTo>
                    <a:lnTo>
                      <a:pt x="61" y="661"/>
                    </a:lnTo>
                    <a:lnTo>
                      <a:pt x="45" y="709"/>
                    </a:lnTo>
                    <a:lnTo>
                      <a:pt x="32" y="756"/>
                    </a:lnTo>
                    <a:lnTo>
                      <a:pt x="21" y="805"/>
                    </a:lnTo>
                    <a:lnTo>
                      <a:pt x="12" y="855"/>
                    </a:lnTo>
                    <a:lnTo>
                      <a:pt x="5" y="905"/>
                    </a:lnTo>
                    <a:lnTo>
                      <a:pt x="2" y="957"/>
                    </a:lnTo>
                    <a:lnTo>
                      <a:pt x="0" y="10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8" name="Freeform 232"/>
              <p:cNvSpPr>
                <a:spLocks/>
              </p:cNvSpPr>
              <p:nvPr/>
            </p:nvSpPr>
            <p:spPr bwMode="auto">
              <a:xfrm>
                <a:off x="7085013" y="4627563"/>
                <a:ext cx="42863" cy="42863"/>
              </a:xfrm>
              <a:custGeom>
                <a:avLst/>
                <a:gdLst>
                  <a:gd name="T0" fmla="*/ 554 w 1006"/>
                  <a:gd name="T1" fmla="*/ 1005 h 1008"/>
                  <a:gd name="T2" fmla="*/ 628 w 1006"/>
                  <a:gd name="T3" fmla="*/ 992 h 1008"/>
                  <a:gd name="T4" fmla="*/ 699 w 1006"/>
                  <a:gd name="T5" fmla="*/ 969 h 1008"/>
                  <a:gd name="T6" fmla="*/ 763 w 1006"/>
                  <a:gd name="T7" fmla="*/ 935 h 1008"/>
                  <a:gd name="T8" fmla="*/ 822 w 1006"/>
                  <a:gd name="T9" fmla="*/ 893 h 1008"/>
                  <a:gd name="T10" fmla="*/ 875 w 1006"/>
                  <a:gd name="T11" fmla="*/ 843 h 1008"/>
                  <a:gd name="T12" fmla="*/ 920 w 1006"/>
                  <a:gd name="T13" fmla="*/ 786 h 1008"/>
                  <a:gd name="T14" fmla="*/ 956 w 1006"/>
                  <a:gd name="T15" fmla="*/ 723 h 1008"/>
                  <a:gd name="T16" fmla="*/ 983 w 1006"/>
                  <a:gd name="T17" fmla="*/ 654 h 1008"/>
                  <a:gd name="T18" fmla="*/ 1000 w 1006"/>
                  <a:gd name="T19" fmla="*/ 581 h 1008"/>
                  <a:gd name="T20" fmla="*/ 1006 w 1006"/>
                  <a:gd name="T21" fmla="*/ 504 h 1008"/>
                  <a:gd name="T22" fmla="*/ 1000 w 1006"/>
                  <a:gd name="T23" fmla="*/ 427 h 1008"/>
                  <a:gd name="T24" fmla="*/ 983 w 1006"/>
                  <a:gd name="T25" fmla="*/ 354 h 1008"/>
                  <a:gd name="T26" fmla="*/ 956 w 1006"/>
                  <a:gd name="T27" fmla="*/ 285 h 1008"/>
                  <a:gd name="T28" fmla="*/ 920 w 1006"/>
                  <a:gd name="T29" fmla="*/ 222 h 1008"/>
                  <a:gd name="T30" fmla="*/ 875 w 1006"/>
                  <a:gd name="T31" fmla="*/ 165 h 1008"/>
                  <a:gd name="T32" fmla="*/ 822 w 1006"/>
                  <a:gd name="T33" fmla="*/ 115 h 1008"/>
                  <a:gd name="T34" fmla="*/ 763 w 1006"/>
                  <a:gd name="T35" fmla="*/ 72 h 1008"/>
                  <a:gd name="T36" fmla="*/ 699 w 1006"/>
                  <a:gd name="T37" fmla="*/ 39 h 1008"/>
                  <a:gd name="T38" fmla="*/ 628 w 1006"/>
                  <a:gd name="T39" fmla="*/ 16 h 1008"/>
                  <a:gd name="T40" fmla="*/ 554 w 1006"/>
                  <a:gd name="T41" fmla="*/ 3 h 1008"/>
                  <a:gd name="T42" fmla="*/ 476 w 1006"/>
                  <a:gd name="T43" fmla="*/ 1 h 1008"/>
                  <a:gd name="T44" fmla="*/ 401 w 1006"/>
                  <a:gd name="T45" fmla="*/ 10 h 1008"/>
                  <a:gd name="T46" fmla="*/ 330 w 1006"/>
                  <a:gd name="T47" fmla="*/ 30 h 1008"/>
                  <a:gd name="T48" fmla="*/ 263 w 1006"/>
                  <a:gd name="T49" fmla="*/ 60 h 1008"/>
                  <a:gd name="T50" fmla="*/ 202 w 1006"/>
                  <a:gd name="T51" fmla="*/ 100 h 1008"/>
                  <a:gd name="T52" fmla="*/ 147 w 1006"/>
                  <a:gd name="T53" fmla="*/ 147 h 1008"/>
                  <a:gd name="T54" fmla="*/ 99 w 1006"/>
                  <a:gd name="T55" fmla="*/ 202 h 1008"/>
                  <a:gd name="T56" fmla="*/ 61 w 1006"/>
                  <a:gd name="T57" fmla="*/ 264 h 1008"/>
                  <a:gd name="T58" fmla="*/ 30 w 1006"/>
                  <a:gd name="T59" fmla="*/ 330 h 1008"/>
                  <a:gd name="T60" fmla="*/ 10 w 1006"/>
                  <a:gd name="T61" fmla="*/ 402 h 1008"/>
                  <a:gd name="T62" fmla="*/ 1 w 1006"/>
                  <a:gd name="T63" fmla="*/ 478 h 1008"/>
                  <a:gd name="T64" fmla="*/ 3 w 1006"/>
                  <a:gd name="T65" fmla="*/ 555 h 1008"/>
                  <a:gd name="T66" fmla="*/ 16 w 1006"/>
                  <a:gd name="T67" fmla="*/ 630 h 1008"/>
                  <a:gd name="T68" fmla="*/ 39 w 1006"/>
                  <a:gd name="T69" fmla="*/ 700 h 1008"/>
                  <a:gd name="T70" fmla="*/ 73 w 1006"/>
                  <a:gd name="T71" fmla="*/ 765 h 1008"/>
                  <a:gd name="T72" fmla="*/ 114 w 1006"/>
                  <a:gd name="T73" fmla="*/ 824 h 1008"/>
                  <a:gd name="T74" fmla="*/ 165 w 1006"/>
                  <a:gd name="T75" fmla="*/ 877 h 1008"/>
                  <a:gd name="T76" fmla="*/ 222 w 1006"/>
                  <a:gd name="T77" fmla="*/ 922 h 1008"/>
                  <a:gd name="T78" fmla="*/ 284 w 1006"/>
                  <a:gd name="T79" fmla="*/ 959 h 1008"/>
                  <a:gd name="T80" fmla="*/ 353 w 1006"/>
                  <a:gd name="T81" fmla="*/ 985 h 1008"/>
                  <a:gd name="T82" fmla="*/ 426 w 1006"/>
                  <a:gd name="T83" fmla="*/ 1002 h 1008"/>
                  <a:gd name="T84" fmla="*/ 503 w 1006"/>
                  <a:gd name="T85" fmla="*/ 1008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 h="1008">
                    <a:moveTo>
                      <a:pt x="503" y="1008"/>
                    </a:moveTo>
                    <a:lnTo>
                      <a:pt x="529" y="1007"/>
                    </a:lnTo>
                    <a:lnTo>
                      <a:pt x="554" y="1005"/>
                    </a:lnTo>
                    <a:lnTo>
                      <a:pt x="579" y="1002"/>
                    </a:lnTo>
                    <a:lnTo>
                      <a:pt x="604" y="998"/>
                    </a:lnTo>
                    <a:lnTo>
                      <a:pt x="628" y="992"/>
                    </a:lnTo>
                    <a:lnTo>
                      <a:pt x="652" y="985"/>
                    </a:lnTo>
                    <a:lnTo>
                      <a:pt x="676" y="978"/>
                    </a:lnTo>
                    <a:lnTo>
                      <a:pt x="699" y="969"/>
                    </a:lnTo>
                    <a:lnTo>
                      <a:pt x="721" y="959"/>
                    </a:lnTo>
                    <a:lnTo>
                      <a:pt x="742" y="948"/>
                    </a:lnTo>
                    <a:lnTo>
                      <a:pt x="763" y="935"/>
                    </a:lnTo>
                    <a:lnTo>
                      <a:pt x="784" y="922"/>
                    </a:lnTo>
                    <a:lnTo>
                      <a:pt x="803" y="908"/>
                    </a:lnTo>
                    <a:lnTo>
                      <a:pt x="822" y="893"/>
                    </a:lnTo>
                    <a:lnTo>
                      <a:pt x="841" y="877"/>
                    </a:lnTo>
                    <a:lnTo>
                      <a:pt x="859" y="861"/>
                    </a:lnTo>
                    <a:lnTo>
                      <a:pt x="875" y="843"/>
                    </a:lnTo>
                    <a:lnTo>
                      <a:pt x="891" y="824"/>
                    </a:lnTo>
                    <a:lnTo>
                      <a:pt x="906" y="805"/>
                    </a:lnTo>
                    <a:lnTo>
                      <a:pt x="920" y="786"/>
                    </a:lnTo>
                    <a:lnTo>
                      <a:pt x="933" y="765"/>
                    </a:lnTo>
                    <a:lnTo>
                      <a:pt x="945" y="744"/>
                    </a:lnTo>
                    <a:lnTo>
                      <a:pt x="956" y="723"/>
                    </a:lnTo>
                    <a:lnTo>
                      <a:pt x="966" y="700"/>
                    </a:lnTo>
                    <a:lnTo>
                      <a:pt x="975" y="677"/>
                    </a:lnTo>
                    <a:lnTo>
                      <a:pt x="983" y="654"/>
                    </a:lnTo>
                    <a:lnTo>
                      <a:pt x="989" y="630"/>
                    </a:lnTo>
                    <a:lnTo>
                      <a:pt x="996" y="606"/>
                    </a:lnTo>
                    <a:lnTo>
                      <a:pt x="1000" y="581"/>
                    </a:lnTo>
                    <a:lnTo>
                      <a:pt x="1004" y="555"/>
                    </a:lnTo>
                    <a:lnTo>
                      <a:pt x="1006" y="530"/>
                    </a:lnTo>
                    <a:lnTo>
                      <a:pt x="1006" y="504"/>
                    </a:lnTo>
                    <a:lnTo>
                      <a:pt x="1006" y="478"/>
                    </a:lnTo>
                    <a:lnTo>
                      <a:pt x="1004" y="452"/>
                    </a:lnTo>
                    <a:lnTo>
                      <a:pt x="1000" y="427"/>
                    </a:lnTo>
                    <a:lnTo>
                      <a:pt x="996" y="402"/>
                    </a:lnTo>
                    <a:lnTo>
                      <a:pt x="989" y="378"/>
                    </a:lnTo>
                    <a:lnTo>
                      <a:pt x="983" y="354"/>
                    </a:lnTo>
                    <a:lnTo>
                      <a:pt x="975" y="330"/>
                    </a:lnTo>
                    <a:lnTo>
                      <a:pt x="966" y="307"/>
                    </a:lnTo>
                    <a:lnTo>
                      <a:pt x="956" y="285"/>
                    </a:lnTo>
                    <a:lnTo>
                      <a:pt x="945" y="264"/>
                    </a:lnTo>
                    <a:lnTo>
                      <a:pt x="933" y="243"/>
                    </a:lnTo>
                    <a:lnTo>
                      <a:pt x="920" y="222"/>
                    </a:lnTo>
                    <a:lnTo>
                      <a:pt x="906" y="202"/>
                    </a:lnTo>
                    <a:lnTo>
                      <a:pt x="891" y="183"/>
                    </a:lnTo>
                    <a:lnTo>
                      <a:pt x="875" y="165"/>
                    </a:lnTo>
                    <a:lnTo>
                      <a:pt x="859" y="147"/>
                    </a:lnTo>
                    <a:lnTo>
                      <a:pt x="841" y="131"/>
                    </a:lnTo>
                    <a:lnTo>
                      <a:pt x="822" y="115"/>
                    </a:lnTo>
                    <a:lnTo>
                      <a:pt x="803" y="100"/>
                    </a:lnTo>
                    <a:lnTo>
                      <a:pt x="784" y="85"/>
                    </a:lnTo>
                    <a:lnTo>
                      <a:pt x="763" y="72"/>
                    </a:lnTo>
                    <a:lnTo>
                      <a:pt x="742" y="60"/>
                    </a:lnTo>
                    <a:lnTo>
                      <a:pt x="721" y="49"/>
                    </a:lnTo>
                    <a:lnTo>
                      <a:pt x="699" y="39"/>
                    </a:lnTo>
                    <a:lnTo>
                      <a:pt x="676" y="30"/>
                    </a:lnTo>
                    <a:lnTo>
                      <a:pt x="652" y="22"/>
                    </a:lnTo>
                    <a:lnTo>
                      <a:pt x="628" y="16"/>
                    </a:lnTo>
                    <a:lnTo>
                      <a:pt x="604" y="10"/>
                    </a:lnTo>
                    <a:lnTo>
                      <a:pt x="579" y="6"/>
                    </a:lnTo>
                    <a:lnTo>
                      <a:pt x="554" y="3"/>
                    </a:lnTo>
                    <a:lnTo>
                      <a:pt x="529" y="1"/>
                    </a:lnTo>
                    <a:lnTo>
                      <a:pt x="503" y="0"/>
                    </a:lnTo>
                    <a:lnTo>
                      <a:pt x="476" y="1"/>
                    </a:lnTo>
                    <a:lnTo>
                      <a:pt x="451" y="3"/>
                    </a:lnTo>
                    <a:lnTo>
                      <a:pt x="426" y="6"/>
                    </a:lnTo>
                    <a:lnTo>
                      <a:pt x="401" y="10"/>
                    </a:lnTo>
                    <a:lnTo>
                      <a:pt x="377" y="16"/>
                    </a:lnTo>
                    <a:lnTo>
                      <a:pt x="353" y="22"/>
                    </a:lnTo>
                    <a:lnTo>
                      <a:pt x="330" y="30"/>
                    </a:lnTo>
                    <a:lnTo>
                      <a:pt x="307" y="39"/>
                    </a:lnTo>
                    <a:lnTo>
                      <a:pt x="284" y="49"/>
                    </a:lnTo>
                    <a:lnTo>
                      <a:pt x="263" y="60"/>
                    </a:lnTo>
                    <a:lnTo>
                      <a:pt x="242" y="72"/>
                    </a:lnTo>
                    <a:lnTo>
                      <a:pt x="222" y="85"/>
                    </a:lnTo>
                    <a:lnTo>
                      <a:pt x="202" y="100"/>
                    </a:lnTo>
                    <a:lnTo>
                      <a:pt x="183" y="115"/>
                    </a:lnTo>
                    <a:lnTo>
                      <a:pt x="165" y="131"/>
                    </a:lnTo>
                    <a:lnTo>
                      <a:pt x="147" y="147"/>
                    </a:lnTo>
                    <a:lnTo>
                      <a:pt x="130" y="165"/>
                    </a:lnTo>
                    <a:lnTo>
                      <a:pt x="114" y="183"/>
                    </a:lnTo>
                    <a:lnTo>
                      <a:pt x="99" y="202"/>
                    </a:lnTo>
                    <a:lnTo>
                      <a:pt x="86" y="222"/>
                    </a:lnTo>
                    <a:lnTo>
                      <a:pt x="73" y="243"/>
                    </a:lnTo>
                    <a:lnTo>
                      <a:pt x="61" y="264"/>
                    </a:lnTo>
                    <a:lnTo>
                      <a:pt x="49" y="285"/>
                    </a:lnTo>
                    <a:lnTo>
                      <a:pt x="39" y="307"/>
                    </a:lnTo>
                    <a:lnTo>
                      <a:pt x="30" y="330"/>
                    </a:lnTo>
                    <a:lnTo>
                      <a:pt x="23" y="354"/>
                    </a:lnTo>
                    <a:lnTo>
                      <a:pt x="16" y="378"/>
                    </a:lnTo>
                    <a:lnTo>
                      <a:pt x="10" y="402"/>
                    </a:lnTo>
                    <a:lnTo>
                      <a:pt x="6" y="427"/>
                    </a:lnTo>
                    <a:lnTo>
                      <a:pt x="3" y="452"/>
                    </a:lnTo>
                    <a:lnTo>
                      <a:pt x="1" y="478"/>
                    </a:lnTo>
                    <a:lnTo>
                      <a:pt x="0" y="504"/>
                    </a:lnTo>
                    <a:lnTo>
                      <a:pt x="1" y="530"/>
                    </a:lnTo>
                    <a:lnTo>
                      <a:pt x="3" y="555"/>
                    </a:lnTo>
                    <a:lnTo>
                      <a:pt x="6" y="581"/>
                    </a:lnTo>
                    <a:lnTo>
                      <a:pt x="10" y="606"/>
                    </a:lnTo>
                    <a:lnTo>
                      <a:pt x="16" y="630"/>
                    </a:lnTo>
                    <a:lnTo>
                      <a:pt x="23" y="654"/>
                    </a:lnTo>
                    <a:lnTo>
                      <a:pt x="30" y="677"/>
                    </a:lnTo>
                    <a:lnTo>
                      <a:pt x="39" y="700"/>
                    </a:lnTo>
                    <a:lnTo>
                      <a:pt x="49" y="723"/>
                    </a:lnTo>
                    <a:lnTo>
                      <a:pt x="61" y="744"/>
                    </a:lnTo>
                    <a:lnTo>
                      <a:pt x="73" y="765"/>
                    </a:lnTo>
                    <a:lnTo>
                      <a:pt x="86" y="786"/>
                    </a:lnTo>
                    <a:lnTo>
                      <a:pt x="99" y="805"/>
                    </a:lnTo>
                    <a:lnTo>
                      <a:pt x="114" y="824"/>
                    </a:lnTo>
                    <a:lnTo>
                      <a:pt x="130" y="843"/>
                    </a:lnTo>
                    <a:lnTo>
                      <a:pt x="147" y="861"/>
                    </a:lnTo>
                    <a:lnTo>
                      <a:pt x="165" y="877"/>
                    </a:lnTo>
                    <a:lnTo>
                      <a:pt x="183" y="893"/>
                    </a:lnTo>
                    <a:lnTo>
                      <a:pt x="202" y="908"/>
                    </a:lnTo>
                    <a:lnTo>
                      <a:pt x="222" y="922"/>
                    </a:lnTo>
                    <a:lnTo>
                      <a:pt x="242" y="935"/>
                    </a:lnTo>
                    <a:lnTo>
                      <a:pt x="263" y="948"/>
                    </a:lnTo>
                    <a:lnTo>
                      <a:pt x="284" y="959"/>
                    </a:lnTo>
                    <a:lnTo>
                      <a:pt x="307" y="969"/>
                    </a:lnTo>
                    <a:lnTo>
                      <a:pt x="330" y="978"/>
                    </a:lnTo>
                    <a:lnTo>
                      <a:pt x="353" y="985"/>
                    </a:lnTo>
                    <a:lnTo>
                      <a:pt x="377" y="992"/>
                    </a:lnTo>
                    <a:lnTo>
                      <a:pt x="401" y="998"/>
                    </a:lnTo>
                    <a:lnTo>
                      <a:pt x="426" y="1002"/>
                    </a:lnTo>
                    <a:lnTo>
                      <a:pt x="451" y="1005"/>
                    </a:lnTo>
                    <a:lnTo>
                      <a:pt x="476" y="1007"/>
                    </a:lnTo>
                    <a:lnTo>
                      <a:pt x="503" y="10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9" name="Freeform 233"/>
              <p:cNvSpPr>
                <a:spLocks/>
              </p:cNvSpPr>
              <p:nvPr/>
            </p:nvSpPr>
            <p:spPr bwMode="auto">
              <a:xfrm>
                <a:off x="7431088" y="4302126"/>
                <a:ext cx="42863" cy="44450"/>
              </a:xfrm>
              <a:custGeom>
                <a:avLst/>
                <a:gdLst>
                  <a:gd name="T0" fmla="*/ 452 w 1006"/>
                  <a:gd name="T1" fmla="*/ 3 h 1008"/>
                  <a:gd name="T2" fmla="*/ 377 w 1006"/>
                  <a:gd name="T3" fmla="*/ 16 h 1008"/>
                  <a:gd name="T4" fmla="*/ 307 w 1006"/>
                  <a:gd name="T5" fmla="*/ 39 h 1008"/>
                  <a:gd name="T6" fmla="*/ 243 w 1006"/>
                  <a:gd name="T7" fmla="*/ 72 h 1008"/>
                  <a:gd name="T8" fmla="*/ 183 w 1006"/>
                  <a:gd name="T9" fmla="*/ 115 h 1008"/>
                  <a:gd name="T10" fmla="*/ 131 w 1006"/>
                  <a:gd name="T11" fmla="*/ 165 h 1008"/>
                  <a:gd name="T12" fmla="*/ 86 w 1006"/>
                  <a:gd name="T13" fmla="*/ 222 h 1008"/>
                  <a:gd name="T14" fmla="*/ 49 w 1006"/>
                  <a:gd name="T15" fmla="*/ 285 h 1008"/>
                  <a:gd name="T16" fmla="*/ 22 w 1006"/>
                  <a:gd name="T17" fmla="*/ 354 h 1008"/>
                  <a:gd name="T18" fmla="*/ 6 w 1006"/>
                  <a:gd name="T19" fmla="*/ 427 h 1008"/>
                  <a:gd name="T20" fmla="*/ 0 w 1006"/>
                  <a:gd name="T21" fmla="*/ 504 h 1008"/>
                  <a:gd name="T22" fmla="*/ 6 w 1006"/>
                  <a:gd name="T23" fmla="*/ 581 h 1008"/>
                  <a:gd name="T24" fmla="*/ 22 w 1006"/>
                  <a:gd name="T25" fmla="*/ 654 h 1008"/>
                  <a:gd name="T26" fmla="*/ 49 w 1006"/>
                  <a:gd name="T27" fmla="*/ 723 h 1008"/>
                  <a:gd name="T28" fmla="*/ 86 w 1006"/>
                  <a:gd name="T29" fmla="*/ 786 h 1008"/>
                  <a:gd name="T30" fmla="*/ 131 w 1006"/>
                  <a:gd name="T31" fmla="*/ 843 h 1008"/>
                  <a:gd name="T32" fmla="*/ 183 w 1006"/>
                  <a:gd name="T33" fmla="*/ 893 h 1008"/>
                  <a:gd name="T34" fmla="*/ 243 w 1006"/>
                  <a:gd name="T35" fmla="*/ 936 h 1008"/>
                  <a:gd name="T36" fmla="*/ 307 w 1006"/>
                  <a:gd name="T37" fmla="*/ 969 h 1008"/>
                  <a:gd name="T38" fmla="*/ 377 w 1006"/>
                  <a:gd name="T39" fmla="*/ 992 h 1008"/>
                  <a:gd name="T40" fmla="*/ 452 w 1006"/>
                  <a:gd name="T41" fmla="*/ 1005 h 1008"/>
                  <a:gd name="T42" fmla="*/ 529 w 1006"/>
                  <a:gd name="T43" fmla="*/ 1007 h 1008"/>
                  <a:gd name="T44" fmla="*/ 605 w 1006"/>
                  <a:gd name="T45" fmla="*/ 998 h 1008"/>
                  <a:gd name="T46" fmla="*/ 676 w 1006"/>
                  <a:gd name="T47" fmla="*/ 978 h 1008"/>
                  <a:gd name="T48" fmla="*/ 743 w 1006"/>
                  <a:gd name="T49" fmla="*/ 948 h 1008"/>
                  <a:gd name="T50" fmla="*/ 804 w 1006"/>
                  <a:gd name="T51" fmla="*/ 908 h 1008"/>
                  <a:gd name="T52" fmla="*/ 858 w 1006"/>
                  <a:gd name="T53" fmla="*/ 861 h 1008"/>
                  <a:gd name="T54" fmla="*/ 906 w 1006"/>
                  <a:gd name="T55" fmla="*/ 805 h 1008"/>
                  <a:gd name="T56" fmla="*/ 946 w 1006"/>
                  <a:gd name="T57" fmla="*/ 744 h 1008"/>
                  <a:gd name="T58" fmla="*/ 976 w 1006"/>
                  <a:gd name="T59" fmla="*/ 677 h 1008"/>
                  <a:gd name="T60" fmla="*/ 996 w 1006"/>
                  <a:gd name="T61" fmla="*/ 606 h 1008"/>
                  <a:gd name="T62" fmla="*/ 1005 w 1006"/>
                  <a:gd name="T63" fmla="*/ 530 h 1008"/>
                  <a:gd name="T64" fmla="*/ 1003 w 1006"/>
                  <a:gd name="T65" fmla="*/ 453 h 1008"/>
                  <a:gd name="T66" fmla="*/ 990 w 1006"/>
                  <a:gd name="T67" fmla="*/ 378 h 1008"/>
                  <a:gd name="T68" fmla="*/ 967 w 1006"/>
                  <a:gd name="T69" fmla="*/ 307 h 1008"/>
                  <a:gd name="T70" fmla="*/ 934 w 1006"/>
                  <a:gd name="T71" fmla="*/ 243 h 1008"/>
                  <a:gd name="T72" fmla="*/ 891 w 1006"/>
                  <a:gd name="T73" fmla="*/ 183 h 1008"/>
                  <a:gd name="T74" fmla="*/ 841 w 1006"/>
                  <a:gd name="T75" fmla="*/ 131 h 1008"/>
                  <a:gd name="T76" fmla="*/ 784 w 1006"/>
                  <a:gd name="T77" fmla="*/ 86 h 1008"/>
                  <a:gd name="T78" fmla="*/ 721 w 1006"/>
                  <a:gd name="T79" fmla="*/ 49 h 1008"/>
                  <a:gd name="T80" fmla="*/ 653 w 1006"/>
                  <a:gd name="T81" fmla="*/ 22 h 1008"/>
                  <a:gd name="T82" fmla="*/ 580 w 1006"/>
                  <a:gd name="T83" fmla="*/ 6 h 1008"/>
                  <a:gd name="T84" fmla="*/ 503 w 1006"/>
                  <a:gd name="T85"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 h="1008">
                    <a:moveTo>
                      <a:pt x="503" y="0"/>
                    </a:moveTo>
                    <a:lnTo>
                      <a:pt x="477" y="1"/>
                    </a:lnTo>
                    <a:lnTo>
                      <a:pt x="452" y="3"/>
                    </a:lnTo>
                    <a:lnTo>
                      <a:pt x="427" y="6"/>
                    </a:lnTo>
                    <a:lnTo>
                      <a:pt x="401" y="10"/>
                    </a:lnTo>
                    <a:lnTo>
                      <a:pt x="377" y="16"/>
                    </a:lnTo>
                    <a:lnTo>
                      <a:pt x="353" y="22"/>
                    </a:lnTo>
                    <a:lnTo>
                      <a:pt x="330" y="30"/>
                    </a:lnTo>
                    <a:lnTo>
                      <a:pt x="307" y="39"/>
                    </a:lnTo>
                    <a:lnTo>
                      <a:pt x="285" y="49"/>
                    </a:lnTo>
                    <a:lnTo>
                      <a:pt x="264" y="60"/>
                    </a:lnTo>
                    <a:lnTo>
                      <a:pt x="243" y="72"/>
                    </a:lnTo>
                    <a:lnTo>
                      <a:pt x="221" y="86"/>
                    </a:lnTo>
                    <a:lnTo>
                      <a:pt x="202" y="100"/>
                    </a:lnTo>
                    <a:lnTo>
                      <a:pt x="183" y="115"/>
                    </a:lnTo>
                    <a:lnTo>
                      <a:pt x="165" y="131"/>
                    </a:lnTo>
                    <a:lnTo>
                      <a:pt x="147" y="147"/>
                    </a:lnTo>
                    <a:lnTo>
                      <a:pt x="131" y="165"/>
                    </a:lnTo>
                    <a:lnTo>
                      <a:pt x="115" y="183"/>
                    </a:lnTo>
                    <a:lnTo>
                      <a:pt x="100" y="203"/>
                    </a:lnTo>
                    <a:lnTo>
                      <a:pt x="86" y="222"/>
                    </a:lnTo>
                    <a:lnTo>
                      <a:pt x="73" y="243"/>
                    </a:lnTo>
                    <a:lnTo>
                      <a:pt x="60" y="263"/>
                    </a:lnTo>
                    <a:lnTo>
                      <a:pt x="49" y="285"/>
                    </a:lnTo>
                    <a:lnTo>
                      <a:pt x="39" y="307"/>
                    </a:lnTo>
                    <a:lnTo>
                      <a:pt x="30" y="331"/>
                    </a:lnTo>
                    <a:lnTo>
                      <a:pt x="22" y="354"/>
                    </a:lnTo>
                    <a:lnTo>
                      <a:pt x="16" y="378"/>
                    </a:lnTo>
                    <a:lnTo>
                      <a:pt x="10" y="402"/>
                    </a:lnTo>
                    <a:lnTo>
                      <a:pt x="6" y="427"/>
                    </a:lnTo>
                    <a:lnTo>
                      <a:pt x="3" y="453"/>
                    </a:lnTo>
                    <a:lnTo>
                      <a:pt x="1" y="478"/>
                    </a:lnTo>
                    <a:lnTo>
                      <a:pt x="0" y="504"/>
                    </a:lnTo>
                    <a:lnTo>
                      <a:pt x="1" y="530"/>
                    </a:lnTo>
                    <a:lnTo>
                      <a:pt x="3" y="555"/>
                    </a:lnTo>
                    <a:lnTo>
                      <a:pt x="6" y="581"/>
                    </a:lnTo>
                    <a:lnTo>
                      <a:pt x="10" y="606"/>
                    </a:lnTo>
                    <a:lnTo>
                      <a:pt x="16" y="630"/>
                    </a:lnTo>
                    <a:lnTo>
                      <a:pt x="22" y="654"/>
                    </a:lnTo>
                    <a:lnTo>
                      <a:pt x="30" y="677"/>
                    </a:lnTo>
                    <a:lnTo>
                      <a:pt x="39" y="701"/>
                    </a:lnTo>
                    <a:lnTo>
                      <a:pt x="49" y="723"/>
                    </a:lnTo>
                    <a:lnTo>
                      <a:pt x="60" y="744"/>
                    </a:lnTo>
                    <a:lnTo>
                      <a:pt x="73" y="765"/>
                    </a:lnTo>
                    <a:lnTo>
                      <a:pt x="86" y="786"/>
                    </a:lnTo>
                    <a:lnTo>
                      <a:pt x="100" y="805"/>
                    </a:lnTo>
                    <a:lnTo>
                      <a:pt x="115" y="825"/>
                    </a:lnTo>
                    <a:lnTo>
                      <a:pt x="131" y="843"/>
                    </a:lnTo>
                    <a:lnTo>
                      <a:pt x="147" y="861"/>
                    </a:lnTo>
                    <a:lnTo>
                      <a:pt x="165" y="877"/>
                    </a:lnTo>
                    <a:lnTo>
                      <a:pt x="183" y="893"/>
                    </a:lnTo>
                    <a:lnTo>
                      <a:pt x="202" y="908"/>
                    </a:lnTo>
                    <a:lnTo>
                      <a:pt x="221" y="922"/>
                    </a:lnTo>
                    <a:lnTo>
                      <a:pt x="243" y="936"/>
                    </a:lnTo>
                    <a:lnTo>
                      <a:pt x="264" y="948"/>
                    </a:lnTo>
                    <a:lnTo>
                      <a:pt x="285" y="959"/>
                    </a:lnTo>
                    <a:lnTo>
                      <a:pt x="307" y="969"/>
                    </a:lnTo>
                    <a:lnTo>
                      <a:pt x="330" y="978"/>
                    </a:lnTo>
                    <a:lnTo>
                      <a:pt x="353" y="986"/>
                    </a:lnTo>
                    <a:lnTo>
                      <a:pt x="377" y="992"/>
                    </a:lnTo>
                    <a:lnTo>
                      <a:pt x="401" y="998"/>
                    </a:lnTo>
                    <a:lnTo>
                      <a:pt x="427" y="1002"/>
                    </a:lnTo>
                    <a:lnTo>
                      <a:pt x="452" y="1005"/>
                    </a:lnTo>
                    <a:lnTo>
                      <a:pt x="477" y="1007"/>
                    </a:lnTo>
                    <a:lnTo>
                      <a:pt x="503" y="1008"/>
                    </a:lnTo>
                    <a:lnTo>
                      <a:pt x="529" y="1007"/>
                    </a:lnTo>
                    <a:lnTo>
                      <a:pt x="554" y="1005"/>
                    </a:lnTo>
                    <a:lnTo>
                      <a:pt x="580" y="1002"/>
                    </a:lnTo>
                    <a:lnTo>
                      <a:pt x="605" y="998"/>
                    </a:lnTo>
                    <a:lnTo>
                      <a:pt x="629" y="992"/>
                    </a:lnTo>
                    <a:lnTo>
                      <a:pt x="653" y="986"/>
                    </a:lnTo>
                    <a:lnTo>
                      <a:pt x="676" y="978"/>
                    </a:lnTo>
                    <a:lnTo>
                      <a:pt x="699" y="969"/>
                    </a:lnTo>
                    <a:lnTo>
                      <a:pt x="721" y="959"/>
                    </a:lnTo>
                    <a:lnTo>
                      <a:pt x="743" y="948"/>
                    </a:lnTo>
                    <a:lnTo>
                      <a:pt x="764" y="936"/>
                    </a:lnTo>
                    <a:lnTo>
                      <a:pt x="784" y="922"/>
                    </a:lnTo>
                    <a:lnTo>
                      <a:pt x="804" y="908"/>
                    </a:lnTo>
                    <a:lnTo>
                      <a:pt x="823" y="893"/>
                    </a:lnTo>
                    <a:lnTo>
                      <a:pt x="841" y="877"/>
                    </a:lnTo>
                    <a:lnTo>
                      <a:pt x="858" y="861"/>
                    </a:lnTo>
                    <a:lnTo>
                      <a:pt x="875" y="843"/>
                    </a:lnTo>
                    <a:lnTo>
                      <a:pt x="891" y="825"/>
                    </a:lnTo>
                    <a:lnTo>
                      <a:pt x="906" y="805"/>
                    </a:lnTo>
                    <a:lnTo>
                      <a:pt x="921" y="786"/>
                    </a:lnTo>
                    <a:lnTo>
                      <a:pt x="934" y="765"/>
                    </a:lnTo>
                    <a:lnTo>
                      <a:pt x="946" y="744"/>
                    </a:lnTo>
                    <a:lnTo>
                      <a:pt x="957" y="723"/>
                    </a:lnTo>
                    <a:lnTo>
                      <a:pt x="967" y="701"/>
                    </a:lnTo>
                    <a:lnTo>
                      <a:pt x="976" y="677"/>
                    </a:lnTo>
                    <a:lnTo>
                      <a:pt x="983" y="654"/>
                    </a:lnTo>
                    <a:lnTo>
                      <a:pt x="990" y="630"/>
                    </a:lnTo>
                    <a:lnTo>
                      <a:pt x="996" y="606"/>
                    </a:lnTo>
                    <a:lnTo>
                      <a:pt x="1000" y="581"/>
                    </a:lnTo>
                    <a:lnTo>
                      <a:pt x="1003" y="555"/>
                    </a:lnTo>
                    <a:lnTo>
                      <a:pt x="1005" y="530"/>
                    </a:lnTo>
                    <a:lnTo>
                      <a:pt x="1006" y="504"/>
                    </a:lnTo>
                    <a:lnTo>
                      <a:pt x="1005" y="478"/>
                    </a:lnTo>
                    <a:lnTo>
                      <a:pt x="1003" y="453"/>
                    </a:lnTo>
                    <a:lnTo>
                      <a:pt x="1000" y="427"/>
                    </a:lnTo>
                    <a:lnTo>
                      <a:pt x="996" y="402"/>
                    </a:lnTo>
                    <a:lnTo>
                      <a:pt x="990" y="378"/>
                    </a:lnTo>
                    <a:lnTo>
                      <a:pt x="983" y="354"/>
                    </a:lnTo>
                    <a:lnTo>
                      <a:pt x="976" y="331"/>
                    </a:lnTo>
                    <a:lnTo>
                      <a:pt x="967" y="307"/>
                    </a:lnTo>
                    <a:lnTo>
                      <a:pt x="957" y="285"/>
                    </a:lnTo>
                    <a:lnTo>
                      <a:pt x="946" y="263"/>
                    </a:lnTo>
                    <a:lnTo>
                      <a:pt x="934" y="243"/>
                    </a:lnTo>
                    <a:lnTo>
                      <a:pt x="921" y="222"/>
                    </a:lnTo>
                    <a:lnTo>
                      <a:pt x="906" y="203"/>
                    </a:lnTo>
                    <a:lnTo>
                      <a:pt x="891" y="183"/>
                    </a:lnTo>
                    <a:lnTo>
                      <a:pt x="875" y="165"/>
                    </a:lnTo>
                    <a:lnTo>
                      <a:pt x="858" y="147"/>
                    </a:lnTo>
                    <a:lnTo>
                      <a:pt x="841" y="131"/>
                    </a:lnTo>
                    <a:lnTo>
                      <a:pt x="823" y="115"/>
                    </a:lnTo>
                    <a:lnTo>
                      <a:pt x="804" y="100"/>
                    </a:lnTo>
                    <a:lnTo>
                      <a:pt x="784" y="86"/>
                    </a:lnTo>
                    <a:lnTo>
                      <a:pt x="764" y="72"/>
                    </a:lnTo>
                    <a:lnTo>
                      <a:pt x="743" y="60"/>
                    </a:lnTo>
                    <a:lnTo>
                      <a:pt x="721" y="49"/>
                    </a:lnTo>
                    <a:lnTo>
                      <a:pt x="699" y="39"/>
                    </a:lnTo>
                    <a:lnTo>
                      <a:pt x="676" y="30"/>
                    </a:lnTo>
                    <a:lnTo>
                      <a:pt x="653" y="22"/>
                    </a:lnTo>
                    <a:lnTo>
                      <a:pt x="629" y="16"/>
                    </a:lnTo>
                    <a:lnTo>
                      <a:pt x="605" y="10"/>
                    </a:lnTo>
                    <a:lnTo>
                      <a:pt x="580" y="6"/>
                    </a:lnTo>
                    <a:lnTo>
                      <a:pt x="554" y="3"/>
                    </a:lnTo>
                    <a:lnTo>
                      <a:pt x="529" y="1"/>
                    </a:lnTo>
                    <a:lnTo>
                      <a:pt x="5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80" name="Group 23"/>
          <p:cNvGrpSpPr/>
          <p:nvPr/>
        </p:nvGrpSpPr>
        <p:grpSpPr>
          <a:xfrm>
            <a:off x="4453986" y="4057166"/>
            <a:ext cx="644400" cy="644400"/>
            <a:chOff x="3729037" y="1792463"/>
            <a:chExt cx="1041400" cy="1041400"/>
          </a:xfrm>
        </p:grpSpPr>
        <p:sp>
          <p:nvSpPr>
            <p:cNvPr id="81" name="Oval 24"/>
            <p:cNvSpPr/>
            <p:nvPr/>
          </p:nvSpPr>
          <p:spPr>
            <a:xfrm>
              <a:off x="3729037" y="1792463"/>
              <a:ext cx="1041400" cy="1041400"/>
            </a:xfrm>
            <a:prstGeom prst="ellips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82" name="Group 25"/>
            <p:cNvGrpSpPr/>
            <p:nvPr/>
          </p:nvGrpSpPr>
          <p:grpSpPr>
            <a:xfrm>
              <a:off x="4019007" y="2104435"/>
              <a:ext cx="454025" cy="454025"/>
              <a:chOff x="2005013" y="1077913"/>
              <a:chExt cx="688975" cy="688975"/>
            </a:xfrm>
            <a:solidFill>
              <a:schemeClr val="bg1"/>
            </a:solidFill>
          </p:grpSpPr>
          <p:sp>
            <p:nvSpPr>
              <p:cNvPr id="83" name="Freeform 5"/>
              <p:cNvSpPr>
                <a:spLocks noEditPoints="1"/>
              </p:cNvSpPr>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4" name="Freeform 6"/>
              <p:cNvSpPr>
                <a:spLocks/>
              </p:cNvSpPr>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85" name="Group 28"/>
          <p:cNvGrpSpPr/>
          <p:nvPr/>
        </p:nvGrpSpPr>
        <p:grpSpPr>
          <a:xfrm>
            <a:off x="7142315" y="4057166"/>
            <a:ext cx="644400" cy="644400"/>
            <a:chOff x="7523162" y="3167793"/>
            <a:chExt cx="1041400" cy="1041400"/>
          </a:xfrm>
        </p:grpSpPr>
        <p:sp>
          <p:nvSpPr>
            <p:cNvPr id="86" name="Oval 29"/>
            <p:cNvSpPr/>
            <p:nvPr/>
          </p:nvSpPr>
          <p:spPr>
            <a:xfrm>
              <a:off x="7523162" y="3167793"/>
              <a:ext cx="1041400" cy="1041400"/>
            </a:xfrm>
            <a:prstGeom prst="ellips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7" name="Freeform 286"/>
            <p:cNvSpPr>
              <a:spLocks noEditPoints="1"/>
            </p:cNvSpPr>
            <p:nvPr/>
          </p:nvSpPr>
          <p:spPr bwMode="auto">
            <a:xfrm>
              <a:off x="7826319" y="3469695"/>
              <a:ext cx="441075" cy="442122"/>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88" name="Group 35"/>
          <p:cNvGrpSpPr/>
          <p:nvPr/>
        </p:nvGrpSpPr>
        <p:grpSpPr>
          <a:xfrm>
            <a:off x="5774385" y="4722209"/>
            <a:ext cx="644400" cy="644400"/>
            <a:chOff x="7716201" y="5150309"/>
            <a:chExt cx="1041400" cy="1041400"/>
          </a:xfrm>
        </p:grpSpPr>
        <p:sp>
          <p:nvSpPr>
            <p:cNvPr id="89" name="Oval 31"/>
            <p:cNvSpPr/>
            <p:nvPr/>
          </p:nvSpPr>
          <p:spPr>
            <a:xfrm>
              <a:off x="7716201" y="5150309"/>
              <a:ext cx="1041400" cy="1041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90" name="Group 32"/>
            <p:cNvGrpSpPr/>
            <p:nvPr/>
          </p:nvGrpSpPr>
          <p:grpSpPr>
            <a:xfrm>
              <a:off x="8010701" y="5495622"/>
              <a:ext cx="500295" cy="407136"/>
              <a:chOff x="5245100" y="5103813"/>
              <a:chExt cx="690563" cy="561975"/>
            </a:xfrm>
            <a:solidFill>
              <a:schemeClr val="bg1"/>
            </a:solidFill>
          </p:grpSpPr>
          <p:sp>
            <p:nvSpPr>
              <p:cNvPr id="91" name="Freeform 290"/>
              <p:cNvSpPr>
                <a:spLocks noEditPoints="1"/>
              </p:cNvSpPr>
              <p:nvPr/>
            </p:nvSpPr>
            <p:spPr bwMode="auto">
              <a:xfrm>
                <a:off x="5719763" y="5276851"/>
                <a:ext cx="130175" cy="173038"/>
              </a:xfrm>
              <a:custGeom>
                <a:avLst/>
                <a:gdLst>
                  <a:gd name="T0" fmla="*/ 503 w 3018"/>
                  <a:gd name="T1" fmla="*/ 504 h 4030"/>
                  <a:gd name="T2" fmla="*/ 2515 w 3018"/>
                  <a:gd name="T3" fmla="*/ 3526 h 4030"/>
                  <a:gd name="T4" fmla="*/ 1386 w 3018"/>
                  <a:gd name="T5" fmla="*/ 175 h 4030"/>
                  <a:gd name="T6" fmla="*/ 1320 w 3018"/>
                  <a:gd name="T7" fmla="*/ 110 h 4030"/>
                  <a:gd name="T8" fmla="*/ 1244 w 3018"/>
                  <a:gd name="T9" fmla="*/ 60 h 4030"/>
                  <a:gd name="T10" fmla="*/ 1159 w 3018"/>
                  <a:gd name="T11" fmla="*/ 24 h 4030"/>
                  <a:gd name="T12" fmla="*/ 1069 w 3018"/>
                  <a:gd name="T13" fmla="*/ 3 h 4030"/>
                  <a:gd name="T14" fmla="*/ 503 w 3018"/>
                  <a:gd name="T15" fmla="*/ 0 h 4030"/>
                  <a:gd name="T16" fmla="*/ 427 w 3018"/>
                  <a:gd name="T17" fmla="*/ 6 h 4030"/>
                  <a:gd name="T18" fmla="*/ 353 w 3018"/>
                  <a:gd name="T19" fmla="*/ 23 h 4030"/>
                  <a:gd name="T20" fmla="*/ 285 w 3018"/>
                  <a:gd name="T21" fmla="*/ 50 h 4030"/>
                  <a:gd name="T22" fmla="*/ 222 w 3018"/>
                  <a:gd name="T23" fmla="*/ 86 h 4030"/>
                  <a:gd name="T24" fmla="*/ 165 w 3018"/>
                  <a:gd name="T25" fmla="*/ 130 h 4030"/>
                  <a:gd name="T26" fmla="*/ 115 w 3018"/>
                  <a:gd name="T27" fmla="*/ 183 h 4030"/>
                  <a:gd name="T28" fmla="*/ 74 w 3018"/>
                  <a:gd name="T29" fmla="*/ 242 h 4030"/>
                  <a:gd name="T30" fmla="*/ 40 w 3018"/>
                  <a:gd name="T31" fmla="*/ 308 h 4030"/>
                  <a:gd name="T32" fmla="*/ 16 w 3018"/>
                  <a:gd name="T33" fmla="*/ 377 h 4030"/>
                  <a:gd name="T34" fmla="*/ 3 w 3018"/>
                  <a:gd name="T35" fmla="*/ 452 h 4030"/>
                  <a:gd name="T36" fmla="*/ 0 w 3018"/>
                  <a:gd name="T37" fmla="*/ 3526 h 4030"/>
                  <a:gd name="T38" fmla="*/ 6 w 3018"/>
                  <a:gd name="T39" fmla="*/ 3604 h 4030"/>
                  <a:gd name="T40" fmla="*/ 23 w 3018"/>
                  <a:gd name="T41" fmla="*/ 3676 h 4030"/>
                  <a:gd name="T42" fmla="*/ 50 w 3018"/>
                  <a:gd name="T43" fmla="*/ 3745 h 4030"/>
                  <a:gd name="T44" fmla="*/ 86 w 3018"/>
                  <a:gd name="T45" fmla="*/ 3808 h 4030"/>
                  <a:gd name="T46" fmla="*/ 131 w 3018"/>
                  <a:gd name="T47" fmla="*/ 3866 h 4030"/>
                  <a:gd name="T48" fmla="*/ 183 w 3018"/>
                  <a:gd name="T49" fmla="*/ 3915 h 4030"/>
                  <a:gd name="T50" fmla="*/ 243 w 3018"/>
                  <a:gd name="T51" fmla="*/ 3957 h 4030"/>
                  <a:gd name="T52" fmla="*/ 307 w 3018"/>
                  <a:gd name="T53" fmla="*/ 3991 h 4030"/>
                  <a:gd name="T54" fmla="*/ 378 w 3018"/>
                  <a:gd name="T55" fmla="*/ 4015 h 4030"/>
                  <a:gd name="T56" fmla="*/ 452 w 3018"/>
                  <a:gd name="T57" fmla="*/ 4028 h 4030"/>
                  <a:gd name="T58" fmla="*/ 2515 w 3018"/>
                  <a:gd name="T59" fmla="*/ 4030 h 4030"/>
                  <a:gd name="T60" fmla="*/ 2592 w 3018"/>
                  <a:gd name="T61" fmla="*/ 4025 h 4030"/>
                  <a:gd name="T62" fmla="*/ 2665 w 3018"/>
                  <a:gd name="T63" fmla="*/ 4008 h 4030"/>
                  <a:gd name="T64" fmla="*/ 2733 w 3018"/>
                  <a:gd name="T65" fmla="*/ 3981 h 4030"/>
                  <a:gd name="T66" fmla="*/ 2797 w 3018"/>
                  <a:gd name="T67" fmla="*/ 3944 h 4030"/>
                  <a:gd name="T68" fmla="*/ 2853 w 3018"/>
                  <a:gd name="T69" fmla="*/ 3899 h 4030"/>
                  <a:gd name="T70" fmla="*/ 2903 w 3018"/>
                  <a:gd name="T71" fmla="*/ 3848 h 4030"/>
                  <a:gd name="T72" fmla="*/ 2946 w 3018"/>
                  <a:gd name="T73" fmla="*/ 3788 h 4030"/>
                  <a:gd name="T74" fmla="*/ 2979 w 3018"/>
                  <a:gd name="T75" fmla="*/ 3723 h 4030"/>
                  <a:gd name="T76" fmla="*/ 3002 w 3018"/>
                  <a:gd name="T77" fmla="*/ 3652 h 4030"/>
                  <a:gd name="T78" fmla="*/ 3015 w 3018"/>
                  <a:gd name="T79" fmla="*/ 3578 h 4030"/>
                  <a:gd name="T80" fmla="*/ 3018 w 3018"/>
                  <a:gd name="T81" fmla="*/ 2770 h 4030"/>
                  <a:gd name="T82" fmla="*/ 3015 w 3018"/>
                  <a:gd name="T83" fmla="*/ 2715 h 4030"/>
                  <a:gd name="T84" fmla="*/ 3006 w 3018"/>
                  <a:gd name="T85" fmla="*/ 2661 h 4030"/>
                  <a:gd name="T86" fmla="*/ 2991 w 3018"/>
                  <a:gd name="T87" fmla="*/ 2607 h 4030"/>
                  <a:gd name="T88" fmla="*/ 2970 w 3018"/>
                  <a:gd name="T89" fmla="*/ 2556 h 4030"/>
                  <a:gd name="T90" fmla="*/ 2944 w 3018"/>
                  <a:gd name="T91" fmla="*/ 2506 h 4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18" h="4030">
                    <a:moveTo>
                      <a:pt x="2515" y="3526"/>
                    </a:moveTo>
                    <a:lnTo>
                      <a:pt x="503" y="3526"/>
                    </a:lnTo>
                    <a:lnTo>
                      <a:pt x="503" y="504"/>
                    </a:lnTo>
                    <a:lnTo>
                      <a:pt x="1006" y="504"/>
                    </a:lnTo>
                    <a:lnTo>
                      <a:pt x="2515" y="2770"/>
                    </a:lnTo>
                    <a:lnTo>
                      <a:pt x="2515" y="3526"/>
                    </a:lnTo>
                    <a:close/>
                    <a:moveTo>
                      <a:pt x="1425" y="224"/>
                    </a:moveTo>
                    <a:lnTo>
                      <a:pt x="1407" y="199"/>
                    </a:lnTo>
                    <a:lnTo>
                      <a:pt x="1386" y="175"/>
                    </a:lnTo>
                    <a:lnTo>
                      <a:pt x="1365" y="152"/>
                    </a:lnTo>
                    <a:lnTo>
                      <a:pt x="1343" y="130"/>
                    </a:lnTo>
                    <a:lnTo>
                      <a:pt x="1320" y="110"/>
                    </a:lnTo>
                    <a:lnTo>
                      <a:pt x="1296" y="92"/>
                    </a:lnTo>
                    <a:lnTo>
                      <a:pt x="1270" y="75"/>
                    </a:lnTo>
                    <a:lnTo>
                      <a:pt x="1244" y="60"/>
                    </a:lnTo>
                    <a:lnTo>
                      <a:pt x="1216" y="46"/>
                    </a:lnTo>
                    <a:lnTo>
                      <a:pt x="1188" y="34"/>
                    </a:lnTo>
                    <a:lnTo>
                      <a:pt x="1159" y="24"/>
                    </a:lnTo>
                    <a:lnTo>
                      <a:pt x="1130" y="16"/>
                    </a:lnTo>
                    <a:lnTo>
                      <a:pt x="1100" y="9"/>
                    </a:lnTo>
                    <a:lnTo>
                      <a:pt x="1069" y="3"/>
                    </a:lnTo>
                    <a:lnTo>
                      <a:pt x="1037" y="1"/>
                    </a:lnTo>
                    <a:lnTo>
                      <a:pt x="1006" y="0"/>
                    </a:lnTo>
                    <a:lnTo>
                      <a:pt x="503" y="0"/>
                    </a:lnTo>
                    <a:lnTo>
                      <a:pt x="477" y="0"/>
                    </a:lnTo>
                    <a:lnTo>
                      <a:pt x="452" y="2"/>
                    </a:lnTo>
                    <a:lnTo>
                      <a:pt x="427" y="6"/>
                    </a:lnTo>
                    <a:lnTo>
                      <a:pt x="402" y="11"/>
                    </a:lnTo>
                    <a:lnTo>
                      <a:pt x="378" y="16"/>
                    </a:lnTo>
                    <a:lnTo>
                      <a:pt x="353" y="23"/>
                    </a:lnTo>
                    <a:lnTo>
                      <a:pt x="330" y="31"/>
                    </a:lnTo>
                    <a:lnTo>
                      <a:pt x="307" y="40"/>
                    </a:lnTo>
                    <a:lnTo>
                      <a:pt x="285" y="50"/>
                    </a:lnTo>
                    <a:lnTo>
                      <a:pt x="264" y="61"/>
                    </a:lnTo>
                    <a:lnTo>
                      <a:pt x="243" y="73"/>
                    </a:lnTo>
                    <a:lnTo>
                      <a:pt x="222" y="86"/>
                    </a:lnTo>
                    <a:lnTo>
                      <a:pt x="203" y="100"/>
                    </a:lnTo>
                    <a:lnTo>
                      <a:pt x="183" y="115"/>
                    </a:lnTo>
                    <a:lnTo>
                      <a:pt x="165" y="130"/>
                    </a:lnTo>
                    <a:lnTo>
                      <a:pt x="148" y="148"/>
                    </a:lnTo>
                    <a:lnTo>
                      <a:pt x="131" y="165"/>
                    </a:lnTo>
                    <a:lnTo>
                      <a:pt x="115" y="183"/>
                    </a:lnTo>
                    <a:lnTo>
                      <a:pt x="100" y="202"/>
                    </a:lnTo>
                    <a:lnTo>
                      <a:pt x="86" y="222"/>
                    </a:lnTo>
                    <a:lnTo>
                      <a:pt x="74" y="242"/>
                    </a:lnTo>
                    <a:lnTo>
                      <a:pt x="61" y="263"/>
                    </a:lnTo>
                    <a:lnTo>
                      <a:pt x="50" y="286"/>
                    </a:lnTo>
                    <a:lnTo>
                      <a:pt x="40" y="308"/>
                    </a:lnTo>
                    <a:lnTo>
                      <a:pt x="31" y="331"/>
                    </a:lnTo>
                    <a:lnTo>
                      <a:pt x="23" y="354"/>
                    </a:lnTo>
                    <a:lnTo>
                      <a:pt x="16" y="377"/>
                    </a:lnTo>
                    <a:lnTo>
                      <a:pt x="10" y="403"/>
                    </a:lnTo>
                    <a:lnTo>
                      <a:pt x="6" y="427"/>
                    </a:lnTo>
                    <a:lnTo>
                      <a:pt x="3" y="452"/>
                    </a:lnTo>
                    <a:lnTo>
                      <a:pt x="1" y="478"/>
                    </a:lnTo>
                    <a:lnTo>
                      <a:pt x="0" y="504"/>
                    </a:lnTo>
                    <a:lnTo>
                      <a:pt x="0" y="3526"/>
                    </a:lnTo>
                    <a:lnTo>
                      <a:pt x="1" y="3552"/>
                    </a:lnTo>
                    <a:lnTo>
                      <a:pt x="3" y="3578"/>
                    </a:lnTo>
                    <a:lnTo>
                      <a:pt x="6" y="3604"/>
                    </a:lnTo>
                    <a:lnTo>
                      <a:pt x="10" y="3628"/>
                    </a:lnTo>
                    <a:lnTo>
                      <a:pt x="16" y="3652"/>
                    </a:lnTo>
                    <a:lnTo>
                      <a:pt x="23" y="3676"/>
                    </a:lnTo>
                    <a:lnTo>
                      <a:pt x="31" y="3699"/>
                    </a:lnTo>
                    <a:lnTo>
                      <a:pt x="40" y="3723"/>
                    </a:lnTo>
                    <a:lnTo>
                      <a:pt x="50" y="3745"/>
                    </a:lnTo>
                    <a:lnTo>
                      <a:pt x="61" y="3767"/>
                    </a:lnTo>
                    <a:lnTo>
                      <a:pt x="74" y="3788"/>
                    </a:lnTo>
                    <a:lnTo>
                      <a:pt x="86" y="3808"/>
                    </a:lnTo>
                    <a:lnTo>
                      <a:pt x="100" y="3828"/>
                    </a:lnTo>
                    <a:lnTo>
                      <a:pt x="115" y="3848"/>
                    </a:lnTo>
                    <a:lnTo>
                      <a:pt x="131" y="3866"/>
                    </a:lnTo>
                    <a:lnTo>
                      <a:pt x="148" y="3883"/>
                    </a:lnTo>
                    <a:lnTo>
                      <a:pt x="165" y="3899"/>
                    </a:lnTo>
                    <a:lnTo>
                      <a:pt x="183" y="3915"/>
                    </a:lnTo>
                    <a:lnTo>
                      <a:pt x="203" y="3930"/>
                    </a:lnTo>
                    <a:lnTo>
                      <a:pt x="222" y="3944"/>
                    </a:lnTo>
                    <a:lnTo>
                      <a:pt x="243" y="3957"/>
                    </a:lnTo>
                    <a:lnTo>
                      <a:pt x="264" y="3969"/>
                    </a:lnTo>
                    <a:lnTo>
                      <a:pt x="285" y="3981"/>
                    </a:lnTo>
                    <a:lnTo>
                      <a:pt x="307" y="3991"/>
                    </a:lnTo>
                    <a:lnTo>
                      <a:pt x="330" y="4000"/>
                    </a:lnTo>
                    <a:lnTo>
                      <a:pt x="353" y="4008"/>
                    </a:lnTo>
                    <a:lnTo>
                      <a:pt x="378" y="4015"/>
                    </a:lnTo>
                    <a:lnTo>
                      <a:pt x="402" y="4020"/>
                    </a:lnTo>
                    <a:lnTo>
                      <a:pt x="427" y="4025"/>
                    </a:lnTo>
                    <a:lnTo>
                      <a:pt x="452" y="4028"/>
                    </a:lnTo>
                    <a:lnTo>
                      <a:pt x="477" y="4030"/>
                    </a:lnTo>
                    <a:lnTo>
                      <a:pt x="503" y="4030"/>
                    </a:lnTo>
                    <a:lnTo>
                      <a:pt x="2515" y="4030"/>
                    </a:lnTo>
                    <a:lnTo>
                      <a:pt x="2541" y="4030"/>
                    </a:lnTo>
                    <a:lnTo>
                      <a:pt x="2566" y="4028"/>
                    </a:lnTo>
                    <a:lnTo>
                      <a:pt x="2592" y="4025"/>
                    </a:lnTo>
                    <a:lnTo>
                      <a:pt x="2617" y="4020"/>
                    </a:lnTo>
                    <a:lnTo>
                      <a:pt x="2641" y="4015"/>
                    </a:lnTo>
                    <a:lnTo>
                      <a:pt x="2665" y="4008"/>
                    </a:lnTo>
                    <a:lnTo>
                      <a:pt x="2688" y="4000"/>
                    </a:lnTo>
                    <a:lnTo>
                      <a:pt x="2711" y="3991"/>
                    </a:lnTo>
                    <a:lnTo>
                      <a:pt x="2733" y="3981"/>
                    </a:lnTo>
                    <a:lnTo>
                      <a:pt x="2756" y="3969"/>
                    </a:lnTo>
                    <a:lnTo>
                      <a:pt x="2777" y="3957"/>
                    </a:lnTo>
                    <a:lnTo>
                      <a:pt x="2797" y="3944"/>
                    </a:lnTo>
                    <a:lnTo>
                      <a:pt x="2816" y="3930"/>
                    </a:lnTo>
                    <a:lnTo>
                      <a:pt x="2835" y="3915"/>
                    </a:lnTo>
                    <a:lnTo>
                      <a:pt x="2853" y="3899"/>
                    </a:lnTo>
                    <a:lnTo>
                      <a:pt x="2871" y="3883"/>
                    </a:lnTo>
                    <a:lnTo>
                      <a:pt x="2887" y="3866"/>
                    </a:lnTo>
                    <a:lnTo>
                      <a:pt x="2903" y="3848"/>
                    </a:lnTo>
                    <a:lnTo>
                      <a:pt x="2919" y="3828"/>
                    </a:lnTo>
                    <a:lnTo>
                      <a:pt x="2933" y="3808"/>
                    </a:lnTo>
                    <a:lnTo>
                      <a:pt x="2946" y="3788"/>
                    </a:lnTo>
                    <a:lnTo>
                      <a:pt x="2958" y="3767"/>
                    </a:lnTo>
                    <a:lnTo>
                      <a:pt x="2969" y="3745"/>
                    </a:lnTo>
                    <a:lnTo>
                      <a:pt x="2979" y="3723"/>
                    </a:lnTo>
                    <a:lnTo>
                      <a:pt x="2988" y="3699"/>
                    </a:lnTo>
                    <a:lnTo>
                      <a:pt x="2996" y="3676"/>
                    </a:lnTo>
                    <a:lnTo>
                      <a:pt x="3002" y="3652"/>
                    </a:lnTo>
                    <a:lnTo>
                      <a:pt x="3008" y="3628"/>
                    </a:lnTo>
                    <a:lnTo>
                      <a:pt x="3012" y="3604"/>
                    </a:lnTo>
                    <a:lnTo>
                      <a:pt x="3015" y="3578"/>
                    </a:lnTo>
                    <a:lnTo>
                      <a:pt x="3017" y="3552"/>
                    </a:lnTo>
                    <a:lnTo>
                      <a:pt x="3018" y="3526"/>
                    </a:lnTo>
                    <a:lnTo>
                      <a:pt x="3018" y="2770"/>
                    </a:lnTo>
                    <a:lnTo>
                      <a:pt x="3018" y="2752"/>
                    </a:lnTo>
                    <a:lnTo>
                      <a:pt x="3017" y="2734"/>
                    </a:lnTo>
                    <a:lnTo>
                      <a:pt x="3015" y="2715"/>
                    </a:lnTo>
                    <a:lnTo>
                      <a:pt x="3013" y="2697"/>
                    </a:lnTo>
                    <a:lnTo>
                      <a:pt x="3010" y="2679"/>
                    </a:lnTo>
                    <a:lnTo>
                      <a:pt x="3006" y="2661"/>
                    </a:lnTo>
                    <a:lnTo>
                      <a:pt x="3002" y="2642"/>
                    </a:lnTo>
                    <a:lnTo>
                      <a:pt x="2997" y="2625"/>
                    </a:lnTo>
                    <a:lnTo>
                      <a:pt x="2991" y="2607"/>
                    </a:lnTo>
                    <a:lnTo>
                      <a:pt x="2985" y="2590"/>
                    </a:lnTo>
                    <a:lnTo>
                      <a:pt x="2978" y="2573"/>
                    </a:lnTo>
                    <a:lnTo>
                      <a:pt x="2970" y="2556"/>
                    </a:lnTo>
                    <a:lnTo>
                      <a:pt x="2962" y="2540"/>
                    </a:lnTo>
                    <a:lnTo>
                      <a:pt x="2953" y="2523"/>
                    </a:lnTo>
                    <a:lnTo>
                      <a:pt x="2944" y="2506"/>
                    </a:lnTo>
                    <a:lnTo>
                      <a:pt x="2934" y="2491"/>
                    </a:lnTo>
                    <a:lnTo>
                      <a:pt x="1425" y="2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2" name="Freeform 291"/>
              <p:cNvSpPr>
                <a:spLocks noEditPoints="1"/>
              </p:cNvSpPr>
              <p:nvPr/>
            </p:nvSpPr>
            <p:spPr bwMode="auto">
              <a:xfrm>
                <a:off x="5245100" y="5103813"/>
                <a:ext cx="690563" cy="561975"/>
              </a:xfrm>
              <a:custGeom>
                <a:avLst/>
                <a:gdLst>
                  <a:gd name="T0" fmla="*/ 14958 w 16095"/>
                  <a:gd name="T1" fmla="*/ 10414 h 13098"/>
                  <a:gd name="T2" fmla="*/ 14612 w 16095"/>
                  <a:gd name="T3" fmla="*/ 10578 h 13098"/>
                  <a:gd name="T4" fmla="*/ 13430 w 16095"/>
                  <a:gd name="T5" fmla="*/ 9605 h 13098"/>
                  <a:gd name="T6" fmla="*/ 12244 w 16095"/>
                  <a:gd name="T7" fmla="*/ 9076 h 13098"/>
                  <a:gd name="T8" fmla="*/ 10967 w 16095"/>
                  <a:gd name="T9" fmla="*/ 9402 h 13098"/>
                  <a:gd name="T10" fmla="*/ 10179 w 16095"/>
                  <a:gd name="T11" fmla="*/ 10419 h 13098"/>
                  <a:gd name="T12" fmla="*/ 6951 w 16095"/>
                  <a:gd name="T13" fmla="*/ 9661 h 13098"/>
                  <a:gd name="T14" fmla="*/ 5791 w 16095"/>
                  <a:gd name="T15" fmla="*/ 9085 h 13098"/>
                  <a:gd name="T16" fmla="*/ 4497 w 16095"/>
                  <a:gd name="T17" fmla="*/ 9359 h 13098"/>
                  <a:gd name="T18" fmla="*/ 3670 w 16095"/>
                  <a:gd name="T19" fmla="*/ 10341 h 13098"/>
                  <a:gd name="T20" fmla="*/ 2737 w 16095"/>
                  <a:gd name="T21" fmla="*/ 10493 h 13098"/>
                  <a:gd name="T22" fmla="*/ 2526 w 16095"/>
                  <a:gd name="T23" fmla="*/ 10177 h 13098"/>
                  <a:gd name="T24" fmla="*/ 9773 w 16095"/>
                  <a:gd name="T25" fmla="*/ 8381 h 13098"/>
                  <a:gd name="T26" fmla="*/ 10495 w 16095"/>
                  <a:gd name="T27" fmla="*/ 7502 h 13098"/>
                  <a:gd name="T28" fmla="*/ 12812 w 16095"/>
                  <a:gd name="T29" fmla="*/ 3586 h 13098"/>
                  <a:gd name="T30" fmla="*/ 15062 w 16095"/>
                  <a:gd name="T31" fmla="*/ 6889 h 13098"/>
                  <a:gd name="T32" fmla="*/ 11820 w 16095"/>
                  <a:gd name="T33" fmla="*/ 12058 h 13098"/>
                  <a:gd name="T34" fmla="*/ 11211 w 16095"/>
                  <a:gd name="T35" fmla="*/ 11606 h 13098"/>
                  <a:gd name="T36" fmla="*/ 11098 w 16095"/>
                  <a:gd name="T37" fmla="*/ 10831 h 13098"/>
                  <a:gd name="T38" fmla="*/ 11550 w 16095"/>
                  <a:gd name="T39" fmla="*/ 10221 h 13098"/>
                  <a:gd name="T40" fmla="*/ 12323 w 16095"/>
                  <a:gd name="T41" fmla="*/ 10107 h 13098"/>
                  <a:gd name="T42" fmla="*/ 12931 w 16095"/>
                  <a:gd name="T43" fmla="*/ 10561 h 13098"/>
                  <a:gd name="T44" fmla="*/ 13046 w 16095"/>
                  <a:gd name="T45" fmla="*/ 11335 h 13098"/>
                  <a:gd name="T46" fmla="*/ 12593 w 16095"/>
                  <a:gd name="T47" fmla="*/ 11944 h 13098"/>
                  <a:gd name="T48" fmla="*/ 5330 w 16095"/>
                  <a:gd name="T49" fmla="*/ 12070 h 13098"/>
                  <a:gd name="T50" fmla="*/ 4699 w 16095"/>
                  <a:gd name="T51" fmla="*/ 11646 h 13098"/>
                  <a:gd name="T52" fmla="*/ 4548 w 16095"/>
                  <a:gd name="T53" fmla="*/ 10880 h 13098"/>
                  <a:gd name="T54" fmla="*/ 4970 w 16095"/>
                  <a:gd name="T55" fmla="*/ 10247 h 13098"/>
                  <a:gd name="T56" fmla="*/ 5736 w 16095"/>
                  <a:gd name="T57" fmla="*/ 10096 h 13098"/>
                  <a:gd name="T58" fmla="*/ 6368 w 16095"/>
                  <a:gd name="T59" fmla="*/ 10520 h 13098"/>
                  <a:gd name="T60" fmla="*/ 6518 w 16095"/>
                  <a:gd name="T61" fmla="*/ 11286 h 13098"/>
                  <a:gd name="T62" fmla="*/ 6095 w 16095"/>
                  <a:gd name="T63" fmla="*/ 11918 h 13098"/>
                  <a:gd name="T64" fmla="*/ 1432 w 16095"/>
                  <a:gd name="T65" fmla="*/ 7551 h 13098"/>
                  <a:gd name="T66" fmla="*/ 1106 w 16095"/>
                  <a:gd name="T67" fmla="*/ 7355 h 13098"/>
                  <a:gd name="T68" fmla="*/ 1009 w 16095"/>
                  <a:gd name="T69" fmla="*/ 1460 h 13098"/>
                  <a:gd name="T70" fmla="*/ 1189 w 16095"/>
                  <a:gd name="T71" fmla="*/ 1122 h 13098"/>
                  <a:gd name="T72" fmla="*/ 9080 w 16095"/>
                  <a:gd name="T73" fmla="*/ 1008 h 13098"/>
                  <a:gd name="T74" fmla="*/ 9426 w 16095"/>
                  <a:gd name="T75" fmla="*/ 1172 h 13098"/>
                  <a:gd name="T76" fmla="*/ 9556 w 16095"/>
                  <a:gd name="T77" fmla="*/ 2519 h 13098"/>
                  <a:gd name="T78" fmla="*/ 9442 w 16095"/>
                  <a:gd name="T79" fmla="*/ 7374 h 13098"/>
                  <a:gd name="T80" fmla="*/ 9105 w 16095"/>
                  <a:gd name="T81" fmla="*/ 7554 h 13098"/>
                  <a:gd name="T82" fmla="*/ 13480 w 16095"/>
                  <a:gd name="T83" fmla="*/ 2820 h 13098"/>
                  <a:gd name="T84" fmla="*/ 12808 w 16095"/>
                  <a:gd name="T85" fmla="*/ 2537 h 13098"/>
                  <a:gd name="T86" fmla="*/ 10413 w 16095"/>
                  <a:gd name="T87" fmla="*/ 856 h 13098"/>
                  <a:gd name="T88" fmla="*/ 9571 w 16095"/>
                  <a:gd name="T89" fmla="*/ 92 h 13098"/>
                  <a:gd name="T90" fmla="*/ 922 w 16095"/>
                  <a:gd name="T91" fmla="*/ 119 h 13098"/>
                  <a:gd name="T92" fmla="*/ 119 w 16095"/>
                  <a:gd name="T93" fmla="*/ 924 h 13098"/>
                  <a:gd name="T94" fmla="*/ 92 w 16095"/>
                  <a:gd name="T95" fmla="*/ 7572 h 13098"/>
                  <a:gd name="T96" fmla="*/ 855 w 16095"/>
                  <a:gd name="T97" fmla="*/ 8415 h 13098"/>
                  <a:gd name="T98" fmla="*/ 1557 w 16095"/>
                  <a:gd name="T99" fmla="*/ 10453 h 13098"/>
                  <a:gd name="T100" fmla="*/ 2236 w 16095"/>
                  <a:gd name="T101" fmla="*/ 11368 h 13098"/>
                  <a:gd name="T102" fmla="*/ 3702 w 16095"/>
                  <a:gd name="T103" fmla="*/ 11901 h 13098"/>
                  <a:gd name="T104" fmla="*/ 4567 w 16095"/>
                  <a:gd name="T105" fmla="*/ 12848 h 13098"/>
                  <a:gd name="T106" fmla="*/ 5876 w 16095"/>
                  <a:gd name="T107" fmla="*/ 13069 h 13098"/>
                  <a:gd name="T108" fmla="*/ 7006 w 16095"/>
                  <a:gd name="T109" fmla="*/ 12446 h 13098"/>
                  <a:gd name="T110" fmla="*/ 10208 w 16095"/>
                  <a:gd name="T111" fmla="*/ 11824 h 13098"/>
                  <a:gd name="T112" fmla="*/ 11035 w 16095"/>
                  <a:gd name="T113" fmla="*/ 12807 h 13098"/>
                  <a:gd name="T114" fmla="*/ 12330 w 16095"/>
                  <a:gd name="T115" fmla="*/ 13081 h 13098"/>
                  <a:gd name="T116" fmla="*/ 13489 w 16095"/>
                  <a:gd name="T117" fmla="*/ 12505 h 13098"/>
                  <a:gd name="T118" fmla="*/ 14740 w 16095"/>
                  <a:gd name="T119" fmla="*/ 11579 h 13098"/>
                  <a:gd name="T120" fmla="*/ 15750 w 16095"/>
                  <a:gd name="T121" fmla="*/ 11036 h 13098"/>
                  <a:gd name="T122" fmla="*/ 16095 w 16095"/>
                  <a:gd name="T123" fmla="*/ 7025 h 13098"/>
                  <a:gd name="T124" fmla="*/ 16023 w 16095"/>
                  <a:gd name="T125" fmla="*/ 6588 h 13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3098">
                    <a:moveTo>
                      <a:pt x="15089" y="10075"/>
                    </a:moveTo>
                    <a:lnTo>
                      <a:pt x="15088" y="10101"/>
                    </a:lnTo>
                    <a:lnTo>
                      <a:pt x="15087" y="10127"/>
                    </a:lnTo>
                    <a:lnTo>
                      <a:pt x="15083" y="10152"/>
                    </a:lnTo>
                    <a:lnTo>
                      <a:pt x="15079" y="10177"/>
                    </a:lnTo>
                    <a:lnTo>
                      <a:pt x="15073" y="10201"/>
                    </a:lnTo>
                    <a:lnTo>
                      <a:pt x="15067" y="10225"/>
                    </a:lnTo>
                    <a:lnTo>
                      <a:pt x="15059" y="10248"/>
                    </a:lnTo>
                    <a:lnTo>
                      <a:pt x="15050" y="10272"/>
                    </a:lnTo>
                    <a:lnTo>
                      <a:pt x="15040" y="10294"/>
                    </a:lnTo>
                    <a:lnTo>
                      <a:pt x="15029" y="10316"/>
                    </a:lnTo>
                    <a:lnTo>
                      <a:pt x="15017" y="10337"/>
                    </a:lnTo>
                    <a:lnTo>
                      <a:pt x="15004" y="10357"/>
                    </a:lnTo>
                    <a:lnTo>
                      <a:pt x="14989" y="10376"/>
                    </a:lnTo>
                    <a:lnTo>
                      <a:pt x="14974" y="10396"/>
                    </a:lnTo>
                    <a:lnTo>
                      <a:pt x="14958" y="10414"/>
                    </a:lnTo>
                    <a:lnTo>
                      <a:pt x="14942" y="10432"/>
                    </a:lnTo>
                    <a:lnTo>
                      <a:pt x="14924" y="10448"/>
                    </a:lnTo>
                    <a:lnTo>
                      <a:pt x="14906" y="10464"/>
                    </a:lnTo>
                    <a:lnTo>
                      <a:pt x="14887" y="10479"/>
                    </a:lnTo>
                    <a:lnTo>
                      <a:pt x="14868" y="10493"/>
                    </a:lnTo>
                    <a:lnTo>
                      <a:pt x="14848" y="10506"/>
                    </a:lnTo>
                    <a:lnTo>
                      <a:pt x="14827" y="10519"/>
                    </a:lnTo>
                    <a:lnTo>
                      <a:pt x="14804" y="10530"/>
                    </a:lnTo>
                    <a:lnTo>
                      <a:pt x="14782" y="10540"/>
                    </a:lnTo>
                    <a:lnTo>
                      <a:pt x="14759" y="10549"/>
                    </a:lnTo>
                    <a:lnTo>
                      <a:pt x="14736" y="10557"/>
                    </a:lnTo>
                    <a:lnTo>
                      <a:pt x="14712" y="10563"/>
                    </a:lnTo>
                    <a:lnTo>
                      <a:pt x="14688" y="10569"/>
                    </a:lnTo>
                    <a:lnTo>
                      <a:pt x="14663" y="10573"/>
                    </a:lnTo>
                    <a:lnTo>
                      <a:pt x="14637" y="10577"/>
                    </a:lnTo>
                    <a:lnTo>
                      <a:pt x="14612" y="10578"/>
                    </a:lnTo>
                    <a:lnTo>
                      <a:pt x="14586" y="10579"/>
                    </a:lnTo>
                    <a:lnTo>
                      <a:pt x="14012" y="10579"/>
                    </a:lnTo>
                    <a:lnTo>
                      <a:pt x="13989" y="10498"/>
                    </a:lnTo>
                    <a:lnTo>
                      <a:pt x="13962" y="10419"/>
                    </a:lnTo>
                    <a:lnTo>
                      <a:pt x="13934" y="10341"/>
                    </a:lnTo>
                    <a:lnTo>
                      <a:pt x="13902" y="10266"/>
                    </a:lnTo>
                    <a:lnTo>
                      <a:pt x="13867" y="10191"/>
                    </a:lnTo>
                    <a:lnTo>
                      <a:pt x="13829" y="10117"/>
                    </a:lnTo>
                    <a:lnTo>
                      <a:pt x="13788" y="10047"/>
                    </a:lnTo>
                    <a:lnTo>
                      <a:pt x="13745" y="9977"/>
                    </a:lnTo>
                    <a:lnTo>
                      <a:pt x="13699" y="9910"/>
                    </a:lnTo>
                    <a:lnTo>
                      <a:pt x="13650" y="9844"/>
                    </a:lnTo>
                    <a:lnTo>
                      <a:pt x="13598" y="9781"/>
                    </a:lnTo>
                    <a:lnTo>
                      <a:pt x="13545" y="9719"/>
                    </a:lnTo>
                    <a:lnTo>
                      <a:pt x="13489" y="9661"/>
                    </a:lnTo>
                    <a:lnTo>
                      <a:pt x="13430" y="9605"/>
                    </a:lnTo>
                    <a:lnTo>
                      <a:pt x="13370" y="9550"/>
                    </a:lnTo>
                    <a:lnTo>
                      <a:pt x="13308" y="9499"/>
                    </a:lnTo>
                    <a:lnTo>
                      <a:pt x="13242" y="9449"/>
                    </a:lnTo>
                    <a:lnTo>
                      <a:pt x="13176" y="9402"/>
                    </a:lnTo>
                    <a:lnTo>
                      <a:pt x="13107" y="9359"/>
                    </a:lnTo>
                    <a:lnTo>
                      <a:pt x="13036" y="9317"/>
                    </a:lnTo>
                    <a:lnTo>
                      <a:pt x="12964" y="9279"/>
                    </a:lnTo>
                    <a:lnTo>
                      <a:pt x="12890" y="9244"/>
                    </a:lnTo>
                    <a:lnTo>
                      <a:pt x="12815" y="9212"/>
                    </a:lnTo>
                    <a:lnTo>
                      <a:pt x="12737" y="9182"/>
                    </a:lnTo>
                    <a:lnTo>
                      <a:pt x="12658" y="9156"/>
                    </a:lnTo>
                    <a:lnTo>
                      <a:pt x="12578" y="9133"/>
                    </a:lnTo>
                    <a:lnTo>
                      <a:pt x="12497" y="9113"/>
                    </a:lnTo>
                    <a:lnTo>
                      <a:pt x="12413" y="9097"/>
                    </a:lnTo>
                    <a:lnTo>
                      <a:pt x="12330" y="9085"/>
                    </a:lnTo>
                    <a:lnTo>
                      <a:pt x="12244" y="9076"/>
                    </a:lnTo>
                    <a:lnTo>
                      <a:pt x="12159" y="9070"/>
                    </a:lnTo>
                    <a:lnTo>
                      <a:pt x="12071" y="9068"/>
                    </a:lnTo>
                    <a:lnTo>
                      <a:pt x="11984" y="9070"/>
                    </a:lnTo>
                    <a:lnTo>
                      <a:pt x="11898" y="9076"/>
                    </a:lnTo>
                    <a:lnTo>
                      <a:pt x="11813" y="9085"/>
                    </a:lnTo>
                    <a:lnTo>
                      <a:pt x="11729" y="9097"/>
                    </a:lnTo>
                    <a:lnTo>
                      <a:pt x="11646" y="9113"/>
                    </a:lnTo>
                    <a:lnTo>
                      <a:pt x="11564" y="9133"/>
                    </a:lnTo>
                    <a:lnTo>
                      <a:pt x="11484" y="9156"/>
                    </a:lnTo>
                    <a:lnTo>
                      <a:pt x="11405" y="9182"/>
                    </a:lnTo>
                    <a:lnTo>
                      <a:pt x="11328" y="9212"/>
                    </a:lnTo>
                    <a:lnTo>
                      <a:pt x="11252" y="9244"/>
                    </a:lnTo>
                    <a:lnTo>
                      <a:pt x="11178" y="9279"/>
                    </a:lnTo>
                    <a:lnTo>
                      <a:pt x="11106" y="9317"/>
                    </a:lnTo>
                    <a:lnTo>
                      <a:pt x="11035" y="9359"/>
                    </a:lnTo>
                    <a:lnTo>
                      <a:pt x="10967" y="9402"/>
                    </a:lnTo>
                    <a:lnTo>
                      <a:pt x="10899" y="9449"/>
                    </a:lnTo>
                    <a:lnTo>
                      <a:pt x="10835" y="9499"/>
                    </a:lnTo>
                    <a:lnTo>
                      <a:pt x="10772" y="9550"/>
                    </a:lnTo>
                    <a:lnTo>
                      <a:pt x="10711" y="9605"/>
                    </a:lnTo>
                    <a:lnTo>
                      <a:pt x="10653" y="9661"/>
                    </a:lnTo>
                    <a:lnTo>
                      <a:pt x="10597" y="9719"/>
                    </a:lnTo>
                    <a:lnTo>
                      <a:pt x="10543" y="9781"/>
                    </a:lnTo>
                    <a:lnTo>
                      <a:pt x="10492" y="9844"/>
                    </a:lnTo>
                    <a:lnTo>
                      <a:pt x="10444" y="9910"/>
                    </a:lnTo>
                    <a:lnTo>
                      <a:pt x="10397" y="9977"/>
                    </a:lnTo>
                    <a:lnTo>
                      <a:pt x="10354" y="10047"/>
                    </a:lnTo>
                    <a:lnTo>
                      <a:pt x="10313" y="10117"/>
                    </a:lnTo>
                    <a:lnTo>
                      <a:pt x="10275" y="10191"/>
                    </a:lnTo>
                    <a:lnTo>
                      <a:pt x="10240" y="10266"/>
                    </a:lnTo>
                    <a:lnTo>
                      <a:pt x="10208" y="10341"/>
                    </a:lnTo>
                    <a:lnTo>
                      <a:pt x="10179" y="10419"/>
                    </a:lnTo>
                    <a:lnTo>
                      <a:pt x="10153" y="10498"/>
                    </a:lnTo>
                    <a:lnTo>
                      <a:pt x="10131" y="10579"/>
                    </a:lnTo>
                    <a:lnTo>
                      <a:pt x="7473" y="10579"/>
                    </a:lnTo>
                    <a:lnTo>
                      <a:pt x="7450" y="10498"/>
                    </a:lnTo>
                    <a:lnTo>
                      <a:pt x="7425" y="10419"/>
                    </a:lnTo>
                    <a:lnTo>
                      <a:pt x="7396" y="10341"/>
                    </a:lnTo>
                    <a:lnTo>
                      <a:pt x="7363" y="10266"/>
                    </a:lnTo>
                    <a:lnTo>
                      <a:pt x="7328" y="10191"/>
                    </a:lnTo>
                    <a:lnTo>
                      <a:pt x="7290" y="10117"/>
                    </a:lnTo>
                    <a:lnTo>
                      <a:pt x="7250" y="10047"/>
                    </a:lnTo>
                    <a:lnTo>
                      <a:pt x="7207" y="9977"/>
                    </a:lnTo>
                    <a:lnTo>
                      <a:pt x="7160" y="9910"/>
                    </a:lnTo>
                    <a:lnTo>
                      <a:pt x="7112" y="9844"/>
                    </a:lnTo>
                    <a:lnTo>
                      <a:pt x="7061" y="9781"/>
                    </a:lnTo>
                    <a:lnTo>
                      <a:pt x="7006" y="9719"/>
                    </a:lnTo>
                    <a:lnTo>
                      <a:pt x="6951" y="9661"/>
                    </a:lnTo>
                    <a:lnTo>
                      <a:pt x="6892" y="9605"/>
                    </a:lnTo>
                    <a:lnTo>
                      <a:pt x="6831" y="9550"/>
                    </a:lnTo>
                    <a:lnTo>
                      <a:pt x="6769" y="9499"/>
                    </a:lnTo>
                    <a:lnTo>
                      <a:pt x="6705" y="9449"/>
                    </a:lnTo>
                    <a:lnTo>
                      <a:pt x="6637" y="9402"/>
                    </a:lnTo>
                    <a:lnTo>
                      <a:pt x="6569" y="9359"/>
                    </a:lnTo>
                    <a:lnTo>
                      <a:pt x="6498" y="9317"/>
                    </a:lnTo>
                    <a:lnTo>
                      <a:pt x="6426" y="9279"/>
                    </a:lnTo>
                    <a:lnTo>
                      <a:pt x="6351" y="9244"/>
                    </a:lnTo>
                    <a:lnTo>
                      <a:pt x="6276" y="9212"/>
                    </a:lnTo>
                    <a:lnTo>
                      <a:pt x="6199" y="9182"/>
                    </a:lnTo>
                    <a:lnTo>
                      <a:pt x="6120" y="9156"/>
                    </a:lnTo>
                    <a:lnTo>
                      <a:pt x="6040" y="9133"/>
                    </a:lnTo>
                    <a:lnTo>
                      <a:pt x="5958" y="9113"/>
                    </a:lnTo>
                    <a:lnTo>
                      <a:pt x="5876" y="9097"/>
                    </a:lnTo>
                    <a:lnTo>
                      <a:pt x="5791" y="9085"/>
                    </a:lnTo>
                    <a:lnTo>
                      <a:pt x="5707" y="9076"/>
                    </a:lnTo>
                    <a:lnTo>
                      <a:pt x="5620" y="9070"/>
                    </a:lnTo>
                    <a:lnTo>
                      <a:pt x="5533" y="9068"/>
                    </a:lnTo>
                    <a:lnTo>
                      <a:pt x="5446" y="9070"/>
                    </a:lnTo>
                    <a:lnTo>
                      <a:pt x="5360" y="9076"/>
                    </a:lnTo>
                    <a:lnTo>
                      <a:pt x="5274" y="9085"/>
                    </a:lnTo>
                    <a:lnTo>
                      <a:pt x="5191" y="9097"/>
                    </a:lnTo>
                    <a:lnTo>
                      <a:pt x="5107" y="9113"/>
                    </a:lnTo>
                    <a:lnTo>
                      <a:pt x="5026" y="9133"/>
                    </a:lnTo>
                    <a:lnTo>
                      <a:pt x="4946" y="9156"/>
                    </a:lnTo>
                    <a:lnTo>
                      <a:pt x="4867" y="9182"/>
                    </a:lnTo>
                    <a:lnTo>
                      <a:pt x="4789" y="9212"/>
                    </a:lnTo>
                    <a:lnTo>
                      <a:pt x="4714" y="9244"/>
                    </a:lnTo>
                    <a:lnTo>
                      <a:pt x="4639" y="9279"/>
                    </a:lnTo>
                    <a:lnTo>
                      <a:pt x="4567" y="9317"/>
                    </a:lnTo>
                    <a:lnTo>
                      <a:pt x="4497" y="9359"/>
                    </a:lnTo>
                    <a:lnTo>
                      <a:pt x="4428" y="9402"/>
                    </a:lnTo>
                    <a:lnTo>
                      <a:pt x="4361" y="9449"/>
                    </a:lnTo>
                    <a:lnTo>
                      <a:pt x="4296" y="9499"/>
                    </a:lnTo>
                    <a:lnTo>
                      <a:pt x="4233" y="9550"/>
                    </a:lnTo>
                    <a:lnTo>
                      <a:pt x="4173" y="9605"/>
                    </a:lnTo>
                    <a:lnTo>
                      <a:pt x="4114" y="9661"/>
                    </a:lnTo>
                    <a:lnTo>
                      <a:pt x="4059" y="9719"/>
                    </a:lnTo>
                    <a:lnTo>
                      <a:pt x="4005" y="9781"/>
                    </a:lnTo>
                    <a:lnTo>
                      <a:pt x="3953" y="9844"/>
                    </a:lnTo>
                    <a:lnTo>
                      <a:pt x="3905" y="9910"/>
                    </a:lnTo>
                    <a:lnTo>
                      <a:pt x="3859" y="9977"/>
                    </a:lnTo>
                    <a:lnTo>
                      <a:pt x="3816" y="10047"/>
                    </a:lnTo>
                    <a:lnTo>
                      <a:pt x="3774" y="10117"/>
                    </a:lnTo>
                    <a:lnTo>
                      <a:pt x="3737" y="10191"/>
                    </a:lnTo>
                    <a:lnTo>
                      <a:pt x="3702" y="10266"/>
                    </a:lnTo>
                    <a:lnTo>
                      <a:pt x="3670" y="10341"/>
                    </a:lnTo>
                    <a:lnTo>
                      <a:pt x="3640" y="10419"/>
                    </a:lnTo>
                    <a:lnTo>
                      <a:pt x="3614" y="10498"/>
                    </a:lnTo>
                    <a:lnTo>
                      <a:pt x="3592" y="10579"/>
                    </a:lnTo>
                    <a:lnTo>
                      <a:pt x="3018" y="10579"/>
                    </a:lnTo>
                    <a:lnTo>
                      <a:pt x="2993" y="10578"/>
                    </a:lnTo>
                    <a:lnTo>
                      <a:pt x="2967" y="10577"/>
                    </a:lnTo>
                    <a:lnTo>
                      <a:pt x="2941" y="10573"/>
                    </a:lnTo>
                    <a:lnTo>
                      <a:pt x="2917" y="10569"/>
                    </a:lnTo>
                    <a:lnTo>
                      <a:pt x="2892" y="10563"/>
                    </a:lnTo>
                    <a:lnTo>
                      <a:pt x="2869" y="10557"/>
                    </a:lnTo>
                    <a:lnTo>
                      <a:pt x="2845" y="10549"/>
                    </a:lnTo>
                    <a:lnTo>
                      <a:pt x="2823" y="10540"/>
                    </a:lnTo>
                    <a:lnTo>
                      <a:pt x="2800" y="10530"/>
                    </a:lnTo>
                    <a:lnTo>
                      <a:pt x="2778" y="10519"/>
                    </a:lnTo>
                    <a:lnTo>
                      <a:pt x="2757" y="10506"/>
                    </a:lnTo>
                    <a:lnTo>
                      <a:pt x="2737" y="10493"/>
                    </a:lnTo>
                    <a:lnTo>
                      <a:pt x="2717" y="10479"/>
                    </a:lnTo>
                    <a:lnTo>
                      <a:pt x="2698" y="10464"/>
                    </a:lnTo>
                    <a:lnTo>
                      <a:pt x="2680" y="10448"/>
                    </a:lnTo>
                    <a:lnTo>
                      <a:pt x="2663" y="10432"/>
                    </a:lnTo>
                    <a:lnTo>
                      <a:pt x="2646" y="10414"/>
                    </a:lnTo>
                    <a:lnTo>
                      <a:pt x="2630" y="10396"/>
                    </a:lnTo>
                    <a:lnTo>
                      <a:pt x="2615" y="10376"/>
                    </a:lnTo>
                    <a:lnTo>
                      <a:pt x="2601" y="10357"/>
                    </a:lnTo>
                    <a:lnTo>
                      <a:pt x="2588" y="10337"/>
                    </a:lnTo>
                    <a:lnTo>
                      <a:pt x="2576" y="10316"/>
                    </a:lnTo>
                    <a:lnTo>
                      <a:pt x="2565" y="10294"/>
                    </a:lnTo>
                    <a:lnTo>
                      <a:pt x="2555" y="10272"/>
                    </a:lnTo>
                    <a:lnTo>
                      <a:pt x="2546" y="10248"/>
                    </a:lnTo>
                    <a:lnTo>
                      <a:pt x="2538" y="10225"/>
                    </a:lnTo>
                    <a:lnTo>
                      <a:pt x="2531" y="10201"/>
                    </a:lnTo>
                    <a:lnTo>
                      <a:pt x="2526" y="10177"/>
                    </a:lnTo>
                    <a:lnTo>
                      <a:pt x="2521" y="10152"/>
                    </a:lnTo>
                    <a:lnTo>
                      <a:pt x="2518" y="10127"/>
                    </a:lnTo>
                    <a:lnTo>
                      <a:pt x="2516" y="10101"/>
                    </a:lnTo>
                    <a:lnTo>
                      <a:pt x="2515" y="10075"/>
                    </a:lnTo>
                    <a:lnTo>
                      <a:pt x="2515" y="8564"/>
                    </a:lnTo>
                    <a:lnTo>
                      <a:pt x="9053" y="8564"/>
                    </a:lnTo>
                    <a:lnTo>
                      <a:pt x="9131" y="8562"/>
                    </a:lnTo>
                    <a:lnTo>
                      <a:pt x="9207" y="8557"/>
                    </a:lnTo>
                    <a:lnTo>
                      <a:pt x="9283" y="8547"/>
                    </a:lnTo>
                    <a:lnTo>
                      <a:pt x="9357" y="8533"/>
                    </a:lnTo>
                    <a:lnTo>
                      <a:pt x="9431" y="8516"/>
                    </a:lnTo>
                    <a:lnTo>
                      <a:pt x="9502" y="8496"/>
                    </a:lnTo>
                    <a:lnTo>
                      <a:pt x="9571" y="8472"/>
                    </a:lnTo>
                    <a:lnTo>
                      <a:pt x="9641" y="8445"/>
                    </a:lnTo>
                    <a:lnTo>
                      <a:pt x="9707" y="8415"/>
                    </a:lnTo>
                    <a:lnTo>
                      <a:pt x="9773" y="8381"/>
                    </a:lnTo>
                    <a:lnTo>
                      <a:pt x="9835" y="8345"/>
                    </a:lnTo>
                    <a:lnTo>
                      <a:pt x="9896" y="8306"/>
                    </a:lnTo>
                    <a:lnTo>
                      <a:pt x="9956" y="8263"/>
                    </a:lnTo>
                    <a:lnTo>
                      <a:pt x="10013" y="8218"/>
                    </a:lnTo>
                    <a:lnTo>
                      <a:pt x="10067" y="8171"/>
                    </a:lnTo>
                    <a:lnTo>
                      <a:pt x="10120" y="8120"/>
                    </a:lnTo>
                    <a:lnTo>
                      <a:pt x="10170" y="8068"/>
                    </a:lnTo>
                    <a:lnTo>
                      <a:pt x="10217" y="8014"/>
                    </a:lnTo>
                    <a:lnTo>
                      <a:pt x="10263" y="7956"/>
                    </a:lnTo>
                    <a:lnTo>
                      <a:pt x="10305" y="7897"/>
                    </a:lnTo>
                    <a:lnTo>
                      <a:pt x="10344" y="7836"/>
                    </a:lnTo>
                    <a:lnTo>
                      <a:pt x="10380" y="7773"/>
                    </a:lnTo>
                    <a:lnTo>
                      <a:pt x="10413" y="7707"/>
                    </a:lnTo>
                    <a:lnTo>
                      <a:pt x="10444" y="7641"/>
                    </a:lnTo>
                    <a:lnTo>
                      <a:pt x="10471" y="7572"/>
                    </a:lnTo>
                    <a:lnTo>
                      <a:pt x="10495" y="7502"/>
                    </a:lnTo>
                    <a:lnTo>
                      <a:pt x="10515" y="7430"/>
                    </a:lnTo>
                    <a:lnTo>
                      <a:pt x="10532" y="7357"/>
                    </a:lnTo>
                    <a:lnTo>
                      <a:pt x="10545" y="7283"/>
                    </a:lnTo>
                    <a:lnTo>
                      <a:pt x="10554" y="7207"/>
                    </a:lnTo>
                    <a:lnTo>
                      <a:pt x="10560" y="7131"/>
                    </a:lnTo>
                    <a:lnTo>
                      <a:pt x="10562" y="7052"/>
                    </a:lnTo>
                    <a:lnTo>
                      <a:pt x="10562" y="3527"/>
                    </a:lnTo>
                    <a:lnTo>
                      <a:pt x="12574" y="3527"/>
                    </a:lnTo>
                    <a:lnTo>
                      <a:pt x="12605" y="3528"/>
                    </a:lnTo>
                    <a:lnTo>
                      <a:pt x="12637" y="3530"/>
                    </a:lnTo>
                    <a:lnTo>
                      <a:pt x="12668" y="3535"/>
                    </a:lnTo>
                    <a:lnTo>
                      <a:pt x="12698" y="3542"/>
                    </a:lnTo>
                    <a:lnTo>
                      <a:pt x="12727" y="3550"/>
                    </a:lnTo>
                    <a:lnTo>
                      <a:pt x="12756" y="3560"/>
                    </a:lnTo>
                    <a:lnTo>
                      <a:pt x="12784" y="3572"/>
                    </a:lnTo>
                    <a:lnTo>
                      <a:pt x="12812" y="3586"/>
                    </a:lnTo>
                    <a:lnTo>
                      <a:pt x="12838" y="3601"/>
                    </a:lnTo>
                    <a:lnTo>
                      <a:pt x="12864" y="3618"/>
                    </a:lnTo>
                    <a:lnTo>
                      <a:pt x="12888" y="3636"/>
                    </a:lnTo>
                    <a:lnTo>
                      <a:pt x="12911" y="3657"/>
                    </a:lnTo>
                    <a:lnTo>
                      <a:pt x="12933" y="3678"/>
                    </a:lnTo>
                    <a:lnTo>
                      <a:pt x="12954" y="3701"/>
                    </a:lnTo>
                    <a:lnTo>
                      <a:pt x="12975" y="3725"/>
                    </a:lnTo>
                    <a:lnTo>
                      <a:pt x="12993" y="3750"/>
                    </a:lnTo>
                    <a:lnTo>
                      <a:pt x="15005" y="6773"/>
                    </a:lnTo>
                    <a:lnTo>
                      <a:pt x="15015" y="6788"/>
                    </a:lnTo>
                    <a:lnTo>
                      <a:pt x="15024" y="6804"/>
                    </a:lnTo>
                    <a:lnTo>
                      <a:pt x="15033" y="6822"/>
                    </a:lnTo>
                    <a:lnTo>
                      <a:pt x="15041" y="6838"/>
                    </a:lnTo>
                    <a:lnTo>
                      <a:pt x="15049" y="6855"/>
                    </a:lnTo>
                    <a:lnTo>
                      <a:pt x="15056" y="6872"/>
                    </a:lnTo>
                    <a:lnTo>
                      <a:pt x="15062" y="6889"/>
                    </a:lnTo>
                    <a:lnTo>
                      <a:pt x="15067" y="6907"/>
                    </a:lnTo>
                    <a:lnTo>
                      <a:pt x="15072" y="6924"/>
                    </a:lnTo>
                    <a:lnTo>
                      <a:pt x="15077" y="6942"/>
                    </a:lnTo>
                    <a:lnTo>
                      <a:pt x="15081" y="6961"/>
                    </a:lnTo>
                    <a:lnTo>
                      <a:pt x="15084" y="6979"/>
                    </a:lnTo>
                    <a:lnTo>
                      <a:pt x="15086" y="6997"/>
                    </a:lnTo>
                    <a:lnTo>
                      <a:pt x="15088" y="7016"/>
                    </a:lnTo>
                    <a:lnTo>
                      <a:pt x="15089" y="7034"/>
                    </a:lnTo>
                    <a:lnTo>
                      <a:pt x="15089" y="7052"/>
                    </a:lnTo>
                    <a:lnTo>
                      <a:pt x="15089" y="10075"/>
                    </a:lnTo>
                    <a:close/>
                    <a:moveTo>
                      <a:pt x="12071" y="12090"/>
                    </a:moveTo>
                    <a:lnTo>
                      <a:pt x="12020" y="12089"/>
                    </a:lnTo>
                    <a:lnTo>
                      <a:pt x="11969" y="12085"/>
                    </a:lnTo>
                    <a:lnTo>
                      <a:pt x="11918" y="12078"/>
                    </a:lnTo>
                    <a:lnTo>
                      <a:pt x="11869" y="12070"/>
                    </a:lnTo>
                    <a:lnTo>
                      <a:pt x="11820" y="12058"/>
                    </a:lnTo>
                    <a:lnTo>
                      <a:pt x="11772" y="12045"/>
                    </a:lnTo>
                    <a:lnTo>
                      <a:pt x="11725" y="12029"/>
                    </a:lnTo>
                    <a:lnTo>
                      <a:pt x="11680" y="12011"/>
                    </a:lnTo>
                    <a:lnTo>
                      <a:pt x="11636" y="11991"/>
                    </a:lnTo>
                    <a:lnTo>
                      <a:pt x="11591" y="11968"/>
                    </a:lnTo>
                    <a:lnTo>
                      <a:pt x="11550" y="11944"/>
                    </a:lnTo>
                    <a:lnTo>
                      <a:pt x="11509" y="11918"/>
                    </a:lnTo>
                    <a:lnTo>
                      <a:pt x="11470" y="11890"/>
                    </a:lnTo>
                    <a:lnTo>
                      <a:pt x="11431" y="11861"/>
                    </a:lnTo>
                    <a:lnTo>
                      <a:pt x="11395" y="11828"/>
                    </a:lnTo>
                    <a:lnTo>
                      <a:pt x="11360" y="11795"/>
                    </a:lnTo>
                    <a:lnTo>
                      <a:pt x="11327" y="11760"/>
                    </a:lnTo>
                    <a:lnTo>
                      <a:pt x="11295" y="11724"/>
                    </a:lnTo>
                    <a:lnTo>
                      <a:pt x="11265" y="11685"/>
                    </a:lnTo>
                    <a:lnTo>
                      <a:pt x="11237" y="11646"/>
                    </a:lnTo>
                    <a:lnTo>
                      <a:pt x="11211" y="11606"/>
                    </a:lnTo>
                    <a:lnTo>
                      <a:pt x="11187" y="11563"/>
                    </a:lnTo>
                    <a:lnTo>
                      <a:pt x="11165" y="11520"/>
                    </a:lnTo>
                    <a:lnTo>
                      <a:pt x="11145" y="11475"/>
                    </a:lnTo>
                    <a:lnTo>
                      <a:pt x="11127" y="11429"/>
                    </a:lnTo>
                    <a:lnTo>
                      <a:pt x="11111" y="11382"/>
                    </a:lnTo>
                    <a:lnTo>
                      <a:pt x="11098" y="11335"/>
                    </a:lnTo>
                    <a:lnTo>
                      <a:pt x="11086" y="11286"/>
                    </a:lnTo>
                    <a:lnTo>
                      <a:pt x="11077" y="11236"/>
                    </a:lnTo>
                    <a:lnTo>
                      <a:pt x="11070" y="11186"/>
                    </a:lnTo>
                    <a:lnTo>
                      <a:pt x="11067" y="11135"/>
                    </a:lnTo>
                    <a:lnTo>
                      <a:pt x="11065" y="11083"/>
                    </a:lnTo>
                    <a:lnTo>
                      <a:pt x="11067" y="11031"/>
                    </a:lnTo>
                    <a:lnTo>
                      <a:pt x="11070" y="10980"/>
                    </a:lnTo>
                    <a:lnTo>
                      <a:pt x="11077" y="10930"/>
                    </a:lnTo>
                    <a:lnTo>
                      <a:pt x="11086" y="10880"/>
                    </a:lnTo>
                    <a:lnTo>
                      <a:pt x="11098" y="10831"/>
                    </a:lnTo>
                    <a:lnTo>
                      <a:pt x="11111" y="10784"/>
                    </a:lnTo>
                    <a:lnTo>
                      <a:pt x="11127" y="10736"/>
                    </a:lnTo>
                    <a:lnTo>
                      <a:pt x="11145" y="10691"/>
                    </a:lnTo>
                    <a:lnTo>
                      <a:pt x="11165" y="10646"/>
                    </a:lnTo>
                    <a:lnTo>
                      <a:pt x="11187" y="10603"/>
                    </a:lnTo>
                    <a:lnTo>
                      <a:pt x="11211" y="10561"/>
                    </a:lnTo>
                    <a:lnTo>
                      <a:pt x="11237" y="10520"/>
                    </a:lnTo>
                    <a:lnTo>
                      <a:pt x="11265" y="10480"/>
                    </a:lnTo>
                    <a:lnTo>
                      <a:pt x="11295" y="10442"/>
                    </a:lnTo>
                    <a:lnTo>
                      <a:pt x="11327" y="10406"/>
                    </a:lnTo>
                    <a:lnTo>
                      <a:pt x="11360" y="10370"/>
                    </a:lnTo>
                    <a:lnTo>
                      <a:pt x="11395" y="10337"/>
                    </a:lnTo>
                    <a:lnTo>
                      <a:pt x="11431" y="10306"/>
                    </a:lnTo>
                    <a:lnTo>
                      <a:pt x="11470" y="10276"/>
                    </a:lnTo>
                    <a:lnTo>
                      <a:pt x="11509" y="10247"/>
                    </a:lnTo>
                    <a:lnTo>
                      <a:pt x="11550" y="10221"/>
                    </a:lnTo>
                    <a:lnTo>
                      <a:pt x="11591" y="10197"/>
                    </a:lnTo>
                    <a:lnTo>
                      <a:pt x="11636" y="10175"/>
                    </a:lnTo>
                    <a:lnTo>
                      <a:pt x="11680" y="10155"/>
                    </a:lnTo>
                    <a:lnTo>
                      <a:pt x="11725" y="10137"/>
                    </a:lnTo>
                    <a:lnTo>
                      <a:pt x="11772" y="10120"/>
                    </a:lnTo>
                    <a:lnTo>
                      <a:pt x="11820" y="10107"/>
                    </a:lnTo>
                    <a:lnTo>
                      <a:pt x="11869" y="10096"/>
                    </a:lnTo>
                    <a:lnTo>
                      <a:pt x="11918" y="10087"/>
                    </a:lnTo>
                    <a:lnTo>
                      <a:pt x="11969" y="10080"/>
                    </a:lnTo>
                    <a:lnTo>
                      <a:pt x="12020" y="10076"/>
                    </a:lnTo>
                    <a:lnTo>
                      <a:pt x="12071" y="10075"/>
                    </a:lnTo>
                    <a:lnTo>
                      <a:pt x="12124" y="10076"/>
                    </a:lnTo>
                    <a:lnTo>
                      <a:pt x="12174" y="10080"/>
                    </a:lnTo>
                    <a:lnTo>
                      <a:pt x="12224" y="10087"/>
                    </a:lnTo>
                    <a:lnTo>
                      <a:pt x="12274" y="10096"/>
                    </a:lnTo>
                    <a:lnTo>
                      <a:pt x="12323" y="10107"/>
                    </a:lnTo>
                    <a:lnTo>
                      <a:pt x="12370" y="10120"/>
                    </a:lnTo>
                    <a:lnTo>
                      <a:pt x="12417" y="10137"/>
                    </a:lnTo>
                    <a:lnTo>
                      <a:pt x="12463" y="10155"/>
                    </a:lnTo>
                    <a:lnTo>
                      <a:pt x="12508" y="10175"/>
                    </a:lnTo>
                    <a:lnTo>
                      <a:pt x="12551" y="10197"/>
                    </a:lnTo>
                    <a:lnTo>
                      <a:pt x="12593" y="10221"/>
                    </a:lnTo>
                    <a:lnTo>
                      <a:pt x="12634" y="10247"/>
                    </a:lnTo>
                    <a:lnTo>
                      <a:pt x="12673" y="10276"/>
                    </a:lnTo>
                    <a:lnTo>
                      <a:pt x="12711" y="10306"/>
                    </a:lnTo>
                    <a:lnTo>
                      <a:pt x="12747" y="10337"/>
                    </a:lnTo>
                    <a:lnTo>
                      <a:pt x="12782" y="10370"/>
                    </a:lnTo>
                    <a:lnTo>
                      <a:pt x="12816" y="10406"/>
                    </a:lnTo>
                    <a:lnTo>
                      <a:pt x="12848" y="10442"/>
                    </a:lnTo>
                    <a:lnTo>
                      <a:pt x="12877" y="10480"/>
                    </a:lnTo>
                    <a:lnTo>
                      <a:pt x="12905" y="10520"/>
                    </a:lnTo>
                    <a:lnTo>
                      <a:pt x="12931" y="10561"/>
                    </a:lnTo>
                    <a:lnTo>
                      <a:pt x="12955" y="10603"/>
                    </a:lnTo>
                    <a:lnTo>
                      <a:pt x="12978" y="10646"/>
                    </a:lnTo>
                    <a:lnTo>
                      <a:pt x="12999" y="10691"/>
                    </a:lnTo>
                    <a:lnTo>
                      <a:pt x="13016" y="10736"/>
                    </a:lnTo>
                    <a:lnTo>
                      <a:pt x="13032" y="10784"/>
                    </a:lnTo>
                    <a:lnTo>
                      <a:pt x="13046" y="10831"/>
                    </a:lnTo>
                    <a:lnTo>
                      <a:pt x="13057" y="10880"/>
                    </a:lnTo>
                    <a:lnTo>
                      <a:pt x="13066" y="10930"/>
                    </a:lnTo>
                    <a:lnTo>
                      <a:pt x="13072" y="10980"/>
                    </a:lnTo>
                    <a:lnTo>
                      <a:pt x="13076" y="11031"/>
                    </a:lnTo>
                    <a:lnTo>
                      <a:pt x="13077" y="11083"/>
                    </a:lnTo>
                    <a:lnTo>
                      <a:pt x="13076" y="11135"/>
                    </a:lnTo>
                    <a:lnTo>
                      <a:pt x="13072" y="11186"/>
                    </a:lnTo>
                    <a:lnTo>
                      <a:pt x="13066" y="11236"/>
                    </a:lnTo>
                    <a:lnTo>
                      <a:pt x="13057" y="11286"/>
                    </a:lnTo>
                    <a:lnTo>
                      <a:pt x="13046" y="11335"/>
                    </a:lnTo>
                    <a:lnTo>
                      <a:pt x="13032" y="11382"/>
                    </a:lnTo>
                    <a:lnTo>
                      <a:pt x="13016" y="11429"/>
                    </a:lnTo>
                    <a:lnTo>
                      <a:pt x="12999" y="11475"/>
                    </a:lnTo>
                    <a:lnTo>
                      <a:pt x="12978" y="11520"/>
                    </a:lnTo>
                    <a:lnTo>
                      <a:pt x="12955" y="11563"/>
                    </a:lnTo>
                    <a:lnTo>
                      <a:pt x="12931" y="11606"/>
                    </a:lnTo>
                    <a:lnTo>
                      <a:pt x="12905" y="11646"/>
                    </a:lnTo>
                    <a:lnTo>
                      <a:pt x="12877" y="11685"/>
                    </a:lnTo>
                    <a:lnTo>
                      <a:pt x="12848" y="11724"/>
                    </a:lnTo>
                    <a:lnTo>
                      <a:pt x="12816" y="11760"/>
                    </a:lnTo>
                    <a:lnTo>
                      <a:pt x="12782" y="11795"/>
                    </a:lnTo>
                    <a:lnTo>
                      <a:pt x="12747" y="11828"/>
                    </a:lnTo>
                    <a:lnTo>
                      <a:pt x="12711" y="11861"/>
                    </a:lnTo>
                    <a:lnTo>
                      <a:pt x="12673" y="11890"/>
                    </a:lnTo>
                    <a:lnTo>
                      <a:pt x="12634" y="11918"/>
                    </a:lnTo>
                    <a:lnTo>
                      <a:pt x="12593" y="11944"/>
                    </a:lnTo>
                    <a:lnTo>
                      <a:pt x="12551" y="11968"/>
                    </a:lnTo>
                    <a:lnTo>
                      <a:pt x="12508" y="11991"/>
                    </a:lnTo>
                    <a:lnTo>
                      <a:pt x="12463" y="12011"/>
                    </a:lnTo>
                    <a:lnTo>
                      <a:pt x="12417" y="12029"/>
                    </a:lnTo>
                    <a:lnTo>
                      <a:pt x="12370" y="12045"/>
                    </a:lnTo>
                    <a:lnTo>
                      <a:pt x="12323" y="12058"/>
                    </a:lnTo>
                    <a:lnTo>
                      <a:pt x="12274" y="12070"/>
                    </a:lnTo>
                    <a:lnTo>
                      <a:pt x="12224" y="12078"/>
                    </a:lnTo>
                    <a:lnTo>
                      <a:pt x="12174" y="12085"/>
                    </a:lnTo>
                    <a:lnTo>
                      <a:pt x="12124" y="12089"/>
                    </a:lnTo>
                    <a:lnTo>
                      <a:pt x="12071" y="12090"/>
                    </a:lnTo>
                    <a:close/>
                    <a:moveTo>
                      <a:pt x="5533" y="12090"/>
                    </a:moveTo>
                    <a:lnTo>
                      <a:pt x="5481" y="12089"/>
                    </a:lnTo>
                    <a:lnTo>
                      <a:pt x="5430" y="12085"/>
                    </a:lnTo>
                    <a:lnTo>
                      <a:pt x="5380" y="12078"/>
                    </a:lnTo>
                    <a:lnTo>
                      <a:pt x="5330" y="12070"/>
                    </a:lnTo>
                    <a:lnTo>
                      <a:pt x="5281" y="12058"/>
                    </a:lnTo>
                    <a:lnTo>
                      <a:pt x="5234" y="12045"/>
                    </a:lnTo>
                    <a:lnTo>
                      <a:pt x="5187" y="12029"/>
                    </a:lnTo>
                    <a:lnTo>
                      <a:pt x="5141" y="12011"/>
                    </a:lnTo>
                    <a:lnTo>
                      <a:pt x="5097" y="11991"/>
                    </a:lnTo>
                    <a:lnTo>
                      <a:pt x="5054" y="11968"/>
                    </a:lnTo>
                    <a:lnTo>
                      <a:pt x="5012" y="11944"/>
                    </a:lnTo>
                    <a:lnTo>
                      <a:pt x="4970" y="11918"/>
                    </a:lnTo>
                    <a:lnTo>
                      <a:pt x="4931" y="11890"/>
                    </a:lnTo>
                    <a:lnTo>
                      <a:pt x="4893" y="11861"/>
                    </a:lnTo>
                    <a:lnTo>
                      <a:pt x="4857" y="11828"/>
                    </a:lnTo>
                    <a:lnTo>
                      <a:pt x="4821" y="11795"/>
                    </a:lnTo>
                    <a:lnTo>
                      <a:pt x="4788" y="11760"/>
                    </a:lnTo>
                    <a:lnTo>
                      <a:pt x="4757" y="11724"/>
                    </a:lnTo>
                    <a:lnTo>
                      <a:pt x="4727" y="11685"/>
                    </a:lnTo>
                    <a:lnTo>
                      <a:pt x="4699" y="11646"/>
                    </a:lnTo>
                    <a:lnTo>
                      <a:pt x="4673" y="11606"/>
                    </a:lnTo>
                    <a:lnTo>
                      <a:pt x="4648" y="11563"/>
                    </a:lnTo>
                    <a:lnTo>
                      <a:pt x="4626" y="11520"/>
                    </a:lnTo>
                    <a:lnTo>
                      <a:pt x="4606" y="11475"/>
                    </a:lnTo>
                    <a:lnTo>
                      <a:pt x="4588" y="11429"/>
                    </a:lnTo>
                    <a:lnTo>
                      <a:pt x="4572" y="11382"/>
                    </a:lnTo>
                    <a:lnTo>
                      <a:pt x="4559" y="11335"/>
                    </a:lnTo>
                    <a:lnTo>
                      <a:pt x="4548" y="11286"/>
                    </a:lnTo>
                    <a:lnTo>
                      <a:pt x="4539" y="11236"/>
                    </a:lnTo>
                    <a:lnTo>
                      <a:pt x="4533" y="11186"/>
                    </a:lnTo>
                    <a:lnTo>
                      <a:pt x="4529" y="11135"/>
                    </a:lnTo>
                    <a:lnTo>
                      <a:pt x="4527" y="11083"/>
                    </a:lnTo>
                    <a:lnTo>
                      <a:pt x="4529" y="11031"/>
                    </a:lnTo>
                    <a:lnTo>
                      <a:pt x="4533" y="10980"/>
                    </a:lnTo>
                    <a:lnTo>
                      <a:pt x="4539" y="10930"/>
                    </a:lnTo>
                    <a:lnTo>
                      <a:pt x="4548" y="10880"/>
                    </a:lnTo>
                    <a:lnTo>
                      <a:pt x="4559" y="10831"/>
                    </a:lnTo>
                    <a:lnTo>
                      <a:pt x="4572" y="10784"/>
                    </a:lnTo>
                    <a:lnTo>
                      <a:pt x="4588" y="10736"/>
                    </a:lnTo>
                    <a:lnTo>
                      <a:pt x="4606" y="10691"/>
                    </a:lnTo>
                    <a:lnTo>
                      <a:pt x="4626" y="10646"/>
                    </a:lnTo>
                    <a:lnTo>
                      <a:pt x="4648" y="10603"/>
                    </a:lnTo>
                    <a:lnTo>
                      <a:pt x="4673" y="10561"/>
                    </a:lnTo>
                    <a:lnTo>
                      <a:pt x="4699" y="10520"/>
                    </a:lnTo>
                    <a:lnTo>
                      <a:pt x="4727" y="10480"/>
                    </a:lnTo>
                    <a:lnTo>
                      <a:pt x="4757" y="10442"/>
                    </a:lnTo>
                    <a:lnTo>
                      <a:pt x="4788" y="10406"/>
                    </a:lnTo>
                    <a:lnTo>
                      <a:pt x="4821" y="10370"/>
                    </a:lnTo>
                    <a:lnTo>
                      <a:pt x="4857" y="10337"/>
                    </a:lnTo>
                    <a:lnTo>
                      <a:pt x="4893" y="10306"/>
                    </a:lnTo>
                    <a:lnTo>
                      <a:pt x="4931" y="10276"/>
                    </a:lnTo>
                    <a:lnTo>
                      <a:pt x="4970" y="10247"/>
                    </a:lnTo>
                    <a:lnTo>
                      <a:pt x="5012" y="10221"/>
                    </a:lnTo>
                    <a:lnTo>
                      <a:pt x="5054" y="10197"/>
                    </a:lnTo>
                    <a:lnTo>
                      <a:pt x="5097" y="10175"/>
                    </a:lnTo>
                    <a:lnTo>
                      <a:pt x="5141" y="10155"/>
                    </a:lnTo>
                    <a:lnTo>
                      <a:pt x="5187" y="10137"/>
                    </a:lnTo>
                    <a:lnTo>
                      <a:pt x="5234" y="10120"/>
                    </a:lnTo>
                    <a:lnTo>
                      <a:pt x="5281" y="10107"/>
                    </a:lnTo>
                    <a:lnTo>
                      <a:pt x="5330" y="10096"/>
                    </a:lnTo>
                    <a:lnTo>
                      <a:pt x="5380" y="10087"/>
                    </a:lnTo>
                    <a:lnTo>
                      <a:pt x="5430" y="10080"/>
                    </a:lnTo>
                    <a:lnTo>
                      <a:pt x="5481" y="10076"/>
                    </a:lnTo>
                    <a:lnTo>
                      <a:pt x="5533" y="10075"/>
                    </a:lnTo>
                    <a:lnTo>
                      <a:pt x="5585" y="10076"/>
                    </a:lnTo>
                    <a:lnTo>
                      <a:pt x="5636" y="10080"/>
                    </a:lnTo>
                    <a:lnTo>
                      <a:pt x="5687" y="10087"/>
                    </a:lnTo>
                    <a:lnTo>
                      <a:pt x="5736" y="10096"/>
                    </a:lnTo>
                    <a:lnTo>
                      <a:pt x="5784" y="10107"/>
                    </a:lnTo>
                    <a:lnTo>
                      <a:pt x="5832" y="10120"/>
                    </a:lnTo>
                    <a:lnTo>
                      <a:pt x="5879" y="10137"/>
                    </a:lnTo>
                    <a:lnTo>
                      <a:pt x="5924" y="10155"/>
                    </a:lnTo>
                    <a:lnTo>
                      <a:pt x="5969" y="10175"/>
                    </a:lnTo>
                    <a:lnTo>
                      <a:pt x="6012" y="10197"/>
                    </a:lnTo>
                    <a:lnTo>
                      <a:pt x="6055" y="10221"/>
                    </a:lnTo>
                    <a:lnTo>
                      <a:pt x="6095" y="10247"/>
                    </a:lnTo>
                    <a:lnTo>
                      <a:pt x="6135" y="10276"/>
                    </a:lnTo>
                    <a:lnTo>
                      <a:pt x="6172" y="10306"/>
                    </a:lnTo>
                    <a:lnTo>
                      <a:pt x="6210" y="10337"/>
                    </a:lnTo>
                    <a:lnTo>
                      <a:pt x="6244" y="10370"/>
                    </a:lnTo>
                    <a:lnTo>
                      <a:pt x="6277" y="10406"/>
                    </a:lnTo>
                    <a:lnTo>
                      <a:pt x="6309" y="10442"/>
                    </a:lnTo>
                    <a:lnTo>
                      <a:pt x="6339" y="10480"/>
                    </a:lnTo>
                    <a:lnTo>
                      <a:pt x="6368" y="10520"/>
                    </a:lnTo>
                    <a:lnTo>
                      <a:pt x="6394" y="10561"/>
                    </a:lnTo>
                    <a:lnTo>
                      <a:pt x="6418" y="10603"/>
                    </a:lnTo>
                    <a:lnTo>
                      <a:pt x="6440" y="10646"/>
                    </a:lnTo>
                    <a:lnTo>
                      <a:pt x="6460" y="10691"/>
                    </a:lnTo>
                    <a:lnTo>
                      <a:pt x="6478" y="10736"/>
                    </a:lnTo>
                    <a:lnTo>
                      <a:pt x="6493" y="10784"/>
                    </a:lnTo>
                    <a:lnTo>
                      <a:pt x="6507" y="10831"/>
                    </a:lnTo>
                    <a:lnTo>
                      <a:pt x="6518" y="10880"/>
                    </a:lnTo>
                    <a:lnTo>
                      <a:pt x="6528" y="10930"/>
                    </a:lnTo>
                    <a:lnTo>
                      <a:pt x="6534" y="10980"/>
                    </a:lnTo>
                    <a:lnTo>
                      <a:pt x="6538" y="11031"/>
                    </a:lnTo>
                    <a:lnTo>
                      <a:pt x="6539" y="11083"/>
                    </a:lnTo>
                    <a:lnTo>
                      <a:pt x="6538" y="11135"/>
                    </a:lnTo>
                    <a:lnTo>
                      <a:pt x="6534" y="11186"/>
                    </a:lnTo>
                    <a:lnTo>
                      <a:pt x="6528" y="11236"/>
                    </a:lnTo>
                    <a:lnTo>
                      <a:pt x="6518" y="11286"/>
                    </a:lnTo>
                    <a:lnTo>
                      <a:pt x="6507" y="11335"/>
                    </a:lnTo>
                    <a:lnTo>
                      <a:pt x="6493" y="11382"/>
                    </a:lnTo>
                    <a:lnTo>
                      <a:pt x="6478" y="11429"/>
                    </a:lnTo>
                    <a:lnTo>
                      <a:pt x="6460" y="11475"/>
                    </a:lnTo>
                    <a:lnTo>
                      <a:pt x="6440" y="11520"/>
                    </a:lnTo>
                    <a:lnTo>
                      <a:pt x="6418" y="11563"/>
                    </a:lnTo>
                    <a:lnTo>
                      <a:pt x="6394" y="11606"/>
                    </a:lnTo>
                    <a:lnTo>
                      <a:pt x="6368" y="11646"/>
                    </a:lnTo>
                    <a:lnTo>
                      <a:pt x="6339" y="11685"/>
                    </a:lnTo>
                    <a:lnTo>
                      <a:pt x="6309" y="11724"/>
                    </a:lnTo>
                    <a:lnTo>
                      <a:pt x="6277" y="11760"/>
                    </a:lnTo>
                    <a:lnTo>
                      <a:pt x="6244" y="11795"/>
                    </a:lnTo>
                    <a:lnTo>
                      <a:pt x="6210" y="11828"/>
                    </a:lnTo>
                    <a:lnTo>
                      <a:pt x="6172" y="11861"/>
                    </a:lnTo>
                    <a:lnTo>
                      <a:pt x="6135" y="11890"/>
                    </a:lnTo>
                    <a:lnTo>
                      <a:pt x="6095" y="11918"/>
                    </a:lnTo>
                    <a:lnTo>
                      <a:pt x="6055" y="11944"/>
                    </a:lnTo>
                    <a:lnTo>
                      <a:pt x="6012" y="11968"/>
                    </a:lnTo>
                    <a:lnTo>
                      <a:pt x="5969" y="11991"/>
                    </a:lnTo>
                    <a:lnTo>
                      <a:pt x="5924" y="12011"/>
                    </a:lnTo>
                    <a:lnTo>
                      <a:pt x="5879" y="12029"/>
                    </a:lnTo>
                    <a:lnTo>
                      <a:pt x="5832" y="12045"/>
                    </a:lnTo>
                    <a:lnTo>
                      <a:pt x="5784" y="12058"/>
                    </a:lnTo>
                    <a:lnTo>
                      <a:pt x="5736" y="12070"/>
                    </a:lnTo>
                    <a:lnTo>
                      <a:pt x="5687" y="12078"/>
                    </a:lnTo>
                    <a:lnTo>
                      <a:pt x="5636" y="12085"/>
                    </a:lnTo>
                    <a:lnTo>
                      <a:pt x="5585" y="12089"/>
                    </a:lnTo>
                    <a:lnTo>
                      <a:pt x="5533" y="12090"/>
                    </a:lnTo>
                    <a:close/>
                    <a:moveTo>
                      <a:pt x="1509" y="7556"/>
                    </a:moveTo>
                    <a:lnTo>
                      <a:pt x="1483" y="7556"/>
                    </a:lnTo>
                    <a:lnTo>
                      <a:pt x="1458" y="7554"/>
                    </a:lnTo>
                    <a:lnTo>
                      <a:pt x="1432" y="7551"/>
                    </a:lnTo>
                    <a:lnTo>
                      <a:pt x="1407" y="7546"/>
                    </a:lnTo>
                    <a:lnTo>
                      <a:pt x="1383" y="7541"/>
                    </a:lnTo>
                    <a:lnTo>
                      <a:pt x="1359" y="7534"/>
                    </a:lnTo>
                    <a:lnTo>
                      <a:pt x="1336" y="7526"/>
                    </a:lnTo>
                    <a:lnTo>
                      <a:pt x="1313" y="7517"/>
                    </a:lnTo>
                    <a:lnTo>
                      <a:pt x="1291" y="7507"/>
                    </a:lnTo>
                    <a:lnTo>
                      <a:pt x="1269" y="7496"/>
                    </a:lnTo>
                    <a:lnTo>
                      <a:pt x="1248" y="7484"/>
                    </a:lnTo>
                    <a:lnTo>
                      <a:pt x="1228" y="7470"/>
                    </a:lnTo>
                    <a:lnTo>
                      <a:pt x="1208" y="7456"/>
                    </a:lnTo>
                    <a:lnTo>
                      <a:pt x="1189" y="7441"/>
                    </a:lnTo>
                    <a:lnTo>
                      <a:pt x="1171" y="7426"/>
                    </a:lnTo>
                    <a:lnTo>
                      <a:pt x="1154" y="7409"/>
                    </a:lnTo>
                    <a:lnTo>
                      <a:pt x="1137" y="7392"/>
                    </a:lnTo>
                    <a:lnTo>
                      <a:pt x="1121" y="7374"/>
                    </a:lnTo>
                    <a:lnTo>
                      <a:pt x="1106" y="7355"/>
                    </a:lnTo>
                    <a:lnTo>
                      <a:pt x="1091" y="7334"/>
                    </a:lnTo>
                    <a:lnTo>
                      <a:pt x="1078" y="7314"/>
                    </a:lnTo>
                    <a:lnTo>
                      <a:pt x="1066" y="7293"/>
                    </a:lnTo>
                    <a:lnTo>
                      <a:pt x="1055" y="7271"/>
                    </a:lnTo>
                    <a:lnTo>
                      <a:pt x="1045" y="7249"/>
                    </a:lnTo>
                    <a:lnTo>
                      <a:pt x="1036" y="7226"/>
                    </a:lnTo>
                    <a:lnTo>
                      <a:pt x="1029" y="7202"/>
                    </a:lnTo>
                    <a:lnTo>
                      <a:pt x="1022" y="7179"/>
                    </a:lnTo>
                    <a:lnTo>
                      <a:pt x="1016" y="7154"/>
                    </a:lnTo>
                    <a:lnTo>
                      <a:pt x="1012" y="7130"/>
                    </a:lnTo>
                    <a:lnTo>
                      <a:pt x="1009" y="7105"/>
                    </a:lnTo>
                    <a:lnTo>
                      <a:pt x="1007" y="7079"/>
                    </a:lnTo>
                    <a:lnTo>
                      <a:pt x="1006" y="7052"/>
                    </a:lnTo>
                    <a:lnTo>
                      <a:pt x="1006" y="1511"/>
                    </a:lnTo>
                    <a:lnTo>
                      <a:pt x="1007" y="1485"/>
                    </a:lnTo>
                    <a:lnTo>
                      <a:pt x="1009" y="1460"/>
                    </a:lnTo>
                    <a:lnTo>
                      <a:pt x="1012" y="1435"/>
                    </a:lnTo>
                    <a:lnTo>
                      <a:pt x="1016" y="1410"/>
                    </a:lnTo>
                    <a:lnTo>
                      <a:pt x="1022" y="1385"/>
                    </a:lnTo>
                    <a:lnTo>
                      <a:pt x="1029" y="1361"/>
                    </a:lnTo>
                    <a:lnTo>
                      <a:pt x="1036" y="1338"/>
                    </a:lnTo>
                    <a:lnTo>
                      <a:pt x="1045" y="1315"/>
                    </a:lnTo>
                    <a:lnTo>
                      <a:pt x="1055" y="1293"/>
                    </a:lnTo>
                    <a:lnTo>
                      <a:pt x="1066" y="1271"/>
                    </a:lnTo>
                    <a:lnTo>
                      <a:pt x="1078" y="1249"/>
                    </a:lnTo>
                    <a:lnTo>
                      <a:pt x="1091" y="1229"/>
                    </a:lnTo>
                    <a:lnTo>
                      <a:pt x="1106" y="1209"/>
                    </a:lnTo>
                    <a:lnTo>
                      <a:pt x="1121" y="1191"/>
                    </a:lnTo>
                    <a:lnTo>
                      <a:pt x="1137" y="1172"/>
                    </a:lnTo>
                    <a:lnTo>
                      <a:pt x="1154" y="1155"/>
                    </a:lnTo>
                    <a:lnTo>
                      <a:pt x="1171" y="1138"/>
                    </a:lnTo>
                    <a:lnTo>
                      <a:pt x="1189" y="1122"/>
                    </a:lnTo>
                    <a:lnTo>
                      <a:pt x="1208" y="1107"/>
                    </a:lnTo>
                    <a:lnTo>
                      <a:pt x="1228" y="1093"/>
                    </a:lnTo>
                    <a:lnTo>
                      <a:pt x="1248" y="1080"/>
                    </a:lnTo>
                    <a:lnTo>
                      <a:pt x="1269" y="1068"/>
                    </a:lnTo>
                    <a:lnTo>
                      <a:pt x="1291" y="1057"/>
                    </a:lnTo>
                    <a:lnTo>
                      <a:pt x="1313" y="1047"/>
                    </a:lnTo>
                    <a:lnTo>
                      <a:pt x="1336" y="1038"/>
                    </a:lnTo>
                    <a:lnTo>
                      <a:pt x="1359" y="1030"/>
                    </a:lnTo>
                    <a:lnTo>
                      <a:pt x="1383" y="1023"/>
                    </a:lnTo>
                    <a:lnTo>
                      <a:pt x="1407" y="1018"/>
                    </a:lnTo>
                    <a:lnTo>
                      <a:pt x="1432" y="1013"/>
                    </a:lnTo>
                    <a:lnTo>
                      <a:pt x="1458" y="1010"/>
                    </a:lnTo>
                    <a:lnTo>
                      <a:pt x="1483" y="1008"/>
                    </a:lnTo>
                    <a:lnTo>
                      <a:pt x="1509" y="1008"/>
                    </a:lnTo>
                    <a:lnTo>
                      <a:pt x="9053" y="1008"/>
                    </a:lnTo>
                    <a:lnTo>
                      <a:pt x="9080" y="1008"/>
                    </a:lnTo>
                    <a:lnTo>
                      <a:pt x="9105" y="1010"/>
                    </a:lnTo>
                    <a:lnTo>
                      <a:pt x="9131" y="1013"/>
                    </a:lnTo>
                    <a:lnTo>
                      <a:pt x="9155" y="1018"/>
                    </a:lnTo>
                    <a:lnTo>
                      <a:pt x="9179" y="1023"/>
                    </a:lnTo>
                    <a:lnTo>
                      <a:pt x="9203" y="1030"/>
                    </a:lnTo>
                    <a:lnTo>
                      <a:pt x="9226" y="1038"/>
                    </a:lnTo>
                    <a:lnTo>
                      <a:pt x="9250" y="1047"/>
                    </a:lnTo>
                    <a:lnTo>
                      <a:pt x="9272" y="1057"/>
                    </a:lnTo>
                    <a:lnTo>
                      <a:pt x="9294" y="1068"/>
                    </a:lnTo>
                    <a:lnTo>
                      <a:pt x="9315" y="1080"/>
                    </a:lnTo>
                    <a:lnTo>
                      <a:pt x="9335" y="1093"/>
                    </a:lnTo>
                    <a:lnTo>
                      <a:pt x="9355" y="1107"/>
                    </a:lnTo>
                    <a:lnTo>
                      <a:pt x="9373" y="1122"/>
                    </a:lnTo>
                    <a:lnTo>
                      <a:pt x="9392" y="1138"/>
                    </a:lnTo>
                    <a:lnTo>
                      <a:pt x="9410" y="1155"/>
                    </a:lnTo>
                    <a:lnTo>
                      <a:pt x="9426" y="1172"/>
                    </a:lnTo>
                    <a:lnTo>
                      <a:pt x="9442" y="1191"/>
                    </a:lnTo>
                    <a:lnTo>
                      <a:pt x="9457" y="1209"/>
                    </a:lnTo>
                    <a:lnTo>
                      <a:pt x="9471" y="1229"/>
                    </a:lnTo>
                    <a:lnTo>
                      <a:pt x="9484" y="1249"/>
                    </a:lnTo>
                    <a:lnTo>
                      <a:pt x="9496" y="1271"/>
                    </a:lnTo>
                    <a:lnTo>
                      <a:pt x="9507" y="1293"/>
                    </a:lnTo>
                    <a:lnTo>
                      <a:pt x="9517" y="1315"/>
                    </a:lnTo>
                    <a:lnTo>
                      <a:pt x="9526" y="1338"/>
                    </a:lnTo>
                    <a:lnTo>
                      <a:pt x="9534" y="1361"/>
                    </a:lnTo>
                    <a:lnTo>
                      <a:pt x="9541" y="1385"/>
                    </a:lnTo>
                    <a:lnTo>
                      <a:pt x="9546" y="1410"/>
                    </a:lnTo>
                    <a:lnTo>
                      <a:pt x="9550" y="1435"/>
                    </a:lnTo>
                    <a:lnTo>
                      <a:pt x="9554" y="1460"/>
                    </a:lnTo>
                    <a:lnTo>
                      <a:pt x="9556" y="1485"/>
                    </a:lnTo>
                    <a:lnTo>
                      <a:pt x="9556" y="1511"/>
                    </a:lnTo>
                    <a:lnTo>
                      <a:pt x="9556" y="2519"/>
                    </a:lnTo>
                    <a:lnTo>
                      <a:pt x="9556" y="3527"/>
                    </a:lnTo>
                    <a:lnTo>
                      <a:pt x="9556" y="7052"/>
                    </a:lnTo>
                    <a:lnTo>
                      <a:pt x="9556" y="7079"/>
                    </a:lnTo>
                    <a:lnTo>
                      <a:pt x="9554" y="7105"/>
                    </a:lnTo>
                    <a:lnTo>
                      <a:pt x="9550" y="7130"/>
                    </a:lnTo>
                    <a:lnTo>
                      <a:pt x="9546" y="7154"/>
                    </a:lnTo>
                    <a:lnTo>
                      <a:pt x="9541" y="7179"/>
                    </a:lnTo>
                    <a:lnTo>
                      <a:pt x="9534" y="7202"/>
                    </a:lnTo>
                    <a:lnTo>
                      <a:pt x="9526" y="7226"/>
                    </a:lnTo>
                    <a:lnTo>
                      <a:pt x="9517" y="7249"/>
                    </a:lnTo>
                    <a:lnTo>
                      <a:pt x="9507" y="7271"/>
                    </a:lnTo>
                    <a:lnTo>
                      <a:pt x="9496" y="7293"/>
                    </a:lnTo>
                    <a:lnTo>
                      <a:pt x="9484" y="7314"/>
                    </a:lnTo>
                    <a:lnTo>
                      <a:pt x="9471" y="7334"/>
                    </a:lnTo>
                    <a:lnTo>
                      <a:pt x="9457" y="7355"/>
                    </a:lnTo>
                    <a:lnTo>
                      <a:pt x="9442" y="7374"/>
                    </a:lnTo>
                    <a:lnTo>
                      <a:pt x="9426" y="7392"/>
                    </a:lnTo>
                    <a:lnTo>
                      <a:pt x="9410" y="7409"/>
                    </a:lnTo>
                    <a:lnTo>
                      <a:pt x="9392" y="7426"/>
                    </a:lnTo>
                    <a:lnTo>
                      <a:pt x="9373" y="7441"/>
                    </a:lnTo>
                    <a:lnTo>
                      <a:pt x="9355" y="7456"/>
                    </a:lnTo>
                    <a:lnTo>
                      <a:pt x="9335" y="7470"/>
                    </a:lnTo>
                    <a:lnTo>
                      <a:pt x="9315" y="7484"/>
                    </a:lnTo>
                    <a:lnTo>
                      <a:pt x="9294" y="7496"/>
                    </a:lnTo>
                    <a:lnTo>
                      <a:pt x="9272" y="7507"/>
                    </a:lnTo>
                    <a:lnTo>
                      <a:pt x="9250" y="7517"/>
                    </a:lnTo>
                    <a:lnTo>
                      <a:pt x="9226" y="7526"/>
                    </a:lnTo>
                    <a:lnTo>
                      <a:pt x="9203" y="7534"/>
                    </a:lnTo>
                    <a:lnTo>
                      <a:pt x="9179" y="7541"/>
                    </a:lnTo>
                    <a:lnTo>
                      <a:pt x="9155" y="7546"/>
                    </a:lnTo>
                    <a:lnTo>
                      <a:pt x="9131" y="7551"/>
                    </a:lnTo>
                    <a:lnTo>
                      <a:pt x="9105" y="7554"/>
                    </a:lnTo>
                    <a:lnTo>
                      <a:pt x="9080" y="7556"/>
                    </a:lnTo>
                    <a:lnTo>
                      <a:pt x="9053" y="7556"/>
                    </a:lnTo>
                    <a:lnTo>
                      <a:pt x="1509" y="7556"/>
                    </a:lnTo>
                    <a:close/>
                    <a:moveTo>
                      <a:pt x="15842" y="6214"/>
                    </a:moveTo>
                    <a:lnTo>
                      <a:pt x="13830" y="3192"/>
                    </a:lnTo>
                    <a:lnTo>
                      <a:pt x="13802" y="3153"/>
                    </a:lnTo>
                    <a:lnTo>
                      <a:pt x="13774" y="3115"/>
                    </a:lnTo>
                    <a:lnTo>
                      <a:pt x="13746" y="3077"/>
                    </a:lnTo>
                    <a:lnTo>
                      <a:pt x="13716" y="3042"/>
                    </a:lnTo>
                    <a:lnTo>
                      <a:pt x="13685" y="3007"/>
                    </a:lnTo>
                    <a:lnTo>
                      <a:pt x="13653" y="2973"/>
                    </a:lnTo>
                    <a:lnTo>
                      <a:pt x="13619" y="2940"/>
                    </a:lnTo>
                    <a:lnTo>
                      <a:pt x="13586" y="2909"/>
                    </a:lnTo>
                    <a:lnTo>
                      <a:pt x="13551" y="2878"/>
                    </a:lnTo>
                    <a:lnTo>
                      <a:pt x="13516" y="2849"/>
                    </a:lnTo>
                    <a:lnTo>
                      <a:pt x="13480" y="2820"/>
                    </a:lnTo>
                    <a:lnTo>
                      <a:pt x="13442" y="2793"/>
                    </a:lnTo>
                    <a:lnTo>
                      <a:pt x="13404" y="2768"/>
                    </a:lnTo>
                    <a:lnTo>
                      <a:pt x="13366" y="2743"/>
                    </a:lnTo>
                    <a:lnTo>
                      <a:pt x="13326" y="2720"/>
                    </a:lnTo>
                    <a:lnTo>
                      <a:pt x="13286" y="2697"/>
                    </a:lnTo>
                    <a:lnTo>
                      <a:pt x="13245" y="2676"/>
                    </a:lnTo>
                    <a:lnTo>
                      <a:pt x="13204" y="2656"/>
                    </a:lnTo>
                    <a:lnTo>
                      <a:pt x="13162" y="2638"/>
                    </a:lnTo>
                    <a:lnTo>
                      <a:pt x="13119" y="2621"/>
                    </a:lnTo>
                    <a:lnTo>
                      <a:pt x="13076" y="2605"/>
                    </a:lnTo>
                    <a:lnTo>
                      <a:pt x="13033" y="2590"/>
                    </a:lnTo>
                    <a:lnTo>
                      <a:pt x="12989" y="2576"/>
                    </a:lnTo>
                    <a:lnTo>
                      <a:pt x="12944" y="2564"/>
                    </a:lnTo>
                    <a:lnTo>
                      <a:pt x="12899" y="2554"/>
                    </a:lnTo>
                    <a:lnTo>
                      <a:pt x="12854" y="2544"/>
                    </a:lnTo>
                    <a:lnTo>
                      <a:pt x="12808" y="2537"/>
                    </a:lnTo>
                    <a:lnTo>
                      <a:pt x="12761" y="2530"/>
                    </a:lnTo>
                    <a:lnTo>
                      <a:pt x="12715" y="2525"/>
                    </a:lnTo>
                    <a:lnTo>
                      <a:pt x="12669" y="2522"/>
                    </a:lnTo>
                    <a:lnTo>
                      <a:pt x="12621" y="2519"/>
                    </a:lnTo>
                    <a:lnTo>
                      <a:pt x="12574" y="2519"/>
                    </a:lnTo>
                    <a:lnTo>
                      <a:pt x="10562" y="2519"/>
                    </a:lnTo>
                    <a:lnTo>
                      <a:pt x="10562" y="1511"/>
                    </a:lnTo>
                    <a:lnTo>
                      <a:pt x="10560" y="1434"/>
                    </a:lnTo>
                    <a:lnTo>
                      <a:pt x="10554" y="1357"/>
                    </a:lnTo>
                    <a:lnTo>
                      <a:pt x="10545" y="1282"/>
                    </a:lnTo>
                    <a:lnTo>
                      <a:pt x="10532" y="1207"/>
                    </a:lnTo>
                    <a:lnTo>
                      <a:pt x="10515" y="1134"/>
                    </a:lnTo>
                    <a:lnTo>
                      <a:pt x="10495" y="1062"/>
                    </a:lnTo>
                    <a:lnTo>
                      <a:pt x="10471" y="993"/>
                    </a:lnTo>
                    <a:lnTo>
                      <a:pt x="10444" y="924"/>
                    </a:lnTo>
                    <a:lnTo>
                      <a:pt x="10413" y="856"/>
                    </a:lnTo>
                    <a:lnTo>
                      <a:pt x="10380" y="791"/>
                    </a:lnTo>
                    <a:lnTo>
                      <a:pt x="10344" y="729"/>
                    </a:lnTo>
                    <a:lnTo>
                      <a:pt x="10305" y="667"/>
                    </a:lnTo>
                    <a:lnTo>
                      <a:pt x="10263" y="608"/>
                    </a:lnTo>
                    <a:lnTo>
                      <a:pt x="10217" y="550"/>
                    </a:lnTo>
                    <a:lnTo>
                      <a:pt x="10170" y="496"/>
                    </a:lnTo>
                    <a:lnTo>
                      <a:pt x="10120" y="443"/>
                    </a:lnTo>
                    <a:lnTo>
                      <a:pt x="10067" y="393"/>
                    </a:lnTo>
                    <a:lnTo>
                      <a:pt x="10013" y="346"/>
                    </a:lnTo>
                    <a:lnTo>
                      <a:pt x="9956" y="300"/>
                    </a:lnTo>
                    <a:lnTo>
                      <a:pt x="9896" y="258"/>
                    </a:lnTo>
                    <a:lnTo>
                      <a:pt x="9835" y="219"/>
                    </a:lnTo>
                    <a:lnTo>
                      <a:pt x="9773" y="182"/>
                    </a:lnTo>
                    <a:lnTo>
                      <a:pt x="9707" y="149"/>
                    </a:lnTo>
                    <a:lnTo>
                      <a:pt x="9641" y="119"/>
                    </a:lnTo>
                    <a:lnTo>
                      <a:pt x="9571" y="92"/>
                    </a:lnTo>
                    <a:lnTo>
                      <a:pt x="9502" y="69"/>
                    </a:lnTo>
                    <a:lnTo>
                      <a:pt x="9431" y="47"/>
                    </a:lnTo>
                    <a:lnTo>
                      <a:pt x="9357" y="31"/>
                    </a:lnTo>
                    <a:lnTo>
                      <a:pt x="9283" y="17"/>
                    </a:lnTo>
                    <a:lnTo>
                      <a:pt x="9207" y="8"/>
                    </a:lnTo>
                    <a:lnTo>
                      <a:pt x="9131" y="2"/>
                    </a:lnTo>
                    <a:lnTo>
                      <a:pt x="9053" y="0"/>
                    </a:lnTo>
                    <a:lnTo>
                      <a:pt x="1509" y="0"/>
                    </a:lnTo>
                    <a:lnTo>
                      <a:pt x="1431" y="2"/>
                    </a:lnTo>
                    <a:lnTo>
                      <a:pt x="1355" y="8"/>
                    </a:lnTo>
                    <a:lnTo>
                      <a:pt x="1280" y="17"/>
                    </a:lnTo>
                    <a:lnTo>
                      <a:pt x="1205" y="31"/>
                    </a:lnTo>
                    <a:lnTo>
                      <a:pt x="1133" y="47"/>
                    </a:lnTo>
                    <a:lnTo>
                      <a:pt x="1060" y="69"/>
                    </a:lnTo>
                    <a:lnTo>
                      <a:pt x="991" y="92"/>
                    </a:lnTo>
                    <a:lnTo>
                      <a:pt x="922" y="119"/>
                    </a:lnTo>
                    <a:lnTo>
                      <a:pt x="855" y="149"/>
                    </a:lnTo>
                    <a:lnTo>
                      <a:pt x="791" y="182"/>
                    </a:lnTo>
                    <a:lnTo>
                      <a:pt x="727" y="219"/>
                    </a:lnTo>
                    <a:lnTo>
                      <a:pt x="666" y="258"/>
                    </a:lnTo>
                    <a:lnTo>
                      <a:pt x="607" y="300"/>
                    </a:lnTo>
                    <a:lnTo>
                      <a:pt x="549" y="346"/>
                    </a:lnTo>
                    <a:lnTo>
                      <a:pt x="495" y="393"/>
                    </a:lnTo>
                    <a:lnTo>
                      <a:pt x="443" y="443"/>
                    </a:lnTo>
                    <a:lnTo>
                      <a:pt x="392" y="496"/>
                    </a:lnTo>
                    <a:lnTo>
                      <a:pt x="345" y="550"/>
                    </a:lnTo>
                    <a:lnTo>
                      <a:pt x="300" y="608"/>
                    </a:lnTo>
                    <a:lnTo>
                      <a:pt x="259" y="667"/>
                    </a:lnTo>
                    <a:lnTo>
                      <a:pt x="218" y="729"/>
                    </a:lnTo>
                    <a:lnTo>
                      <a:pt x="182" y="791"/>
                    </a:lnTo>
                    <a:lnTo>
                      <a:pt x="149" y="856"/>
                    </a:lnTo>
                    <a:lnTo>
                      <a:pt x="119" y="924"/>
                    </a:lnTo>
                    <a:lnTo>
                      <a:pt x="92" y="993"/>
                    </a:lnTo>
                    <a:lnTo>
                      <a:pt x="68" y="1062"/>
                    </a:lnTo>
                    <a:lnTo>
                      <a:pt x="47" y="1134"/>
                    </a:lnTo>
                    <a:lnTo>
                      <a:pt x="31" y="1207"/>
                    </a:lnTo>
                    <a:lnTo>
                      <a:pt x="17" y="1282"/>
                    </a:lnTo>
                    <a:lnTo>
                      <a:pt x="8" y="1357"/>
                    </a:lnTo>
                    <a:lnTo>
                      <a:pt x="2" y="1434"/>
                    </a:lnTo>
                    <a:lnTo>
                      <a:pt x="0" y="1511"/>
                    </a:lnTo>
                    <a:lnTo>
                      <a:pt x="0" y="7052"/>
                    </a:lnTo>
                    <a:lnTo>
                      <a:pt x="2" y="7131"/>
                    </a:lnTo>
                    <a:lnTo>
                      <a:pt x="8" y="7207"/>
                    </a:lnTo>
                    <a:lnTo>
                      <a:pt x="17" y="7283"/>
                    </a:lnTo>
                    <a:lnTo>
                      <a:pt x="31" y="7357"/>
                    </a:lnTo>
                    <a:lnTo>
                      <a:pt x="47" y="7430"/>
                    </a:lnTo>
                    <a:lnTo>
                      <a:pt x="68" y="7502"/>
                    </a:lnTo>
                    <a:lnTo>
                      <a:pt x="92" y="7572"/>
                    </a:lnTo>
                    <a:lnTo>
                      <a:pt x="119" y="7641"/>
                    </a:lnTo>
                    <a:lnTo>
                      <a:pt x="149" y="7707"/>
                    </a:lnTo>
                    <a:lnTo>
                      <a:pt x="182" y="7773"/>
                    </a:lnTo>
                    <a:lnTo>
                      <a:pt x="218" y="7836"/>
                    </a:lnTo>
                    <a:lnTo>
                      <a:pt x="259" y="7897"/>
                    </a:lnTo>
                    <a:lnTo>
                      <a:pt x="300" y="7956"/>
                    </a:lnTo>
                    <a:lnTo>
                      <a:pt x="345" y="8014"/>
                    </a:lnTo>
                    <a:lnTo>
                      <a:pt x="392" y="8068"/>
                    </a:lnTo>
                    <a:lnTo>
                      <a:pt x="443" y="8120"/>
                    </a:lnTo>
                    <a:lnTo>
                      <a:pt x="495" y="8171"/>
                    </a:lnTo>
                    <a:lnTo>
                      <a:pt x="549" y="8218"/>
                    </a:lnTo>
                    <a:lnTo>
                      <a:pt x="607" y="8263"/>
                    </a:lnTo>
                    <a:lnTo>
                      <a:pt x="666" y="8306"/>
                    </a:lnTo>
                    <a:lnTo>
                      <a:pt x="727" y="8345"/>
                    </a:lnTo>
                    <a:lnTo>
                      <a:pt x="791" y="8381"/>
                    </a:lnTo>
                    <a:lnTo>
                      <a:pt x="855" y="8415"/>
                    </a:lnTo>
                    <a:lnTo>
                      <a:pt x="922" y="8445"/>
                    </a:lnTo>
                    <a:lnTo>
                      <a:pt x="991" y="8472"/>
                    </a:lnTo>
                    <a:lnTo>
                      <a:pt x="1060" y="8496"/>
                    </a:lnTo>
                    <a:lnTo>
                      <a:pt x="1133" y="8516"/>
                    </a:lnTo>
                    <a:lnTo>
                      <a:pt x="1205" y="8533"/>
                    </a:lnTo>
                    <a:lnTo>
                      <a:pt x="1280" y="8547"/>
                    </a:lnTo>
                    <a:lnTo>
                      <a:pt x="1355" y="8557"/>
                    </a:lnTo>
                    <a:lnTo>
                      <a:pt x="1431" y="8562"/>
                    </a:lnTo>
                    <a:lnTo>
                      <a:pt x="1509" y="8564"/>
                    </a:lnTo>
                    <a:lnTo>
                      <a:pt x="1509" y="8564"/>
                    </a:lnTo>
                    <a:lnTo>
                      <a:pt x="1509" y="10075"/>
                    </a:lnTo>
                    <a:lnTo>
                      <a:pt x="1511" y="10153"/>
                    </a:lnTo>
                    <a:lnTo>
                      <a:pt x="1517" y="10229"/>
                    </a:lnTo>
                    <a:lnTo>
                      <a:pt x="1527" y="10305"/>
                    </a:lnTo>
                    <a:lnTo>
                      <a:pt x="1540" y="10379"/>
                    </a:lnTo>
                    <a:lnTo>
                      <a:pt x="1557" y="10453"/>
                    </a:lnTo>
                    <a:lnTo>
                      <a:pt x="1577" y="10525"/>
                    </a:lnTo>
                    <a:lnTo>
                      <a:pt x="1601" y="10594"/>
                    </a:lnTo>
                    <a:lnTo>
                      <a:pt x="1629" y="10663"/>
                    </a:lnTo>
                    <a:lnTo>
                      <a:pt x="1659" y="10730"/>
                    </a:lnTo>
                    <a:lnTo>
                      <a:pt x="1692" y="10795"/>
                    </a:lnTo>
                    <a:lnTo>
                      <a:pt x="1728" y="10858"/>
                    </a:lnTo>
                    <a:lnTo>
                      <a:pt x="1767" y="10920"/>
                    </a:lnTo>
                    <a:lnTo>
                      <a:pt x="1810" y="10979"/>
                    </a:lnTo>
                    <a:lnTo>
                      <a:pt x="1854" y="11036"/>
                    </a:lnTo>
                    <a:lnTo>
                      <a:pt x="1901" y="11091"/>
                    </a:lnTo>
                    <a:lnTo>
                      <a:pt x="1952" y="11143"/>
                    </a:lnTo>
                    <a:lnTo>
                      <a:pt x="2004" y="11194"/>
                    </a:lnTo>
                    <a:lnTo>
                      <a:pt x="2059" y="11241"/>
                    </a:lnTo>
                    <a:lnTo>
                      <a:pt x="2115" y="11286"/>
                    </a:lnTo>
                    <a:lnTo>
                      <a:pt x="2175" y="11329"/>
                    </a:lnTo>
                    <a:lnTo>
                      <a:pt x="2236" y="11368"/>
                    </a:lnTo>
                    <a:lnTo>
                      <a:pt x="2300" y="11404"/>
                    </a:lnTo>
                    <a:lnTo>
                      <a:pt x="2365" y="11437"/>
                    </a:lnTo>
                    <a:lnTo>
                      <a:pt x="2431" y="11468"/>
                    </a:lnTo>
                    <a:lnTo>
                      <a:pt x="2500" y="11495"/>
                    </a:lnTo>
                    <a:lnTo>
                      <a:pt x="2570" y="11519"/>
                    </a:lnTo>
                    <a:lnTo>
                      <a:pt x="2642" y="11539"/>
                    </a:lnTo>
                    <a:lnTo>
                      <a:pt x="2714" y="11556"/>
                    </a:lnTo>
                    <a:lnTo>
                      <a:pt x="2788" y="11569"/>
                    </a:lnTo>
                    <a:lnTo>
                      <a:pt x="2864" y="11579"/>
                    </a:lnTo>
                    <a:lnTo>
                      <a:pt x="2940" y="11585"/>
                    </a:lnTo>
                    <a:lnTo>
                      <a:pt x="3018" y="11587"/>
                    </a:lnTo>
                    <a:lnTo>
                      <a:pt x="3592" y="11587"/>
                    </a:lnTo>
                    <a:lnTo>
                      <a:pt x="3614" y="11667"/>
                    </a:lnTo>
                    <a:lnTo>
                      <a:pt x="3640" y="11747"/>
                    </a:lnTo>
                    <a:lnTo>
                      <a:pt x="3670" y="11824"/>
                    </a:lnTo>
                    <a:lnTo>
                      <a:pt x="3702" y="11901"/>
                    </a:lnTo>
                    <a:lnTo>
                      <a:pt x="3737" y="11976"/>
                    </a:lnTo>
                    <a:lnTo>
                      <a:pt x="3774" y="12048"/>
                    </a:lnTo>
                    <a:lnTo>
                      <a:pt x="3816" y="12120"/>
                    </a:lnTo>
                    <a:lnTo>
                      <a:pt x="3859" y="12188"/>
                    </a:lnTo>
                    <a:lnTo>
                      <a:pt x="3905" y="12256"/>
                    </a:lnTo>
                    <a:lnTo>
                      <a:pt x="3953" y="12321"/>
                    </a:lnTo>
                    <a:lnTo>
                      <a:pt x="4005" y="12385"/>
                    </a:lnTo>
                    <a:lnTo>
                      <a:pt x="4059" y="12446"/>
                    </a:lnTo>
                    <a:lnTo>
                      <a:pt x="4114" y="12505"/>
                    </a:lnTo>
                    <a:lnTo>
                      <a:pt x="4173" y="12561"/>
                    </a:lnTo>
                    <a:lnTo>
                      <a:pt x="4233" y="12615"/>
                    </a:lnTo>
                    <a:lnTo>
                      <a:pt x="4296" y="12668"/>
                    </a:lnTo>
                    <a:lnTo>
                      <a:pt x="4361" y="12717"/>
                    </a:lnTo>
                    <a:lnTo>
                      <a:pt x="4428" y="12763"/>
                    </a:lnTo>
                    <a:lnTo>
                      <a:pt x="4497" y="12807"/>
                    </a:lnTo>
                    <a:lnTo>
                      <a:pt x="4567" y="12848"/>
                    </a:lnTo>
                    <a:lnTo>
                      <a:pt x="4639" y="12886"/>
                    </a:lnTo>
                    <a:lnTo>
                      <a:pt x="4714" y="12922"/>
                    </a:lnTo>
                    <a:lnTo>
                      <a:pt x="4789" y="12955"/>
                    </a:lnTo>
                    <a:lnTo>
                      <a:pt x="4867" y="12984"/>
                    </a:lnTo>
                    <a:lnTo>
                      <a:pt x="4946" y="13010"/>
                    </a:lnTo>
                    <a:lnTo>
                      <a:pt x="5026" y="13033"/>
                    </a:lnTo>
                    <a:lnTo>
                      <a:pt x="5107" y="13053"/>
                    </a:lnTo>
                    <a:lnTo>
                      <a:pt x="5191" y="13069"/>
                    </a:lnTo>
                    <a:lnTo>
                      <a:pt x="5274" y="13081"/>
                    </a:lnTo>
                    <a:lnTo>
                      <a:pt x="5360" y="13091"/>
                    </a:lnTo>
                    <a:lnTo>
                      <a:pt x="5446" y="13096"/>
                    </a:lnTo>
                    <a:lnTo>
                      <a:pt x="5533" y="13098"/>
                    </a:lnTo>
                    <a:lnTo>
                      <a:pt x="5620" y="13096"/>
                    </a:lnTo>
                    <a:lnTo>
                      <a:pt x="5707" y="13091"/>
                    </a:lnTo>
                    <a:lnTo>
                      <a:pt x="5791" y="13081"/>
                    </a:lnTo>
                    <a:lnTo>
                      <a:pt x="5876" y="13069"/>
                    </a:lnTo>
                    <a:lnTo>
                      <a:pt x="5958" y="13053"/>
                    </a:lnTo>
                    <a:lnTo>
                      <a:pt x="6040" y="13033"/>
                    </a:lnTo>
                    <a:lnTo>
                      <a:pt x="6120" y="13010"/>
                    </a:lnTo>
                    <a:lnTo>
                      <a:pt x="6199" y="12984"/>
                    </a:lnTo>
                    <a:lnTo>
                      <a:pt x="6276" y="12955"/>
                    </a:lnTo>
                    <a:lnTo>
                      <a:pt x="6351" y="12922"/>
                    </a:lnTo>
                    <a:lnTo>
                      <a:pt x="6426" y="12886"/>
                    </a:lnTo>
                    <a:lnTo>
                      <a:pt x="6498" y="12848"/>
                    </a:lnTo>
                    <a:lnTo>
                      <a:pt x="6569" y="12807"/>
                    </a:lnTo>
                    <a:lnTo>
                      <a:pt x="6637" y="12763"/>
                    </a:lnTo>
                    <a:lnTo>
                      <a:pt x="6705" y="12717"/>
                    </a:lnTo>
                    <a:lnTo>
                      <a:pt x="6769" y="12668"/>
                    </a:lnTo>
                    <a:lnTo>
                      <a:pt x="6831" y="12615"/>
                    </a:lnTo>
                    <a:lnTo>
                      <a:pt x="6892" y="12561"/>
                    </a:lnTo>
                    <a:lnTo>
                      <a:pt x="6951" y="12505"/>
                    </a:lnTo>
                    <a:lnTo>
                      <a:pt x="7006" y="12446"/>
                    </a:lnTo>
                    <a:lnTo>
                      <a:pt x="7061" y="12385"/>
                    </a:lnTo>
                    <a:lnTo>
                      <a:pt x="7112" y="12321"/>
                    </a:lnTo>
                    <a:lnTo>
                      <a:pt x="7160" y="12256"/>
                    </a:lnTo>
                    <a:lnTo>
                      <a:pt x="7207" y="12188"/>
                    </a:lnTo>
                    <a:lnTo>
                      <a:pt x="7250" y="12120"/>
                    </a:lnTo>
                    <a:lnTo>
                      <a:pt x="7290" y="12048"/>
                    </a:lnTo>
                    <a:lnTo>
                      <a:pt x="7328" y="11976"/>
                    </a:lnTo>
                    <a:lnTo>
                      <a:pt x="7363" y="11901"/>
                    </a:lnTo>
                    <a:lnTo>
                      <a:pt x="7396" y="11824"/>
                    </a:lnTo>
                    <a:lnTo>
                      <a:pt x="7425" y="11747"/>
                    </a:lnTo>
                    <a:lnTo>
                      <a:pt x="7450" y="11667"/>
                    </a:lnTo>
                    <a:lnTo>
                      <a:pt x="7473" y="11587"/>
                    </a:lnTo>
                    <a:lnTo>
                      <a:pt x="10131" y="11587"/>
                    </a:lnTo>
                    <a:lnTo>
                      <a:pt x="10153" y="11667"/>
                    </a:lnTo>
                    <a:lnTo>
                      <a:pt x="10179" y="11747"/>
                    </a:lnTo>
                    <a:lnTo>
                      <a:pt x="10208" y="11824"/>
                    </a:lnTo>
                    <a:lnTo>
                      <a:pt x="10240" y="11901"/>
                    </a:lnTo>
                    <a:lnTo>
                      <a:pt x="10275" y="11976"/>
                    </a:lnTo>
                    <a:lnTo>
                      <a:pt x="10313" y="12048"/>
                    </a:lnTo>
                    <a:lnTo>
                      <a:pt x="10354" y="12120"/>
                    </a:lnTo>
                    <a:lnTo>
                      <a:pt x="10397" y="12188"/>
                    </a:lnTo>
                    <a:lnTo>
                      <a:pt x="10444" y="12256"/>
                    </a:lnTo>
                    <a:lnTo>
                      <a:pt x="10492" y="12321"/>
                    </a:lnTo>
                    <a:lnTo>
                      <a:pt x="10543" y="12385"/>
                    </a:lnTo>
                    <a:lnTo>
                      <a:pt x="10597" y="12446"/>
                    </a:lnTo>
                    <a:lnTo>
                      <a:pt x="10653" y="12505"/>
                    </a:lnTo>
                    <a:lnTo>
                      <a:pt x="10711" y="12561"/>
                    </a:lnTo>
                    <a:lnTo>
                      <a:pt x="10772" y="12615"/>
                    </a:lnTo>
                    <a:lnTo>
                      <a:pt x="10835" y="12668"/>
                    </a:lnTo>
                    <a:lnTo>
                      <a:pt x="10899" y="12717"/>
                    </a:lnTo>
                    <a:lnTo>
                      <a:pt x="10967" y="12763"/>
                    </a:lnTo>
                    <a:lnTo>
                      <a:pt x="11035" y="12807"/>
                    </a:lnTo>
                    <a:lnTo>
                      <a:pt x="11106" y="12848"/>
                    </a:lnTo>
                    <a:lnTo>
                      <a:pt x="11178" y="12886"/>
                    </a:lnTo>
                    <a:lnTo>
                      <a:pt x="11252" y="12922"/>
                    </a:lnTo>
                    <a:lnTo>
                      <a:pt x="11328" y="12955"/>
                    </a:lnTo>
                    <a:lnTo>
                      <a:pt x="11405" y="12984"/>
                    </a:lnTo>
                    <a:lnTo>
                      <a:pt x="11484" y="13010"/>
                    </a:lnTo>
                    <a:lnTo>
                      <a:pt x="11564" y="13033"/>
                    </a:lnTo>
                    <a:lnTo>
                      <a:pt x="11646" y="13053"/>
                    </a:lnTo>
                    <a:lnTo>
                      <a:pt x="11729" y="13069"/>
                    </a:lnTo>
                    <a:lnTo>
                      <a:pt x="11813" y="13081"/>
                    </a:lnTo>
                    <a:lnTo>
                      <a:pt x="11898" y="13091"/>
                    </a:lnTo>
                    <a:lnTo>
                      <a:pt x="11984" y="13096"/>
                    </a:lnTo>
                    <a:lnTo>
                      <a:pt x="12071" y="13098"/>
                    </a:lnTo>
                    <a:lnTo>
                      <a:pt x="12159" y="13096"/>
                    </a:lnTo>
                    <a:lnTo>
                      <a:pt x="12244" y="13091"/>
                    </a:lnTo>
                    <a:lnTo>
                      <a:pt x="12330" y="13081"/>
                    </a:lnTo>
                    <a:lnTo>
                      <a:pt x="12413" y="13069"/>
                    </a:lnTo>
                    <a:lnTo>
                      <a:pt x="12497" y="13053"/>
                    </a:lnTo>
                    <a:lnTo>
                      <a:pt x="12578" y="13033"/>
                    </a:lnTo>
                    <a:lnTo>
                      <a:pt x="12658" y="13010"/>
                    </a:lnTo>
                    <a:lnTo>
                      <a:pt x="12737" y="12984"/>
                    </a:lnTo>
                    <a:lnTo>
                      <a:pt x="12815" y="12955"/>
                    </a:lnTo>
                    <a:lnTo>
                      <a:pt x="12890" y="12922"/>
                    </a:lnTo>
                    <a:lnTo>
                      <a:pt x="12964" y="12886"/>
                    </a:lnTo>
                    <a:lnTo>
                      <a:pt x="13036" y="12848"/>
                    </a:lnTo>
                    <a:lnTo>
                      <a:pt x="13107" y="12807"/>
                    </a:lnTo>
                    <a:lnTo>
                      <a:pt x="13176" y="12763"/>
                    </a:lnTo>
                    <a:lnTo>
                      <a:pt x="13242" y="12717"/>
                    </a:lnTo>
                    <a:lnTo>
                      <a:pt x="13308" y="12668"/>
                    </a:lnTo>
                    <a:lnTo>
                      <a:pt x="13370" y="12615"/>
                    </a:lnTo>
                    <a:lnTo>
                      <a:pt x="13430" y="12561"/>
                    </a:lnTo>
                    <a:lnTo>
                      <a:pt x="13489" y="12505"/>
                    </a:lnTo>
                    <a:lnTo>
                      <a:pt x="13545" y="12446"/>
                    </a:lnTo>
                    <a:lnTo>
                      <a:pt x="13598" y="12385"/>
                    </a:lnTo>
                    <a:lnTo>
                      <a:pt x="13650" y="12321"/>
                    </a:lnTo>
                    <a:lnTo>
                      <a:pt x="13699" y="12256"/>
                    </a:lnTo>
                    <a:lnTo>
                      <a:pt x="13745" y="12188"/>
                    </a:lnTo>
                    <a:lnTo>
                      <a:pt x="13788" y="12120"/>
                    </a:lnTo>
                    <a:lnTo>
                      <a:pt x="13829" y="12048"/>
                    </a:lnTo>
                    <a:lnTo>
                      <a:pt x="13867" y="11976"/>
                    </a:lnTo>
                    <a:lnTo>
                      <a:pt x="13902" y="11901"/>
                    </a:lnTo>
                    <a:lnTo>
                      <a:pt x="13934" y="11824"/>
                    </a:lnTo>
                    <a:lnTo>
                      <a:pt x="13962" y="11747"/>
                    </a:lnTo>
                    <a:lnTo>
                      <a:pt x="13989" y="11667"/>
                    </a:lnTo>
                    <a:lnTo>
                      <a:pt x="14012" y="11587"/>
                    </a:lnTo>
                    <a:lnTo>
                      <a:pt x="14586" y="11587"/>
                    </a:lnTo>
                    <a:lnTo>
                      <a:pt x="14664" y="11585"/>
                    </a:lnTo>
                    <a:lnTo>
                      <a:pt x="14740" y="11579"/>
                    </a:lnTo>
                    <a:lnTo>
                      <a:pt x="14815" y="11569"/>
                    </a:lnTo>
                    <a:lnTo>
                      <a:pt x="14890" y="11556"/>
                    </a:lnTo>
                    <a:lnTo>
                      <a:pt x="14962" y="11539"/>
                    </a:lnTo>
                    <a:lnTo>
                      <a:pt x="15035" y="11519"/>
                    </a:lnTo>
                    <a:lnTo>
                      <a:pt x="15104" y="11495"/>
                    </a:lnTo>
                    <a:lnTo>
                      <a:pt x="15173" y="11468"/>
                    </a:lnTo>
                    <a:lnTo>
                      <a:pt x="15240" y="11437"/>
                    </a:lnTo>
                    <a:lnTo>
                      <a:pt x="15304" y="11404"/>
                    </a:lnTo>
                    <a:lnTo>
                      <a:pt x="15368" y="11368"/>
                    </a:lnTo>
                    <a:lnTo>
                      <a:pt x="15429" y="11329"/>
                    </a:lnTo>
                    <a:lnTo>
                      <a:pt x="15488" y="11286"/>
                    </a:lnTo>
                    <a:lnTo>
                      <a:pt x="15546" y="11241"/>
                    </a:lnTo>
                    <a:lnTo>
                      <a:pt x="15600" y="11194"/>
                    </a:lnTo>
                    <a:lnTo>
                      <a:pt x="15652" y="11143"/>
                    </a:lnTo>
                    <a:lnTo>
                      <a:pt x="15703" y="11091"/>
                    </a:lnTo>
                    <a:lnTo>
                      <a:pt x="15750" y="11036"/>
                    </a:lnTo>
                    <a:lnTo>
                      <a:pt x="15795" y="10979"/>
                    </a:lnTo>
                    <a:lnTo>
                      <a:pt x="15836" y="10920"/>
                    </a:lnTo>
                    <a:lnTo>
                      <a:pt x="15877" y="10858"/>
                    </a:lnTo>
                    <a:lnTo>
                      <a:pt x="15913" y="10795"/>
                    </a:lnTo>
                    <a:lnTo>
                      <a:pt x="15946" y="10730"/>
                    </a:lnTo>
                    <a:lnTo>
                      <a:pt x="15976" y="10663"/>
                    </a:lnTo>
                    <a:lnTo>
                      <a:pt x="16003" y="10594"/>
                    </a:lnTo>
                    <a:lnTo>
                      <a:pt x="16027" y="10525"/>
                    </a:lnTo>
                    <a:lnTo>
                      <a:pt x="16048" y="10453"/>
                    </a:lnTo>
                    <a:lnTo>
                      <a:pt x="16064" y="10379"/>
                    </a:lnTo>
                    <a:lnTo>
                      <a:pt x="16078" y="10305"/>
                    </a:lnTo>
                    <a:lnTo>
                      <a:pt x="16087" y="10229"/>
                    </a:lnTo>
                    <a:lnTo>
                      <a:pt x="16093" y="10153"/>
                    </a:lnTo>
                    <a:lnTo>
                      <a:pt x="16095" y="10075"/>
                    </a:lnTo>
                    <a:lnTo>
                      <a:pt x="16095" y="7052"/>
                    </a:lnTo>
                    <a:lnTo>
                      <a:pt x="16095" y="7025"/>
                    </a:lnTo>
                    <a:lnTo>
                      <a:pt x="16094" y="6997"/>
                    </a:lnTo>
                    <a:lnTo>
                      <a:pt x="16093" y="6969"/>
                    </a:lnTo>
                    <a:lnTo>
                      <a:pt x="16091" y="6941"/>
                    </a:lnTo>
                    <a:lnTo>
                      <a:pt x="16089" y="6913"/>
                    </a:lnTo>
                    <a:lnTo>
                      <a:pt x="16086" y="6885"/>
                    </a:lnTo>
                    <a:lnTo>
                      <a:pt x="16083" y="6858"/>
                    </a:lnTo>
                    <a:lnTo>
                      <a:pt x="16079" y="6831"/>
                    </a:lnTo>
                    <a:lnTo>
                      <a:pt x="16075" y="6803"/>
                    </a:lnTo>
                    <a:lnTo>
                      <a:pt x="16070" y="6776"/>
                    </a:lnTo>
                    <a:lnTo>
                      <a:pt x="16065" y="6749"/>
                    </a:lnTo>
                    <a:lnTo>
                      <a:pt x="16059" y="6722"/>
                    </a:lnTo>
                    <a:lnTo>
                      <a:pt x="16053" y="6695"/>
                    </a:lnTo>
                    <a:lnTo>
                      <a:pt x="16046" y="6667"/>
                    </a:lnTo>
                    <a:lnTo>
                      <a:pt x="16039" y="6641"/>
                    </a:lnTo>
                    <a:lnTo>
                      <a:pt x="16031" y="6615"/>
                    </a:lnTo>
                    <a:lnTo>
                      <a:pt x="16023" y="6588"/>
                    </a:lnTo>
                    <a:lnTo>
                      <a:pt x="16014" y="6562"/>
                    </a:lnTo>
                    <a:lnTo>
                      <a:pt x="16004" y="6536"/>
                    </a:lnTo>
                    <a:lnTo>
                      <a:pt x="15994" y="6510"/>
                    </a:lnTo>
                    <a:lnTo>
                      <a:pt x="15984" y="6484"/>
                    </a:lnTo>
                    <a:lnTo>
                      <a:pt x="15974" y="6459"/>
                    </a:lnTo>
                    <a:lnTo>
                      <a:pt x="15963" y="6434"/>
                    </a:lnTo>
                    <a:lnTo>
                      <a:pt x="15951" y="6408"/>
                    </a:lnTo>
                    <a:lnTo>
                      <a:pt x="15939" y="6383"/>
                    </a:lnTo>
                    <a:lnTo>
                      <a:pt x="15927" y="6358"/>
                    </a:lnTo>
                    <a:lnTo>
                      <a:pt x="15914" y="6334"/>
                    </a:lnTo>
                    <a:lnTo>
                      <a:pt x="15900" y="6310"/>
                    </a:lnTo>
                    <a:lnTo>
                      <a:pt x="15886" y="6286"/>
                    </a:lnTo>
                    <a:lnTo>
                      <a:pt x="15872" y="6261"/>
                    </a:lnTo>
                    <a:lnTo>
                      <a:pt x="15857" y="6238"/>
                    </a:lnTo>
                    <a:lnTo>
                      <a:pt x="15842" y="6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93" name="Group 3"/>
          <p:cNvGrpSpPr/>
          <p:nvPr/>
        </p:nvGrpSpPr>
        <p:grpSpPr>
          <a:xfrm>
            <a:off x="6455246" y="1166209"/>
            <a:ext cx="3240361" cy="822631"/>
            <a:chOff x="8370956" y="2246329"/>
            <a:chExt cx="2768224" cy="822631"/>
          </a:xfrm>
        </p:grpSpPr>
        <p:sp>
          <p:nvSpPr>
            <p:cNvPr id="94" name="TextBox 93"/>
            <p:cNvSpPr txBox="1"/>
            <p:nvPr/>
          </p:nvSpPr>
          <p:spPr>
            <a:xfrm>
              <a:off x="8370956" y="2246329"/>
              <a:ext cx="2321270" cy="400110"/>
            </a:xfrm>
            <a:prstGeom prst="rect">
              <a:avLst/>
            </a:prstGeom>
            <a:noFill/>
          </p:spPr>
          <p:txBody>
            <a:bodyPr wrap="square" rtlCol="0">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添加标题内容</a:t>
              </a:r>
              <a:endParaRPr lang="en-US" sz="2000" dirty="0">
                <a:solidFill>
                  <a:srgbClr val="0070C0"/>
                </a:solidFill>
                <a:latin typeface="微软雅黑" panose="020B0503020204020204" pitchFamily="34" charset="-122"/>
                <a:ea typeface="微软雅黑" panose="020B0503020204020204" pitchFamily="34" charset="-122"/>
              </a:endParaRPr>
            </a:p>
          </p:txBody>
        </p:sp>
        <p:sp>
          <p:nvSpPr>
            <p:cNvPr id="95" name="TextBox 94"/>
            <p:cNvSpPr txBox="1"/>
            <p:nvPr/>
          </p:nvSpPr>
          <p:spPr>
            <a:xfrm>
              <a:off x="8370957" y="2607295"/>
              <a:ext cx="2768223" cy="461665"/>
            </a:xfrm>
            <a:prstGeom prst="rect">
              <a:avLst/>
            </a:prstGeom>
            <a:noFill/>
          </p:spPr>
          <p:txBody>
            <a:bodyPr wrap="square" rtlCol="0">
              <a:spAutoFit/>
            </a:bodyPr>
            <a:lstStyle/>
            <a:p>
              <a:r>
                <a:rPr lang="zh-CN" altLang="en-US" sz="1200" dirty="0">
                  <a:solidFill>
                    <a:schemeClr val="bg1">
                      <a:lumMod val="65000"/>
                    </a:schemeClr>
                  </a:solidFill>
                  <a:latin typeface="微软雅黑"/>
                  <a:ea typeface="微软雅黑"/>
                  <a:sym typeface="Gill Sans" charset="0"/>
                </a:rPr>
                <a:t>此处添加详细文本描述，建议与标题相关并符合整体语言风格，语言描述尽量简洁生动。</a:t>
              </a:r>
              <a:endParaRPr lang="en-US" altLang="zh-CN" sz="1200" dirty="0">
                <a:solidFill>
                  <a:schemeClr val="bg1">
                    <a:lumMod val="65000"/>
                  </a:schemeClr>
                </a:solidFill>
                <a:latin typeface="微软雅黑"/>
                <a:ea typeface="微软雅黑"/>
                <a:sym typeface="Gill Sans" charset="0"/>
              </a:endParaRPr>
            </a:p>
          </p:txBody>
        </p:sp>
      </p:grpSp>
      <p:grpSp>
        <p:nvGrpSpPr>
          <p:cNvPr id="96" name="Group 3"/>
          <p:cNvGrpSpPr/>
          <p:nvPr/>
        </p:nvGrpSpPr>
        <p:grpSpPr>
          <a:xfrm>
            <a:off x="7895406" y="2204864"/>
            <a:ext cx="3240361" cy="822631"/>
            <a:chOff x="8370956" y="2246329"/>
            <a:chExt cx="2768224" cy="822631"/>
          </a:xfrm>
        </p:grpSpPr>
        <p:sp>
          <p:nvSpPr>
            <p:cNvPr id="97" name="TextBox 96"/>
            <p:cNvSpPr txBox="1"/>
            <p:nvPr/>
          </p:nvSpPr>
          <p:spPr>
            <a:xfrm>
              <a:off x="8370956" y="2246329"/>
              <a:ext cx="2321270" cy="400110"/>
            </a:xfrm>
            <a:prstGeom prst="rect">
              <a:avLst/>
            </a:prstGeom>
            <a:noFill/>
          </p:spPr>
          <p:txBody>
            <a:bodyPr wrap="square" rtlCol="0">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添加标题内容</a:t>
              </a:r>
              <a:endParaRPr lang="en-US" sz="2000" dirty="0">
                <a:solidFill>
                  <a:srgbClr val="0070C0"/>
                </a:solidFill>
                <a:latin typeface="微软雅黑" panose="020B0503020204020204" pitchFamily="34" charset="-122"/>
                <a:ea typeface="微软雅黑" panose="020B0503020204020204" pitchFamily="34" charset="-122"/>
              </a:endParaRPr>
            </a:p>
          </p:txBody>
        </p:sp>
        <p:sp>
          <p:nvSpPr>
            <p:cNvPr id="98" name="TextBox 97"/>
            <p:cNvSpPr txBox="1"/>
            <p:nvPr/>
          </p:nvSpPr>
          <p:spPr>
            <a:xfrm>
              <a:off x="8370957" y="2607295"/>
              <a:ext cx="2768223" cy="461665"/>
            </a:xfrm>
            <a:prstGeom prst="rect">
              <a:avLst/>
            </a:prstGeom>
            <a:noFill/>
          </p:spPr>
          <p:txBody>
            <a:bodyPr wrap="square" rtlCol="0">
              <a:spAutoFit/>
            </a:bodyPr>
            <a:lstStyle/>
            <a:p>
              <a:r>
                <a:rPr lang="zh-CN" altLang="en-US" sz="1200" dirty="0">
                  <a:solidFill>
                    <a:schemeClr val="bg1">
                      <a:lumMod val="65000"/>
                    </a:schemeClr>
                  </a:solidFill>
                  <a:latin typeface="微软雅黑"/>
                  <a:ea typeface="微软雅黑"/>
                  <a:sym typeface="Gill Sans" charset="0"/>
                </a:rPr>
                <a:t>此处添加详细文本描述，建议与标题相关并符合整体语言风格，语言描述尽量简洁生动。</a:t>
              </a:r>
              <a:endParaRPr lang="en-US" altLang="zh-CN" sz="1200" dirty="0">
                <a:solidFill>
                  <a:schemeClr val="bg1">
                    <a:lumMod val="65000"/>
                  </a:schemeClr>
                </a:solidFill>
                <a:latin typeface="微软雅黑"/>
                <a:ea typeface="微软雅黑"/>
                <a:sym typeface="Gill Sans" charset="0"/>
              </a:endParaRPr>
            </a:p>
          </p:txBody>
        </p:sp>
      </p:grpSp>
      <p:grpSp>
        <p:nvGrpSpPr>
          <p:cNvPr id="99" name="Group 3"/>
          <p:cNvGrpSpPr/>
          <p:nvPr/>
        </p:nvGrpSpPr>
        <p:grpSpPr>
          <a:xfrm>
            <a:off x="7895406" y="3933056"/>
            <a:ext cx="3240361" cy="822631"/>
            <a:chOff x="8370956" y="2246329"/>
            <a:chExt cx="2768224" cy="822631"/>
          </a:xfrm>
        </p:grpSpPr>
        <p:sp>
          <p:nvSpPr>
            <p:cNvPr id="100" name="TextBox 99"/>
            <p:cNvSpPr txBox="1"/>
            <p:nvPr/>
          </p:nvSpPr>
          <p:spPr>
            <a:xfrm>
              <a:off x="8370956" y="2246329"/>
              <a:ext cx="2321270" cy="400110"/>
            </a:xfrm>
            <a:prstGeom prst="rect">
              <a:avLst/>
            </a:prstGeom>
            <a:noFill/>
          </p:spPr>
          <p:txBody>
            <a:bodyPr wrap="square" rtlCol="0">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添加标题内容</a:t>
              </a:r>
              <a:endParaRPr lang="en-US" sz="2000" dirty="0">
                <a:solidFill>
                  <a:srgbClr val="0070C0"/>
                </a:solidFill>
                <a:latin typeface="微软雅黑" panose="020B0503020204020204" pitchFamily="34" charset="-122"/>
                <a:ea typeface="微软雅黑" panose="020B0503020204020204" pitchFamily="34" charset="-122"/>
              </a:endParaRPr>
            </a:p>
          </p:txBody>
        </p:sp>
        <p:sp>
          <p:nvSpPr>
            <p:cNvPr id="101" name="TextBox 100"/>
            <p:cNvSpPr txBox="1"/>
            <p:nvPr/>
          </p:nvSpPr>
          <p:spPr>
            <a:xfrm>
              <a:off x="8370957" y="2607295"/>
              <a:ext cx="2768223" cy="461665"/>
            </a:xfrm>
            <a:prstGeom prst="rect">
              <a:avLst/>
            </a:prstGeom>
            <a:noFill/>
          </p:spPr>
          <p:txBody>
            <a:bodyPr wrap="square" rtlCol="0">
              <a:spAutoFit/>
            </a:bodyPr>
            <a:lstStyle/>
            <a:p>
              <a:r>
                <a:rPr lang="zh-CN" altLang="en-US" sz="1200" dirty="0">
                  <a:solidFill>
                    <a:schemeClr val="bg1">
                      <a:lumMod val="65000"/>
                    </a:schemeClr>
                  </a:solidFill>
                  <a:latin typeface="微软雅黑"/>
                  <a:ea typeface="微软雅黑"/>
                  <a:sym typeface="Gill Sans" charset="0"/>
                </a:rPr>
                <a:t>此处添加详细文本描述，建议与标题相关并符合整体语言风格，语言描述尽量简洁生动。</a:t>
              </a:r>
              <a:endParaRPr lang="en-US" altLang="zh-CN" sz="1200" dirty="0">
                <a:solidFill>
                  <a:schemeClr val="bg1">
                    <a:lumMod val="65000"/>
                  </a:schemeClr>
                </a:solidFill>
                <a:latin typeface="微软雅黑"/>
                <a:ea typeface="微软雅黑"/>
                <a:sym typeface="Gill Sans" charset="0"/>
              </a:endParaRPr>
            </a:p>
          </p:txBody>
        </p:sp>
      </p:grpSp>
      <p:grpSp>
        <p:nvGrpSpPr>
          <p:cNvPr id="102" name="Group 3"/>
          <p:cNvGrpSpPr/>
          <p:nvPr/>
        </p:nvGrpSpPr>
        <p:grpSpPr>
          <a:xfrm>
            <a:off x="2566813" y="4982633"/>
            <a:ext cx="3240361" cy="822631"/>
            <a:chOff x="8370956" y="2246329"/>
            <a:chExt cx="2768224" cy="822631"/>
          </a:xfrm>
        </p:grpSpPr>
        <p:sp>
          <p:nvSpPr>
            <p:cNvPr id="103" name="TextBox 102"/>
            <p:cNvSpPr txBox="1"/>
            <p:nvPr/>
          </p:nvSpPr>
          <p:spPr>
            <a:xfrm>
              <a:off x="8370956" y="2246329"/>
              <a:ext cx="2321270" cy="400110"/>
            </a:xfrm>
            <a:prstGeom prst="rect">
              <a:avLst/>
            </a:prstGeom>
            <a:noFill/>
          </p:spPr>
          <p:txBody>
            <a:bodyPr wrap="square" rtlCol="0">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添加标题内容</a:t>
              </a:r>
              <a:endParaRPr lang="en-US" sz="2000" dirty="0">
                <a:solidFill>
                  <a:srgbClr val="0070C0"/>
                </a:solidFill>
                <a:latin typeface="微软雅黑" panose="020B0503020204020204" pitchFamily="34" charset="-122"/>
                <a:ea typeface="微软雅黑" panose="020B0503020204020204" pitchFamily="34" charset="-122"/>
              </a:endParaRPr>
            </a:p>
          </p:txBody>
        </p:sp>
        <p:sp>
          <p:nvSpPr>
            <p:cNvPr id="104" name="TextBox 103"/>
            <p:cNvSpPr txBox="1"/>
            <p:nvPr/>
          </p:nvSpPr>
          <p:spPr>
            <a:xfrm>
              <a:off x="8370957" y="2607295"/>
              <a:ext cx="2768223" cy="461665"/>
            </a:xfrm>
            <a:prstGeom prst="rect">
              <a:avLst/>
            </a:prstGeom>
            <a:noFill/>
          </p:spPr>
          <p:txBody>
            <a:bodyPr wrap="square" rtlCol="0">
              <a:spAutoFit/>
            </a:bodyPr>
            <a:lstStyle/>
            <a:p>
              <a:r>
                <a:rPr lang="zh-CN" altLang="en-US" sz="1200" dirty="0">
                  <a:solidFill>
                    <a:schemeClr val="bg1">
                      <a:lumMod val="65000"/>
                    </a:schemeClr>
                  </a:solidFill>
                  <a:latin typeface="微软雅黑"/>
                  <a:ea typeface="微软雅黑"/>
                  <a:sym typeface="Gill Sans" charset="0"/>
                </a:rPr>
                <a:t>此处添加详细文本描述，建议与标题相关并符合整体语言风格，语言描述尽量简洁生动。</a:t>
              </a:r>
              <a:endParaRPr lang="en-US" altLang="zh-CN" sz="1200" dirty="0">
                <a:solidFill>
                  <a:schemeClr val="bg1">
                    <a:lumMod val="65000"/>
                  </a:schemeClr>
                </a:solidFill>
                <a:latin typeface="微软雅黑"/>
                <a:ea typeface="微软雅黑"/>
                <a:sym typeface="Gill Sans" charset="0"/>
              </a:endParaRPr>
            </a:p>
          </p:txBody>
        </p:sp>
      </p:grpSp>
      <p:grpSp>
        <p:nvGrpSpPr>
          <p:cNvPr id="105" name="Group 3"/>
          <p:cNvGrpSpPr/>
          <p:nvPr/>
        </p:nvGrpSpPr>
        <p:grpSpPr>
          <a:xfrm>
            <a:off x="982638" y="2204864"/>
            <a:ext cx="3240361" cy="822631"/>
            <a:chOff x="8370956" y="2246329"/>
            <a:chExt cx="2768224" cy="822631"/>
          </a:xfrm>
        </p:grpSpPr>
        <p:sp>
          <p:nvSpPr>
            <p:cNvPr id="106" name="TextBox 105"/>
            <p:cNvSpPr txBox="1"/>
            <p:nvPr/>
          </p:nvSpPr>
          <p:spPr>
            <a:xfrm>
              <a:off x="8370956" y="2246329"/>
              <a:ext cx="2321270" cy="400110"/>
            </a:xfrm>
            <a:prstGeom prst="rect">
              <a:avLst/>
            </a:prstGeom>
            <a:noFill/>
          </p:spPr>
          <p:txBody>
            <a:bodyPr wrap="square" rtlCol="0">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添加标题内容</a:t>
              </a:r>
              <a:endParaRPr lang="en-US" sz="2000" dirty="0">
                <a:solidFill>
                  <a:srgbClr val="0070C0"/>
                </a:solidFill>
                <a:latin typeface="微软雅黑" panose="020B0503020204020204" pitchFamily="34" charset="-122"/>
                <a:ea typeface="微软雅黑" panose="020B0503020204020204" pitchFamily="34" charset="-122"/>
              </a:endParaRPr>
            </a:p>
          </p:txBody>
        </p:sp>
        <p:sp>
          <p:nvSpPr>
            <p:cNvPr id="107" name="TextBox 106"/>
            <p:cNvSpPr txBox="1"/>
            <p:nvPr/>
          </p:nvSpPr>
          <p:spPr>
            <a:xfrm>
              <a:off x="8370957" y="2607295"/>
              <a:ext cx="2768223" cy="461665"/>
            </a:xfrm>
            <a:prstGeom prst="rect">
              <a:avLst/>
            </a:prstGeom>
            <a:noFill/>
          </p:spPr>
          <p:txBody>
            <a:bodyPr wrap="square" rtlCol="0">
              <a:spAutoFit/>
            </a:bodyPr>
            <a:lstStyle/>
            <a:p>
              <a:r>
                <a:rPr lang="zh-CN" altLang="en-US" sz="1200" dirty="0">
                  <a:solidFill>
                    <a:schemeClr val="bg1">
                      <a:lumMod val="65000"/>
                    </a:schemeClr>
                  </a:solidFill>
                  <a:latin typeface="微软雅黑"/>
                  <a:ea typeface="微软雅黑"/>
                  <a:sym typeface="Gill Sans" charset="0"/>
                </a:rPr>
                <a:t>此处添加详细文本描述，建议与标题相关并符合整体语言风格，语言描述尽量简洁生动。</a:t>
              </a:r>
              <a:endParaRPr lang="en-US" altLang="zh-CN" sz="1200" dirty="0">
                <a:solidFill>
                  <a:schemeClr val="bg1">
                    <a:lumMod val="65000"/>
                  </a:schemeClr>
                </a:solidFill>
                <a:latin typeface="微软雅黑"/>
                <a:ea typeface="微软雅黑"/>
                <a:sym typeface="Gill Sans" charset="0"/>
              </a:endParaRPr>
            </a:p>
          </p:txBody>
        </p:sp>
      </p:grpSp>
      <p:grpSp>
        <p:nvGrpSpPr>
          <p:cNvPr id="108" name="Group 3"/>
          <p:cNvGrpSpPr/>
          <p:nvPr/>
        </p:nvGrpSpPr>
        <p:grpSpPr>
          <a:xfrm>
            <a:off x="982638" y="3933056"/>
            <a:ext cx="3240361" cy="822631"/>
            <a:chOff x="8370956" y="2246329"/>
            <a:chExt cx="2768224" cy="822631"/>
          </a:xfrm>
        </p:grpSpPr>
        <p:sp>
          <p:nvSpPr>
            <p:cNvPr id="109" name="TextBox 108"/>
            <p:cNvSpPr txBox="1"/>
            <p:nvPr/>
          </p:nvSpPr>
          <p:spPr>
            <a:xfrm>
              <a:off x="8370956" y="2246329"/>
              <a:ext cx="2321270" cy="400110"/>
            </a:xfrm>
            <a:prstGeom prst="rect">
              <a:avLst/>
            </a:prstGeom>
            <a:noFill/>
          </p:spPr>
          <p:txBody>
            <a:bodyPr wrap="square" rtlCol="0">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添加标题内容</a:t>
              </a:r>
              <a:endParaRPr lang="en-US" sz="2000" dirty="0">
                <a:solidFill>
                  <a:srgbClr val="0070C0"/>
                </a:solidFill>
                <a:latin typeface="微软雅黑" panose="020B0503020204020204" pitchFamily="34" charset="-122"/>
                <a:ea typeface="微软雅黑" panose="020B0503020204020204" pitchFamily="34" charset="-122"/>
              </a:endParaRPr>
            </a:p>
          </p:txBody>
        </p:sp>
        <p:sp>
          <p:nvSpPr>
            <p:cNvPr id="110" name="TextBox 109"/>
            <p:cNvSpPr txBox="1"/>
            <p:nvPr/>
          </p:nvSpPr>
          <p:spPr>
            <a:xfrm>
              <a:off x="8370957" y="2607295"/>
              <a:ext cx="2768223" cy="461665"/>
            </a:xfrm>
            <a:prstGeom prst="rect">
              <a:avLst/>
            </a:prstGeom>
            <a:noFill/>
          </p:spPr>
          <p:txBody>
            <a:bodyPr wrap="square" rtlCol="0">
              <a:spAutoFit/>
            </a:bodyPr>
            <a:lstStyle/>
            <a:p>
              <a:r>
                <a:rPr lang="zh-CN" altLang="en-US" sz="1200" dirty="0">
                  <a:solidFill>
                    <a:schemeClr val="bg1">
                      <a:lumMod val="65000"/>
                    </a:schemeClr>
                  </a:solidFill>
                  <a:latin typeface="微软雅黑"/>
                  <a:ea typeface="微软雅黑"/>
                  <a:sym typeface="Gill Sans" charset="0"/>
                </a:rPr>
                <a:t>此处添加详细文本描述，建议与标题相关并符合整体语言风格，语言描述尽量简洁生动。</a:t>
              </a:r>
              <a:endParaRPr lang="en-US" altLang="zh-CN" sz="1200" dirty="0">
                <a:solidFill>
                  <a:schemeClr val="bg1">
                    <a:lumMod val="65000"/>
                  </a:schemeClr>
                </a:solidFill>
                <a:latin typeface="微软雅黑"/>
                <a:ea typeface="微软雅黑"/>
                <a:sym typeface="Gill Sans" charset="0"/>
              </a:endParaRPr>
            </a:p>
          </p:txBody>
        </p:sp>
      </p:grpSp>
    </p:spTree>
    <p:extLst>
      <p:ext uri="{BB962C8B-B14F-4D97-AF65-F5344CB8AC3E}">
        <p14:creationId xmlns:p14="http://schemas.microsoft.com/office/powerpoint/2010/main" val="28294663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1750"/>
                            </p:stCondLst>
                            <p:childTnLst>
                              <p:par>
                                <p:cTn id="20" presetID="12" presetClass="entr" presetSubtype="4" fill="hold" nodeType="after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1000"/>
                                        <p:tgtEl>
                                          <p:spTgt spid="50"/>
                                        </p:tgtEl>
                                        <p:attrNameLst>
                                          <p:attrName>ppt_y</p:attrName>
                                        </p:attrNameLst>
                                      </p:cBhvr>
                                      <p:tavLst>
                                        <p:tav tm="0">
                                          <p:val>
                                            <p:strVal val="#ppt_y+#ppt_h*1.125000"/>
                                          </p:val>
                                        </p:tav>
                                        <p:tav tm="100000">
                                          <p:val>
                                            <p:strVal val="#ppt_y"/>
                                          </p:val>
                                        </p:tav>
                                      </p:tavLst>
                                    </p:anim>
                                    <p:animEffect transition="in" filter="wipe(up)">
                                      <p:cBhvr>
                                        <p:cTn id="23" dur="1000"/>
                                        <p:tgtEl>
                                          <p:spTgt spid="50"/>
                                        </p:tgtEl>
                                      </p:cBhvr>
                                    </p:animEffect>
                                  </p:childTnLst>
                                </p:cTn>
                              </p:par>
                            </p:childTnLst>
                          </p:cTn>
                        </p:par>
                        <p:par>
                          <p:cTn id="24" fill="hold">
                            <p:stCondLst>
                              <p:cond delay="2750"/>
                            </p:stCondLst>
                            <p:childTnLst>
                              <p:par>
                                <p:cTn id="25" presetID="10" presetClass="entr" presetSubtype="0"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fade">
                                      <p:cBhvr>
                                        <p:cTn id="39" dur="500"/>
                                        <p:tgtEl>
                                          <p:spTgt spid="85"/>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500"/>
                                        <p:tgtEl>
                                          <p:spTgt spid="88"/>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500"/>
                                        <p:tgtEl>
                                          <p:spTgt spid="80"/>
                                        </p:tgtEl>
                                      </p:cBhvr>
                                    </p:animEffect>
                                  </p:childTnLst>
                                </p:cTn>
                              </p:par>
                            </p:childTnLst>
                          </p:cTn>
                        </p:par>
                        <p:par>
                          <p:cTn id="48" fill="hold">
                            <p:stCondLst>
                              <p:cond delay="5750"/>
                            </p:stCondLst>
                            <p:childTnLst>
                              <p:par>
                                <p:cTn id="49" presetID="10" presetClass="entr" presetSubtype="0" fill="hold"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fade">
                                      <p:cBhvr>
                                        <p:cTn id="51" dur="500"/>
                                        <p:tgtEl>
                                          <p:spTgt spid="71"/>
                                        </p:tgtEl>
                                      </p:cBhvr>
                                    </p:animEffect>
                                  </p:childTnLst>
                                </p:cTn>
                              </p:par>
                            </p:childTnLst>
                          </p:cTn>
                        </p:par>
                        <p:par>
                          <p:cTn id="52" fill="hold">
                            <p:stCondLst>
                              <p:cond delay="6250"/>
                            </p:stCondLst>
                            <p:childTnLst>
                              <p:par>
                                <p:cTn id="53" presetID="22" presetClass="entr" presetSubtype="8" fill="hold" nodeType="after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wipe(left)">
                                      <p:cBhvr>
                                        <p:cTn id="55" dur="500"/>
                                        <p:tgtEl>
                                          <p:spTgt spid="93"/>
                                        </p:tgtEl>
                                      </p:cBhvr>
                                    </p:animEffect>
                                  </p:childTnLst>
                                </p:cTn>
                              </p:par>
                            </p:childTnLst>
                          </p:cTn>
                        </p:par>
                        <p:par>
                          <p:cTn id="56" fill="hold">
                            <p:stCondLst>
                              <p:cond delay="6750"/>
                            </p:stCondLst>
                            <p:childTnLst>
                              <p:par>
                                <p:cTn id="57" presetID="22" presetClass="entr" presetSubtype="8" fill="hold" nodeType="afterEffect">
                                  <p:stCondLst>
                                    <p:cond delay="0"/>
                                  </p:stCondLst>
                                  <p:childTnLst>
                                    <p:set>
                                      <p:cBhvr>
                                        <p:cTn id="58" dur="1" fill="hold">
                                          <p:stCondLst>
                                            <p:cond delay="0"/>
                                          </p:stCondLst>
                                        </p:cTn>
                                        <p:tgtEl>
                                          <p:spTgt spid="96"/>
                                        </p:tgtEl>
                                        <p:attrNameLst>
                                          <p:attrName>style.visibility</p:attrName>
                                        </p:attrNameLst>
                                      </p:cBhvr>
                                      <p:to>
                                        <p:strVal val="visible"/>
                                      </p:to>
                                    </p:set>
                                    <p:animEffect transition="in" filter="wipe(left)">
                                      <p:cBhvr>
                                        <p:cTn id="59" dur="500"/>
                                        <p:tgtEl>
                                          <p:spTgt spid="96"/>
                                        </p:tgtEl>
                                      </p:cBhvr>
                                    </p:animEffect>
                                  </p:childTnLst>
                                </p:cTn>
                              </p:par>
                            </p:childTnLst>
                          </p:cTn>
                        </p:par>
                        <p:par>
                          <p:cTn id="60" fill="hold">
                            <p:stCondLst>
                              <p:cond delay="7250"/>
                            </p:stCondLst>
                            <p:childTnLst>
                              <p:par>
                                <p:cTn id="61" presetID="22" presetClass="entr" presetSubtype="8" fill="hold" nodeType="after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wipe(left)">
                                      <p:cBhvr>
                                        <p:cTn id="63" dur="500"/>
                                        <p:tgtEl>
                                          <p:spTgt spid="99"/>
                                        </p:tgtEl>
                                      </p:cBhvr>
                                    </p:animEffect>
                                  </p:childTnLst>
                                </p:cTn>
                              </p:par>
                            </p:childTnLst>
                          </p:cTn>
                        </p:par>
                        <p:par>
                          <p:cTn id="64" fill="hold">
                            <p:stCondLst>
                              <p:cond delay="7750"/>
                            </p:stCondLst>
                            <p:childTnLst>
                              <p:par>
                                <p:cTn id="65" presetID="22" presetClass="entr" presetSubtype="8" fill="hold" nodeType="afterEffect">
                                  <p:stCondLst>
                                    <p:cond delay="0"/>
                                  </p:stCondLst>
                                  <p:childTnLst>
                                    <p:set>
                                      <p:cBhvr>
                                        <p:cTn id="66" dur="1" fill="hold">
                                          <p:stCondLst>
                                            <p:cond delay="0"/>
                                          </p:stCondLst>
                                        </p:cTn>
                                        <p:tgtEl>
                                          <p:spTgt spid="102"/>
                                        </p:tgtEl>
                                        <p:attrNameLst>
                                          <p:attrName>style.visibility</p:attrName>
                                        </p:attrNameLst>
                                      </p:cBhvr>
                                      <p:to>
                                        <p:strVal val="visible"/>
                                      </p:to>
                                    </p:set>
                                    <p:animEffect transition="in" filter="wipe(left)">
                                      <p:cBhvr>
                                        <p:cTn id="67" dur="500"/>
                                        <p:tgtEl>
                                          <p:spTgt spid="102"/>
                                        </p:tgtEl>
                                      </p:cBhvr>
                                    </p:animEffect>
                                  </p:childTnLst>
                                </p:cTn>
                              </p:par>
                            </p:childTnLst>
                          </p:cTn>
                        </p:par>
                        <p:par>
                          <p:cTn id="68" fill="hold">
                            <p:stCondLst>
                              <p:cond delay="8250"/>
                            </p:stCondLst>
                            <p:childTnLst>
                              <p:par>
                                <p:cTn id="69" presetID="22" presetClass="entr" presetSubtype="8" fill="hold" nodeType="afterEffect">
                                  <p:stCondLst>
                                    <p:cond delay="0"/>
                                  </p:stCondLst>
                                  <p:childTnLst>
                                    <p:set>
                                      <p:cBhvr>
                                        <p:cTn id="70" dur="1" fill="hold">
                                          <p:stCondLst>
                                            <p:cond delay="0"/>
                                          </p:stCondLst>
                                        </p:cTn>
                                        <p:tgtEl>
                                          <p:spTgt spid="105"/>
                                        </p:tgtEl>
                                        <p:attrNameLst>
                                          <p:attrName>style.visibility</p:attrName>
                                        </p:attrNameLst>
                                      </p:cBhvr>
                                      <p:to>
                                        <p:strVal val="visible"/>
                                      </p:to>
                                    </p:set>
                                    <p:animEffect transition="in" filter="wipe(left)">
                                      <p:cBhvr>
                                        <p:cTn id="71" dur="500"/>
                                        <p:tgtEl>
                                          <p:spTgt spid="105"/>
                                        </p:tgtEl>
                                      </p:cBhvr>
                                    </p:animEffect>
                                  </p:childTnLst>
                                </p:cTn>
                              </p:par>
                            </p:childTnLst>
                          </p:cTn>
                        </p:par>
                        <p:par>
                          <p:cTn id="72" fill="hold">
                            <p:stCondLst>
                              <p:cond delay="8750"/>
                            </p:stCondLst>
                            <p:childTnLst>
                              <p:par>
                                <p:cTn id="73" presetID="22" presetClass="entr" presetSubtype="8" fill="hold" nodeType="afterEffect">
                                  <p:stCondLst>
                                    <p:cond delay="0"/>
                                  </p:stCondLst>
                                  <p:childTnLst>
                                    <p:set>
                                      <p:cBhvr>
                                        <p:cTn id="74" dur="1" fill="hold">
                                          <p:stCondLst>
                                            <p:cond delay="0"/>
                                          </p:stCondLst>
                                        </p:cTn>
                                        <p:tgtEl>
                                          <p:spTgt spid="108"/>
                                        </p:tgtEl>
                                        <p:attrNameLst>
                                          <p:attrName>style.visibility</p:attrName>
                                        </p:attrNameLst>
                                      </p:cBhvr>
                                      <p:to>
                                        <p:strVal val="visible"/>
                                      </p:to>
                                    </p:set>
                                    <p:animEffect transition="in" filter="wipe(left)">
                                      <p:cBhvr>
                                        <p:cTn id="75"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grpSp>
        <p:nvGrpSpPr>
          <p:cNvPr id="7" name="组合 6"/>
          <p:cNvGrpSpPr/>
          <p:nvPr/>
        </p:nvGrpSpPr>
        <p:grpSpPr>
          <a:xfrm>
            <a:off x="5011226" y="3066258"/>
            <a:ext cx="1835150" cy="1835150"/>
            <a:chOff x="5227250" y="3066257"/>
            <a:chExt cx="1835150" cy="1835150"/>
          </a:xfrm>
        </p:grpSpPr>
        <p:sp>
          <p:nvSpPr>
            <p:cNvPr id="8" name="Rectangle 14"/>
            <p:cNvSpPr>
              <a:spLocks noChangeAspect="1" noChangeArrowheads="1"/>
            </p:cNvSpPr>
            <p:nvPr/>
          </p:nvSpPr>
          <p:spPr bwMode="auto">
            <a:xfrm>
              <a:off x="5227250" y="3066257"/>
              <a:ext cx="1835150" cy="1835150"/>
            </a:xfrm>
            <a:prstGeom prst="rect">
              <a:avLst/>
            </a:prstGeom>
            <a:solidFill>
              <a:srgbClr val="00B0F0"/>
            </a:solidFill>
            <a:ln>
              <a:noFill/>
            </a:ln>
            <a:extLst/>
          </p:spPr>
          <p:txBody>
            <a:bodyPr lIns="60174" tIns="39792" rIns="60174" bIns="39792" anchor="ctr"/>
            <a:lstStyle/>
            <a:p>
              <a:pPr algn="ctr"/>
              <a:endParaRPr lang="zh-CN" altLang="zh-CN" sz="1500">
                <a:solidFill>
                  <a:srgbClr val="FFFFFF"/>
                </a:solidFill>
                <a:latin typeface="微软雅黑" panose="020B0503020204020204" pitchFamily="34" charset="-122"/>
                <a:ea typeface="微软雅黑" panose="020B0503020204020204" pitchFamily="34" charset="-122"/>
                <a:cs typeface="Segoe UI" pitchFamily="34" charset="0"/>
                <a:sym typeface="Segoe UI" pitchFamily="34" charset="0"/>
              </a:endParaRPr>
            </a:p>
          </p:txBody>
        </p:sp>
        <p:sp>
          <p:nvSpPr>
            <p:cNvPr id="14" name="Rectangle 15"/>
            <p:cNvSpPr>
              <a:spLocks noChangeArrowheads="1"/>
            </p:cNvSpPr>
            <p:nvPr/>
          </p:nvSpPr>
          <p:spPr bwMode="auto">
            <a:xfrm>
              <a:off x="5268525" y="3382070"/>
              <a:ext cx="1738313" cy="1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2" rIns="91406" bIns="45702">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添加标题内容</a:t>
              </a:r>
              <a:endParaRPr lang="en-US" altLang="zh-CN" sz="1600" dirty="0">
                <a:solidFill>
                  <a:schemeClr val="bg1"/>
                </a:solidFill>
                <a:latin typeface="微软雅黑" panose="020B0503020204020204" pitchFamily="34" charset="-122"/>
                <a:ea typeface="微软雅黑" panose="020B0503020204020204" pitchFamily="34" charset="-122"/>
              </a:endParaRPr>
            </a:p>
            <a:p>
              <a:pPr algn="ctr"/>
              <a:r>
                <a:rPr lang="zh-CN" altLang="en-US" sz="110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在此输入详细文字信息和简介</a:t>
              </a:r>
              <a:r>
                <a:rPr lang="en-US" altLang="zh-CN" sz="110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10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endParaRPr lang="en-US" altLang="zh-CN" sz="1100" dirty="0">
                <a:solidFill>
                  <a:schemeClr val="bg1"/>
                </a:solidFill>
                <a:latin typeface="微软雅黑" panose="020B0503020204020204" pitchFamily="34" charset="-122"/>
                <a:ea typeface="微软雅黑" panose="020B0503020204020204" pitchFamily="34" charset="-122"/>
                <a:cs typeface="Segoe UI" panose="020B0502040204020203" pitchFamily="34" charset="0"/>
              </a:endParaRPr>
            </a:p>
            <a:p>
              <a:pPr algn="ct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pic>
        <p:nvPicPr>
          <p:cNvPr id="15" name="Picture 1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48412" y="1142035"/>
            <a:ext cx="47529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组合 15"/>
          <p:cNvGrpSpPr/>
          <p:nvPr/>
        </p:nvGrpSpPr>
        <p:grpSpPr>
          <a:xfrm>
            <a:off x="3084001" y="1124745"/>
            <a:ext cx="1835150" cy="1836738"/>
            <a:chOff x="3300025" y="1124744"/>
            <a:chExt cx="1835150" cy="1836738"/>
          </a:xfrm>
        </p:grpSpPr>
        <p:sp>
          <p:nvSpPr>
            <p:cNvPr id="17" name="Rectangle 12"/>
            <p:cNvSpPr>
              <a:spLocks noChangeAspect="1" noChangeArrowheads="1"/>
            </p:cNvSpPr>
            <p:nvPr/>
          </p:nvSpPr>
          <p:spPr bwMode="auto">
            <a:xfrm>
              <a:off x="3300025" y="1124744"/>
              <a:ext cx="1835150" cy="1836738"/>
            </a:xfrm>
            <a:prstGeom prst="rect">
              <a:avLst/>
            </a:prstGeom>
            <a:solidFill>
              <a:srgbClr val="0973DD"/>
            </a:solidFill>
            <a:ln>
              <a:noFill/>
            </a:ln>
            <a:extLst/>
          </p:spPr>
          <p:txBody>
            <a:bodyPr lIns="65028" tIns="43675" rIns="65028" bIns="43675" anchor="ctr"/>
            <a:lstStyle/>
            <a:p>
              <a:pPr algn="ctr"/>
              <a:endParaRPr lang="zh-CN" altLang="zh-CN" sz="1500">
                <a:solidFill>
                  <a:srgbClr val="FFFFFF"/>
                </a:solidFill>
                <a:latin typeface="微软雅黑" panose="020B0503020204020204" pitchFamily="34" charset="-122"/>
                <a:ea typeface="微软雅黑" panose="020B0503020204020204" pitchFamily="34" charset="-122"/>
                <a:cs typeface="Segoe UI" pitchFamily="34" charset="0"/>
                <a:sym typeface="Segoe UI" pitchFamily="34" charset="0"/>
              </a:endParaRPr>
            </a:p>
          </p:txBody>
        </p:sp>
        <p:sp>
          <p:nvSpPr>
            <p:cNvPr id="18" name="Rectangle 13"/>
            <p:cNvSpPr>
              <a:spLocks noChangeArrowheads="1"/>
            </p:cNvSpPr>
            <p:nvPr/>
          </p:nvSpPr>
          <p:spPr bwMode="auto">
            <a:xfrm>
              <a:off x="3325425" y="1628800"/>
              <a:ext cx="1749425" cy="1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2" rIns="91406" bIns="45702">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添加标题内容</a:t>
              </a:r>
              <a:endParaRPr lang="en-US" altLang="zh-CN" sz="1600" dirty="0">
                <a:solidFill>
                  <a:schemeClr val="bg1"/>
                </a:solidFill>
                <a:latin typeface="微软雅黑" panose="020B0503020204020204" pitchFamily="34" charset="-122"/>
                <a:ea typeface="微软雅黑" panose="020B0503020204020204" pitchFamily="34" charset="-122"/>
              </a:endParaRPr>
            </a:p>
            <a:p>
              <a:pPr algn="ctr"/>
              <a:r>
                <a:rPr lang="zh-CN" altLang="en-US" sz="110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在此输入详细文字信息和简介</a:t>
              </a:r>
              <a:r>
                <a:rPr lang="en-US" altLang="zh-CN" sz="110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100"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endParaRPr lang="en-US" altLang="zh-CN" sz="1100" dirty="0">
                <a:solidFill>
                  <a:schemeClr val="bg1"/>
                </a:solidFill>
                <a:latin typeface="微软雅黑" panose="020B0503020204020204" pitchFamily="34" charset="-122"/>
                <a:ea typeface="微软雅黑" panose="020B0503020204020204" pitchFamily="34" charset="-122"/>
                <a:cs typeface="Segoe UI" panose="020B0502040204020203" pitchFamily="34" charset="0"/>
              </a:endParaRPr>
            </a:p>
            <a:p>
              <a:pPr algn="ct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pic>
        <p:nvPicPr>
          <p:cNvPr id="19" name="Picture 2" descr="E:\企业文化\企业文化图片\PPt用途\方版本\ppt宝藏_pptbz.com_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4001" y="3066259"/>
            <a:ext cx="1835150" cy="18351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E:\企业文化\企业文化图片\PPt用途\方版本\ppt宝藏_pptbz.com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1226" y="1146643"/>
            <a:ext cx="1835150" cy="18148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E:\企业文化\企业文化图片\PPt用途\方版本\复件 7440583_200616086530_2.jpg"/>
          <p:cNvPicPr>
            <a:picLocks noChangeAspect="1" noChangeArrowheads="1"/>
          </p:cNvPicPr>
          <p:nvPr/>
        </p:nvPicPr>
        <p:blipFill rotWithShape="1">
          <a:blip r:embed="rId6">
            <a:extLst>
              <a:ext uri="{28A0092B-C50C-407E-A947-70E740481C1C}">
                <a14:useLocalDpi xmlns:a14="http://schemas.microsoft.com/office/drawing/2010/main" val="0"/>
              </a:ext>
            </a:extLst>
          </a:blip>
          <a:srcRect l="12209" r="17844"/>
          <a:stretch/>
        </p:blipFill>
        <p:spPr bwMode="auto">
          <a:xfrm>
            <a:off x="516841" y="1124744"/>
            <a:ext cx="2448272" cy="377666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08955" y="4979784"/>
            <a:ext cx="6437421" cy="969496"/>
          </a:xfrm>
          <a:prstGeom prst="rect">
            <a:avLst/>
          </a:prstGeom>
          <a:noFill/>
        </p:spPr>
        <p:txBody>
          <a:bodyPr wrap="square" rtlCol="0">
            <a:spAutoFit/>
          </a:bodyPr>
          <a:lstStyle/>
          <a:p>
            <a:pPr algn="just">
              <a:lnSpc>
                <a:spcPct val="150000"/>
              </a:lnSpc>
            </a:pPr>
            <a:r>
              <a:rPr lang="zh-CN" altLang="en-US" dirty="0">
                <a:solidFill>
                  <a:srgbClr val="0973DD"/>
                </a:solidFill>
                <a:latin typeface="微软雅黑" panose="020B0503020204020204" pitchFamily="34" charset="-122"/>
                <a:ea typeface="微软雅黑" panose="020B0503020204020204" pitchFamily="34" charset="-122"/>
              </a:rPr>
              <a:t>添加标题内容</a:t>
            </a:r>
            <a:endParaRPr lang="en-US" altLang="zh-CN" dirty="0">
              <a:solidFill>
                <a:srgbClr val="0973DD"/>
              </a:solidFill>
              <a:latin typeface="微软雅黑" panose="020B0503020204020204" pitchFamily="34" charset="-122"/>
              <a:ea typeface="微软雅黑" panose="020B0503020204020204" pitchFamily="34" charset="-122"/>
            </a:endParaRPr>
          </a:p>
          <a:p>
            <a:pPr algn="just">
              <a:lnSpc>
                <a:spcPct val="150000"/>
              </a:lnSpc>
            </a:pPr>
            <a:r>
              <a:rPr lang="zh-CN" altLang="en-US" sz="1000" dirty="0">
                <a:solidFill>
                  <a:schemeClr val="bg1">
                    <a:lumMod val="65000"/>
                  </a:schemeClr>
                </a:solidFill>
                <a:latin typeface="微软雅黑" panose="020B0503020204020204" pitchFamily="34" charset="-122"/>
                <a:ea typeface="微软雅黑" panose="020B0503020204020204" pitchFamily="34" charset="-122"/>
              </a:rPr>
              <a:t>输入详细文字内容，文字语言要精炼概括，避免用冗长空洞的词汇，给人以真实诚挚的感觉。计划条理要清晰，可操作性要强，用清晰明了的思路呈现自己想要表达的观点与计划。</a:t>
            </a:r>
            <a:endParaRPr lang="en-US" altLang="zh-CN" sz="1000" dirty="0">
              <a:solidFill>
                <a:schemeClr val="bg1">
                  <a:lumMod val="6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990691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5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Scale>
                                      <p:cBhvr>
                                        <p:cTn id="15"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1"/>
                                        </p:tgtEl>
                                        <p:attrNameLst>
                                          <p:attrName>ppt_x</p:attrName>
                                          <p:attrName>ppt_y</p:attrName>
                                        </p:attrNameLst>
                                      </p:cBhvr>
                                    </p:animMotion>
                                    <p:animEffect transition="in" filter="fade">
                                      <p:cBhvr>
                                        <p:cTn id="17" dur="1000"/>
                                        <p:tgtEl>
                                          <p:spTgt spid="21"/>
                                        </p:tgtEl>
                                      </p:cBhvr>
                                    </p:animEffect>
                                  </p:childTnLst>
                                </p:cTn>
                              </p:par>
                              <p:par>
                                <p:cTn id="18" presetID="52" presetClass="entr" presetSubtype="0" fill="hold" nodeType="withEffect">
                                  <p:stCondLst>
                                    <p:cond delay="300"/>
                                  </p:stCondLst>
                                  <p:childTnLst>
                                    <p:set>
                                      <p:cBhvr>
                                        <p:cTn id="19" dur="1" fill="hold">
                                          <p:stCondLst>
                                            <p:cond delay="0"/>
                                          </p:stCondLst>
                                        </p:cTn>
                                        <p:tgtEl>
                                          <p:spTgt spid="19"/>
                                        </p:tgtEl>
                                        <p:attrNameLst>
                                          <p:attrName>style.visibility</p:attrName>
                                        </p:attrNameLst>
                                      </p:cBhvr>
                                      <p:to>
                                        <p:strVal val="visible"/>
                                      </p:to>
                                    </p:set>
                                    <p:animScale>
                                      <p:cBhvr>
                                        <p:cTn id="20"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9"/>
                                        </p:tgtEl>
                                        <p:attrNameLst>
                                          <p:attrName>ppt_x</p:attrName>
                                          <p:attrName>ppt_y</p:attrName>
                                        </p:attrNameLst>
                                      </p:cBhvr>
                                    </p:animMotion>
                                    <p:animEffect transition="in" filter="fade">
                                      <p:cBhvr>
                                        <p:cTn id="22" dur="1000"/>
                                        <p:tgtEl>
                                          <p:spTgt spid="19"/>
                                        </p:tgtEl>
                                      </p:cBhvr>
                                    </p:animEffect>
                                  </p:childTnLst>
                                </p:cTn>
                              </p:par>
                              <p:par>
                                <p:cTn id="23" presetID="52" presetClass="entr" presetSubtype="0" fill="hold" nodeType="withEffect">
                                  <p:stCondLst>
                                    <p:cond delay="700"/>
                                  </p:stCondLst>
                                  <p:childTnLst>
                                    <p:set>
                                      <p:cBhvr>
                                        <p:cTn id="24" dur="1" fill="hold">
                                          <p:stCondLst>
                                            <p:cond delay="0"/>
                                          </p:stCondLst>
                                        </p:cTn>
                                        <p:tgtEl>
                                          <p:spTgt spid="16"/>
                                        </p:tgtEl>
                                        <p:attrNameLst>
                                          <p:attrName>style.visibility</p:attrName>
                                        </p:attrNameLst>
                                      </p:cBhvr>
                                      <p:to>
                                        <p:strVal val="visible"/>
                                      </p:to>
                                    </p:set>
                                    <p:animScale>
                                      <p:cBhvr>
                                        <p:cTn id="2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6"/>
                                        </p:tgtEl>
                                        <p:attrNameLst>
                                          <p:attrName>ppt_x</p:attrName>
                                          <p:attrName>ppt_y</p:attrName>
                                        </p:attrNameLst>
                                      </p:cBhvr>
                                    </p:animMotion>
                                    <p:animEffect transition="in" filter="fade">
                                      <p:cBhvr>
                                        <p:cTn id="27" dur="1000"/>
                                        <p:tgtEl>
                                          <p:spTgt spid="16"/>
                                        </p:tgtEl>
                                      </p:cBhvr>
                                    </p:animEffect>
                                  </p:childTnLst>
                                </p:cTn>
                              </p:par>
                              <p:par>
                                <p:cTn id="28" presetID="52" presetClass="entr" presetSubtype="0" fill="hold" nodeType="withEffect">
                                  <p:stCondLst>
                                    <p:cond delay="1000"/>
                                  </p:stCondLst>
                                  <p:childTnLst>
                                    <p:set>
                                      <p:cBhvr>
                                        <p:cTn id="29" dur="1" fill="hold">
                                          <p:stCondLst>
                                            <p:cond delay="0"/>
                                          </p:stCondLst>
                                        </p:cTn>
                                        <p:tgtEl>
                                          <p:spTgt spid="20"/>
                                        </p:tgtEl>
                                        <p:attrNameLst>
                                          <p:attrName>style.visibility</p:attrName>
                                        </p:attrNameLst>
                                      </p:cBhvr>
                                      <p:to>
                                        <p:strVal val="visible"/>
                                      </p:to>
                                    </p:set>
                                    <p:animScale>
                                      <p:cBhvr>
                                        <p:cTn id="30"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20"/>
                                        </p:tgtEl>
                                        <p:attrNameLst>
                                          <p:attrName>ppt_x</p:attrName>
                                          <p:attrName>ppt_y</p:attrName>
                                        </p:attrNameLst>
                                      </p:cBhvr>
                                    </p:animMotion>
                                    <p:animEffect transition="in" filter="fade">
                                      <p:cBhvr>
                                        <p:cTn id="32" dur="1000"/>
                                        <p:tgtEl>
                                          <p:spTgt spid="20"/>
                                        </p:tgtEl>
                                      </p:cBhvr>
                                    </p:animEffect>
                                  </p:childTnLst>
                                </p:cTn>
                              </p:par>
                              <p:par>
                                <p:cTn id="33" presetID="52" presetClass="entr" presetSubtype="0" fill="hold" nodeType="withEffect">
                                  <p:stCondLst>
                                    <p:cond delay="1300"/>
                                  </p:stCondLst>
                                  <p:childTnLst>
                                    <p:set>
                                      <p:cBhvr>
                                        <p:cTn id="34" dur="1" fill="hold">
                                          <p:stCondLst>
                                            <p:cond delay="0"/>
                                          </p:stCondLst>
                                        </p:cTn>
                                        <p:tgtEl>
                                          <p:spTgt spid="7"/>
                                        </p:tgtEl>
                                        <p:attrNameLst>
                                          <p:attrName>style.visibility</p:attrName>
                                        </p:attrNameLst>
                                      </p:cBhvr>
                                      <p:to>
                                        <p:strVal val="visible"/>
                                      </p:to>
                                    </p:set>
                                    <p:animScale>
                                      <p:cBhvr>
                                        <p:cTn id="3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7"/>
                                        </p:tgtEl>
                                        <p:attrNameLst>
                                          <p:attrName>ppt_x</p:attrName>
                                          <p:attrName>ppt_y</p:attrName>
                                        </p:attrNameLst>
                                      </p:cBhvr>
                                    </p:animMotion>
                                    <p:animEffect transition="in" filter="fade">
                                      <p:cBhvr>
                                        <p:cTn id="37" dur="1000"/>
                                        <p:tgtEl>
                                          <p:spTgt spid="7"/>
                                        </p:tgtEl>
                                      </p:cBhvr>
                                    </p:animEffect>
                                  </p:childTnLst>
                                </p:cTn>
                              </p:par>
                              <p:par>
                                <p:cTn id="38" presetID="52" presetClass="entr" presetSubtype="0" fill="hold" nodeType="withEffect">
                                  <p:stCondLst>
                                    <p:cond delay="1600"/>
                                  </p:stCondLst>
                                  <p:childTnLst>
                                    <p:set>
                                      <p:cBhvr>
                                        <p:cTn id="39" dur="1" fill="hold">
                                          <p:stCondLst>
                                            <p:cond delay="0"/>
                                          </p:stCondLst>
                                        </p:cTn>
                                        <p:tgtEl>
                                          <p:spTgt spid="15"/>
                                        </p:tgtEl>
                                        <p:attrNameLst>
                                          <p:attrName>style.visibility</p:attrName>
                                        </p:attrNameLst>
                                      </p:cBhvr>
                                      <p:to>
                                        <p:strVal val="visible"/>
                                      </p:to>
                                    </p:set>
                                    <p:animScale>
                                      <p:cBhvr>
                                        <p:cTn id="40"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5"/>
                                        </p:tgtEl>
                                        <p:attrNameLst>
                                          <p:attrName>ppt_x</p:attrName>
                                          <p:attrName>ppt_y</p:attrName>
                                        </p:attrNameLst>
                                      </p:cBhvr>
                                    </p:animMotion>
                                    <p:animEffect transition="in" filter="fade">
                                      <p:cBhvr>
                                        <p:cTn id="42" dur="1000"/>
                                        <p:tgtEl>
                                          <p:spTgt spid="15"/>
                                        </p:tgtEl>
                                      </p:cBhvr>
                                    </p:animEffect>
                                  </p:childTnLst>
                                </p:cTn>
                              </p:par>
                            </p:childTnLst>
                          </p:cTn>
                        </p:par>
                        <p:par>
                          <p:cTn id="43" fill="hold">
                            <p:stCondLst>
                              <p:cond delay="3350"/>
                            </p:stCondLst>
                            <p:childTnLst>
                              <p:par>
                                <p:cTn id="44" presetID="42"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28" y="2221463"/>
            <a:ext cx="7283846" cy="3871833"/>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56633" b="41071"/>
          <a:stretch/>
        </p:blipFill>
        <p:spPr>
          <a:xfrm flipH="1">
            <a:off x="0" y="2271833"/>
            <a:ext cx="3273736" cy="2364651"/>
          </a:xfrm>
          <a:prstGeom prst="rect">
            <a:avLst/>
          </a:prstGeom>
        </p:spPr>
      </p:pic>
      <p:sp>
        <p:nvSpPr>
          <p:cNvPr id="14" name="Text Box 7"/>
          <p:cNvSpPr txBox="1">
            <a:spLocks noChangeArrowheads="1"/>
          </p:cNvSpPr>
          <p:nvPr/>
        </p:nvSpPr>
        <p:spPr bwMode="gray">
          <a:xfrm>
            <a:off x="3502918" y="1196752"/>
            <a:ext cx="3023586" cy="4001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sz="14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15" name="Rectangle 5"/>
          <p:cNvSpPr>
            <a:spLocks/>
          </p:cNvSpPr>
          <p:nvPr/>
        </p:nvSpPr>
        <p:spPr bwMode="auto">
          <a:xfrm>
            <a:off x="3576425" y="1675909"/>
            <a:ext cx="7991389" cy="114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1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此处添加详细文本描述，建议与标题相关并符合整体语言风格，语言描述尽量简洁生动。尽量将每页幻灯片的字数控制在  </a:t>
            </a:r>
            <a:r>
              <a:rPr lang="en-US" altLang="zh-CN" sz="1100" dirty="0">
                <a:solidFill>
                  <a:schemeClr val="bg1">
                    <a:lumMod val="65000"/>
                  </a:schemeClr>
                </a:solidFill>
                <a:latin typeface="微软雅黑"/>
                <a:ea typeface="微软雅黑"/>
                <a:sym typeface="Gill Sans" charset="0"/>
              </a:rPr>
              <a:t>200</a:t>
            </a:r>
            <a:r>
              <a:rPr lang="zh-CN" altLang="en-US" sz="1100" dirty="0">
                <a:solidFill>
                  <a:schemeClr val="bg1">
                    <a:lumMod val="65000"/>
                  </a:schemeClr>
                </a:solidFill>
                <a:latin typeface="微软雅黑"/>
                <a:ea typeface="微软雅黑"/>
                <a:sym typeface="Gill Sans" charset="0"/>
              </a:rPr>
              <a:t>字以内，据统计每页幻灯片的最好控制在</a:t>
            </a:r>
            <a:r>
              <a:rPr lang="en-US" altLang="zh-CN" sz="1100" dirty="0">
                <a:solidFill>
                  <a:schemeClr val="bg1">
                    <a:lumMod val="65000"/>
                  </a:schemeClr>
                </a:solidFill>
                <a:latin typeface="微软雅黑"/>
                <a:ea typeface="微软雅黑"/>
                <a:sym typeface="Gill Sans" charset="0"/>
              </a:rPr>
              <a:t>5</a:t>
            </a:r>
            <a:r>
              <a:rPr lang="zh-CN" altLang="en-US" sz="1100" dirty="0">
                <a:solidFill>
                  <a:schemeClr val="bg1">
                    <a:lumMod val="65000"/>
                  </a:schemeClr>
                </a:solidFill>
                <a:latin typeface="微软雅黑"/>
                <a:ea typeface="微软雅黑"/>
                <a:sym typeface="Gill Sans" charset="0"/>
              </a:rPr>
              <a:t>分钟之内。此处添加详细文本描述，建议与标题相关并符合整体语言风格，语言描述尽量简洁生动。尽量将每页幻灯片的每页幻灯片的最好控制在</a:t>
            </a:r>
            <a:r>
              <a:rPr lang="en-US" altLang="zh-CN" sz="1100" dirty="0">
                <a:solidFill>
                  <a:schemeClr val="bg1">
                    <a:lumMod val="65000"/>
                  </a:schemeClr>
                </a:solidFill>
                <a:latin typeface="微软雅黑"/>
                <a:ea typeface="微软雅黑"/>
                <a:sym typeface="Gill Sans" charset="0"/>
              </a:rPr>
              <a:t>5</a:t>
            </a:r>
            <a:r>
              <a:rPr lang="zh-CN" altLang="en-US" sz="1100" dirty="0">
                <a:solidFill>
                  <a:schemeClr val="bg1">
                    <a:lumMod val="65000"/>
                  </a:schemeClr>
                </a:solidFill>
                <a:latin typeface="微软雅黑"/>
                <a:ea typeface="微软雅黑"/>
                <a:sym typeface="Gill Sans" charset="0"/>
              </a:rPr>
              <a:t>分钟之内。</a:t>
            </a:r>
            <a:endParaRPr lang="en-US" altLang="zh-CN" sz="1100" dirty="0">
              <a:solidFill>
                <a:schemeClr val="bg1">
                  <a:lumMod val="65000"/>
                </a:schemeClr>
              </a:solidFill>
              <a:latin typeface="微软雅黑"/>
              <a:ea typeface="微软雅黑"/>
              <a:sym typeface="Gill Sans" charset="0"/>
            </a:endParaRPr>
          </a:p>
          <a:p>
            <a:pPr fontAlgn="base">
              <a:lnSpc>
                <a:spcPct val="150000"/>
              </a:lnSpc>
              <a:spcBef>
                <a:spcPct val="0"/>
              </a:spcBef>
              <a:spcAft>
                <a:spcPct val="0"/>
              </a:spcAft>
            </a:pPr>
            <a:endParaRPr lang="en-US" altLang="zh-CN" sz="1100" dirty="0">
              <a:solidFill>
                <a:schemeClr val="bg1">
                  <a:lumMod val="65000"/>
                </a:schemeClr>
              </a:solidFill>
              <a:latin typeface="微软雅黑"/>
              <a:ea typeface="微软雅黑"/>
              <a:sym typeface="Gill Sans" charset="0"/>
            </a:endParaRPr>
          </a:p>
        </p:txBody>
      </p:sp>
      <p:grpSp>
        <p:nvGrpSpPr>
          <p:cNvPr id="16" name="Group 8"/>
          <p:cNvGrpSpPr/>
          <p:nvPr/>
        </p:nvGrpSpPr>
        <p:grpSpPr>
          <a:xfrm>
            <a:off x="6853698" y="3034804"/>
            <a:ext cx="645570" cy="645570"/>
            <a:chOff x="8206330" y="4532927"/>
            <a:chExt cx="1041400" cy="1041400"/>
          </a:xfrm>
        </p:grpSpPr>
        <p:sp>
          <p:nvSpPr>
            <p:cNvPr id="17" name="Oval 9"/>
            <p:cNvSpPr/>
            <p:nvPr/>
          </p:nvSpPr>
          <p:spPr>
            <a:xfrm>
              <a:off x="8206330" y="4532927"/>
              <a:ext cx="1041400" cy="1041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8" name="Group 10"/>
            <p:cNvGrpSpPr/>
            <p:nvPr/>
          </p:nvGrpSpPr>
          <p:grpSpPr>
            <a:xfrm>
              <a:off x="8502511" y="4837371"/>
              <a:ext cx="449038" cy="448005"/>
              <a:chOff x="4594225" y="2119313"/>
              <a:chExt cx="690563" cy="688975"/>
            </a:xfrm>
            <a:solidFill>
              <a:schemeClr val="bg1"/>
            </a:solidFill>
          </p:grpSpPr>
          <p:sp>
            <p:nvSpPr>
              <p:cNvPr id="19"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22" name="Group 3"/>
          <p:cNvGrpSpPr/>
          <p:nvPr/>
        </p:nvGrpSpPr>
        <p:grpSpPr>
          <a:xfrm>
            <a:off x="7607373" y="2894401"/>
            <a:ext cx="3240361" cy="822631"/>
            <a:chOff x="8370956" y="2246329"/>
            <a:chExt cx="2768224" cy="822631"/>
          </a:xfrm>
        </p:grpSpPr>
        <p:sp>
          <p:nvSpPr>
            <p:cNvPr id="23" name="TextBox 22"/>
            <p:cNvSpPr txBox="1"/>
            <p:nvPr/>
          </p:nvSpPr>
          <p:spPr>
            <a:xfrm>
              <a:off x="8370956" y="2246329"/>
              <a:ext cx="2321270" cy="400110"/>
            </a:xfrm>
            <a:prstGeom prst="rect">
              <a:avLst/>
            </a:prstGeom>
            <a:noFill/>
          </p:spPr>
          <p:txBody>
            <a:bodyPr wrap="square" rtlCol="0">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添加标题内容</a:t>
              </a:r>
              <a:endParaRPr lang="en-US" sz="2000" dirty="0">
                <a:solidFill>
                  <a:srgbClr val="0070C0"/>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8370957" y="2607295"/>
              <a:ext cx="2768223" cy="461665"/>
            </a:xfrm>
            <a:prstGeom prst="rect">
              <a:avLst/>
            </a:prstGeom>
            <a:noFill/>
          </p:spPr>
          <p:txBody>
            <a:bodyPr wrap="square" rtlCol="0">
              <a:spAutoFit/>
            </a:bodyPr>
            <a:lstStyle/>
            <a:p>
              <a:r>
                <a:rPr lang="zh-CN" altLang="en-US" sz="1200" dirty="0">
                  <a:solidFill>
                    <a:schemeClr val="bg1">
                      <a:lumMod val="65000"/>
                    </a:schemeClr>
                  </a:solidFill>
                  <a:latin typeface="微软雅黑"/>
                  <a:ea typeface="微软雅黑"/>
                  <a:sym typeface="Gill Sans" charset="0"/>
                </a:rPr>
                <a:t>此处添加详细文本描述，建议与标题相关并符合整体语言风格，语言描述尽量简洁生动。</a:t>
              </a:r>
              <a:endParaRPr lang="en-US" altLang="zh-CN" sz="1200" dirty="0">
                <a:solidFill>
                  <a:schemeClr val="bg1">
                    <a:lumMod val="65000"/>
                  </a:schemeClr>
                </a:solidFill>
                <a:latin typeface="微软雅黑"/>
                <a:ea typeface="微软雅黑"/>
                <a:sym typeface="Gill Sans" charset="0"/>
              </a:endParaRPr>
            </a:p>
          </p:txBody>
        </p:sp>
      </p:grpSp>
      <p:grpSp>
        <p:nvGrpSpPr>
          <p:cNvPr id="25" name="Group 28"/>
          <p:cNvGrpSpPr/>
          <p:nvPr/>
        </p:nvGrpSpPr>
        <p:grpSpPr>
          <a:xfrm>
            <a:off x="6854282" y="3954615"/>
            <a:ext cx="644400" cy="644400"/>
            <a:chOff x="7523162" y="3167793"/>
            <a:chExt cx="1041400" cy="1041400"/>
          </a:xfrm>
        </p:grpSpPr>
        <p:sp>
          <p:nvSpPr>
            <p:cNvPr id="26" name="Oval 29"/>
            <p:cNvSpPr/>
            <p:nvPr/>
          </p:nvSpPr>
          <p:spPr>
            <a:xfrm>
              <a:off x="7523162" y="3167793"/>
              <a:ext cx="1041400" cy="1041400"/>
            </a:xfrm>
            <a:prstGeom prst="ellips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Freeform 286"/>
            <p:cNvSpPr>
              <a:spLocks noEditPoints="1"/>
            </p:cNvSpPr>
            <p:nvPr/>
          </p:nvSpPr>
          <p:spPr bwMode="auto">
            <a:xfrm>
              <a:off x="7826319" y="3469695"/>
              <a:ext cx="441075" cy="442122"/>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8" name="Group 3"/>
          <p:cNvGrpSpPr/>
          <p:nvPr/>
        </p:nvGrpSpPr>
        <p:grpSpPr>
          <a:xfrm>
            <a:off x="7607373" y="3830505"/>
            <a:ext cx="3240361" cy="822631"/>
            <a:chOff x="8370956" y="2246329"/>
            <a:chExt cx="2768224" cy="822631"/>
          </a:xfrm>
        </p:grpSpPr>
        <p:sp>
          <p:nvSpPr>
            <p:cNvPr id="29" name="TextBox 28"/>
            <p:cNvSpPr txBox="1"/>
            <p:nvPr/>
          </p:nvSpPr>
          <p:spPr>
            <a:xfrm>
              <a:off x="8370956" y="2246329"/>
              <a:ext cx="2321270" cy="400110"/>
            </a:xfrm>
            <a:prstGeom prst="rect">
              <a:avLst/>
            </a:prstGeom>
            <a:noFill/>
          </p:spPr>
          <p:txBody>
            <a:bodyPr wrap="square" rtlCol="0">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添加标题内容</a:t>
              </a:r>
              <a:endParaRPr lang="en-US" sz="2000" dirty="0">
                <a:solidFill>
                  <a:srgbClr val="0070C0"/>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8370957" y="2607295"/>
              <a:ext cx="2768223" cy="461665"/>
            </a:xfrm>
            <a:prstGeom prst="rect">
              <a:avLst/>
            </a:prstGeom>
            <a:noFill/>
          </p:spPr>
          <p:txBody>
            <a:bodyPr wrap="square" rtlCol="0">
              <a:spAutoFit/>
            </a:bodyPr>
            <a:lstStyle/>
            <a:p>
              <a:r>
                <a:rPr lang="zh-CN" altLang="en-US" sz="1200" dirty="0">
                  <a:solidFill>
                    <a:schemeClr val="bg1">
                      <a:lumMod val="65000"/>
                    </a:schemeClr>
                  </a:solidFill>
                  <a:latin typeface="微软雅黑"/>
                  <a:ea typeface="微软雅黑"/>
                  <a:sym typeface="Gill Sans" charset="0"/>
                </a:rPr>
                <a:t>此处添加详细文本描述，建议与标题相关并符合整体语言风格，语言描述尽量简洁生动。</a:t>
              </a:r>
              <a:endParaRPr lang="en-US" altLang="zh-CN" sz="1200" dirty="0">
                <a:solidFill>
                  <a:schemeClr val="bg1">
                    <a:lumMod val="65000"/>
                  </a:schemeClr>
                </a:solidFill>
                <a:latin typeface="微软雅黑"/>
                <a:ea typeface="微软雅黑"/>
                <a:sym typeface="Gill Sans" charset="0"/>
              </a:endParaRPr>
            </a:p>
          </p:txBody>
        </p:sp>
      </p:grpSp>
      <p:grpSp>
        <p:nvGrpSpPr>
          <p:cNvPr id="31" name="Group 3"/>
          <p:cNvGrpSpPr/>
          <p:nvPr/>
        </p:nvGrpSpPr>
        <p:grpSpPr>
          <a:xfrm>
            <a:off x="6853334" y="4871662"/>
            <a:ext cx="645570" cy="645570"/>
            <a:chOff x="8206330" y="1787386"/>
            <a:chExt cx="1041400" cy="1041400"/>
          </a:xfrm>
        </p:grpSpPr>
        <p:sp>
          <p:nvSpPr>
            <p:cNvPr id="32" name="Oval 4"/>
            <p:cNvSpPr/>
            <p:nvPr/>
          </p:nvSpPr>
          <p:spPr>
            <a:xfrm>
              <a:off x="8206330" y="1787386"/>
              <a:ext cx="1041400" cy="1041400"/>
            </a:xfrm>
            <a:prstGeom prst="ellips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3" name="Group 5"/>
            <p:cNvGrpSpPr/>
            <p:nvPr/>
          </p:nvGrpSpPr>
          <p:grpSpPr>
            <a:xfrm>
              <a:off x="8482555" y="2103884"/>
              <a:ext cx="497932" cy="465882"/>
              <a:chOff x="6964363" y="2108200"/>
              <a:chExt cx="690562" cy="646113"/>
            </a:xfrm>
            <a:solidFill>
              <a:schemeClr val="bg1"/>
            </a:solidFill>
          </p:grpSpPr>
          <p:sp>
            <p:nvSpPr>
              <p:cNvPr id="34"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36" name="Group 3"/>
          <p:cNvGrpSpPr/>
          <p:nvPr/>
        </p:nvGrpSpPr>
        <p:grpSpPr>
          <a:xfrm>
            <a:off x="7607373" y="4797152"/>
            <a:ext cx="3240361" cy="822631"/>
            <a:chOff x="8370956" y="2246329"/>
            <a:chExt cx="2768224" cy="822631"/>
          </a:xfrm>
        </p:grpSpPr>
        <p:sp>
          <p:nvSpPr>
            <p:cNvPr id="37" name="TextBox 36"/>
            <p:cNvSpPr txBox="1"/>
            <p:nvPr/>
          </p:nvSpPr>
          <p:spPr>
            <a:xfrm>
              <a:off x="8370956" y="2246329"/>
              <a:ext cx="2321270" cy="400110"/>
            </a:xfrm>
            <a:prstGeom prst="rect">
              <a:avLst/>
            </a:prstGeom>
            <a:noFill/>
          </p:spPr>
          <p:txBody>
            <a:bodyPr wrap="square" rtlCol="0">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添加标题内容</a:t>
              </a:r>
              <a:endParaRPr lang="en-US" sz="2000" dirty="0">
                <a:solidFill>
                  <a:srgbClr val="0070C0"/>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8370957" y="2607295"/>
              <a:ext cx="2768223" cy="461665"/>
            </a:xfrm>
            <a:prstGeom prst="rect">
              <a:avLst/>
            </a:prstGeom>
            <a:noFill/>
          </p:spPr>
          <p:txBody>
            <a:bodyPr wrap="square" rtlCol="0">
              <a:spAutoFit/>
            </a:bodyPr>
            <a:lstStyle/>
            <a:p>
              <a:r>
                <a:rPr lang="zh-CN" altLang="en-US" sz="1200" dirty="0">
                  <a:solidFill>
                    <a:schemeClr val="bg1">
                      <a:lumMod val="65000"/>
                    </a:schemeClr>
                  </a:solidFill>
                  <a:latin typeface="微软雅黑"/>
                  <a:ea typeface="微软雅黑"/>
                  <a:sym typeface="Gill Sans" charset="0"/>
                </a:rPr>
                <a:t>此处添加详细文本描述，建议与标题相关并符合整体语言风格，语言描述尽量简洁生动。</a:t>
              </a:r>
              <a:endParaRPr lang="en-US" altLang="zh-CN" sz="1200" dirty="0">
                <a:solidFill>
                  <a:schemeClr val="bg1">
                    <a:lumMod val="65000"/>
                  </a:schemeClr>
                </a:solidFill>
                <a:latin typeface="微软雅黑"/>
                <a:ea typeface="微软雅黑"/>
                <a:sym typeface="Gill Sans" charset="0"/>
              </a:endParaRPr>
            </a:p>
          </p:txBody>
        </p:sp>
      </p:grpSp>
    </p:spTree>
    <p:extLst>
      <p:ext uri="{BB962C8B-B14F-4D97-AF65-F5344CB8AC3E}">
        <p14:creationId xmlns:p14="http://schemas.microsoft.com/office/powerpoint/2010/main" val="338285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grpId="0" nodeType="withEffect">
                                  <p:stCondLst>
                                    <p:cond delay="50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25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3750"/>
                            </p:stCondLst>
                            <p:childTnLst>
                              <p:par>
                                <p:cTn id="36" presetID="22" presetClass="entr" presetSubtype="8"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par>
                          <p:cTn id="39" fill="hold">
                            <p:stCondLst>
                              <p:cond delay="4250"/>
                            </p:stCondLst>
                            <p:childTnLst>
                              <p:par>
                                <p:cTn id="40" presetID="10"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par>
                          <p:cTn id="43" fill="hold">
                            <p:stCondLst>
                              <p:cond delay="4750"/>
                            </p:stCondLst>
                            <p:childTnLst>
                              <p:par>
                                <p:cTn id="44" presetID="22" presetClass="entr" presetSubtype="8"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par>
                          <p:cTn id="47" fill="hold">
                            <p:stCondLst>
                              <p:cond delay="5250"/>
                            </p:stCondLst>
                            <p:childTnLst>
                              <p:par>
                                <p:cTn id="48" presetID="10" presetClass="entr" presetSubtype="0" fill="hold"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par>
                          <p:cTn id="51" fill="hold">
                            <p:stCondLst>
                              <p:cond delay="5750"/>
                            </p:stCondLst>
                            <p:childTnLst>
                              <p:par>
                                <p:cTn id="52" presetID="22" presetClass="entr" presetSubtype="8" fill="hold"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rot="10800000" flipH="1">
            <a:off x="3577307" y="-27383"/>
            <a:ext cx="8617868" cy="2312167"/>
            <a:chOff x="4058271" y="4545833"/>
            <a:chExt cx="8136905" cy="2312167"/>
          </a:xfrm>
        </p:grpSpPr>
        <p:sp>
          <p:nvSpPr>
            <p:cNvPr id="30" name="等腰三角形 29"/>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flipH="1">
            <a:off x="-23093" y="4545832"/>
            <a:ext cx="8797124" cy="2312167"/>
            <a:chOff x="4058271" y="4545833"/>
            <a:chExt cx="8136905" cy="2312167"/>
          </a:xfrm>
        </p:grpSpPr>
        <p:sp>
          <p:nvSpPr>
            <p:cNvPr id="41" name="等腰三角形 40"/>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511030" y="1552787"/>
            <a:ext cx="3090418" cy="2508015"/>
            <a:chOff x="6255979" y="2852936"/>
            <a:chExt cx="1863319" cy="1872778"/>
          </a:xfrm>
        </p:grpSpPr>
        <p:sp>
          <p:nvSpPr>
            <p:cNvPr id="45" name="Freeform 8"/>
            <p:cNvSpPr>
              <a:spLocks noEditPoints="1"/>
            </p:cNvSpPr>
            <p:nvPr/>
          </p:nvSpPr>
          <p:spPr bwMode="auto">
            <a:xfrm>
              <a:off x="7271959" y="2852936"/>
              <a:ext cx="245888" cy="1816484"/>
            </a:xfrm>
            <a:custGeom>
              <a:avLst/>
              <a:gdLst>
                <a:gd name="T0" fmla="*/ 101 w 238"/>
                <a:gd name="T1" fmla="*/ 338 h 1833"/>
                <a:gd name="T2" fmla="*/ 238 w 238"/>
                <a:gd name="T3" fmla="*/ 1833 h 1833"/>
                <a:gd name="T4" fmla="*/ 0 w 238"/>
                <a:gd name="T5" fmla="*/ 116 h 1833"/>
                <a:gd name="T6" fmla="*/ 191 w 238"/>
                <a:gd name="T7" fmla="*/ 1675 h 1833"/>
                <a:gd name="T8" fmla="*/ 124 w 238"/>
                <a:gd name="T9" fmla="*/ 1613 h 1833"/>
                <a:gd name="T10" fmla="*/ 191 w 238"/>
                <a:gd name="T11" fmla="*/ 1675 h 1833"/>
                <a:gd name="T12" fmla="*/ 124 w 238"/>
                <a:gd name="T13" fmla="*/ 1569 h 1833"/>
                <a:gd name="T14" fmla="*/ 191 w 238"/>
                <a:gd name="T15" fmla="*/ 1529 h 1833"/>
                <a:gd name="T16" fmla="*/ 191 w 238"/>
                <a:gd name="T17" fmla="*/ 1487 h 1833"/>
                <a:gd name="T18" fmla="*/ 124 w 238"/>
                <a:gd name="T19" fmla="*/ 1429 h 1833"/>
                <a:gd name="T20" fmla="*/ 191 w 238"/>
                <a:gd name="T21" fmla="*/ 1487 h 1833"/>
                <a:gd name="T22" fmla="*/ 124 w 238"/>
                <a:gd name="T23" fmla="*/ 1386 h 1833"/>
                <a:gd name="T24" fmla="*/ 191 w 238"/>
                <a:gd name="T25" fmla="*/ 1341 h 1833"/>
                <a:gd name="T26" fmla="*/ 191 w 238"/>
                <a:gd name="T27" fmla="*/ 1299 h 1833"/>
                <a:gd name="T28" fmla="*/ 124 w 238"/>
                <a:gd name="T29" fmla="*/ 1245 h 1833"/>
                <a:gd name="T30" fmla="*/ 191 w 238"/>
                <a:gd name="T31" fmla="*/ 1299 h 1833"/>
                <a:gd name="T32" fmla="*/ 124 w 238"/>
                <a:gd name="T33" fmla="*/ 1202 h 1833"/>
                <a:gd name="T34" fmla="*/ 191 w 238"/>
                <a:gd name="T35" fmla="*/ 1153 h 1833"/>
                <a:gd name="T36" fmla="*/ 191 w 238"/>
                <a:gd name="T37" fmla="*/ 1111 h 1833"/>
                <a:gd name="T38" fmla="*/ 124 w 238"/>
                <a:gd name="T39" fmla="*/ 1062 h 1833"/>
                <a:gd name="T40" fmla="*/ 191 w 238"/>
                <a:gd name="T41" fmla="*/ 1111 h 1833"/>
                <a:gd name="T42" fmla="*/ 124 w 238"/>
                <a:gd name="T43" fmla="*/ 1018 h 1833"/>
                <a:gd name="T44" fmla="*/ 191 w 238"/>
                <a:gd name="T45" fmla="*/ 965 h 1833"/>
                <a:gd name="T46" fmla="*/ 191 w 238"/>
                <a:gd name="T47" fmla="*/ 923 h 1833"/>
                <a:gd name="T48" fmla="*/ 124 w 238"/>
                <a:gd name="T49" fmla="*/ 878 h 1833"/>
                <a:gd name="T50" fmla="*/ 191 w 238"/>
                <a:gd name="T51" fmla="*/ 923 h 1833"/>
                <a:gd name="T52" fmla="*/ 124 w 238"/>
                <a:gd name="T53" fmla="*/ 834 h 1833"/>
                <a:gd name="T54" fmla="*/ 191 w 238"/>
                <a:gd name="T55" fmla="*/ 777 h 1833"/>
                <a:gd name="T56" fmla="*/ 191 w 238"/>
                <a:gd name="T57" fmla="*/ 734 h 1833"/>
                <a:gd name="T58" fmla="*/ 124 w 238"/>
                <a:gd name="T59" fmla="*/ 694 h 1833"/>
                <a:gd name="T60" fmla="*/ 191 w 238"/>
                <a:gd name="T61" fmla="*/ 734 h 1833"/>
                <a:gd name="T62" fmla="*/ 124 w 238"/>
                <a:gd name="T63" fmla="*/ 650 h 1833"/>
                <a:gd name="T64" fmla="*/ 191 w 238"/>
                <a:gd name="T65" fmla="*/ 588 h 1833"/>
                <a:gd name="T66" fmla="*/ 191 w 238"/>
                <a:gd name="T67" fmla="*/ 546 h 1833"/>
                <a:gd name="T68" fmla="*/ 124 w 238"/>
                <a:gd name="T69" fmla="*/ 510 h 1833"/>
                <a:gd name="T70" fmla="*/ 191 w 238"/>
                <a:gd name="T71" fmla="*/ 546 h 1833"/>
                <a:gd name="T72" fmla="*/ 124 w 238"/>
                <a:gd name="T73" fmla="*/ 467 h 1833"/>
                <a:gd name="T74" fmla="*/ 191 w 238"/>
                <a:gd name="T75" fmla="*/ 400 h 1833"/>
                <a:gd name="T76" fmla="*/ 191 w 238"/>
                <a:gd name="T77" fmla="*/ 358 h 1833"/>
                <a:gd name="T78" fmla="*/ 124 w 238"/>
                <a:gd name="T79" fmla="*/ 326 h 1833"/>
                <a:gd name="T80" fmla="*/ 191 w 238"/>
                <a:gd name="T81" fmla="*/ 358 h 1833"/>
                <a:gd name="T82" fmla="*/ 124 w 238"/>
                <a:gd name="T83" fmla="*/ 283 h 1833"/>
                <a:gd name="T84" fmla="*/ 191 w 238"/>
                <a:gd name="T85" fmla="*/ 212 h 1833"/>
                <a:gd name="T86" fmla="*/ 124 w 238"/>
                <a:gd name="T87" fmla="*/ 143 h 1833"/>
                <a:gd name="T88" fmla="*/ 191 w 238"/>
                <a:gd name="T89" fmla="*/ 170 h 1833"/>
                <a:gd name="T90" fmla="*/ 124 w 238"/>
                <a:gd name="T91" fmla="*/ 143 h 1833"/>
                <a:gd name="T92" fmla="*/ 191 w 238"/>
                <a:gd name="T93" fmla="*/ 1717 h 1833"/>
                <a:gd name="T94" fmla="*/ 124 w 238"/>
                <a:gd name="T95" fmla="*/ 1753 h 1833"/>
                <a:gd name="T96" fmla="*/ 83 w 238"/>
                <a:gd name="T97" fmla="*/ 291 h 1833"/>
                <a:gd name="T98" fmla="*/ 31 w 238"/>
                <a:gd name="T99" fmla="*/ 270 h 1833"/>
                <a:gd name="T100" fmla="*/ 83 w 238"/>
                <a:gd name="T101" fmla="*/ 291 h 1833"/>
                <a:gd name="T102" fmla="*/ 83 w 238"/>
                <a:gd name="T103" fmla="*/ 160 h 1833"/>
                <a:gd name="T104" fmla="*/ 31 w 238"/>
                <a:gd name="T105" fmla="*/ 219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1833">
                  <a:moveTo>
                    <a:pt x="0" y="306"/>
                  </a:moveTo>
                  <a:cubicBezTo>
                    <a:pt x="101" y="338"/>
                    <a:pt x="101" y="338"/>
                    <a:pt x="101" y="338"/>
                  </a:cubicBezTo>
                  <a:cubicBezTo>
                    <a:pt x="101" y="1818"/>
                    <a:pt x="101" y="1818"/>
                    <a:pt x="101" y="1818"/>
                  </a:cubicBezTo>
                  <a:cubicBezTo>
                    <a:pt x="238" y="1833"/>
                    <a:pt x="238" y="1833"/>
                    <a:pt x="238" y="1833"/>
                  </a:cubicBezTo>
                  <a:cubicBezTo>
                    <a:pt x="238" y="0"/>
                    <a:pt x="238" y="0"/>
                    <a:pt x="238" y="0"/>
                  </a:cubicBezTo>
                  <a:cubicBezTo>
                    <a:pt x="0" y="116"/>
                    <a:pt x="0" y="116"/>
                    <a:pt x="0" y="116"/>
                  </a:cubicBezTo>
                  <a:lnTo>
                    <a:pt x="0" y="306"/>
                  </a:lnTo>
                  <a:close/>
                  <a:moveTo>
                    <a:pt x="191" y="1675"/>
                  </a:moveTo>
                  <a:cubicBezTo>
                    <a:pt x="169" y="1670"/>
                    <a:pt x="146" y="1666"/>
                    <a:pt x="124" y="1661"/>
                  </a:cubicBezTo>
                  <a:cubicBezTo>
                    <a:pt x="124" y="1645"/>
                    <a:pt x="124" y="1629"/>
                    <a:pt x="124" y="1613"/>
                  </a:cubicBezTo>
                  <a:cubicBezTo>
                    <a:pt x="146" y="1616"/>
                    <a:pt x="169" y="1620"/>
                    <a:pt x="191" y="1623"/>
                  </a:cubicBezTo>
                  <a:cubicBezTo>
                    <a:pt x="191" y="1640"/>
                    <a:pt x="191" y="1658"/>
                    <a:pt x="191" y="1675"/>
                  </a:cubicBezTo>
                  <a:close/>
                  <a:moveTo>
                    <a:pt x="191" y="1581"/>
                  </a:moveTo>
                  <a:cubicBezTo>
                    <a:pt x="169" y="1577"/>
                    <a:pt x="146" y="1573"/>
                    <a:pt x="124" y="1569"/>
                  </a:cubicBezTo>
                  <a:cubicBezTo>
                    <a:pt x="124" y="1553"/>
                    <a:pt x="124" y="1537"/>
                    <a:pt x="124" y="1521"/>
                  </a:cubicBezTo>
                  <a:cubicBezTo>
                    <a:pt x="146" y="1524"/>
                    <a:pt x="169" y="1526"/>
                    <a:pt x="191" y="1529"/>
                  </a:cubicBezTo>
                  <a:cubicBezTo>
                    <a:pt x="191" y="1546"/>
                    <a:pt x="191" y="1564"/>
                    <a:pt x="191" y="1581"/>
                  </a:cubicBezTo>
                  <a:close/>
                  <a:moveTo>
                    <a:pt x="191" y="1487"/>
                  </a:moveTo>
                  <a:cubicBezTo>
                    <a:pt x="169" y="1484"/>
                    <a:pt x="146" y="1481"/>
                    <a:pt x="124" y="1477"/>
                  </a:cubicBezTo>
                  <a:cubicBezTo>
                    <a:pt x="124" y="1461"/>
                    <a:pt x="124" y="1445"/>
                    <a:pt x="124" y="1429"/>
                  </a:cubicBezTo>
                  <a:cubicBezTo>
                    <a:pt x="146" y="1431"/>
                    <a:pt x="169" y="1433"/>
                    <a:pt x="191" y="1435"/>
                  </a:cubicBezTo>
                  <a:cubicBezTo>
                    <a:pt x="191" y="1452"/>
                    <a:pt x="191" y="1470"/>
                    <a:pt x="191" y="1487"/>
                  </a:cubicBezTo>
                  <a:close/>
                  <a:moveTo>
                    <a:pt x="191" y="1393"/>
                  </a:moveTo>
                  <a:cubicBezTo>
                    <a:pt x="169" y="1390"/>
                    <a:pt x="146" y="1388"/>
                    <a:pt x="124" y="1386"/>
                  </a:cubicBezTo>
                  <a:cubicBezTo>
                    <a:pt x="124" y="1369"/>
                    <a:pt x="124" y="1353"/>
                    <a:pt x="124" y="1337"/>
                  </a:cubicBezTo>
                  <a:cubicBezTo>
                    <a:pt x="146" y="1338"/>
                    <a:pt x="169" y="1340"/>
                    <a:pt x="191" y="1341"/>
                  </a:cubicBezTo>
                  <a:cubicBezTo>
                    <a:pt x="191" y="1358"/>
                    <a:pt x="191" y="1376"/>
                    <a:pt x="191" y="1393"/>
                  </a:cubicBezTo>
                  <a:close/>
                  <a:moveTo>
                    <a:pt x="191" y="1299"/>
                  </a:moveTo>
                  <a:cubicBezTo>
                    <a:pt x="169" y="1297"/>
                    <a:pt x="146" y="1295"/>
                    <a:pt x="124" y="1294"/>
                  </a:cubicBezTo>
                  <a:cubicBezTo>
                    <a:pt x="124" y="1278"/>
                    <a:pt x="124" y="1261"/>
                    <a:pt x="124" y="1245"/>
                  </a:cubicBezTo>
                  <a:cubicBezTo>
                    <a:pt x="146" y="1246"/>
                    <a:pt x="169" y="1246"/>
                    <a:pt x="191" y="1247"/>
                  </a:cubicBezTo>
                  <a:cubicBezTo>
                    <a:pt x="191" y="1264"/>
                    <a:pt x="191" y="1281"/>
                    <a:pt x="191" y="1299"/>
                  </a:cubicBezTo>
                  <a:close/>
                  <a:moveTo>
                    <a:pt x="191" y="1205"/>
                  </a:moveTo>
                  <a:cubicBezTo>
                    <a:pt x="169" y="1204"/>
                    <a:pt x="146" y="1203"/>
                    <a:pt x="124" y="1202"/>
                  </a:cubicBezTo>
                  <a:cubicBezTo>
                    <a:pt x="124" y="1186"/>
                    <a:pt x="124" y="1170"/>
                    <a:pt x="124" y="1153"/>
                  </a:cubicBezTo>
                  <a:cubicBezTo>
                    <a:pt x="146" y="1153"/>
                    <a:pt x="169" y="1153"/>
                    <a:pt x="191" y="1153"/>
                  </a:cubicBezTo>
                  <a:cubicBezTo>
                    <a:pt x="191" y="1170"/>
                    <a:pt x="191" y="1187"/>
                    <a:pt x="191" y="1205"/>
                  </a:cubicBezTo>
                  <a:close/>
                  <a:moveTo>
                    <a:pt x="191" y="1111"/>
                  </a:moveTo>
                  <a:cubicBezTo>
                    <a:pt x="169" y="1110"/>
                    <a:pt x="146" y="1110"/>
                    <a:pt x="124" y="1110"/>
                  </a:cubicBezTo>
                  <a:cubicBezTo>
                    <a:pt x="124" y="1094"/>
                    <a:pt x="124" y="1078"/>
                    <a:pt x="124" y="1062"/>
                  </a:cubicBezTo>
                  <a:cubicBezTo>
                    <a:pt x="146" y="1061"/>
                    <a:pt x="169" y="1060"/>
                    <a:pt x="191" y="1059"/>
                  </a:cubicBezTo>
                  <a:cubicBezTo>
                    <a:pt x="191" y="1076"/>
                    <a:pt x="191" y="1093"/>
                    <a:pt x="191" y="1111"/>
                  </a:cubicBezTo>
                  <a:close/>
                  <a:moveTo>
                    <a:pt x="191" y="1017"/>
                  </a:moveTo>
                  <a:cubicBezTo>
                    <a:pt x="169" y="1017"/>
                    <a:pt x="146" y="1018"/>
                    <a:pt x="124" y="1018"/>
                  </a:cubicBezTo>
                  <a:cubicBezTo>
                    <a:pt x="124" y="1002"/>
                    <a:pt x="124" y="986"/>
                    <a:pt x="124" y="970"/>
                  </a:cubicBezTo>
                  <a:cubicBezTo>
                    <a:pt x="146" y="968"/>
                    <a:pt x="169" y="966"/>
                    <a:pt x="191" y="965"/>
                  </a:cubicBezTo>
                  <a:cubicBezTo>
                    <a:pt x="191" y="982"/>
                    <a:pt x="191" y="999"/>
                    <a:pt x="191" y="1017"/>
                  </a:cubicBezTo>
                  <a:close/>
                  <a:moveTo>
                    <a:pt x="191" y="923"/>
                  </a:moveTo>
                  <a:cubicBezTo>
                    <a:pt x="169" y="924"/>
                    <a:pt x="146" y="925"/>
                    <a:pt x="124" y="926"/>
                  </a:cubicBezTo>
                  <a:cubicBezTo>
                    <a:pt x="124" y="910"/>
                    <a:pt x="124" y="894"/>
                    <a:pt x="124" y="878"/>
                  </a:cubicBezTo>
                  <a:cubicBezTo>
                    <a:pt x="146" y="875"/>
                    <a:pt x="169" y="873"/>
                    <a:pt x="191" y="871"/>
                  </a:cubicBezTo>
                  <a:cubicBezTo>
                    <a:pt x="191" y="888"/>
                    <a:pt x="191" y="905"/>
                    <a:pt x="191" y="923"/>
                  </a:cubicBezTo>
                  <a:close/>
                  <a:moveTo>
                    <a:pt x="191" y="828"/>
                  </a:moveTo>
                  <a:cubicBezTo>
                    <a:pt x="169" y="830"/>
                    <a:pt x="146" y="832"/>
                    <a:pt x="124" y="834"/>
                  </a:cubicBezTo>
                  <a:cubicBezTo>
                    <a:pt x="124" y="818"/>
                    <a:pt x="124" y="802"/>
                    <a:pt x="124" y="786"/>
                  </a:cubicBezTo>
                  <a:cubicBezTo>
                    <a:pt x="146" y="783"/>
                    <a:pt x="169" y="780"/>
                    <a:pt x="191" y="777"/>
                  </a:cubicBezTo>
                  <a:cubicBezTo>
                    <a:pt x="191" y="794"/>
                    <a:pt x="191" y="811"/>
                    <a:pt x="191" y="828"/>
                  </a:cubicBezTo>
                  <a:close/>
                  <a:moveTo>
                    <a:pt x="191" y="734"/>
                  </a:moveTo>
                  <a:cubicBezTo>
                    <a:pt x="169" y="737"/>
                    <a:pt x="146" y="740"/>
                    <a:pt x="124" y="742"/>
                  </a:cubicBezTo>
                  <a:cubicBezTo>
                    <a:pt x="124" y="726"/>
                    <a:pt x="124" y="710"/>
                    <a:pt x="124" y="694"/>
                  </a:cubicBezTo>
                  <a:cubicBezTo>
                    <a:pt x="146" y="690"/>
                    <a:pt x="169" y="686"/>
                    <a:pt x="191" y="682"/>
                  </a:cubicBezTo>
                  <a:cubicBezTo>
                    <a:pt x="191" y="700"/>
                    <a:pt x="191" y="717"/>
                    <a:pt x="191" y="734"/>
                  </a:cubicBezTo>
                  <a:close/>
                  <a:moveTo>
                    <a:pt x="191" y="640"/>
                  </a:moveTo>
                  <a:cubicBezTo>
                    <a:pt x="169" y="644"/>
                    <a:pt x="146" y="647"/>
                    <a:pt x="124" y="650"/>
                  </a:cubicBezTo>
                  <a:cubicBezTo>
                    <a:pt x="124" y="634"/>
                    <a:pt x="124" y="618"/>
                    <a:pt x="124" y="602"/>
                  </a:cubicBezTo>
                  <a:cubicBezTo>
                    <a:pt x="146" y="598"/>
                    <a:pt x="169" y="593"/>
                    <a:pt x="191" y="588"/>
                  </a:cubicBezTo>
                  <a:cubicBezTo>
                    <a:pt x="191" y="606"/>
                    <a:pt x="191" y="623"/>
                    <a:pt x="191" y="640"/>
                  </a:cubicBezTo>
                  <a:close/>
                  <a:moveTo>
                    <a:pt x="191" y="546"/>
                  </a:moveTo>
                  <a:cubicBezTo>
                    <a:pt x="169" y="550"/>
                    <a:pt x="146" y="554"/>
                    <a:pt x="124" y="559"/>
                  </a:cubicBezTo>
                  <a:cubicBezTo>
                    <a:pt x="124" y="542"/>
                    <a:pt x="124" y="526"/>
                    <a:pt x="124" y="510"/>
                  </a:cubicBezTo>
                  <a:cubicBezTo>
                    <a:pt x="146" y="505"/>
                    <a:pt x="169" y="500"/>
                    <a:pt x="191" y="494"/>
                  </a:cubicBezTo>
                  <a:cubicBezTo>
                    <a:pt x="191" y="512"/>
                    <a:pt x="191" y="529"/>
                    <a:pt x="191" y="546"/>
                  </a:cubicBezTo>
                  <a:close/>
                  <a:moveTo>
                    <a:pt x="191" y="452"/>
                  </a:moveTo>
                  <a:cubicBezTo>
                    <a:pt x="169" y="457"/>
                    <a:pt x="146" y="462"/>
                    <a:pt x="124" y="467"/>
                  </a:cubicBezTo>
                  <a:cubicBezTo>
                    <a:pt x="124" y="451"/>
                    <a:pt x="124" y="434"/>
                    <a:pt x="124" y="418"/>
                  </a:cubicBezTo>
                  <a:cubicBezTo>
                    <a:pt x="146" y="412"/>
                    <a:pt x="169" y="406"/>
                    <a:pt x="191" y="400"/>
                  </a:cubicBezTo>
                  <a:cubicBezTo>
                    <a:pt x="191" y="418"/>
                    <a:pt x="191" y="435"/>
                    <a:pt x="191" y="452"/>
                  </a:cubicBezTo>
                  <a:close/>
                  <a:moveTo>
                    <a:pt x="191" y="358"/>
                  </a:moveTo>
                  <a:cubicBezTo>
                    <a:pt x="169" y="364"/>
                    <a:pt x="146" y="369"/>
                    <a:pt x="124" y="375"/>
                  </a:cubicBezTo>
                  <a:cubicBezTo>
                    <a:pt x="124" y="359"/>
                    <a:pt x="124" y="343"/>
                    <a:pt x="124" y="326"/>
                  </a:cubicBezTo>
                  <a:cubicBezTo>
                    <a:pt x="146" y="320"/>
                    <a:pt x="169" y="313"/>
                    <a:pt x="191" y="306"/>
                  </a:cubicBezTo>
                  <a:cubicBezTo>
                    <a:pt x="191" y="323"/>
                    <a:pt x="191" y="341"/>
                    <a:pt x="191" y="358"/>
                  </a:cubicBezTo>
                  <a:close/>
                  <a:moveTo>
                    <a:pt x="191" y="264"/>
                  </a:moveTo>
                  <a:cubicBezTo>
                    <a:pt x="169" y="270"/>
                    <a:pt x="146" y="277"/>
                    <a:pt x="124" y="283"/>
                  </a:cubicBezTo>
                  <a:cubicBezTo>
                    <a:pt x="124" y="267"/>
                    <a:pt x="124" y="251"/>
                    <a:pt x="124" y="235"/>
                  </a:cubicBezTo>
                  <a:cubicBezTo>
                    <a:pt x="146" y="227"/>
                    <a:pt x="169" y="220"/>
                    <a:pt x="191" y="212"/>
                  </a:cubicBezTo>
                  <a:cubicBezTo>
                    <a:pt x="191" y="229"/>
                    <a:pt x="191" y="247"/>
                    <a:pt x="191" y="264"/>
                  </a:cubicBezTo>
                  <a:close/>
                  <a:moveTo>
                    <a:pt x="124" y="143"/>
                  </a:moveTo>
                  <a:cubicBezTo>
                    <a:pt x="191" y="118"/>
                    <a:pt x="191" y="118"/>
                    <a:pt x="191" y="118"/>
                  </a:cubicBezTo>
                  <a:cubicBezTo>
                    <a:pt x="191" y="170"/>
                    <a:pt x="191" y="170"/>
                    <a:pt x="191" y="170"/>
                  </a:cubicBezTo>
                  <a:cubicBezTo>
                    <a:pt x="124" y="191"/>
                    <a:pt x="124" y="191"/>
                    <a:pt x="124" y="191"/>
                  </a:cubicBezTo>
                  <a:lnTo>
                    <a:pt x="124" y="143"/>
                  </a:lnTo>
                  <a:close/>
                  <a:moveTo>
                    <a:pt x="124" y="1705"/>
                  </a:moveTo>
                  <a:cubicBezTo>
                    <a:pt x="191" y="1717"/>
                    <a:pt x="191" y="1717"/>
                    <a:pt x="191" y="1717"/>
                  </a:cubicBezTo>
                  <a:cubicBezTo>
                    <a:pt x="191" y="1769"/>
                    <a:pt x="191" y="1769"/>
                    <a:pt x="191" y="1769"/>
                  </a:cubicBezTo>
                  <a:cubicBezTo>
                    <a:pt x="124" y="1753"/>
                    <a:pt x="124" y="1753"/>
                    <a:pt x="124" y="1753"/>
                  </a:cubicBezTo>
                  <a:lnTo>
                    <a:pt x="124" y="1705"/>
                  </a:lnTo>
                  <a:close/>
                  <a:moveTo>
                    <a:pt x="83" y="291"/>
                  </a:moveTo>
                  <a:cubicBezTo>
                    <a:pt x="65" y="297"/>
                    <a:pt x="48" y="302"/>
                    <a:pt x="31" y="308"/>
                  </a:cubicBezTo>
                  <a:cubicBezTo>
                    <a:pt x="31" y="295"/>
                    <a:pt x="31" y="283"/>
                    <a:pt x="31" y="270"/>
                  </a:cubicBezTo>
                  <a:cubicBezTo>
                    <a:pt x="48" y="264"/>
                    <a:pt x="65" y="257"/>
                    <a:pt x="83" y="251"/>
                  </a:cubicBezTo>
                  <a:cubicBezTo>
                    <a:pt x="83" y="264"/>
                    <a:pt x="83" y="278"/>
                    <a:pt x="83" y="291"/>
                  </a:cubicBezTo>
                  <a:close/>
                  <a:moveTo>
                    <a:pt x="31" y="182"/>
                  </a:moveTo>
                  <a:cubicBezTo>
                    <a:pt x="83" y="160"/>
                    <a:pt x="83" y="160"/>
                    <a:pt x="83" y="160"/>
                  </a:cubicBezTo>
                  <a:cubicBezTo>
                    <a:pt x="83" y="201"/>
                    <a:pt x="83" y="201"/>
                    <a:pt x="83" y="201"/>
                  </a:cubicBezTo>
                  <a:cubicBezTo>
                    <a:pt x="31" y="219"/>
                    <a:pt x="31" y="219"/>
                    <a:pt x="31" y="219"/>
                  </a:cubicBezTo>
                  <a:lnTo>
                    <a:pt x="31" y="182"/>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6" name="Freeform 15"/>
            <p:cNvSpPr>
              <a:spLocks noEditPoints="1"/>
            </p:cNvSpPr>
            <p:nvPr/>
          </p:nvSpPr>
          <p:spPr bwMode="auto">
            <a:xfrm>
              <a:off x="7535537" y="2859422"/>
              <a:ext cx="224070" cy="1819311"/>
            </a:xfrm>
            <a:custGeom>
              <a:avLst/>
              <a:gdLst>
                <a:gd name="T0" fmla="*/ 0 w 217"/>
                <a:gd name="T1" fmla="*/ 0 h 1836"/>
                <a:gd name="T2" fmla="*/ 0 w 217"/>
                <a:gd name="T3" fmla="*/ 1836 h 1836"/>
                <a:gd name="T4" fmla="*/ 217 w 217"/>
                <a:gd name="T5" fmla="*/ 1776 h 1836"/>
                <a:gd name="T6" fmla="*/ 217 w 217"/>
                <a:gd name="T7" fmla="*/ 73 h 1836"/>
                <a:gd name="T8" fmla="*/ 0 w 217"/>
                <a:gd name="T9" fmla="*/ 0 h 1836"/>
                <a:gd name="T10" fmla="*/ 166 w 217"/>
                <a:gd name="T11" fmla="*/ 1705 h 1836"/>
                <a:gd name="T12" fmla="*/ 43 w 217"/>
                <a:gd name="T13" fmla="*/ 1738 h 1836"/>
                <a:gd name="T14" fmla="*/ 43 w 217"/>
                <a:gd name="T15" fmla="*/ 1689 h 1836"/>
                <a:gd name="T16" fmla="*/ 166 w 217"/>
                <a:gd name="T17" fmla="*/ 1666 h 1836"/>
                <a:gd name="T18" fmla="*/ 166 w 217"/>
                <a:gd name="T19" fmla="*/ 1705 h 1836"/>
                <a:gd name="T20" fmla="*/ 166 w 217"/>
                <a:gd name="T21" fmla="*/ 1536 h 1836"/>
                <a:gd name="T22" fmla="*/ 43 w 217"/>
                <a:gd name="T23" fmla="*/ 1562 h 1836"/>
                <a:gd name="T24" fmla="*/ 43 w 217"/>
                <a:gd name="T25" fmla="*/ 1513 h 1836"/>
                <a:gd name="T26" fmla="*/ 166 w 217"/>
                <a:gd name="T27" fmla="*/ 1496 h 1836"/>
                <a:gd name="T28" fmla="*/ 166 w 217"/>
                <a:gd name="T29" fmla="*/ 1536 h 1836"/>
                <a:gd name="T30" fmla="*/ 166 w 217"/>
                <a:gd name="T31" fmla="*/ 1366 h 1836"/>
                <a:gd name="T32" fmla="*/ 43 w 217"/>
                <a:gd name="T33" fmla="*/ 1385 h 1836"/>
                <a:gd name="T34" fmla="*/ 43 w 217"/>
                <a:gd name="T35" fmla="*/ 1336 h 1836"/>
                <a:gd name="T36" fmla="*/ 166 w 217"/>
                <a:gd name="T37" fmla="*/ 1326 h 1836"/>
                <a:gd name="T38" fmla="*/ 166 w 217"/>
                <a:gd name="T39" fmla="*/ 1366 h 1836"/>
                <a:gd name="T40" fmla="*/ 166 w 217"/>
                <a:gd name="T41" fmla="*/ 1197 h 1836"/>
                <a:gd name="T42" fmla="*/ 43 w 217"/>
                <a:gd name="T43" fmla="*/ 1209 h 1836"/>
                <a:gd name="T44" fmla="*/ 43 w 217"/>
                <a:gd name="T45" fmla="*/ 1160 h 1836"/>
                <a:gd name="T46" fmla="*/ 166 w 217"/>
                <a:gd name="T47" fmla="*/ 1156 h 1836"/>
                <a:gd name="T48" fmla="*/ 166 w 217"/>
                <a:gd name="T49" fmla="*/ 1197 h 1836"/>
                <a:gd name="T50" fmla="*/ 166 w 217"/>
                <a:gd name="T51" fmla="*/ 1027 h 1836"/>
                <a:gd name="T52" fmla="*/ 43 w 217"/>
                <a:gd name="T53" fmla="*/ 1032 h 1836"/>
                <a:gd name="T54" fmla="*/ 43 w 217"/>
                <a:gd name="T55" fmla="*/ 983 h 1836"/>
                <a:gd name="T56" fmla="*/ 166 w 217"/>
                <a:gd name="T57" fmla="*/ 986 h 1836"/>
                <a:gd name="T58" fmla="*/ 166 w 217"/>
                <a:gd name="T59" fmla="*/ 1027 h 1836"/>
                <a:gd name="T60" fmla="*/ 166 w 217"/>
                <a:gd name="T61" fmla="*/ 858 h 1836"/>
                <a:gd name="T62" fmla="*/ 43 w 217"/>
                <a:gd name="T63" fmla="*/ 856 h 1836"/>
                <a:gd name="T64" fmla="*/ 43 w 217"/>
                <a:gd name="T65" fmla="*/ 807 h 1836"/>
                <a:gd name="T66" fmla="*/ 166 w 217"/>
                <a:gd name="T67" fmla="*/ 815 h 1836"/>
                <a:gd name="T68" fmla="*/ 166 w 217"/>
                <a:gd name="T69" fmla="*/ 858 h 1836"/>
                <a:gd name="T70" fmla="*/ 166 w 217"/>
                <a:gd name="T71" fmla="*/ 688 h 1836"/>
                <a:gd name="T72" fmla="*/ 43 w 217"/>
                <a:gd name="T73" fmla="*/ 679 h 1836"/>
                <a:gd name="T74" fmla="*/ 43 w 217"/>
                <a:gd name="T75" fmla="*/ 630 h 1836"/>
                <a:gd name="T76" fmla="*/ 166 w 217"/>
                <a:gd name="T77" fmla="*/ 645 h 1836"/>
                <a:gd name="T78" fmla="*/ 166 w 217"/>
                <a:gd name="T79" fmla="*/ 688 h 1836"/>
                <a:gd name="T80" fmla="*/ 166 w 217"/>
                <a:gd name="T81" fmla="*/ 519 h 1836"/>
                <a:gd name="T82" fmla="*/ 43 w 217"/>
                <a:gd name="T83" fmla="*/ 502 h 1836"/>
                <a:gd name="T84" fmla="*/ 43 w 217"/>
                <a:gd name="T85" fmla="*/ 454 h 1836"/>
                <a:gd name="T86" fmla="*/ 166 w 217"/>
                <a:gd name="T87" fmla="*/ 475 h 1836"/>
                <a:gd name="T88" fmla="*/ 166 w 217"/>
                <a:gd name="T89" fmla="*/ 519 h 1836"/>
                <a:gd name="T90" fmla="*/ 166 w 217"/>
                <a:gd name="T91" fmla="*/ 349 h 1836"/>
                <a:gd name="T92" fmla="*/ 43 w 217"/>
                <a:gd name="T93" fmla="*/ 326 h 1836"/>
                <a:gd name="T94" fmla="*/ 43 w 217"/>
                <a:gd name="T95" fmla="*/ 277 h 1836"/>
                <a:gd name="T96" fmla="*/ 166 w 217"/>
                <a:gd name="T97" fmla="*/ 305 h 1836"/>
                <a:gd name="T98" fmla="*/ 166 w 217"/>
                <a:gd name="T99" fmla="*/ 349 h 1836"/>
                <a:gd name="T100" fmla="*/ 166 w 217"/>
                <a:gd name="T101" fmla="*/ 180 h 1836"/>
                <a:gd name="T102" fmla="*/ 43 w 217"/>
                <a:gd name="T103" fmla="*/ 150 h 1836"/>
                <a:gd name="T104" fmla="*/ 43 w 217"/>
                <a:gd name="T105" fmla="*/ 101 h 1836"/>
                <a:gd name="T106" fmla="*/ 166 w 217"/>
                <a:gd name="T107" fmla="*/ 135 h 1836"/>
                <a:gd name="T108" fmla="*/ 166 w 217"/>
                <a:gd name="T109" fmla="*/ 180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1836">
                  <a:moveTo>
                    <a:pt x="0" y="0"/>
                  </a:moveTo>
                  <a:cubicBezTo>
                    <a:pt x="0" y="1836"/>
                    <a:pt x="0" y="1836"/>
                    <a:pt x="0" y="1836"/>
                  </a:cubicBezTo>
                  <a:cubicBezTo>
                    <a:pt x="217" y="1776"/>
                    <a:pt x="217" y="1776"/>
                    <a:pt x="217" y="1776"/>
                  </a:cubicBezTo>
                  <a:cubicBezTo>
                    <a:pt x="217" y="73"/>
                    <a:pt x="217" y="73"/>
                    <a:pt x="217" y="73"/>
                  </a:cubicBezTo>
                  <a:lnTo>
                    <a:pt x="0" y="0"/>
                  </a:lnTo>
                  <a:close/>
                  <a:moveTo>
                    <a:pt x="166" y="1705"/>
                  </a:moveTo>
                  <a:cubicBezTo>
                    <a:pt x="43" y="1738"/>
                    <a:pt x="43" y="1738"/>
                    <a:pt x="43" y="1738"/>
                  </a:cubicBezTo>
                  <a:cubicBezTo>
                    <a:pt x="43" y="1689"/>
                    <a:pt x="43" y="1689"/>
                    <a:pt x="43" y="1689"/>
                  </a:cubicBezTo>
                  <a:cubicBezTo>
                    <a:pt x="166" y="1666"/>
                    <a:pt x="166" y="1666"/>
                    <a:pt x="166" y="1666"/>
                  </a:cubicBezTo>
                  <a:lnTo>
                    <a:pt x="166" y="1705"/>
                  </a:lnTo>
                  <a:close/>
                  <a:moveTo>
                    <a:pt x="166" y="1536"/>
                  </a:moveTo>
                  <a:cubicBezTo>
                    <a:pt x="125" y="1544"/>
                    <a:pt x="84" y="1553"/>
                    <a:pt x="43" y="1562"/>
                  </a:cubicBezTo>
                  <a:cubicBezTo>
                    <a:pt x="43" y="1545"/>
                    <a:pt x="43" y="1529"/>
                    <a:pt x="43" y="1513"/>
                  </a:cubicBezTo>
                  <a:cubicBezTo>
                    <a:pt x="84" y="1507"/>
                    <a:pt x="125" y="1502"/>
                    <a:pt x="166" y="1496"/>
                  </a:cubicBezTo>
                  <a:cubicBezTo>
                    <a:pt x="166" y="1509"/>
                    <a:pt x="166" y="1522"/>
                    <a:pt x="166" y="1536"/>
                  </a:cubicBezTo>
                  <a:close/>
                  <a:moveTo>
                    <a:pt x="166" y="1366"/>
                  </a:moveTo>
                  <a:cubicBezTo>
                    <a:pt x="125" y="1372"/>
                    <a:pt x="84" y="1379"/>
                    <a:pt x="43" y="1385"/>
                  </a:cubicBezTo>
                  <a:cubicBezTo>
                    <a:pt x="43" y="1369"/>
                    <a:pt x="43" y="1353"/>
                    <a:pt x="43" y="1336"/>
                  </a:cubicBezTo>
                  <a:cubicBezTo>
                    <a:pt x="84" y="1333"/>
                    <a:pt x="125" y="1329"/>
                    <a:pt x="166" y="1326"/>
                  </a:cubicBezTo>
                  <a:cubicBezTo>
                    <a:pt x="166" y="1339"/>
                    <a:pt x="166" y="1353"/>
                    <a:pt x="166" y="1366"/>
                  </a:cubicBezTo>
                  <a:close/>
                  <a:moveTo>
                    <a:pt x="166" y="1197"/>
                  </a:moveTo>
                  <a:cubicBezTo>
                    <a:pt x="125" y="1201"/>
                    <a:pt x="84" y="1205"/>
                    <a:pt x="43" y="1209"/>
                  </a:cubicBezTo>
                  <a:cubicBezTo>
                    <a:pt x="43" y="1192"/>
                    <a:pt x="43" y="1176"/>
                    <a:pt x="43" y="1160"/>
                  </a:cubicBezTo>
                  <a:cubicBezTo>
                    <a:pt x="84" y="1159"/>
                    <a:pt x="125" y="1157"/>
                    <a:pt x="166" y="1156"/>
                  </a:cubicBezTo>
                  <a:cubicBezTo>
                    <a:pt x="166" y="1169"/>
                    <a:pt x="166" y="1183"/>
                    <a:pt x="166" y="1197"/>
                  </a:cubicBezTo>
                  <a:close/>
                  <a:moveTo>
                    <a:pt x="166" y="1027"/>
                  </a:moveTo>
                  <a:cubicBezTo>
                    <a:pt x="125" y="1029"/>
                    <a:pt x="84" y="1030"/>
                    <a:pt x="43" y="1032"/>
                  </a:cubicBezTo>
                  <a:cubicBezTo>
                    <a:pt x="43" y="1016"/>
                    <a:pt x="43" y="1000"/>
                    <a:pt x="43" y="983"/>
                  </a:cubicBezTo>
                  <a:cubicBezTo>
                    <a:pt x="84" y="984"/>
                    <a:pt x="125" y="985"/>
                    <a:pt x="166" y="986"/>
                  </a:cubicBezTo>
                  <a:cubicBezTo>
                    <a:pt x="166" y="999"/>
                    <a:pt x="166" y="1013"/>
                    <a:pt x="166" y="1027"/>
                  </a:cubicBezTo>
                  <a:close/>
                  <a:moveTo>
                    <a:pt x="166" y="858"/>
                  </a:moveTo>
                  <a:cubicBezTo>
                    <a:pt x="125" y="857"/>
                    <a:pt x="84" y="856"/>
                    <a:pt x="43" y="856"/>
                  </a:cubicBezTo>
                  <a:cubicBezTo>
                    <a:pt x="43" y="839"/>
                    <a:pt x="43" y="823"/>
                    <a:pt x="43" y="807"/>
                  </a:cubicBezTo>
                  <a:cubicBezTo>
                    <a:pt x="84" y="810"/>
                    <a:pt x="125" y="813"/>
                    <a:pt x="166" y="815"/>
                  </a:cubicBezTo>
                  <a:cubicBezTo>
                    <a:pt x="166" y="830"/>
                    <a:pt x="166" y="844"/>
                    <a:pt x="166" y="858"/>
                  </a:cubicBezTo>
                  <a:close/>
                  <a:moveTo>
                    <a:pt x="166" y="688"/>
                  </a:moveTo>
                  <a:cubicBezTo>
                    <a:pt x="125" y="685"/>
                    <a:pt x="84" y="682"/>
                    <a:pt x="43" y="679"/>
                  </a:cubicBezTo>
                  <a:cubicBezTo>
                    <a:pt x="43" y="663"/>
                    <a:pt x="43" y="647"/>
                    <a:pt x="43" y="630"/>
                  </a:cubicBezTo>
                  <a:cubicBezTo>
                    <a:pt x="84" y="635"/>
                    <a:pt x="125" y="640"/>
                    <a:pt x="166" y="645"/>
                  </a:cubicBezTo>
                  <a:cubicBezTo>
                    <a:pt x="166" y="660"/>
                    <a:pt x="166" y="674"/>
                    <a:pt x="166" y="688"/>
                  </a:cubicBezTo>
                  <a:close/>
                  <a:moveTo>
                    <a:pt x="166" y="519"/>
                  </a:moveTo>
                  <a:cubicBezTo>
                    <a:pt x="125" y="513"/>
                    <a:pt x="84" y="508"/>
                    <a:pt x="43" y="502"/>
                  </a:cubicBezTo>
                  <a:cubicBezTo>
                    <a:pt x="43" y="486"/>
                    <a:pt x="43" y="470"/>
                    <a:pt x="43" y="454"/>
                  </a:cubicBezTo>
                  <a:cubicBezTo>
                    <a:pt x="84" y="461"/>
                    <a:pt x="125" y="468"/>
                    <a:pt x="166" y="475"/>
                  </a:cubicBezTo>
                  <a:cubicBezTo>
                    <a:pt x="166" y="490"/>
                    <a:pt x="166" y="504"/>
                    <a:pt x="166" y="519"/>
                  </a:cubicBezTo>
                  <a:close/>
                  <a:moveTo>
                    <a:pt x="166" y="349"/>
                  </a:moveTo>
                  <a:cubicBezTo>
                    <a:pt x="125" y="342"/>
                    <a:pt x="84" y="334"/>
                    <a:pt x="43" y="326"/>
                  </a:cubicBezTo>
                  <a:cubicBezTo>
                    <a:pt x="43" y="310"/>
                    <a:pt x="43" y="294"/>
                    <a:pt x="43" y="277"/>
                  </a:cubicBezTo>
                  <a:cubicBezTo>
                    <a:pt x="84" y="287"/>
                    <a:pt x="125" y="296"/>
                    <a:pt x="166" y="305"/>
                  </a:cubicBezTo>
                  <a:cubicBezTo>
                    <a:pt x="166" y="320"/>
                    <a:pt x="166" y="335"/>
                    <a:pt x="166" y="349"/>
                  </a:cubicBezTo>
                  <a:close/>
                  <a:moveTo>
                    <a:pt x="166" y="180"/>
                  </a:moveTo>
                  <a:cubicBezTo>
                    <a:pt x="43" y="150"/>
                    <a:pt x="43" y="150"/>
                    <a:pt x="43" y="150"/>
                  </a:cubicBezTo>
                  <a:cubicBezTo>
                    <a:pt x="43" y="101"/>
                    <a:pt x="43" y="101"/>
                    <a:pt x="43" y="101"/>
                  </a:cubicBezTo>
                  <a:cubicBezTo>
                    <a:pt x="166" y="135"/>
                    <a:pt x="166" y="135"/>
                    <a:pt x="166" y="135"/>
                  </a:cubicBezTo>
                  <a:lnTo>
                    <a:pt x="166" y="180"/>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7" name="Freeform 9"/>
            <p:cNvSpPr>
              <a:spLocks noEditPoints="1"/>
            </p:cNvSpPr>
            <p:nvPr/>
          </p:nvSpPr>
          <p:spPr bwMode="auto">
            <a:xfrm>
              <a:off x="7154028" y="3145406"/>
              <a:ext cx="214046" cy="1578961"/>
            </a:xfrm>
            <a:custGeom>
              <a:avLst/>
              <a:gdLst>
                <a:gd name="T0" fmla="*/ 207 w 207"/>
                <a:gd name="T1" fmla="*/ 1543 h 1593"/>
                <a:gd name="T2" fmla="*/ 0 w 207"/>
                <a:gd name="T3" fmla="*/ 0 h 1593"/>
                <a:gd name="T4" fmla="*/ 29 w 207"/>
                <a:gd name="T5" fmla="*/ 94 h 1593"/>
                <a:gd name="T6" fmla="*/ 180 w 207"/>
                <a:gd name="T7" fmla="*/ 179 h 1593"/>
                <a:gd name="T8" fmla="*/ 29 w 207"/>
                <a:gd name="T9" fmla="*/ 94 h 1593"/>
                <a:gd name="T10" fmla="*/ 180 w 207"/>
                <a:gd name="T11" fmla="*/ 241 h 1593"/>
                <a:gd name="T12" fmla="*/ 29 w 207"/>
                <a:gd name="T13" fmla="*/ 241 h 1593"/>
                <a:gd name="T14" fmla="*/ 29 w 207"/>
                <a:gd name="T15" fmla="*/ 306 h 1593"/>
                <a:gd name="T16" fmla="*/ 180 w 207"/>
                <a:gd name="T17" fmla="*/ 378 h 1593"/>
                <a:gd name="T18" fmla="*/ 29 w 207"/>
                <a:gd name="T19" fmla="*/ 306 h 1593"/>
                <a:gd name="T20" fmla="*/ 180 w 207"/>
                <a:gd name="T21" fmla="*/ 441 h 1593"/>
                <a:gd name="T22" fmla="*/ 29 w 207"/>
                <a:gd name="T23" fmla="*/ 454 h 1593"/>
                <a:gd name="T24" fmla="*/ 29 w 207"/>
                <a:gd name="T25" fmla="*/ 519 h 1593"/>
                <a:gd name="T26" fmla="*/ 180 w 207"/>
                <a:gd name="T27" fmla="*/ 578 h 1593"/>
                <a:gd name="T28" fmla="*/ 29 w 207"/>
                <a:gd name="T29" fmla="*/ 519 h 1593"/>
                <a:gd name="T30" fmla="*/ 180 w 207"/>
                <a:gd name="T31" fmla="*/ 641 h 1593"/>
                <a:gd name="T32" fmla="*/ 29 w 207"/>
                <a:gd name="T33" fmla="*/ 666 h 1593"/>
                <a:gd name="T34" fmla="*/ 29 w 207"/>
                <a:gd name="T35" fmla="*/ 731 h 1593"/>
                <a:gd name="T36" fmla="*/ 180 w 207"/>
                <a:gd name="T37" fmla="*/ 777 h 1593"/>
                <a:gd name="T38" fmla="*/ 29 w 207"/>
                <a:gd name="T39" fmla="*/ 731 h 1593"/>
                <a:gd name="T40" fmla="*/ 180 w 207"/>
                <a:gd name="T41" fmla="*/ 841 h 1593"/>
                <a:gd name="T42" fmla="*/ 29 w 207"/>
                <a:gd name="T43" fmla="*/ 878 h 1593"/>
                <a:gd name="T44" fmla="*/ 29 w 207"/>
                <a:gd name="T45" fmla="*/ 943 h 1593"/>
                <a:gd name="T46" fmla="*/ 180 w 207"/>
                <a:gd name="T47" fmla="*/ 976 h 1593"/>
                <a:gd name="T48" fmla="*/ 29 w 207"/>
                <a:gd name="T49" fmla="*/ 943 h 1593"/>
                <a:gd name="T50" fmla="*/ 180 w 207"/>
                <a:gd name="T51" fmla="*/ 1041 h 1593"/>
                <a:gd name="T52" fmla="*/ 29 w 207"/>
                <a:gd name="T53" fmla="*/ 1091 h 1593"/>
                <a:gd name="T54" fmla="*/ 29 w 207"/>
                <a:gd name="T55" fmla="*/ 1156 h 1593"/>
                <a:gd name="T56" fmla="*/ 180 w 207"/>
                <a:gd name="T57" fmla="*/ 1175 h 1593"/>
                <a:gd name="T58" fmla="*/ 29 w 207"/>
                <a:gd name="T59" fmla="*/ 1156 h 1593"/>
                <a:gd name="T60" fmla="*/ 180 w 207"/>
                <a:gd name="T61" fmla="*/ 1241 h 1593"/>
                <a:gd name="T62" fmla="*/ 29 w 207"/>
                <a:gd name="T63" fmla="*/ 1303 h 1593"/>
                <a:gd name="T64" fmla="*/ 29 w 207"/>
                <a:gd name="T65" fmla="*/ 1368 h 1593"/>
                <a:gd name="T66" fmla="*/ 180 w 207"/>
                <a:gd name="T67" fmla="*/ 1375 h 1593"/>
                <a:gd name="T68" fmla="*/ 29 w 207"/>
                <a:gd name="T69" fmla="*/ 1368 h 1593"/>
                <a:gd name="T70" fmla="*/ 180 w 207"/>
                <a:gd name="T71" fmla="*/ 1441 h 1593"/>
                <a:gd name="T72" fmla="*/ 29 w 207"/>
                <a:gd name="T73" fmla="*/ 1515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1593">
                  <a:moveTo>
                    <a:pt x="0" y="1593"/>
                  </a:moveTo>
                  <a:cubicBezTo>
                    <a:pt x="207" y="1543"/>
                    <a:pt x="207" y="1543"/>
                    <a:pt x="207" y="1543"/>
                  </a:cubicBezTo>
                  <a:cubicBezTo>
                    <a:pt x="207" y="68"/>
                    <a:pt x="207" y="68"/>
                    <a:pt x="207" y="68"/>
                  </a:cubicBezTo>
                  <a:cubicBezTo>
                    <a:pt x="0" y="0"/>
                    <a:pt x="0" y="0"/>
                    <a:pt x="0" y="0"/>
                  </a:cubicBezTo>
                  <a:lnTo>
                    <a:pt x="0" y="1593"/>
                  </a:lnTo>
                  <a:close/>
                  <a:moveTo>
                    <a:pt x="29" y="94"/>
                  </a:moveTo>
                  <a:cubicBezTo>
                    <a:pt x="180" y="141"/>
                    <a:pt x="180" y="141"/>
                    <a:pt x="180" y="141"/>
                  </a:cubicBezTo>
                  <a:cubicBezTo>
                    <a:pt x="180" y="179"/>
                    <a:pt x="180" y="179"/>
                    <a:pt x="180" y="179"/>
                  </a:cubicBezTo>
                  <a:cubicBezTo>
                    <a:pt x="29" y="135"/>
                    <a:pt x="29" y="135"/>
                    <a:pt x="29" y="135"/>
                  </a:cubicBezTo>
                  <a:lnTo>
                    <a:pt x="29" y="94"/>
                  </a:lnTo>
                  <a:close/>
                  <a:moveTo>
                    <a:pt x="29" y="200"/>
                  </a:moveTo>
                  <a:cubicBezTo>
                    <a:pt x="79" y="214"/>
                    <a:pt x="130" y="228"/>
                    <a:pt x="180" y="241"/>
                  </a:cubicBezTo>
                  <a:cubicBezTo>
                    <a:pt x="180" y="254"/>
                    <a:pt x="180" y="266"/>
                    <a:pt x="180" y="279"/>
                  </a:cubicBezTo>
                  <a:cubicBezTo>
                    <a:pt x="130" y="266"/>
                    <a:pt x="79" y="254"/>
                    <a:pt x="29" y="241"/>
                  </a:cubicBezTo>
                  <a:cubicBezTo>
                    <a:pt x="29" y="228"/>
                    <a:pt x="29" y="214"/>
                    <a:pt x="29" y="200"/>
                  </a:cubicBezTo>
                  <a:close/>
                  <a:moveTo>
                    <a:pt x="29" y="306"/>
                  </a:moveTo>
                  <a:cubicBezTo>
                    <a:pt x="79" y="318"/>
                    <a:pt x="130" y="330"/>
                    <a:pt x="180" y="341"/>
                  </a:cubicBezTo>
                  <a:cubicBezTo>
                    <a:pt x="180" y="354"/>
                    <a:pt x="180" y="366"/>
                    <a:pt x="180" y="378"/>
                  </a:cubicBezTo>
                  <a:cubicBezTo>
                    <a:pt x="130" y="368"/>
                    <a:pt x="79" y="358"/>
                    <a:pt x="29" y="348"/>
                  </a:cubicBezTo>
                  <a:cubicBezTo>
                    <a:pt x="29" y="334"/>
                    <a:pt x="29" y="320"/>
                    <a:pt x="29" y="306"/>
                  </a:cubicBezTo>
                  <a:close/>
                  <a:moveTo>
                    <a:pt x="29" y="413"/>
                  </a:moveTo>
                  <a:cubicBezTo>
                    <a:pt x="79" y="422"/>
                    <a:pt x="130" y="432"/>
                    <a:pt x="180" y="441"/>
                  </a:cubicBezTo>
                  <a:cubicBezTo>
                    <a:pt x="180" y="453"/>
                    <a:pt x="180" y="466"/>
                    <a:pt x="180" y="478"/>
                  </a:cubicBezTo>
                  <a:cubicBezTo>
                    <a:pt x="130" y="470"/>
                    <a:pt x="79" y="462"/>
                    <a:pt x="29" y="454"/>
                  </a:cubicBezTo>
                  <a:cubicBezTo>
                    <a:pt x="29" y="440"/>
                    <a:pt x="29" y="426"/>
                    <a:pt x="29" y="413"/>
                  </a:cubicBezTo>
                  <a:close/>
                  <a:moveTo>
                    <a:pt x="29" y="519"/>
                  </a:moveTo>
                  <a:cubicBezTo>
                    <a:pt x="79" y="526"/>
                    <a:pt x="130" y="534"/>
                    <a:pt x="180" y="541"/>
                  </a:cubicBezTo>
                  <a:cubicBezTo>
                    <a:pt x="180" y="553"/>
                    <a:pt x="180" y="565"/>
                    <a:pt x="180" y="578"/>
                  </a:cubicBezTo>
                  <a:cubicBezTo>
                    <a:pt x="130" y="572"/>
                    <a:pt x="79" y="566"/>
                    <a:pt x="29" y="560"/>
                  </a:cubicBezTo>
                  <a:cubicBezTo>
                    <a:pt x="29" y="546"/>
                    <a:pt x="29" y="532"/>
                    <a:pt x="29" y="519"/>
                  </a:cubicBezTo>
                  <a:close/>
                  <a:moveTo>
                    <a:pt x="29" y="625"/>
                  </a:moveTo>
                  <a:cubicBezTo>
                    <a:pt x="79" y="630"/>
                    <a:pt x="130" y="636"/>
                    <a:pt x="180" y="641"/>
                  </a:cubicBezTo>
                  <a:cubicBezTo>
                    <a:pt x="180" y="653"/>
                    <a:pt x="180" y="665"/>
                    <a:pt x="180" y="677"/>
                  </a:cubicBezTo>
                  <a:cubicBezTo>
                    <a:pt x="130" y="674"/>
                    <a:pt x="79" y="670"/>
                    <a:pt x="29" y="666"/>
                  </a:cubicBezTo>
                  <a:cubicBezTo>
                    <a:pt x="29" y="652"/>
                    <a:pt x="29" y="639"/>
                    <a:pt x="29" y="625"/>
                  </a:cubicBezTo>
                  <a:close/>
                  <a:moveTo>
                    <a:pt x="29" y="731"/>
                  </a:moveTo>
                  <a:cubicBezTo>
                    <a:pt x="79" y="734"/>
                    <a:pt x="130" y="738"/>
                    <a:pt x="180" y="741"/>
                  </a:cubicBezTo>
                  <a:cubicBezTo>
                    <a:pt x="180" y="753"/>
                    <a:pt x="180" y="765"/>
                    <a:pt x="180" y="777"/>
                  </a:cubicBezTo>
                  <a:cubicBezTo>
                    <a:pt x="130" y="775"/>
                    <a:pt x="79" y="774"/>
                    <a:pt x="29" y="772"/>
                  </a:cubicBezTo>
                  <a:cubicBezTo>
                    <a:pt x="29" y="759"/>
                    <a:pt x="29" y="745"/>
                    <a:pt x="29" y="731"/>
                  </a:cubicBezTo>
                  <a:close/>
                  <a:moveTo>
                    <a:pt x="29" y="837"/>
                  </a:moveTo>
                  <a:cubicBezTo>
                    <a:pt x="79" y="838"/>
                    <a:pt x="130" y="840"/>
                    <a:pt x="180" y="841"/>
                  </a:cubicBezTo>
                  <a:cubicBezTo>
                    <a:pt x="180" y="853"/>
                    <a:pt x="180" y="865"/>
                    <a:pt x="180" y="876"/>
                  </a:cubicBezTo>
                  <a:cubicBezTo>
                    <a:pt x="130" y="877"/>
                    <a:pt x="79" y="878"/>
                    <a:pt x="29" y="878"/>
                  </a:cubicBezTo>
                  <a:cubicBezTo>
                    <a:pt x="29" y="865"/>
                    <a:pt x="29" y="851"/>
                    <a:pt x="29" y="837"/>
                  </a:cubicBezTo>
                  <a:close/>
                  <a:moveTo>
                    <a:pt x="29" y="943"/>
                  </a:moveTo>
                  <a:cubicBezTo>
                    <a:pt x="79" y="943"/>
                    <a:pt x="130" y="942"/>
                    <a:pt x="180" y="941"/>
                  </a:cubicBezTo>
                  <a:cubicBezTo>
                    <a:pt x="180" y="953"/>
                    <a:pt x="180" y="964"/>
                    <a:pt x="180" y="976"/>
                  </a:cubicBezTo>
                  <a:cubicBezTo>
                    <a:pt x="130" y="979"/>
                    <a:pt x="79" y="982"/>
                    <a:pt x="29" y="985"/>
                  </a:cubicBezTo>
                  <a:cubicBezTo>
                    <a:pt x="29" y="971"/>
                    <a:pt x="29" y="957"/>
                    <a:pt x="29" y="943"/>
                  </a:cubicBezTo>
                  <a:close/>
                  <a:moveTo>
                    <a:pt x="29" y="1049"/>
                  </a:moveTo>
                  <a:cubicBezTo>
                    <a:pt x="79" y="1047"/>
                    <a:pt x="130" y="1044"/>
                    <a:pt x="180" y="1041"/>
                  </a:cubicBezTo>
                  <a:cubicBezTo>
                    <a:pt x="180" y="1053"/>
                    <a:pt x="180" y="1064"/>
                    <a:pt x="180" y="1076"/>
                  </a:cubicBezTo>
                  <a:cubicBezTo>
                    <a:pt x="130" y="1081"/>
                    <a:pt x="79" y="1086"/>
                    <a:pt x="29" y="1091"/>
                  </a:cubicBezTo>
                  <a:cubicBezTo>
                    <a:pt x="29" y="1077"/>
                    <a:pt x="29" y="1063"/>
                    <a:pt x="29" y="1049"/>
                  </a:cubicBezTo>
                  <a:close/>
                  <a:moveTo>
                    <a:pt x="29" y="1156"/>
                  </a:moveTo>
                  <a:cubicBezTo>
                    <a:pt x="79" y="1151"/>
                    <a:pt x="130" y="1146"/>
                    <a:pt x="180" y="1141"/>
                  </a:cubicBezTo>
                  <a:cubicBezTo>
                    <a:pt x="180" y="1152"/>
                    <a:pt x="180" y="1164"/>
                    <a:pt x="180" y="1175"/>
                  </a:cubicBezTo>
                  <a:cubicBezTo>
                    <a:pt x="130" y="1183"/>
                    <a:pt x="79" y="1190"/>
                    <a:pt x="29" y="1197"/>
                  </a:cubicBezTo>
                  <a:cubicBezTo>
                    <a:pt x="29" y="1183"/>
                    <a:pt x="29" y="1169"/>
                    <a:pt x="29" y="1156"/>
                  </a:cubicBezTo>
                  <a:close/>
                  <a:moveTo>
                    <a:pt x="29" y="1262"/>
                  </a:moveTo>
                  <a:cubicBezTo>
                    <a:pt x="79" y="1255"/>
                    <a:pt x="130" y="1248"/>
                    <a:pt x="180" y="1241"/>
                  </a:cubicBezTo>
                  <a:cubicBezTo>
                    <a:pt x="180" y="1252"/>
                    <a:pt x="180" y="1264"/>
                    <a:pt x="180" y="1275"/>
                  </a:cubicBezTo>
                  <a:cubicBezTo>
                    <a:pt x="130" y="1284"/>
                    <a:pt x="79" y="1294"/>
                    <a:pt x="29" y="1303"/>
                  </a:cubicBezTo>
                  <a:cubicBezTo>
                    <a:pt x="29" y="1289"/>
                    <a:pt x="29" y="1276"/>
                    <a:pt x="29" y="1262"/>
                  </a:cubicBezTo>
                  <a:close/>
                  <a:moveTo>
                    <a:pt x="29" y="1368"/>
                  </a:moveTo>
                  <a:cubicBezTo>
                    <a:pt x="79" y="1359"/>
                    <a:pt x="130" y="1350"/>
                    <a:pt x="180" y="1341"/>
                  </a:cubicBezTo>
                  <a:cubicBezTo>
                    <a:pt x="180" y="1352"/>
                    <a:pt x="180" y="1363"/>
                    <a:pt x="180" y="1375"/>
                  </a:cubicBezTo>
                  <a:cubicBezTo>
                    <a:pt x="130" y="1386"/>
                    <a:pt x="79" y="1398"/>
                    <a:pt x="29" y="1409"/>
                  </a:cubicBezTo>
                  <a:cubicBezTo>
                    <a:pt x="29" y="1395"/>
                    <a:pt x="29" y="1382"/>
                    <a:pt x="29" y="1368"/>
                  </a:cubicBezTo>
                  <a:close/>
                  <a:moveTo>
                    <a:pt x="29" y="1474"/>
                  </a:moveTo>
                  <a:cubicBezTo>
                    <a:pt x="180" y="1441"/>
                    <a:pt x="180" y="1441"/>
                    <a:pt x="180" y="1441"/>
                  </a:cubicBezTo>
                  <a:cubicBezTo>
                    <a:pt x="180" y="1474"/>
                    <a:pt x="180" y="1474"/>
                    <a:pt x="180" y="1474"/>
                  </a:cubicBezTo>
                  <a:cubicBezTo>
                    <a:pt x="29" y="1515"/>
                    <a:pt x="29" y="1515"/>
                    <a:pt x="29" y="1515"/>
                  </a:cubicBezTo>
                  <a:lnTo>
                    <a:pt x="29" y="1474"/>
                  </a:lnTo>
                  <a:close/>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8" name="Freeform 18"/>
            <p:cNvSpPr>
              <a:spLocks noEditPoints="1"/>
            </p:cNvSpPr>
            <p:nvPr/>
          </p:nvSpPr>
          <p:spPr bwMode="auto">
            <a:xfrm>
              <a:off x="6725346" y="3147764"/>
              <a:ext cx="410992" cy="1575568"/>
            </a:xfrm>
            <a:custGeom>
              <a:avLst/>
              <a:gdLst>
                <a:gd name="T0" fmla="*/ 329 w 398"/>
                <a:gd name="T1" fmla="*/ 1511 h 1590"/>
                <a:gd name="T2" fmla="*/ 263 w 398"/>
                <a:gd name="T3" fmla="*/ 1423 h 1590"/>
                <a:gd name="T4" fmla="*/ 263 w 398"/>
                <a:gd name="T5" fmla="*/ 1299 h 1590"/>
                <a:gd name="T6" fmla="*/ 329 w 398"/>
                <a:gd name="T7" fmla="*/ 1222 h 1590"/>
                <a:gd name="T8" fmla="*/ 329 w 398"/>
                <a:gd name="T9" fmla="*/ 1189 h 1590"/>
                <a:gd name="T10" fmla="*/ 329 w 398"/>
                <a:gd name="T11" fmla="*/ 1029 h 1590"/>
                <a:gd name="T12" fmla="*/ 263 w 398"/>
                <a:gd name="T13" fmla="*/ 950 h 1590"/>
                <a:gd name="T14" fmla="*/ 263 w 398"/>
                <a:gd name="T15" fmla="*/ 827 h 1590"/>
                <a:gd name="T16" fmla="*/ 329 w 398"/>
                <a:gd name="T17" fmla="*/ 740 h 1590"/>
                <a:gd name="T18" fmla="*/ 329 w 398"/>
                <a:gd name="T19" fmla="*/ 707 h 1590"/>
                <a:gd name="T20" fmla="*/ 329 w 398"/>
                <a:gd name="T21" fmla="*/ 627 h 1590"/>
                <a:gd name="T22" fmla="*/ 263 w 398"/>
                <a:gd name="T23" fmla="*/ 478 h 1590"/>
                <a:gd name="T24" fmla="*/ 263 w 398"/>
                <a:gd name="T25" fmla="*/ 355 h 1590"/>
                <a:gd name="T26" fmla="*/ 329 w 398"/>
                <a:gd name="T27" fmla="*/ 258 h 1590"/>
                <a:gd name="T28" fmla="*/ 329 w 398"/>
                <a:gd name="T29" fmla="*/ 225 h 1590"/>
                <a:gd name="T30" fmla="*/ 177 w 398"/>
                <a:gd name="T31" fmla="*/ 145 h 1590"/>
                <a:gd name="T32" fmla="*/ 219 w 398"/>
                <a:gd name="T33" fmla="*/ 209 h 1590"/>
                <a:gd name="T34" fmla="*/ 219 w 398"/>
                <a:gd name="T35" fmla="*/ 330 h 1590"/>
                <a:gd name="T36" fmla="*/ 176 w 398"/>
                <a:gd name="T37" fmla="*/ 416 h 1590"/>
                <a:gd name="T38" fmla="*/ 176 w 398"/>
                <a:gd name="T39" fmla="*/ 452 h 1590"/>
                <a:gd name="T40" fmla="*/ 176 w 398"/>
                <a:gd name="T41" fmla="*/ 605 h 1590"/>
                <a:gd name="T42" fmla="*/ 218 w 398"/>
                <a:gd name="T43" fmla="*/ 675 h 1590"/>
                <a:gd name="T44" fmla="*/ 218 w 398"/>
                <a:gd name="T45" fmla="*/ 795 h 1590"/>
                <a:gd name="T46" fmla="*/ 175 w 398"/>
                <a:gd name="T47" fmla="*/ 875 h 1590"/>
                <a:gd name="T48" fmla="*/ 175 w 398"/>
                <a:gd name="T49" fmla="*/ 911 h 1590"/>
                <a:gd name="T50" fmla="*/ 175 w 398"/>
                <a:gd name="T51" fmla="*/ 1064 h 1590"/>
                <a:gd name="T52" fmla="*/ 217 w 398"/>
                <a:gd name="T53" fmla="*/ 1141 h 1590"/>
                <a:gd name="T54" fmla="*/ 217 w 398"/>
                <a:gd name="T55" fmla="*/ 1261 h 1590"/>
                <a:gd name="T56" fmla="*/ 174 w 398"/>
                <a:gd name="T57" fmla="*/ 1335 h 1590"/>
                <a:gd name="T58" fmla="*/ 174 w 398"/>
                <a:gd name="T59" fmla="*/ 1371 h 1590"/>
                <a:gd name="T60" fmla="*/ 139 w 398"/>
                <a:gd name="T61" fmla="*/ 1485 h 1590"/>
                <a:gd name="T62" fmla="*/ 109 w 398"/>
                <a:gd name="T63" fmla="*/ 1405 h 1590"/>
                <a:gd name="T64" fmla="*/ 139 w 398"/>
                <a:gd name="T65" fmla="*/ 1294 h 1590"/>
                <a:gd name="T66" fmla="*/ 139 w 398"/>
                <a:gd name="T67" fmla="*/ 1218 h 1590"/>
                <a:gd name="T68" fmla="*/ 109 w 398"/>
                <a:gd name="T69" fmla="*/ 1180 h 1590"/>
                <a:gd name="T70" fmla="*/ 109 w 398"/>
                <a:gd name="T71" fmla="*/ 1030 h 1590"/>
                <a:gd name="T72" fmla="*/ 109 w 398"/>
                <a:gd name="T73" fmla="*/ 955 h 1590"/>
                <a:gd name="T74" fmla="*/ 109 w 398"/>
                <a:gd name="T75" fmla="*/ 842 h 1590"/>
                <a:gd name="T76" fmla="*/ 139 w 398"/>
                <a:gd name="T77" fmla="*/ 763 h 1590"/>
                <a:gd name="T78" fmla="*/ 139 w 398"/>
                <a:gd name="T79" fmla="*/ 727 h 1590"/>
                <a:gd name="T80" fmla="*/ 139 w 398"/>
                <a:gd name="T81" fmla="*/ 575 h 1590"/>
                <a:gd name="T82" fmla="*/ 109 w 398"/>
                <a:gd name="T83" fmla="*/ 505 h 1590"/>
                <a:gd name="T84" fmla="*/ 109 w 398"/>
                <a:gd name="T85" fmla="*/ 392 h 1590"/>
                <a:gd name="T86" fmla="*/ 139 w 398"/>
                <a:gd name="T87" fmla="*/ 348 h 1590"/>
                <a:gd name="T88" fmla="*/ 139 w 398"/>
                <a:gd name="T89" fmla="*/ 272 h 1590"/>
                <a:gd name="T90" fmla="*/ 81 w 398"/>
                <a:gd name="T91" fmla="*/ 1478 h 1590"/>
                <a:gd name="T92" fmla="*/ 54 w 398"/>
                <a:gd name="T93" fmla="*/ 1400 h 1590"/>
                <a:gd name="T94" fmla="*/ 54 w 398"/>
                <a:gd name="T95" fmla="*/ 1291 h 1590"/>
                <a:gd name="T96" fmla="*/ 80 w 398"/>
                <a:gd name="T97" fmla="*/ 1218 h 1590"/>
                <a:gd name="T98" fmla="*/ 80 w 398"/>
                <a:gd name="T99" fmla="*/ 1180 h 1590"/>
                <a:gd name="T100" fmla="*/ 79 w 398"/>
                <a:gd name="T101" fmla="*/ 1031 h 1590"/>
                <a:gd name="T102" fmla="*/ 53 w 398"/>
                <a:gd name="T103" fmla="*/ 958 h 1590"/>
                <a:gd name="T104" fmla="*/ 52 w 398"/>
                <a:gd name="T105" fmla="*/ 848 h 1590"/>
                <a:gd name="T106" fmla="*/ 79 w 398"/>
                <a:gd name="T107" fmla="*/ 771 h 1590"/>
                <a:gd name="T108" fmla="*/ 79 w 398"/>
                <a:gd name="T109" fmla="*/ 734 h 1590"/>
                <a:gd name="T110" fmla="*/ 78 w 398"/>
                <a:gd name="T111" fmla="*/ 585 h 1590"/>
                <a:gd name="T112" fmla="*/ 51 w 398"/>
                <a:gd name="T113" fmla="*/ 515 h 1590"/>
                <a:gd name="T114" fmla="*/ 51 w 398"/>
                <a:gd name="T115" fmla="*/ 406 h 1590"/>
                <a:gd name="T116" fmla="*/ 78 w 398"/>
                <a:gd name="T117" fmla="*/ 325 h 1590"/>
                <a:gd name="T118" fmla="*/ 77 w 398"/>
                <a:gd name="T119" fmla="*/ 287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1590">
                  <a:moveTo>
                    <a:pt x="0" y="1529"/>
                  </a:moveTo>
                  <a:cubicBezTo>
                    <a:pt x="398" y="1590"/>
                    <a:pt x="398" y="1590"/>
                    <a:pt x="398" y="1590"/>
                  </a:cubicBezTo>
                  <a:cubicBezTo>
                    <a:pt x="398" y="0"/>
                    <a:pt x="398" y="0"/>
                    <a:pt x="398" y="0"/>
                  </a:cubicBezTo>
                  <a:cubicBezTo>
                    <a:pt x="0" y="137"/>
                    <a:pt x="0" y="137"/>
                    <a:pt x="0" y="137"/>
                  </a:cubicBezTo>
                  <a:lnTo>
                    <a:pt x="0" y="1529"/>
                  </a:lnTo>
                  <a:close/>
                  <a:moveTo>
                    <a:pt x="329" y="1511"/>
                  </a:moveTo>
                  <a:cubicBezTo>
                    <a:pt x="263" y="1501"/>
                    <a:pt x="263" y="1501"/>
                    <a:pt x="263" y="1501"/>
                  </a:cubicBezTo>
                  <a:cubicBezTo>
                    <a:pt x="263" y="1457"/>
                    <a:pt x="263" y="1457"/>
                    <a:pt x="263" y="1457"/>
                  </a:cubicBezTo>
                  <a:cubicBezTo>
                    <a:pt x="329" y="1463"/>
                    <a:pt x="329" y="1463"/>
                    <a:pt x="329" y="1463"/>
                  </a:cubicBezTo>
                  <a:lnTo>
                    <a:pt x="329" y="1511"/>
                  </a:lnTo>
                  <a:close/>
                  <a:moveTo>
                    <a:pt x="329" y="1430"/>
                  </a:moveTo>
                  <a:cubicBezTo>
                    <a:pt x="307" y="1428"/>
                    <a:pt x="285" y="1425"/>
                    <a:pt x="263" y="1423"/>
                  </a:cubicBezTo>
                  <a:cubicBezTo>
                    <a:pt x="263" y="1408"/>
                    <a:pt x="263" y="1393"/>
                    <a:pt x="263" y="1378"/>
                  </a:cubicBezTo>
                  <a:cubicBezTo>
                    <a:pt x="285" y="1380"/>
                    <a:pt x="307" y="1381"/>
                    <a:pt x="329" y="1382"/>
                  </a:cubicBezTo>
                  <a:cubicBezTo>
                    <a:pt x="329" y="1398"/>
                    <a:pt x="329" y="1414"/>
                    <a:pt x="329" y="1430"/>
                  </a:cubicBezTo>
                  <a:close/>
                  <a:moveTo>
                    <a:pt x="329" y="1350"/>
                  </a:moveTo>
                  <a:cubicBezTo>
                    <a:pt x="307" y="1348"/>
                    <a:pt x="285" y="1346"/>
                    <a:pt x="263" y="1344"/>
                  </a:cubicBezTo>
                  <a:cubicBezTo>
                    <a:pt x="263" y="1329"/>
                    <a:pt x="263" y="1314"/>
                    <a:pt x="263" y="1299"/>
                  </a:cubicBezTo>
                  <a:cubicBezTo>
                    <a:pt x="285" y="1300"/>
                    <a:pt x="307" y="1301"/>
                    <a:pt x="329" y="1302"/>
                  </a:cubicBezTo>
                  <a:cubicBezTo>
                    <a:pt x="329" y="1318"/>
                    <a:pt x="329" y="1334"/>
                    <a:pt x="329" y="1350"/>
                  </a:cubicBezTo>
                  <a:close/>
                  <a:moveTo>
                    <a:pt x="329" y="1270"/>
                  </a:moveTo>
                  <a:cubicBezTo>
                    <a:pt x="307" y="1268"/>
                    <a:pt x="285" y="1267"/>
                    <a:pt x="263" y="1265"/>
                  </a:cubicBezTo>
                  <a:cubicBezTo>
                    <a:pt x="263" y="1250"/>
                    <a:pt x="263" y="1236"/>
                    <a:pt x="263" y="1221"/>
                  </a:cubicBezTo>
                  <a:cubicBezTo>
                    <a:pt x="285" y="1221"/>
                    <a:pt x="307" y="1221"/>
                    <a:pt x="329" y="1222"/>
                  </a:cubicBezTo>
                  <a:cubicBezTo>
                    <a:pt x="329" y="1238"/>
                    <a:pt x="329" y="1254"/>
                    <a:pt x="329" y="1270"/>
                  </a:cubicBezTo>
                  <a:close/>
                  <a:moveTo>
                    <a:pt x="329" y="1189"/>
                  </a:moveTo>
                  <a:cubicBezTo>
                    <a:pt x="307" y="1188"/>
                    <a:pt x="285" y="1187"/>
                    <a:pt x="263" y="1186"/>
                  </a:cubicBezTo>
                  <a:cubicBezTo>
                    <a:pt x="263" y="1172"/>
                    <a:pt x="263" y="1157"/>
                    <a:pt x="263" y="1142"/>
                  </a:cubicBezTo>
                  <a:cubicBezTo>
                    <a:pt x="285" y="1142"/>
                    <a:pt x="307" y="1142"/>
                    <a:pt x="329" y="1141"/>
                  </a:cubicBezTo>
                  <a:cubicBezTo>
                    <a:pt x="329" y="1157"/>
                    <a:pt x="329" y="1173"/>
                    <a:pt x="329" y="1189"/>
                  </a:cubicBezTo>
                  <a:close/>
                  <a:moveTo>
                    <a:pt x="329" y="1109"/>
                  </a:moveTo>
                  <a:cubicBezTo>
                    <a:pt x="307" y="1108"/>
                    <a:pt x="285" y="1108"/>
                    <a:pt x="263" y="1108"/>
                  </a:cubicBezTo>
                  <a:cubicBezTo>
                    <a:pt x="263" y="1093"/>
                    <a:pt x="263" y="1078"/>
                    <a:pt x="263" y="1063"/>
                  </a:cubicBezTo>
                  <a:cubicBezTo>
                    <a:pt x="285" y="1063"/>
                    <a:pt x="307" y="1062"/>
                    <a:pt x="329" y="1061"/>
                  </a:cubicBezTo>
                  <a:cubicBezTo>
                    <a:pt x="329" y="1077"/>
                    <a:pt x="329" y="1093"/>
                    <a:pt x="329" y="1109"/>
                  </a:cubicBezTo>
                  <a:close/>
                  <a:moveTo>
                    <a:pt x="329" y="1029"/>
                  </a:moveTo>
                  <a:cubicBezTo>
                    <a:pt x="307" y="1029"/>
                    <a:pt x="285" y="1029"/>
                    <a:pt x="263" y="1029"/>
                  </a:cubicBezTo>
                  <a:cubicBezTo>
                    <a:pt x="263" y="1014"/>
                    <a:pt x="263" y="999"/>
                    <a:pt x="263" y="984"/>
                  </a:cubicBezTo>
                  <a:cubicBezTo>
                    <a:pt x="285" y="983"/>
                    <a:pt x="307" y="982"/>
                    <a:pt x="329" y="981"/>
                  </a:cubicBezTo>
                  <a:cubicBezTo>
                    <a:pt x="329" y="997"/>
                    <a:pt x="329" y="1013"/>
                    <a:pt x="329" y="1029"/>
                  </a:cubicBezTo>
                  <a:close/>
                  <a:moveTo>
                    <a:pt x="329" y="948"/>
                  </a:moveTo>
                  <a:cubicBezTo>
                    <a:pt x="307" y="949"/>
                    <a:pt x="285" y="950"/>
                    <a:pt x="263" y="950"/>
                  </a:cubicBezTo>
                  <a:cubicBezTo>
                    <a:pt x="263" y="935"/>
                    <a:pt x="263" y="921"/>
                    <a:pt x="263" y="906"/>
                  </a:cubicBezTo>
                  <a:cubicBezTo>
                    <a:pt x="285" y="904"/>
                    <a:pt x="307" y="902"/>
                    <a:pt x="329" y="900"/>
                  </a:cubicBezTo>
                  <a:cubicBezTo>
                    <a:pt x="329" y="916"/>
                    <a:pt x="329" y="932"/>
                    <a:pt x="329" y="948"/>
                  </a:cubicBezTo>
                  <a:close/>
                  <a:moveTo>
                    <a:pt x="329" y="868"/>
                  </a:moveTo>
                  <a:cubicBezTo>
                    <a:pt x="307" y="869"/>
                    <a:pt x="285" y="870"/>
                    <a:pt x="263" y="872"/>
                  </a:cubicBezTo>
                  <a:cubicBezTo>
                    <a:pt x="263" y="857"/>
                    <a:pt x="263" y="842"/>
                    <a:pt x="263" y="827"/>
                  </a:cubicBezTo>
                  <a:cubicBezTo>
                    <a:pt x="285" y="825"/>
                    <a:pt x="307" y="822"/>
                    <a:pt x="329" y="820"/>
                  </a:cubicBezTo>
                  <a:cubicBezTo>
                    <a:pt x="329" y="836"/>
                    <a:pt x="329" y="852"/>
                    <a:pt x="329" y="868"/>
                  </a:cubicBezTo>
                  <a:close/>
                  <a:moveTo>
                    <a:pt x="329" y="788"/>
                  </a:moveTo>
                  <a:cubicBezTo>
                    <a:pt x="307" y="789"/>
                    <a:pt x="285" y="791"/>
                    <a:pt x="263" y="793"/>
                  </a:cubicBezTo>
                  <a:cubicBezTo>
                    <a:pt x="263" y="778"/>
                    <a:pt x="263" y="763"/>
                    <a:pt x="263" y="748"/>
                  </a:cubicBezTo>
                  <a:cubicBezTo>
                    <a:pt x="285" y="745"/>
                    <a:pt x="307" y="743"/>
                    <a:pt x="329" y="740"/>
                  </a:cubicBezTo>
                  <a:cubicBezTo>
                    <a:pt x="329" y="756"/>
                    <a:pt x="329" y="772"/>
                    <a:pt x="329" y="788"/>
                  </a:cubicBezTo>
                  <a:close/>
                  <a:moveTo>
                    <a:pt x="329" y="707"/>
                  </a:moveTo>
                  <a:cubicBezTo>
                    <a:pt x="307" y="710"/>
                    <a:pt x="285" y="712"/>
                    <a:pt x="263" y="714"/>
                  </a:cubicBezTo>
                  <a:cubicBezTo>
                    <a:pt x="263" y="699"/>
                    <a:pt x="263" y="684"/>
                    <a:pt x="263" y="670"/>
                  </a:cubicBezTo>
                  <a:cubicBezTo>
                    <a:pt x="285" y="666"/>
                    <a:pt x="307" y="663"/>
                    <a:pt x="329" y="660"/>
                  </a:cubicBezTo>
                  <a:cubicBezTo>
                    <a:pt x="329" y="675"/>
                    <a:pt x="329" y="691"/>
                    <a:pt x="329" y="707"/>
                  </a:cubicBezTo>
                  <a:close/>
                  <a:moveTo>
                    <a:pt x="263" y="557"/>
                  </a:moveTo>
                  <a:cubicBezTo>
                    <a:pt x="263" y="542"/>
                    <a:pt x="263" y="527"/>
                    <a:pt x="263" y="512"/>
                  </a:cubicBezTo>
                  <a:cubicBezTo>
                    <a:pt x="285" y="508"/>
                    <a:pt x="307" y="503"/>
                    <a:pt x="329" y="499"/>
                  </a:cubicBezTo>
                  <a:cubicBezTo>
                    <a:pt x="329" y="515"/>
                    <a:pt x="329" y="531"/>
                    <a:pt x="329" y="547"/>
                  </a:cubicBezTo>
                  <a:cubicBezTo>
                    <a:pt x="307" y="550"/>
                    <a:pt x="285" y="553"/>
                    <a:pt x="263" y="557"/>
                  </a:cubicBezTo>
                  <a:close/>
                  <a:moveTo>
                    <a:pt x="329" y="627"/>
                  </a:moveTo>
                  <a:cubicBezTo>
                    <a:pt x="307" y="630"/>
                    <a:pt x="285" y="633"/>
                    <a:pt x="263" y="635"/>
                  </a:cubicBezTo>
                  <a:cubicBezTo>
                    <a:pt x="263" y="620"/>
                    <a:pt x="263" y="606"/>
                    <a:pt x="263" y="591"/>
                  </a:cubicBezTo>
                  <a:cubicBezTo>
                    <a:pt x="285" y="587"/>
                    <a:pt x="307" y="583"/>
                    <a:pt x="329" y="579"/>
                  </a:cubicBezTo>
                  <a:cubicBezTo>
                    <a:pt x="329" y="595"/>
                    <a:pt x="329" y="611"/>
                    <a:pt x="329" y="627"/>
                  </a:cubicBezTo>
                  <a:close/>
                  <a:moveTo>
                    <a:pt x="329" y="466"/>
                  </a:moveTo>
                  <a:cubicBezTo>
                    <a:pt x="307" y="470"/>
                    <a:pt x="285" y="474"/>
                    <a:pt x="263" y="478"/>
                  </a:cubicBezTo>
                  <a:cubicBezTo>
                    <a:pt x="263" y="463"/>
                    <a:pt x="263" y="448"/>
                    <a:pt x="263" y="433"/>
                  </a:cubicBezTo>
                  <a:cubicBezTo>
                    <a:pt x="285" y="428"/>
                    <a:pt x="307" y="423"/>
                    <a:pt x="329" y="419"/>
                  </a:cubicBezTo>
                  <a:cubicBezTo>
                    <a:pt x="329" y="434"/>
                    <a:pt x="329" y="450"/>
                    <a:pt x="329" y="466"/>
                  </a:cubicBezTo>
                  <a:close/>
                  <a:moveTo>
                    <a:pt x="329" y="386"/>
                  </a:moveTo>
                  <a:cubicBezTo>
                    <a:pt x="307" y="390"/>
                    <a:pt x="285" y="395"/>
                    <a:pt x="263" y="399"/>
                  </a:cubicBezTo>
                  <a:cubicBezTo>
                    <a:pt x="263" y="384"/>
                    <a:pt x="263" y="369"/>
                    <a:pt x="263" y="355"/>
                  </a:cubicBezTo>
                  <a:cubicBezTo>
                    <a:pt x="285" y="349"/>
                    <a:pt x="307" y="344"/>
                    <a:pt x="329" y="338"/>
                  </a:cubicBezTo>
                  <a:cubicBezTo>
                    <a:pt x="329" y="354"/>
                    <a:pt x="329" y="370"/>
                    <a:pt x="329" y="386"/>
                  </a:cubicBezTo>
                  <a:close/>
                  <a:moveTo>
                    <a:pt x="329" y="306"/>
                  </a:moveTo>
                  <a:cubicBezTo>
                    <a:pt x="307" y="311"/>
                    <a:pt x="285" y="315"/>
                    <a:pt x="263" y="320"/>
                  </a:cubicBezTo>
                  <a:cubicBezTo>
                    <a:pt x="263" y="306"/>
                    <a:pt x="263" y="291"/>
                    <a:pt x="263" y="276"/>
                  </a:cubicBezTo>
                  <a:cubicBezTo>
                    <a:pt x="285" y="270"/>
                    <a:pt x="307" y="264"/>
                    <a:pt x="329" y="258"/>
                  </a:cubicBezTo>
                  <a:cubicBezTo>
                    <a:pt x="329" y="274"/>
                    <a:pt x="329" y="290"/>
                    <a:pt x="329" y="306"/>
                  </a:cubicBezTo>
                  <a:close/>
                  <a:moveTo>
                    <a:pt x="329" y="225"/>
                  </a:moveTo>
                  <a:cubicBezTo>
                    <a:pt x="307" y="231"/>
                    <a:pt x="285" y="236"/>
                    <a:pt x="263" y="242"/>
                  </a:cubicBezTo>
                  <a:cubicBezTo>
                    <a:pt x="263" y="227"/>
                    <a:pt x="263" y="212"/>
                    <a:pt x="263" y="197"/>
                  </a:cubicBezTo>
                  <a:cubicBezTo>
                    <a:pt x="285" y="191"/>
                    <a:pt x="307" y="184"/>
                    <a:pt x="329" y="178"/>
                  </a:cubicBezTo>
                  <a:cubicBezTo>
                    <a:pt x="329" y="193"/>
                    <a:pt x="329" y="209"/>
                    <a:pt x="329" y="225"/>
                  </a:cubicBezTo>
                  <a:close/>
                  <a:moveTo>
                    <a:pt x="263" y="118"/>
                  </a:moveTo>
                  <a:cubicBezTo>
                    <a:pt x="329" y="97"/>
                    <a:pt x="329" y="97"/>
                    <a:pt x="329" y="97"/>
                  </a:cubicBezTo>
                  <a:cubicBezTo>
                    <a:pt x="329" y="145"/>
                    <a:pt x="329" y="145"/>
                    <a:pt x="329" y="145"/>
                  </a:cubicBezTo>
                  <a:cubicBezTo>
                    <a:pt x="263" y="163"/>
                    <a:pt x="263" y="163"/>
                    <a:pt x="263" y="163"/>
                  </a:cubicBezTo>
                  <a:lnTo>
                    <a:pt x="263" y="118"/>
                  </a:lnTo>
                  <a:close/>
                  <a:moveTo>
                    <a:pt x="177" y="145"/>
                  </a:moveTo>
                  <a:cubicBezTo>
                    <a:pt x="219" y="131"/>
                    <a:pt x="219" y="131"/>
                    <a:pt x="219" y="131"/>
                  </a:cubicBezTo>
                  <a:cubicBezTo>
                    <a:pt x="219" y="174"/>
                    <a:pt x="219" y="174"/>
                    <a:pt x="219" y="174"/>
                  </a:cubicBezTo>
                  <a:cubicBezTo>
                    <a:pt x="177" y="186"/>
                    <a:pt x="177" y="186"/>
                    <a:pt x="177" y="186"/>
                  </a:cubicBezTo>
                  <a:lnTo>
                    <a:pt x="177" y="145"/>
                  </a:lnTo>
                  <a:close/>
                  <a:moveTo>
                    <a:pt x="176" y="222"/>
                  </a:moveTo>
                  <a:cubicBezTo>
                    <a:pt x="191" y="217"/>
                    <a:pt x="205" y="213"/>
                    <a:pt x="219" y="209"/>
                  </a:cubicBezTo>
                  <a:cubicBezTo>
                    <a:pt x="219" y="223"/>
                    <a:pt x="219" y="238"/>
                    <a:pt x="219" y="252"/>
                  </a:cubicBezTo>
                  <a:cubicBezTo>
                    <a:pt x="205" y="255"/>
                    <a:pt x="191" y="259"/>
                    <a:pt x="176" y="262"/>
                  </a:cubicBezTo>
                  <a:cubicBezTo>
                    <a:pt x="176" y="249"/>
                    <a:pt x="176" y="235"/>
                    <a:pt x="176" y="222"/>
                  </a:cubicBezTo>
                  <a:close/>
                  <a:moveTo>
                    <a:pt x="176" y="298"/>
                  </a:moveTo>
                  <a:cubicBezTo>
                    <a:pt x="190" y="294"/>
                    <a:pt x="205" y="291"/>
                    <a:pt x="219" y="287"/>
                  </a:cubicBezTo>
                  <a:cubicBezTo>
                    <a:pt x="219" y="301"/>
                    <a:pt x="219" y="315"/>
                    <a:pt x="219" y="330"/>
                  </a:cubicBezTo>
                  <a:cubicBezTo>
                    <a:pt x="205" y="333"/>
                    <a:pt x="190" y="336"/>
                    <a:pt x="176" y="339"/>
                  </a:cubicBezTo>
                  <a:cubicBezTo>
                    <a:pt x="176" y="325"/>
                    <a:pt x="176" y="312"/>
                    <a:pt x="176" y="298"/>
                  </a:cubicBezTo>
                  <a:close/>
                  <a:moveTo>
                    <a:pt x="176" y="375"/>
                  </a:moveTo>
                  <a:cubicBezTo>
                    <a:pt x="190" y="371"/>
                    <a:pt x="204" y="368"/>
                    <a:pt x="219" y="364"/>
                  </a:cubicBezTo>
                  <a:cubicBezTo>
                    <a:pt x="219" y="379"/>
                    <a:pt x="219" y="393"/>
                    <a:pt x="219" y="407"/>
                  </a:cubicBezTo>
                  <a:cubicBezTo>
                    <a:pt x="204" y="410"/>
                    <a:pt x="190" y="413"/>
                    <a:pt x="176" y="416"/>
                  </a:cubicBezTo>
                  <a:cubicBezTo>
                    <a:pt x="176" y="402"/>
                    <a:pt x="176" y="388"/>
                    <a:pt x="176" y="375"/>
                  </a:cubicBezTo>
                  <a:close/>
                  <a:moveTo>
                    <a:pt x="176" y="452"/>
                  </a:moveTo>
                  <a:cubicBezTo>
                    <a:pt x="190" y="448"/>
                    <a:pt x="204" y="445"/>
                    <a:pt x="218" y="442"/>
                  </a:cubicBezTo>
                  <a:cubicBezTo>
                    <a:pt x="218" y="456"/>
                    <a:pt x="218" y="471"/>
                    <a:pt x="218" y="485"/>
                  </a:cubicBezTo>
                  <a:cubicBezTo>
                    <a:pt x="204" y="487"/>
                    <a:pt x="190" y="490"/>
                    <a:pt x="176" y="492"/>
                  </a:cubicBezTo>
                  <a:cubicBezTo>
                    <a:pt x="176" y="479"/>
                    <a:pt x="176" y="465"/>
                    <a:pt x="176" y="452"/>
                  </a:cubicBezTo>
                  <a:close/>
                  <a:moveTo>
                    <a:pt x="176" y="528"/>
                  </a:moveTo>
                  <a:cubicBezTo>
                    <a:pt x="190" y="525"/>
                    <a:pt x="204" y="522"/>
                    <a:pt x="218" y="520"/>
                  </a:cubicBezTo>
                  <a:cubicBezTo>
                    <a:pt x="218" y="534"/>
                    <a:pt x="218" y="548"/>
                    <a:pt x="218" y="562"/>
                  </a:cubicBezTo>
                  <a:cubicBezTo>
                    <a:pt x="204" y="565"/>
                    <a:pt x="190" y="567"/>
                    <a:pt x="176" y="569"/>
                  </a:cubicBezTo>
                  <a:cubicBezTo>
                    <a:pt x="176" y="555"/>
                    <a:pt x="176" y="542"/>
                    <a:pt x="176" y="528"/>
                  </a:cubicBezTo>
                  <a:close/>
                  <a:moveTo>
                    <a:pt x="176" y="605"/>
                  </a:moveTo>
                  <a:cubicBezTo>
                    <a:pt x="190" y="602"/>
                    <a:pt x="204" y="600"/>
                    <a:pt x="218" y="597"/>
                  </a:cubicBezTo>
                  <a:cubicBezTo>
                    <a:pt x="218" y="612"/>
                    <a:pt x="218" y="626"/>
                    <a:pt x="218" y="640"/>
                  </a:cubicBezTo>
                  <a:cubicBezTo>
                    <a:pt x="204" y="642"/>
                    <a:pt x="190" y="644"/>
                    <a:pt x="176" y="645"/>
                  </a:cubicBezTo>
                  <a:cubicBezTo>
                    <a:pt x="176" y="632"/>
                    <a:pt x="176" y="618"/>
                    <a:pt x="176" y="605"/>
                  </a:cubicBezTo>
                  <a:close/>
                  <a:moveTo>
                    <a:pt x="176" y="681"/>
                  </a:moveTo>
                  <a:cubicBezTo>
                    <a:pt x="190" y="679"/>
                    <a:pt x="204" y="677"/>
                    <a:pt x="218" y="675"/>
                  </a:cubicBezTo>
                  <a:cubicBezTo>
                    <a:pt x="218" y="689"/>
                    <a:pt x="218" y="703"/>
                    <a:pt x="218" y="718"/>
                  </a:cubicBezTo>
                  <a:cubicBezTo>
                    <a:pt x="204" y="719"/>
                    <a:pt x="190" y="721"/>
                    <a:pt x="176" y="722"/>
                  </a:cubicBezTo>
                  <a:cubicBezTo>
                    <a:pt x="176" y="709"/>
                    <a:pt x="176" y="695"/>
                    <a:pt x="176" y="681"/>
                  </a:cubicBezTo>
                  <a:close/>
                  <a:moveTo>
                    <a:pt x="175" y="758"/>
                  </a:moveTo>
                  <a:cubicBezTo>
                    <a:pt x="190" y="756"/>
                    <a:pt x="204" y="754"/>
                    <a:pt x="218" y="753"/>
                  </a:cubicBezTo>
                  <a:cubicBezTo>
                    <a:pt x="218" y="767"/>
                    <a:pt x="218" y="781"/>
                    <a:pt x="218" y="795"/>
                  </a:cubicBezTo>
                  <a:cubicBezTo>
                    <a:pt x="204" y="796"/>
                    <a:pt x="190" y="798"/>
                    <a:pt x="175" y="799"/>
                  </a:cubicBezTo>
                  <a:cubicBezTo>
                    <a:pt x="175" y="785"/>
                    <a:pt x="175" y="772"/>
                    <a:pt x="175" y="758"/>
                  </a:cubicBezTo>
                  <a:close/>
                  <a:moveTo>
                    <a:pt x="175" y="835"/>
                  </a:moveTo>
                  <a:cubicBezTo>
                    <a:pt x="189" y="833"/>
                    <a:pt x="204" y="832"/>
                    <a:pt x="218" y="830"/>
                  </a:cubicBezTo>
                  <a:cubicBezTo>
                    <a:pt x="218" y="844"/>
                    <a:pt x="218" y="859"/>
                    <a:pt x="218" y="873"/>
                  </a:cubicBezTo>
                  <a:cubicBezTo>
                    <a:pt x="204" y="874"/>
                    <a:pt x="189" y="875"/>
                    <a:pt x="175" y="875"/>
                  </a:cubicBezTo>
                  <a:cubicBezTo>
                    <a:pt x="175" y="862"/>
                    <a:pt x="175" y="848"/>
                    <a:pt x="175" y="835"/>
                  </a:cubicBezTo>
                  <a:close/>
                  <a:moveTo>
                    <a:pt x="175" y="911"/>
                  </a:moveTo>
                  <a:cubicBezTo>
                    <a:pt x="189" y="910"/>
                    <a:pt x="203" y="909"/>
                    <a:pt x="218" y="908"/>
                  </a:cubicBezTo>
                  <a:cubicBezTo>
                    <a:pt x="218" y="922"/>
                    <a:pt x="218" y="936"/>
                    <a:pt x="218" y="951"/>
                  </a:cubicBezTo>
                  <a:cubicBezTo>
                    <a:pt x="203" y="951"/>
                    <a:pt x="189" y="951"/>
                    <a:pt x="175" y="952"/>
                  </a:cubicBezTo>
                  <a:cubicBezTo>
                    <a:pt x="175" y="938"/>
                    <a:pt x="175" y="925"/>
                    <a:pt x="175" y="911"/>
                  </a:cubicBezTo>
                  <a:close/>
                  <a:moveTo>
                    <a:pt x="175" y="988"/>
                  </a:moveTo>
                  <a:cubicBezTo>
                    <a:pt x="189" y="987"/>
                    <a:pt x="203" y="986"/>
                    <a:pt x="217" y="985"/>
                  </a:cubicBezTo>
                  <a:cubicBezTo>
                    <a:pt x="217" y="1000"/>
                    <a:pt x="217" y="1014"/>
                    <a:pt x="217" y="1028"/>
                  </a:cubicBezTo>
                  <a:cubicBezTo>
                    <a:pt x="203" y="1028"/>
                    <a:pt x="189" y="1028"/>
                    <a:pt x="175" y="1029"/>
                  </a:cubicBezTo>
                  <a:cubicBezTo>
                    <a:pt x="175" y="1015"/>
                    <a:pt x="175" y="1001"/>
                    <a:pt x="175" y="988"/>
                  </a:cubicBezTo>
                  <a:close/>
                  <a:moveTo>
                    <a:pt x="175" y="1064"/>
                  </a:moveTo>
                  <a:cubicBezTo>
                    <a:pt x="189" y="1064"/>
                    <a:pt x="203" y="1064"/>
                    <a:pt x="217" y="1063"/>
                  </a:cubicBezTo>
                  <a:cubicBezTo>
                    <a:pt x="217" y="1077"/>
                    <a:pt x="217" y="1092"/>
                    <a:pt x="217" y="1106"/>
                  </a:cubicBezTo>
                  <a:cubicBezTo>
                    <a:pt x="203" y="1106"/>
                    <a:pt x="189" y="1105"/>
                    <a:pt x="175" y="1105"/>
                  </a:cubicBezTo>
                  <a:cubicBezTo>
                    <a:pt x="175" y="1092"/>
                    <a:pt x="175" y="1078"/>
                    <a:pt x="175" y="1064"/>
                  </a:cubicBezTo>
                  <a:close/>
                  <a:moveTo>
                    <a:pt x="175" y="1141"/>
                  </a:moveTo>
                  <a:cubicBezTo>
                    <a:pt x="189" y="1141"/>
                    <a:pt x="203" y="1141"/>
                    <a:pt x="217" y="1141"/>
                  </a:cubicBezTo>
                  <a:cubicBezTo>
                    <a:pt x="217" y="1155"/>
                    <a:pt x="217" y="1169"/>
                    <a:pt x="217" y="1184"/>
                  </a:cubicBezTo>
                  <a:cubicBezTo>
                    <a:pt x="203" y="1183"/>
                    <a:pt x="189" y="1182"/>
                    <a:pt x="175" y="1182"/>
                  </a:cubicBezTo>
                  <a:cubicBezTo>
                    <a:pt x="175" y="1168"/>
                    <a:pt x="175" y="1155"/>
                    <a:pt x="175" y="1141"/>
                  </a:cubicBezTo>
                  <a:close/>
                  <a:moveTo>
                    <a:pt x="175" y="1218"/>
                  </a:moveTo>
                  <a:cubicBezTo>
                    <a:pt x="189" y="1218"/>
                    <a:pt x="203" y="1218"/>
                    <a:pt x="217" y="1218"/>
                  </a:cubicBezTo>
                  <a:cubicBezTo>
                    <a:pt x="217" y="1233"/>
                    <a:pt x="217" y="1247"/>
                    <a:pt x="217" y="1261"/>
                  </a:cubicBezTo>
                  <a:cubicBezTo>
                    <a:pt x="203" y="1260"/>
                    <a:pt x="189" y="1259"/>
                    <a:pt x="175" y="1258"/>
                  </a:cubicBezTo>
                  <a:cubicBezTo>
                    <a:pt x="175" y="1245"/>
                    <a:pt x="175" y="1231"/>
                    <a:pt x="175" y="1218"/>
                  </a:cubicBezTo>
                  <a:close/>
                  <a:moveTo>
                    <a:pt x="174" y="1294"/>
                  </a:moveTo>
                  <a:cubicBezTo>
                    <a:pt x="189" y="1295"/>
                    <a:pt x="203" y="1295"/>
                    <a:pt x="217" y="1296"/>
                  </a:cubicBezTo>
                  <a:cubicBezTo>
                    <a:pt x="217" y="1310"/>
                    <a:pt x="217" y="1325"/>
                    <a:pt x="217" y="1339"/>
                  </a:cubicBezTo>
                  <a:cubicBezTo>
                    <a:pt x="203" y="1338"/>
                    <a:pt x="189" y="1336"/>
                    <a:pt x="174" y="1335"/>
                  </a:cubicBezTo>
                  <a:cubicBezTo>
                    <a:pt x="174" y="1321"/>
                    <a:pt x="174" y="1308"/>
                    <a:pt x="174" y="1294"/>
                  </a:cubicBezTo>
                  <a:close/>
                  <a:moveTo>
                    <a:pt x="174" y="1371"/>
                  </a:moveTo>
                  <a:cubicBezTo>
                    <a:pt x="188" y="1372"/>
                    <a:pt x="203" y="1373"/>
                    <a:pt x="217" y="1374"/>
                  </a:cubicBezTo>
                  <a:cubicBezTo>
                    <a:pt x="217" y="1388"/>
                    <a:pt x="217" y="1402"/>
                    <a:pt x="217" y="1416"/>
                  </a:cubicBezTo>
                  <a:cubicBezTo>
                    <a:pt x="203" y="1415"/>
                    <a:pt x="188" y="1413"/>
                    <a:pt x="174" y="1412"/>
                  </a:cubicBezTo>
                  <a:cubicBezTo>
                    <a:pt x="174" y="1398"/>
                    <a:pt x="174" y="1385"/>
                    <a:pt x="174" y="1371"/>
                  </a:cubicBezTo>
                  <a:close/>
                  <a:moveTo>
                    <a:pt x="174" y="1448"/>
                  </a:moveTo>
                  <a:cubicBezTo>
                    <a:pt x="217" y="1451"/>
                    <a:pt x="217" y="1451"/>
                    <a:pt x="217" y="1451"/>
                  </a:cubicBezTo>
                  <a:cubicBezTo>
                    <a:pt x="217" y="1494"/>
                    <a:pt x="217" y="1494"/>
                    <a:pt x="217" y="1494"/>
                  </a:cubicBezTo>
                  <a:cubicBezTo>
                    <a:pt x="174" y="1488"/>
                    <a:pt x="174" y="1488"/>
                    <a:pt x="174" y="1488"/>
                  </a:cubicBezTo>
                  <a:lnTo>
                    <a:pt x="174" y="1448"/>
                  </a:lnTo>
                  <a:close/>
                  <a:moveTo>
                    <a:pt x="139" y="1485"/>
                  </a:moveTo>
                  <a:cubicBezTo>
                    <a:pt x="109" y="1480"/>
                    <a:pt x="109" y="1480"/>
                    <a:pt x="109" y="1480"/>
                  </a:cubicBezTo>
                  <a:cubicBezTo>
                    <a:pt x="109" y="1443"/>
                    <a:pt x="109" y="1443"/>
                    <a:pt x="109" y="1443"/>
                  </a:cubicBezTo>
                  <a:cubicBezTo>
                    <a:pt x="139" y="1445"/>
                    <a:pt x="139" y="1445"/>
                    <a:pt x="139" y="1445"/>
                  </a:cubicBezTo>
                  <a:lnTo>
                    <a:pt x="139" y="1485"/>
                  </a:lnTo>
                  <a:close/>
                  <a:moveTo>
                    <a:pt x="139" y="1409"/>
                  </a:moveTo>
                  <a:cubicBezTo>
                    <a:pt x="129" y="1408"/>
                    <a:pt x="119" y="1406"/>
                    <a:pt x="109" y="1405"/>
                  </a:cubicBezTo>
                  <a:cubicBezTo>
                    <a:pt x="109" y="1393"/>
                    <a:pt x="109" y="1380"/>
                    <a:pt x="109" y="1367"/>
                  </a:cubicBezTo>
                  <a:cubicBezTo>
                    <a:pt x="119" y="1368"/>
                    <a:pt x="129" y="1369"/>
                    <a:pt x="139" y="1369"/>
                  </a:cubicBezTo>
                  <a:cubicBezTo>
                    <a:pt x="139" y="1383"/>
                    <a:pt x="139" y="1396"/>
                    <a:pt x="139" y="1409"/>
                  </a:cubicBezTo>
                  <a:close/>
                  <a:moveTo>
                    <a:pt x="109" y="1330"/>
                  </a:moveTo>
                  <a:cubicBezTo>
                    <a:pt x="109" y="1318"/>
                    <a:pt x="109" y="1305"/>
                    <a:pt x="109" y="1292"/>
                  </a:cubicBezTo>
                  <a:cubicBezTo>
                    <a:pt x="119" y="1293"/>
                    <a:pt x="129" y="1293"/>
                    <a:pt x="139" y="1294"/>
                  </a:cubicBezTo>
                  <a:cubicBezTo>
                    <a:pt x="139" y="1307"/>
                    <a:pt x="139" y="1320"/>
                    <a:pt x="139" y="1333"/>
                  </a:cubicBezTo>
                  <a:cubicBezTo>
                    <a:pt x="129" y="1332"/>
                    <a:pt x="119" y="1331"/>
                    <a:pt x="109" y="1330"/>
                  </a:cubicBezTo>
                  <a:close/>
                  <a:moveTo>
                    <a:pt x="139" y="1257"/>
                  </a:moveTo>
                  <a:cubicBezTo>
                    <a:pt x="129" y="1257"/>
                    <a:pt x="119" y="1256"/>
                    <a:pt x="109" y="1255"/>
                  </a:cubicBezTo>
                  <a:cubicBezTo>
                    <a:pt x="109" y="1243"/>
                    <a:pt x="109" y="1230"/>
                    <a:pt x="109" y="1217"/>
                  </a:cubicBezTo>
                  <a:cubicBezTo>
                    <a:pt x="119" y="1217"/>
                    <a:pt x="129" y="1218"/>
                    <a:pt x="139" y="1218"/>
                  </a:cubicBezTo>
                  <a:cubicBezTo>
                    <a:pt x="139" y="1231"/>
                    <a:pt x="139" y="1244"/>
                    <a:pt x="139" y="1257"/>
                  </a:cubicBezTo>
                  <a:close/>
                  <a:moveTo>
                    <a:pt x="109" y="1180"/>
                  </a:moveTo>
                  <a:cubicBezTo>
                    <a:pt x="109" y="1167"/>
                    <a:pt x="109" y="1155"/>
                    <a:pt x="109" y="1142"/>
                  </a:cubicBezTo>
                  <a:cubicBezTo>
                    <a:pt x="119" y="1142"/>
                    <a:pt x="129" y="1142"/>
                    <a:pt x="139" y="1142"/>
                  </a:cubicBezTo>
                  <a:cubicBezTo>
                    <a:pt x="139" y="1155"/>
                    <a:pt x="139" y="1168"/>
                    <a:pt x="139" y="1181"/>
                  </a:cubicBezTo>
                  <a:cubicBezTo>
                    <a:pt x="129" y="1181"/>
                    <a:pt x="119" y="1181"/>
                    <a:pt x="109" y="1180"/>
                  </a:cubicBezTo>
                  <a:close/>
                  <a:moveTo>
                    <a:pt x="139" y="1106"/>
                  </a:moveTo>
                  <a:cubicBezTo>
                    <a:pt x="129" y="1105"/>
                    <a:pt x="119" y="1105"/>
                    <a:pt x="109" y="1105"/>
                  </a:cubicBezTo>
                  <a:cubicBezTo>
                    <a:pt x="109" y="1092"/>
                    <a:pt x="109" y="1080"/>
                    <a:pt x="109" y="1067"/>
                  </a:cubicBezTo>
                  <a:cubicBezTo>
                    <a:pt x="119" y="1067"/>
                    <a:pt x="129" y="1067"/>
                    <a:pt x="139" y="1066"/>
                  </a:cubicBezTo>
                  <a:cubicBezTo>
                    <a:pt x="139" y="1079"/>
                    <a:pt x="139" y="1092"/>
                    <a:pt x="139" y="1106"/>
                  </a:cubicBezTo>
                  <a:close/>
                  <a:moveTo>
                    <a:pt x="109" y="1030"/>
                  </a:moveTo>
                  <a:cubicBezTo>
                    <a:pt x="109" y="1017"/>
                    <a:pt x="109" y="1005"/>
                    <a:pt x="109" y="992"/>
                  </a:cubicBezTo>
                  <a:cubicBezTo>
                    <a:pt x="119" y="992"/>
                    <a:pt x="129" y="991"/>
                    <a:pt x="139" y="990"/>
                  </a:cubicBezTo>
                  <a:cubicBezTo>
                    <a:pt x="139" y="1004"/>
                    <a:pt x="139" y="1017"/>
                    <a:pt x="139" y="1030"/>
                  </a:cubicBezTo>
                  <a:cubicBezTo>
                    <a:pt x="129" y="1030"/>
                    <a:pt x="119" y="1030"/>
                    <a:pt x="109" y="1030"/>
                  </a:cubicBezTo>
                  <a:close/>
                  <a:moveTo>
                    <a:pt x="139" y="954"/>
                  </a:moveTo>
                  <a:cubicBezTo>
                    <a:pt x="129" y="954"/>
                    <a:pt x="119" y="955"/>
                    <a:pt x="109" y="955"/>
                  </a:cubicBezTo>
                  <a:cubicBezTo>
                    <a:pt x="109" y="942"/>
                    <a:pt x="109" y="930"/>
                    <a:pt x="109" y="917"/>
                  </a:cubicBezTo>
                  <a:cubicBezTo>
                    <a:pt x="119" y="916"/>
                    <a:pt x="129" y="915"/>
                    <a:pt x="139" y="915"/>
                  </a:cubicBezTo>
                  <a:cubicBezTo>
                    <a:pt x="139" y="928"/>
                    <a:pt x="139" y="941"/>
                    <a:pt x="139" y="954"/>
                  </a:cubicBezTo>
                  <a:close/>
                  <a:moveTo>
                    <a:pt x="139" y="878"/>
                  </a:moveTo>
                  <a:cubicBezTo>
                    <a:pt x="129" y="879"/>
                    <a:pt x="119" y="879"/>
                    <a:pt x="109" y="880"/>
                  </a:cubicBezTo>
                  <a:cubicBezTo>
                    <a:pt x="109" y="867"/>
                    <a:pt x="109" y="855"/>
                    <a:pt x="109" y="842"/>
                  </a:cubicBezTo>
                  <a:cubicBezTo>
                    <a:pt x="119" y="841"/>
                    <a:pt x="129" y="840"/>
                    <a:pt x="139" y="839"/>
                  </a:cubicBezTo>
                  <a:cubicBezTo>
                    <a:pt x="139" y="852"/>
                    <a:pt x="139" y="865"/>
                    <a:pt x="139" y="878"/>
                  </a:cubicBezTo>
                  <a:close/>
                  <a:moveTo>
                    <a:pt x="139" y="802"/>
                  </a:moveTo>
                  <a:cubicBezTo>
                    <a:pt x="129" y="803"/>
                    <a:pt x="119" y="804"/>
                    <a:pt x="109" y="805"/>
                  </a:cubicBezTo>
                  <a:cubicBezTo>
                    <a:pt x="109" y="792"/>
                    <a:pt x="109" y="780"/>
                    <a:pt x="109" y="767"/>
                  </a:cubicBezTo>
                  <a:cubicBezTo>
                    <a:pt x="119" y="766"/>
                    <a:pt x="129" y="764"/>
                    <a:pt x="139" y="763"/>
                  </a:cubicBezTo>
                  <a:cubicBezTo>
                    <a:pt x="139" y="776"/>
                    <a:pt x="139" y="789"/>
                    <a:pt x="139" y="802"/>
                  </a:cubicBezTo>
                  <a:close/>
                  <a:moveTo>
                    <a:pt x="139" y="727"/>
                  </a:moveTo>
                  <a:cubicBezTo>
                    <a:pt x="129" y="728"/>
                    <a:pt x="119" y="729"/>
                    <a:pt x="109" y="730"/>
                  </a:cubicBezTo>
                  <a:cubicBezTo>
                    <a:pt x="109" y="717"/>
                    <a:pt x="109" y="704"/>
                    <a:pt x="109" y="692"/>
                  </a:cubicBezTo>
                  <a:cubicBezTo>
                    <a:pt x="119" y="690"/>
                    <a:pt x="129" y="689"/>
                    <a:pt x="139" y="687"/>
                  </a:cubicBezTo>
                  <a:cubicBezTo>
                    <a:pt x="139" y="700"/>
                    <a:pt x="139" y="713"/>
                    <a:pt x="139" y="727"/>
                  </a:cubicBezTo>
                  <a:close/>
                  <a:moveTo>
                    <a:pt x="139" y="651"/>
                  </a:moveTo>
                  <a:cubicBezTo>
                    <a:pt x="129" y="652"/>
                    <a:pt x="119" y="653"/>
                    <a:pt x="109" y="655"/>
                  </a:cubicBezTo>
                  <a:cubicBezTo>
                    <a:pt x="109" y="642"/>
                    <a:pt x="109" y="629"/>
                    <a:pt x="109" y="617"/>
                  </a:cubicBezTo>
                  <a:cubicBezTo>
                    <a:pt x="119" y="615"/>
                    <a:pt x="129" y="613"/>
                    <a:pt x="139" y="611"/>
                  </a:cubicBezTo>
                  <a:cubicBezTo>
                    <a:pt x="139" y="625"/>
                    <a:pt x="139" y="638"/>
                    <a:pt x="139" y="651"/>
                  </a:cubicBezTo>
                  <a:close/>
                  <a:moveTo>
                    <a:pt x="139" y="575"/>
                  </a:moveTo>
                  <a:cubicBezTo>
                    <a:pt x="129" y="577"/>
                    <a:pt x="119" y="578"/>
                    <a:pt x="109" y="580"/>
                  </a:cubicBezTo>
                  <a:cubicBezTo>
                    <a:pt x="109" y="567"/>
                    <a:pt x="109" y="554"/>
                    <a:pt x="109" y="542"/>
                  </a:cubicBezTo>
                  <a:cubicBezTo>
                    <a:pt x="119" y="540"/>
                    <a:pt x="129" y="538"/>
                    <a:pt x="139" y="536"/>
                  </a:cubicBezTo>
                  <a:cubicBezTo>
                    <a:pt x="139" y="549"/>
                    <a:pt x="139" y="562"/>
                    <a:pt x="139" y="575"/>
                  </a:cubicBezTo>
                  <a:close/>
                  <a:moveTo>
                    <a:pt x="139" y="499"/>
                  </a:moveTo>
                  <a:cubicBezTo>
                    <a:pt x="129" y="501"/>
                    <a:pt x="119" y="503"/>
                    <a:pt x="109" y="505"/>
                  </a:cubicBezTo>
                  <a:cubicBezTo>
                    <a:pt x="109" y="492"/>
                    <a:pt x="109" y="479"/>
                    <a:pt x="109" y="467"/>
                  </a:cubicBezTo>
                  <a:cubicBezTo>
                    <a:pt x="119" y="464"/>
                    <a:pt x="129" y="462"/>
                    <a:pt x="139" y="460"/>
                  </a:cubicBezTo>
                  <a:cubicBezTo>
                    <a:pt x="139" y="473"/>
                    <a:pt x="139" y="486"/>
                    <a:pt x="139" y="499"/>
                  </a:cubicBezTo>
                  <a:close/>
                  <a:moveTo>
                    <a:pt x="139" y="423"/>
                  </a:moveTo>
                  <a:cubicBezTo>
                    <a:pt x="129" y="425"/>
                    <a:pt x="119" y="427"/>
                    <a:pt x="109" y="429"/>
                  </a:cubicBezTo>
                  <a:cubicBezTo>
                    <a:pt x="109" y="417"/>
                    <a:pt x="109" y="404"/>
                    <a:pt x="109" y="392"/>
                  </a:cubicBezTo>
                  <a:cubicBezTo>
                    <a:pt x="119" y="389"/>
                    <a:pt x="129" y="387"/>
                    <a:pt x="139" y="384"/>
                  </a:cubicBezTo>
                  <a:cubicBezTo>
                    <a:pt x="139" y="397"/>
                    <a:pt x="139" y="410"/>
                    <a:pt x="139" y="423"/>
                  </a:cubicBezTo>
                  <a:close/>
                  <a:moveTo>
                    <a:pt x="109" y="354"/>
                  </a:moveTo>
                  <a:cubicBezTo>
                    <a:pt x="109" y="342"/>
                    <a:pt x="109" y="329"/>
                    <a:pt x="109" y="317"/>
                  </a:cubicBezTo>
                  <a:cubicBezTo>
                    <a:pt x="119" y="314"/>
                    <a:pt x="129" y="311"/>
                    <a:pt x="139" y="308"/>
                  </a:cubicBezTo>
                  <a:cubicBezTo>
                    <a:pt x="139" y="321"/>
                    <a:pt x="139" y="334"/>
                    <a:pt x="139" y="348"/>
                  </a:cubicBezTo>
                  <a:cubicBezTo>
                    <a:pt x="129" y="350"/>
                    <a:pt x="119" y="352"/>
                    <a:pt x="109" y="354"/>
                  </a:cubicBezTo>
                  <a:close/>
                  <a:moveTo>
                    <a:pt x="139" y="272"/>
                  </a:moveTo>
                  <a:cubicBezTo>
                    <a:pt x="129" y="274"/>
                    <a:pt x="119" y="277"/>
                    <a:pt x="109" y="279"/>
                  </a:cubicBezTo>
                  <a:cubicBezTo>
                    <a:pt x="109" y="267"/>
                    <a:pt x="109" y="254"/>
                    <a:pt x="109" y="241"/>
                  </a:cubicBezTo>
                  <a:cubicBezTo>
                    <a:pt x="119" y="238"/>
                    <a:pt x="129" y="235"/>
                    <a:pt x="139" y="232"/>
                  </a:cubicBezTo>
                  <a:cubicBezTo>
                    <a:pt x="139" y="245"/>
                    <a:pt x="139" y="259"/>
                    <a:pt x="139" y="272"/>
                  </a:cubicBezTo>
                  <a:close/>
                  <a:moveTo>
                    <a:pt x="109" y="166"/>
                  </a:moveTo>
                  <a:cubicBezTo>
                    <a:pt x="139" y="157"/>
                    <a:pt x="139" y="157"/>
                    <a:pt x="139" y="157"/>
                  </a:cubicBezTo>
                  <a:cubicBezTo>
                    <a:pt x="139" y="196"/>
                    <a:pt x="139" y="196"/>
                    <a:pt x="139" y="196"/>
                  </a:cubicBezTo>
                  <a:cubicBezTo>
                    <a:pt x="109" y="204"/>
                    <a:pt x="109" y="204"/>
                    <a:pt x="109" y="204"/>
                  </a:cubicBezTo>
                  <a:lnTo>
                    <a:pt x="109" y="166"/>
                  </a:lnTo>
                  <a:close/>
                  <a:moveTo>
                    <a:pt x="81" y="1478"/>
                  </a:moveTo>
                  <a:cubicBezTo>
                    <a:pt x="54" y="1474"/>
                    <a:pt x="54" y="1474"/>
                    <a:pt x="54" y="1474"/>
                  </a:cubicBezTo>
                  <a:cubicBezTo>
                    <a:pt x="54" y="1438"/>
                    <a:pt x="54" y="1438"/>
                    <a:pt x="54" y="1438"/>
                  </a:cubicBezTo>
                  <a:cubicBezTo>
                    <a:pt x="81" y="1441"/>
                    <a:pt x="81" y="1441"/>
                    <a:pt x="81" y="1441"/>
                  </a:cubicBezTo>
                  <a:lnTo>
                    <a:pt x="81" y="1478"/>
                  </a:lnTo>
                  <a:close/>
                  <a:moveTo>
                    <a:pt x="80" y="1403"/>
                  </a:moveTo>
                  <a:cubicBezTo>
                    <a:pt x="72" y="1402"/>
                    <a:pt x="63" y="1401"/>
                    <a:pt x="54" y="1400"/>
                  </a:cubicBezTo>
                  <a:cubicBezTo>
                    <a:pt x="54" y="1388"/>
                    <a:pt x="54" y="1377"/>
                    <a:pt x="54" y="1365"/>
                  </a:cubicBezTo>
                  <a:cubicBezTo>
                    <a:pt x="63" y="1365"/>
                    <a:pt x="72" y="1366"/>
                    <a:pt x="80" y="1366"/>
                  </a:cubicBezTo>
                  <a:cubicBezTo>
                    <a:pt x="80" y="1379"/>
                    <a:pt x="80" y="1391"/>
                    <a:pt x="80" y="1403"/>
                  </a:cubicBezTo>
                  <a:close/>
                  <a:moveTo>
                    <a:pt x="80" y="1329"/>
                  </a:moveTo>
                  <a:cubicBezTo>
                    <a:pt x="71" y="1328"/>
                    <a:pt x="62" y="1327"/>
                    <a:pt x="54" y="1326"/>
                  </a:cubicBezTo>
                  <a:cubicBezTo>
                    <a:pt x="54" y="1315"/>
                    <a:pt x="54" y="1303"/>
                    <a:pt x="54" y="1291"/>
                  </a:cubicBezTo>
                  <a:cubicBezTo>
                    <a:pt x="62" y="1291"/>
                    <a:pt x="71" y="1292"/>
                    <a:pt x="80" y="1292"/>
                  </a:cubicBezTo>
                  <a:cubicBezTo>
                    <a:pt x="80" y="1304"/>
                    <a:pt x="80" y="1317"/>
                    <a:pt x="80" y="1329"/>
                  </a:cubicBezTo>
                  <a:close/>
                  <a:moveTo>
                    <a:pt x="80" y="1254"/>
                  </a:moveTo>
                  <a:cubicBezTo>
                    <a:pt x="71" y="1254"/>
                    <a:pt x="62" y="1253"/>
                    <a:pt x="53" y="1253"/>
                  </a:cubicBezTo>
                  <a:cubicBezTo>
                    <a:pt x="53" y="1241"/>
                    <a:pt x="53" y="1229"/>
                    <a:pt x="53" y="1217"/>
                  </a:cubicBezTo>
                  <a:cubicBezTo>
                    <a:pt x="62" y="1217"/>
                    <a:pt x="71" y="1217"/>
                    <a:pt x="80" y="1218"/>
                  </a:cubicBezTo>
                  <a:cubicBezTo>
                    <a:pt x="80" y="1230"/>
                    <a:pt x="80" y="1242"/>
                    <a:pt x="80" y="1254"/>
                  </a:cubicBezTo>
                  <a:close/>
                  <a:moveTo>
                    <a:pt x="80" y="1180"/>
                  </a:moveTo>
                  <a:cubicBezTo>
                    <a:pt x="71" y="1180"/>
                    <a:pt x="62" y="1179"/>
                    <a:pt x="53" y="1179"/>
                  </a:cubicBezTo>
                  <a:cubicBezTo>
                    <a:pt x="53" y="1167"/>
                    <a:pt x="53" y="1155"/>
                    <a:pt x="53" y="1143"/>
                  </a:cubicBezTo>
                  <a:cubicBezTo>
                    <a:pt x="62" y="1143"/>
                    <a:pt x="71" y="1143"/>
                    <a:pt x="80" y="1143"/>
                  </a:cubicBezTo>
                  <a:cubicBezTo>
                    <a:pt x="80" y="1155"/>
                    <a:pt x="80" y="1168"/>
                    <a:pt x="80" y="1180"/>
                  </a:cubicBezTo>
                  <a:close/>
                  <a:moveTo>
                    <a:pt x="80" y="1106"/>
                  </a:moveTo>
                  <a:cubicBezTo>
                    <a:pt x="71" y="1105"/>
                    <a:pt x="62" y="1105"/>
                    <a:pt x="53" y="1105"/>
                  </a:cubicBezTo>
                  <a:cubicBezTo>
                    <a:pt x="53" y="1093"/>
                    <a:pt x="53" y="1081"/>
                    <a:pt x="53" y="1070"/>
                  </a:cubicBezTo>
                  <a:cubicBezTo>
                    <a:pt x="62" y="1069"/>
                    <a:pt x="71" y="1069"/>
                    <a:pt x="80" y="1069"/>
                  </a:cubicBezTo>
                  <a:cubicBezTo>
                    <a:pt x="80" y="1081"/>
                    <a:pt x="80" y="1093"/>
                    <a:pt x="80" y="1106"/>
                  </a:cubicBezTo>
                  <a:close/>
                  <a:moveTo>
                    <a:pt x="79" y="1031"/>
                  </a:moveTo>
                  <a:cubicBezTo>
                    <a:pt x="71" y="1031"/>
                    <a:pt x="62" y="1031"/>
                    <a:pt x="53" y="1031"/>
                  </a:cubicBezTo>
                  <a:cubicBezTo>
                    <a:pt x="53" y="1019"/>
                    <a:pt x="53" y="1008"/>
                    <a:pt x="53" y="996"/>
                  </a:cubicBezTo>
                  <a:cubicBezTo>
                    <a:pt x="62" y="995"/>
                    <a:pt x="71" y="995"/>
                    <a:pt x="79" y="994"/>
                  </a:cubicBezTo>
                  <a:cubicBezTo>
                    <a:pt x="79" y="1007"/>
                    <a:pt x="79" y="1019"/>
                    <a:pt x="79" y="1031"/>
                  </a:cubicBezTo>
                  <a:close/>
                  <a:moveTo>
                    <a:pt x="79" y="957"/>
                  </a:moveTo>
                  <a:cubicBezTo>
                    <a:pt x="70" y="957"/>
                    <a:pt x="61" y="957"/>
                    <a:pt x="53" y="958"/>
                  </a:cubicBezTo>
                  <a:cubicBezTo>
                    <a:pt x="53" y="946"/>
                    <a:pt x="53" y="934"/>
                    <a:pt x="53" y="922"/>
                  </a:cubicBezTo>
                  <a:cubicBezTo>
                    <a:pt x="61" y="921"/>
                    <a:pt x="70" y="921"/>
                    <a:pt x="79" y="920"/>
                  </a:cubicBezTo>
                  <a:cubicBezTo>
                    <a:pt x="79" y="932"/>
                    <a:pt x="79" y="944"/>
                    <a:pt x="79" y="957"/>
                  </a:cubicBezTo>
                  <a:close/>
                  <a:moveTo>
                    <a:pt x="79" y="882"/>
                  </a:moveTo>
                  <a:cubicBezTo>
                    <a:pt x="70" y="883"/>
                    <a:pt x="61" y="883"/>
                    <a:pt x="52" y="884"/>
                  </a:cubicBezTo>
                  <a:cubicBezTo>
                    <a:pt x="52" y="872"/>
                    <a:pt x="52" y="860"/>
                    <a:pt x="52" y="848"/>
                  </a:cubicBezTo>
                  <a:cubicBezTo>
                    <a:pt x="61" y="847"/>
                    <a:pt x="70" y="846"/>
                    <a:pt x="79" y="846"/>
                  </a:cubicBezTo>
                  <a:cubicBezTo>
                    <a:pt x="79" y="858"/>
                    <a:pt x="79" y="870"/>
                    <a:pt x="79" y="882"/>
                  </a:cubicBezTo>
                  <a:close/>
                  <a:moveTo>
                    <a:pt x="79" y="808"/>
                  </a:moveTo>
                  <a:cubicBezTo>
                    <a:pt x="70" y="809"/>
                    <a:pt x="61" y="809"/>
                    <a:pt x="52" y="810"/>
                  </a:cubicBezTo>
                  <a:cubicBezTo>
                    <a:pt x="52" y="798"/>
                    <a:pt x="52" y="786"/>
                    <a:pt x="52" y="774"/>
                  </a:cubicBezTo>
                  <a:cubicBezTo>
                    <a:pt x="61" y="773"/>
                    <a:pt x="70" y="772"/>
                    <a:pt x="79" y="771"/>
                  </a:cubicBezTo>
                  <a:cubicBezTo>
                    <a:pt x="79" y="783"/>
                    <a:pt x="79" y="796"/>
                    <a:pt x="79" y="808"/>
                  </a:cubicBezTo>
                  <a:close/>
                  <a:moveTo>
                    <a:pt x="79" y="734"/>
                  </a:moveTo>
                  <a:cubicBezTo>
                    <a:pt x="70" y="734"/>
                    <a:pt x="61" y="735"/>
                    <a:pt x="52" y="736"/>
                  </a:cubicBezTo>
                  <a:cubicBezTo>
                    <a:pt x="52" y="724"/>
                    <a:pt x="52" y="713"/>
                    <a:pt x="52" y="701"/>
                  </a:cubicBezTo>
                  <a:cubicBezTo>
                    <a:pt x="61" y="699"/>
                    <a:pt x="70" y="698"/>
                    <a:pt x="79" y="697"/>
                  </a:cubicBezTo>
                  <a:cubicBezTo>
                    <a:pt x="79" y="709"/>
                    <a:pt x="79" y="721"/>
                    <a:pt x="79" y="734"/>
                  </a:cubicBezTo>
                  <a:close/>
                  <a:moveTo>
                    <a:pt x="78" y="659"/>
                  </a:moveTo>
                  <a:cubicBezTo>
                    <a:pt x="70" y="660"/>
                    <a:pt x="61" y="661"/>
                    <a:pt x="52" y="662"/>
                  </a:cubicBezTo>
                  <a:cubicBezTo>
                    <a:pt x="52" y="651"/>
                    <a:pt x="52" y="639"/>
                    <a:pt x="52" y="627"/>
                  </a:cubicBezTo>
                  <a:cubicBezTo>
                    <a:pt x="61" y="625"/>
                    <a:pt x="70" y="624"/>
                    <a:pt x="78" y="622"/>
                  </a:cubicBezTo>
                  <a:cubicBezTo>
                    <a:pt x="78" y="635"/>
                    <a:pt x="78" y="647"/>
                    <a:pt x="78" y="659"/>
                  </a:cubicBezTo>
                  <a:close/>
                  <a:moveTo>
                    <a:pt x="78" y="585"/>
                  </a:moveTo>
                  <a:cubicBezTo>
                    <a:pt x="69" y="586"/>
                    <a:pt x="60" y="587"/>
                    <a:pt x="52" y="589"/>
                  </a:cubicBezTo>
                  <a:cubicBezTo>
                    <a:pt x="52" y="577"/>
                    <a:pt x="52" y="565"/>
                    <a:pt x="52" y="553"/>
                  </a:cubicBezTo>
                  <a:cubicBezTo>
                    <a:pt x="60" y="551"/>
                    <a:pt x="69" y="550"/>
                    <a:pt x="78" y="548"/>
                  </a:cubicBezTo>
                  <a:cubicBezTo>
                    <a:pt x="78" y="560"/>
                    <a:pt x="78" y="572"/>
                    <a:pt x="78" y="585"/>
                  </a:cubicBezTo>
                  <a:close/>
                  <a:moveTo>
                    <a:pt x="78" y="510"/>
                  </a:moveTo>
                  <a:cubicBezTo>
                    <a:pt x="69" y="512"/>
                    <a:pt x="60" y="513"/>
                    <a:pt x="51" y="515"/>
                  </a:cubicBezTo>
                  <a:cubicBezTo>
                    <a:pt x="51" y="503"/>
                    <a:pt x="51" y="491"/>
                    <a:pt x="51" y="479"/>
                  </a:cubicBezTo>
                  <a:cubicBezTo>
                    <a:pt x="60" y="477"/>
                    <a:pt x="69" y="475"/>
                    <a:pt x="78" y="473"/>
                  </a:cubicBezTo>
                  <a:cubicBezTo>
                    <a:pt x="78" y="486"/>
                    <a:pt x="78" y="498"/>
                    <a:pt x="78" y="510"/>
                  </a:cubicBezTo>
                  <a:close/>
                  <a:moveTo>
                    <a:pt x="78" y="436"/>
                  </a:moveTo>
                  <a:cubicBezTo>
                    <a:pt x="69" y="438"/>
                    <a:pt x="60" y="439"/>
                    <a:pt x="51" y="441"/>
                  </a:cubicBezTo>
                  <a:cubicBezTo>
                    <a:pt x="51" y="429"/>
                    <a:pt x="51" y="417"/>
                    <a:pt x="51" y="406"/>
                  </a:cubicBezTo>
                  <a:cubicBezTo>
                    <a:pt x="60" y="403"/>
                    <a:pt x="69" y="401"/>
                    <a:pt x="78" y="399"/>
                  </a:cubicBezTo>
                  <a:cubicBezTo>
                    <a:pt x="78" y="411"/>
                    <a:pt x="78" y="424"/>
                    <a:pt x="78" y="436"/>
                  </a:cubicBezTo>
                  <a:close/>
                  <a:moveTo>
                    <a:pt x="78" y="361"/>
                  </a:moveTo>
                  <a:cubicBezTo>
                    <a:pt x="69" y="363"/>
                    <a:pt x="60" y="365"/>
                    <a:pt x="51" y="367"/>
                  </a:cubicBezTo>
                  <a:cubicBezTo>
                    <a:pt x="51" y="356"/>
                    <a:pt x="51" y="344"/>
                    <a:pt x="51" y="332"/>
                  </a:cubicBezTo>
                  <a:cubicBezTo>
                    <a:pt x="60" y="329"/>
                    <a:pt x="69" y="327"/>
                    <a:pt x="78" y="325"/>
                  </a:cubicBezTo>
                  <a:cubicBezTo>
                    <a:pt x="78" y="337"/>
                    <a:pt x="78" y="349"/>
                    <a:pt x="78" y="361"/>
                  </a:cubicBezTo>
                  <a:close/>
                  <a:moveTo>
                    <a:pt x="77" y="287"/>
                  </a:moveTo>
                  <a:cubicBezTo>
                    <a:pt x="69" y="289"/>
                    <a:pt x="60" y="291"/>
                    <a:pt x="51" y="294"/>
                  </a:cubicBezTo>
                  <a:cubicBezTo>
                    <a:pt x="51" y="282"/>
                    <a:pt x="51" y="270"/>
                    <a:pt x="51" y="258"/>
                  </a:cubicBezTo>
                  <a:cubicBezTo>
                    <a:pt x="60" y="255"/>
                    <a:pt x="69" y="253"/>
                    <a:pt x="77" y="250"/>
                  </a:cubicBezTo>
                  <a:cubicBezTo>
                    <a:pt x="77" y="262"/>
                    <a:pt x="77" y="275"/>
                    <a:pt x="77" y="287"/>
                  </a:cubicBezTo>
                  <a:close/>
                  <a:moveTo>
                    <a:pt x="51" y="184"/>
                  </a:moveTo>
                  <a:cubicBezTo>
                    <a:pt x="77" y="176"/>
                    <a:pt x="77" y="176"/>
                    <a:pt x="77" y="176"/>
                  </a:cubicBezTo>
                  <a:cubicBezTo>
                    <a:pt x="77" y="213"/>
                    <a:pt x="77" y="213"/>
                    <a:pt x="77" y="213"/>
                  </a:cubicBezTo>
                  <a:cubicBezTo>
                    <a:pt x="51" y="220"/>
                    <a:pt x="51" y="220"/>
                    <a:pt x="51" y="220"/>
                  </a:cubicBezTo>
                  <a:lnTo>
                    <a:pt x="51" y="184"/>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9" name="Freeform 11"/>
            <p:cNvSpPr>
              <a:spLocks noEditPoints="1"/>
            </p:cNvSpPr>
            <p:nvPr/>
          </p:nvSpPr>
          <p:spPr bwMode="auto">
            <a:xfrm>
              <a:off x="6255979" y="3592957"/>
              <a:ext cx="153311" cy="1132757"/>
            </a:xfrm>
            <a:custGeom>
              <a:avLst/>
              <a:gdLst>
                <a:gd name="T0" fmla="*/ 0 w 148"/>
                <a:gd name="T1" fmla="*/ 1107 h 1143"/>
                <a:gd name="T2" fmla="*/ 148 w 148"/>
                <a:gd name="T3" fmla="*/ 0 h 1143"/>
                <a:gd name="T4" fmla="*/ 19 w 148"/>
                <a:gd name="T5" fmla="*/ 1034 h 1143"/>
                <a:gd name="T6" fmla="*/ 127 w 148"/>
                <a:gd name="T7" fmla="*/ 1087 h 1143"/>
                <a:gd name="T8" fmla="*/ 19 w 148"/>
                <a:gd name="T9" fmla="*/ 1034 h 1143"/>
                <a:gd name="T10" fmla="*/ 127 w 148"/>
                <a:gd name="T11" fmla="*/ 981 h 1143"/>
                <a:gd name="T12" fmla="*/ 19 w 148"/>
                <a:gd name="T13" fmla="*/ 986 h 1143"/>
                <a:gd name="T14" fmla="*/ 19 w 148"/>
                <a:gd name="T15" fmla="*/ 890 h 1143"/>
                <a:gd name="T16" fmla="*/ 127 w 148"/>
                <a:gd name="T17" fmla="*/ 935 h 1143"/>
                <a:gd name="T18" fmla="*/ 19 w 148"/>
                <a:gd name="T19" fmla="*/ 890 h 1143"/>
                <a:gd name="T20" fmla="*/ 127 w 148"/>
                <a:gd name="T21" fmla="*/ 829 h 1143"/>
                <a:gd name="T22" fmla="*/ 19 w 148"/>
                <a:gd name="T23" fmla="*/ 843 h 1143"/>
                <a:gd name="T24" fmla="*/ 19 w 148"/>
                <a:gd name="T25" fmla="*/ 747 h 1143"/>
                <a:gd name="T26" fmla="*/ 127 w 148"/>
                <a:gd name="T27" fmla="*/ 783 h 1143"/>
                <a:gd name="T28" fmla="*/ 19 w 148"/>
                <a:gd name="T29" fmla="*/ 747 h 1143"/>
                <a:gd name="T30" fmla="*/ 127 w 148"/>
                <a:gd name="T31" fmla="*/ 677 h 1143"/>
                <a:gd name="T32" fmla="*/ 19 w 148"/>
                <a:gd name="T33" fmla="*/ 700 h 1143"/>
                <a:gd name="T34" fmla="*/ 19 w 148"/>
                <a:gd name="T35" fmla="*/ 603 h 1143"/>
                <a:gd name="T36" fmla="*/ 127 w 148"/>
                <a:gd name="T37" fmla="*/ 630 h 1143"/>
                <a:gd name="T38" fmla="*/ 19 w 148"/>
                <a:gd name="T39" fmla="*/ 603 h 1143"/>
                <a:gd name="T40" fmla="*/ 127 w 148"/>
                <a:gd name="T41" fmla="*/ 524 h 1143"/>
                <a:gd name="T42" fmla="*/ 19 w 148"/>
                <a:gd name="T43" fmla="*/ 557 h 1143"/>
                <a:gd name="T44" fmla="*/ 19 w 148"/>
                <a:gd name="T45" fmla="*/ 460 h 1143"/>
                <a:gd name="T46" fmla="*/ 127 w 148"/>
                <a:gd name="T47" fmla="*/ 478 h 1143"/>
                <a:gd name="T48" fmla="*/ 19 w 148"/>
                <a:gd name="T49" fmla="*/ 460 h 1143"/>
                <a:gd name="T50" fmla="*/ 127 w 148"/>
                <a:gd name="T51" fmla="*/ 372 h 1143"/>
                <a:gd name="T52" fmla="*/ 19 w 148"/>
                <a:gd name="T53" fmla="*/ 414 h 1143"/>
                <a:gd name="T54" fmla="*/ 19 w 148"/>
                <a:gd name="T55" fmla="*/ 317 h 1143"/>
                <a:gd name="T56" fmla="*/ 127 w 148"/>
                <a:gd name="T57" fmla="*/ 326 h 1143"/>
                <a:gd name="T58" fmla="*/ 19 w 148"/>
                <a:gd name="T59" fmla="*/ 317 h 1143"/>
                <a:gd name="T60" fmla="*/ 127 w 148"/>
                <a:gd name="T61" fmla="*/ 220 h 1143"/>
                <a:gd name="T62" fmla="*/ 19 w 148"/>
                <a:gd name="T63" fmla="*/ 272 h 1143"/>
                <a:gd name="T64" fmla="*/ 19 w 148"/>
                <a:gd name="T65" fmla="*/ 173 h 1143"/>
                <a:gd name="T66" fmla="*/ 127 w 148"/>
                <a:gd name="T67" fmla="*/ 173 h 1143"/>
                <a:gd name="T68" fmla="*/ 19 w 148"/>
                <a:gd name="T69" fmla="*/ 173 h 1143"/>
                <a:gd name="T70" fmla="*/ 127 w 148"/>
                <a:gd name="T71" fmla="*/ 68 h 1143"/>
                <a:gd name="T72" fmla="*/ 19 w 148"/>
                <a:gd name="T73" fmla="*/ 129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143">
                  <a:moveTo>
                    <a:pt x="0" y="49"/>
                  </a:moveTo>
                  <a:cubicBezTo>
                    <a:pt x="0" y="1107"/>
                    <a:pt x="0" y="1107"/>
                    <a:pt x="0" y="1107"/>
                  </a:cubicBezTo>
                  <a:cubicBezTo>
                    <a:pt x="148" y="1143"/>
                    <a:pt x="148" y="1143"/>
                    <a:pt x="148" y="1143"/>
                  </a:cubicBezTo>
                  <a:cubicBezTo>
                    <a:pt x="148" y="0"/>
                    <a:pt x="148" y="0"/>
                    <a:pt x="148" y="0"/>
                  </a:cubicBezTo>
                  <a:cubicBezTo>
                    <a:pt x="0" y="49"/>
                    <a:pt x="0" y="49"/>
                    <a:pt x="0" y="49"/>
                  </a:cubicBezTo>
                  <a:moveTo>
                    <a:pt x="19" y="1034"/>
                  </a:moveTo>
                  <a:cubicBezTo>
                    <a:pt x="127" y="1058"/>
                    <a:pt x="127" y="1058"/>
                    <a:pt x="127" y="1058"/>
                  </a:cubicBezTo>
                  <a:cubicBezTo>
                    <a:pt x="127" y="1087"/>
                    <a:pt x="127" y="1087"/>
                    <a:pt x="127" y="1087"/>
                  </a:cubicBezTo>
                  <a:cubicBezTo>
                    <a:pt x="19" y="1058"/>
                    <a:pt x="19" y="1058"/>
                    <a:pt x="19" y="1058"/>
                  </a:cubicBezTo>
                  <a:cubicBezTo>
                    <a:pt x="19" y="1034"/>
                    <a:pt x="19" y="1034"/>
                    <a:pt x="19" y="1034"/>
                  </a:cubicBezTo>
                  <a:moveTo>
                    <a:pt x="19" y="962"/>
                  </a:moveTo>
                  <a:cubicBezTo>
                    <a:pt x="55" y="968"/>
                    <a:pt x="91" y="975"/>
                    <a:pt x="127" y="981"/>
                  </a:cubicBezTo>
                  <a:cubicBezTo>
                    <a:pt x="127" y="991"/>
                    <a:pt x="127" y="1001"/>
                    <a:pt x="127" y="1011"/>
                  </a:cubicBezTo>
                  <a:cubicBezTo>
                    <a:pt x="91" y="1003"/>
                    <a:pt x="55" y="994"/>
                    <a:pt x="19" y="986"/>
                  </a:cubicBezTo>
                  <a:cubicBezTo>
                    <a:pt x="19" y="978"/>
                    <a:pt x="19" y="970"/>
                    <a:pt x="19" y="962"/>
                  </a:cubicBezTo>
                  <a:moveTo>
                    <a:pt x="19" y="890"/>
                  </a:moveTo>
                  <a:cubicBezTo>
                    <a:pt x="55" y="895"/>
                    <a:pt x="91" y="900"/>
                    <a:pt x="127" y="905"/>
                  </a:cubicBezTo>
                  <a:cubicBezTo>
                    <a:pt x="127" y="915"/>
                    <a:pt x="127" y="925"/>
                    <a:pt x="127" y="935"/>
                  </a:cubicBezTo>
                  <a:cubicBezTo>
                    <a:pt x="91" y="928"/>
                    <a:pt x="55" y="921"/>
                    <a:pt x="19" y="915"/>
                  </a:cubicBezTo>
                  <a:cubicBezTo>
                    <a:pt x="19" y="907"/>
                    <a:pt x="19" y="898"/>
                    <a:pt x="19" y="890"/>
                  </a:cubicBezTo>
                  <a:moveTo>
                    <a:pt x="19" y="819"/>
                  </a:moveTo>
                  <a:cubicBezTo>
                    <a:pt x="55" y="822"/>
                    <a:pt x="91" y="826"/>
                    <a:pt x="127" y="829"/>
                  </a:cubicBezTo>
                  <a:cubicBezTo>
                    <a:pt x="127" y="839"/>
                    <a:pt x="127" y="849"/>
                    <a:pt x="127" y="859"/>
                  </a:cubicBezTo>
                  <a:cubicBezTo>
                    <a:pt x="91" y="854"/>
                    <a:pt x="55" y="848"/>
                    <a:pt x="19" y="843"/>
                  </a:cubicBezTo>
                  <a:cubicBezTo>
                    <a:pt x="19" y="835"/>
                    <a:pt x="19" y="827"/>
                    <a:pt x="19" y="819"/>
                  </a:cubicBezTo>
                  <a:moveTo>
                    <a:pt x="19" y="747"/>
                  </a:moveTo>
                  <a:cubicBezTo>
                    <a:pt x="55" y="749"/>
                    <a:pt x="91" y="751"/>
                    <a:pt x="127" y="753"/>
                  </a:cubicBezTo>
                  <a:cubicBezTo>
                    <a:pt x="127" y="763"/>
                    <a:pt x="127" y="773"/>
                    <a:pt x="127" y="783"/>
                  </a:cubicBezTo>
                  <a:cubicBezTo>
                    <a:pt x="91" y="779"/>
                    <a:pt x="55" y="775"/>
                    <a:pt x="19" y="772"/>
                  </a:cubicBezTo>
                  <a:cubicBezTo>
                    <a:pt x="19" y="763"/>
                    <a:pt x="19" y="755"/>
                    <a:pt x="19" y="747"/>
                  </a:cubicBezTo>
                  <a:moveTo>
                    <a:pt x="19" y="675"/>
                  </a:moveTo>
                  <a:cubicBezTo>
                    <a:pt x="55" y="676"/>
                    <a:pt x="91" y="676"/>
                    <a:pt x="127" y="677"/>
                  </a:cubicBezTo>
                  <a:cubicBezTo>
                    <a:pt x="127" y="687"/>
                    <a:pt x="127" y="697"/>
                    <a:pt x="127" y="706"/>
                  </a:cubicBezTo>
                  <a:cubicBezTo>
                    <a:pt x="91" y="704"/>
                    <a:pt x="55" y="702"/>
                    <a:pt x="19" y="700"/>
                  </a:cubicBezTo>
                  <a:cubicBezTo>
                    <a:pt x="19" y="692"/>
                    <a:pt x="19" y="684"/>
                    <a:pt x="19" y="675"/>
                  </a:cubicBezTo>
                  <a:moveTo>
                    <a:pt x="19" y="603"/>
                  </a:moveTo>
                  <a:cubicBezTo>
                    <a:pt x="55" y="602"/>
                    <a:pt x="91" y="602"/>
                    <a:pt x="127" y="601"/>
                  </a:cubicBezTo>
                  <a:cubicBezTo>
                    <a:pt x="127" y="610"/>
                    <a:pt x="127" y="620"/>
                    <a:pt x="127" y="630"/>
                  </a:cubicBezTo>
                  <a:cubicBezTo>
                    <a:pt x="91" y="630"/>
                    <a:pt x="55" y="629"/>
                    <a:pt x="19" y="629"/>
                  </a:cubicBezTo>
                  <a:cubicBezTo>
                    <a:pt x="19" y="620"/>
                    <a:pt x="19" y="612"/>
                    <a:pt x="19" y="603"/>
                  </a:cubicBezTo>
                  <a:moveTo>
                    <a:pt x="19" y="532"/>
                  </a:moveTo>
                  <a:cubicBezTo>
                    <a:pt x="55" y="529"/>
                    <a:pt x="91" y="527"/>
                    <a:pt x="127" y="524"/>
                  </a:cubicBezTo>
                  <a:cubicBezTo>
                    <a:pt x="127" y="534"/>
                    <a:pt x="127" y="544"/>
                    <a:pt x="127" y="554"/>
                  </a:cubicBezTo>
                  <a:cubicBezTo>
                    <a:pt x="91" y="555"/>
                    <a:pt x="55" y="556"/>
                    <a:pt x="19" y="557"/>
                  </a:cubicBezTo>
                  <a:cubicBezTo>
                    <a:pt x="19" y="549"/>
                    <a:pt x="19" y="540"/>
                    <a:pt x="19" y="532"/>
                  </a:cubicBezTo>
                  <a:moveTo>
                    <a:pt x="19" y="460"/>
                  </a:moveTo>
                  <a:cubicBezTo>
                    <a:pt x="55" y="456"/>
                    <a:pt x="91" y="452"/>
                    <a:pt x="127" y="448"/>
                  </a:cubicBezTo>
                  <a:cubicBezTo>
                    <a:pt x="127" y="458"/>
                    <a:pt x="127" y="468"/>
                    <a:pt x="127" y="478"/>
                  </a:cubicBezTo>
                  <a:cubicBezTo>
                    <a:pt x="91" y="481"/>
                    <a:pt x="55" y="483"/>
                    <a:pt x="19" y="486"/>
                  </a:cubicBezTo>
                  <a:cubicBezTo>
                    <a:pt x="19" y="477"/>
                    <a:pt x="19" y="469"/>
                    <a:pt x="19" y="460"/>
                  </a:cubicBezTo>
                  <a:moveTo>
                    <a:pt x="19" y="388"/>
                  </a:moveTo>
                  <a:cubicBezTo>
                    <a:pt x="55" y="383"/>
                    <a:pt x="91" y="378"/>
                    <a:pt x="127" y="372"/>
                  </a:cubicBezTo>
                  <a:cubicBezTo>
                    <a:pt x="127" y="382"/>
                    <a:pt x="127" y="392"/>
                    <a:pt x="127" y="402"/>
                  </a:cubicBezTo>
                  <a:cubicBezTo>
                    <a:pt x="91" y="406"/>
                    <a:pt x="55" y="410"/>
                    <a:pt x="19" y="414"/>
                  </a:cubicBezTo>
                  <a:cubicBezTo>
                    <a:pt x="19" y="406"/>
                    <a:pt x="19" y="397"/>
                    <a:pt x="19" y="388"/>
                  </a:cubicBezTo>
                  <a:moveTo>
                    <a:pt x="19" y="317"/>
                  </a:moveTo>
                  <a:cubicBezTo>
                    <a:pt x="55" y="310"/>
                    <a:pt x="91" y="303"/>
                    <a:pt x="127" y="296"/>
                  </a:cubicBezTo>
                  <a:cubicBezTo>
                    <a:pt x="127" y="306"/>
                    <a:pt x="127" y="316"/>
                    <a:pt x="127" y="326"/>
                  </a:cubicBezTo>
                  <a:cubicBezTo>
                    <a:pt x="91" y="331"/>
                    <a:pt x="55" y="337"/>
                    <a:pt x="19" y="343"/>
                  </a:cubicBezTo>
                  <a:cubicBezTo>
                    <a:pt x="19" y="334"/>
                    <a:pt x="19" y="325"/>
                    <a:pt x="19" y="317"/>
                  </a:cubicBezTo>
                  <a:moveTo>
                    <a:pt x="19" y="245"/>
                  </a:moveTo>
                  <a:cubicBezTo>
                    <a:pt x="55" y="236"/>
                    <a:pt x="91" y="228"/>
                    <a:pt x="127" y="220"/>
                  </a:cubicBezTo>
                  <a:cubicBezTo>
                    <a:pt x="127" y="230"/>
                    <a:pt x="127" y="240"/>
                    <a:pt x="127" y="249"/>
                  </a:cubicBezTo>
                  <a:cubicBezTo>
                    <a:pt x="91" y="257"/>
                    <a:pt x="55" y="264"/>
                    <a:pt x="19" y="272"/>
                  </a:cubicBezTo>
                  <a:cubicBezTo>
                    <a:pt x="19" y="263"/>
                    <a:pt x="19" y="254"/>
                    <a:pt x="19" y="245"/>
                  </a:cubicBezTo>
                  <a:moveTo>
                    <a:pt x="19" y="173"/>
                  </a:moveTo>
                  <a:cubicBezTo>
                    <a:pt x="55" y="163"/>
                    <a:pt x="91" y="154"/>
                    <a:pt x="127" y="144"/>
                  </a:cubicBezTo>
                  <a:cubicBezTo>
                    <a:pt x="127" y="154"/>
                    <a:pt x="127" y="163"/>
                    <a:pt x="127" y="173"/>
                  </a:cubicBezTo>
                  <a:cubicBezTo>
                    <a:pt x="91" y="182"/>
                    <a:pt x="55" y="191"/>
                    <a:pt x="19" y="200"/>
                  </a:cubicBezTo>
                  <a:cubicBezTo>
                    <a:pt x="19" y="191"/>
                    <a:pt x="19" y="182"/>
                    <a:pt x="19" y="173"/>
                  </a:cubicBezTo>
                  <a:moveTo>
                    <a:pt x="19" y="101"/>
                  </a:moveTo>
                  <a:cubicBezTo>
                    <a:pt x="127" y="68"/>
                    <a:pt x="127" y="68"/>
                    <a:pt x="127" y="68"/>
                  </a:cubicBezTo>
                  <a:cubicBezTo>
                    <a:pt x="127" y="97"/>
                    <a:pt x="127" y="97"/>
                    <a:pt x="127" y="97"/>
                  </a:cubicBezTo>
                  <a:cubicBezTo>
                    <a:pt x="19" y="129"/>
                    <a:pt x="19" y="129"/>
                    <a:pt x="19" y="129"/>
                  </a:cubicBezTo>
                  <a:cubicBezTo>
                    <a:pt x="19" y="101"/>
                    <a:pt x="19" y="101"/>
                    <a:pt x="19" y="101"/>
                  </a:cubicBezTo>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0" name="Freeform 22"/>
            <p:cNvSpPr>
              <a:spLocks noEditPoints="1"/>
            </p:cNvSpPr>
            <p:nvPr/>
          </p:nvSpPr>
          <p:spPr bwMode="auto">
            <a:xfrm>
              <a:off x="6421673" y="3594726"/>
              <a:ext cx="294240" cy="1129930"/>
            </a:xfrm>
            <a:custGeom>
              <a:avLst/>
              <a:gdLst>
                <a:gd name="T0" fmla="*/ 49 w 285"/>
                <a:gd name="T1" fmla="*/ 1049 h 1140"/>
                <a:gd name="T2" fmla="*/ 97 w 285"/>
                <a:gd name="T3" fmla="*/ 988 h 1140"/>
                <a:gd name="T4" fmla="*/ 97 w 285"/>
                <a:gd name="T5" fmla="*/ 964 h 1140"/>
                <a:gd name="T6" fmla="*/ 49 w 285"/>
                <a:gd name="T7" fmla="*/ 910 h 1140"/>
                <a:gd name="T8" fmla="*/ 49 w 285"/>
                <a:gd name="T9" fmla="*/ 818 h 1140"/>
                <a:gd name="T10" fmla="*/ 49 w 285"/>
                <a:gd name="T11" fmla="*/ 703 h 1140"/>
                <a:gd name="T12" fmla="*/ 97 w 285"/>
                <a:gd name="T13" fmla="*/ 649 h 1140"/>
                <a:gd name="T14" fmla="*/ 97 w 285"/>
                <a:gd name="T15" fmla="*/ 625 h 1140"/>
                <a:gd name="T16" fmla="*/ 49 w 285"/>
                <a:gd name="T17" fmla="*/ 565 h 1140"/>
                <a:gd name="T18" fmla="*/ 49 w 285"/>
                <a:gd name="T19" fmla="*/ 473 h 1140"/>
                <a:gd name="T20" fmla="*/ 49 w 285"/>
                <a:gd name="T21" fmla="*/ 415 h 1140"/>
                <a:gd name="T22" fmla="*/ 97 w 285"/>
                <a:gd name="T23" fmla="*/ 310 h 1140"/>
                <a:gd name="T24" fmla="*/ 97 w 285"/>
                <a:gd name="T25" fmla="*/ 286 h 1140"/>
                <a:gd name="T26" fmla="*/ 49 w 285"/>
                <a:gd name="T27" fmla="*/ 219 h 1140"/>
                <a:gd name="T28" fmla="*/ 49 w 285"/>
                <a:gd name="T29" fmla="*/ 127 h 1140"/>
                <a:gd name="T30" fmla="*/ 159 w 285"/>
                <a:gd name="T31" fmla="*/ 133 h 1140"/>
                <a:gd name="T32" fmla="*/ 129 w 285"/>
                <a:gd name="T33" fmla="*/ 180 h 1140"/>
                <a:gd name="T34" fmla="*/ 129 w 285"/>
                <a:gd name="T35" fmla="*/ 205 h 1140"/>
                <a:gd name="T36" fmla="*/ 159 w 285"/>
                <a:gd name="T37" fmla="*/ 268 h 1140"/>
                <a:gd name="T38" fmla="*/ 159 w 285"/>
                <a:gd name="T39" fmla="*/ 353 h 1140"/>
                <a:gd name="T40" fmla="*/ 160 w 285"/>
                <a:gd name="T41" fmla="*/ 463 h 1140"/>
                <a:gd name="T42" fmla="*/ 129 w 285"/>
                <a:gd name="T43" fmla="*/ 514 h 1140"/>
                <a:gd name="T44" fmla="*/ 129 w 285"/>
                <a:gd name="T45" fmla="*/ 539 h 1140"/>
                <a:gd name="T46" fmla="*/ 160 w 285"/>
                <a:gd name="T47" fmla="*/ 598 h 1140"/>
                <a:gd name="T48" fmla="*/ 160 w 285"/>
                <a:gd name="T49" fmla="*/ 682 h 1140"/>
                <a:gd name="T50" fmla="*/ 160 w 285"/>
                <a:gd name="T51" fmla="*/ 792 h 1140"/>
                <a:gd name="T52" fmla="*/ 130 w 285"/>
                <a:gd name="T53" fmla="*/ 849 h 1140"/>
                <a:gd name="T54" fmla="*/ 130 w 285"/>
                <a:gd name="T55" fmla="*/ 874 h 1140"/>
                <a:gd name="T56" fmla="*/ 160 w 285"/>
                <a:gd name="T57" fmla="*/ 928 h 1140"/>
                <a:gd name="T58" fmla="*/ 161 w 285"/>
                <a:gd name="T59" fmla="*/ 1012 h 1140"/>
                <a:gd name="T60" fmla="*/ 186 w 285"/>
                <a:gd name="T61" fmla="*/ 1036 h 1140"/>
                <a:gd name="T62" fmla="*/ 208 w 285"/>
                <a:gd name="T63" fmla="*/ 980 h 1140"/>
                <a:gd name="T64" fmla="*/ 208 w 285"/>
                <a:gd name="T65" fmla="*/ 927 h 1140"/>
                <a:gd name="T66" fmla="*/ 186 w 285"/>
                <a:gd name="T67" fmla="*/ 901 h 1140"/>
                <a:gd name="T68" fmla="*/ 186 w 285"/>
                <a:gd name="T69" fmla="*/ 847 h 1140"/>
                <a:gd name="T70" fmla="*/ 186 w 285"/>
                <a:gd name="T71" fmla="*/ 738 h 1140"/>
                <a:gd name="T72" fmla="*/ 208 w 285"/>
                <a:gd name="T73" fmla="*/ 657 h 1140"/>
                <a:gd name="T74" fmla="*/ 208 w 285"/>
                <a:gd name="T75" fmla="*/ 631 h 1140"/>
                <a:gd name="T76" fmla="*/ 186 w 285"/>
                <a:gd name="T77" fmla="*/ 575 h 1140"/>
                <a:gd name="T78" fmla="*/ 186 w 285"/>
                <a:gd name="T79" fmla="*/ 492 h 1140"/>
                <a:gd name="T80" fmla="*/ 186 w 285"/>
                <a:gd name="T81" fmla="*/ 384 h 1140"/>
                <a:gd name="T82" fmla="*/ 208 w 285"/>
                <a:gd name="T83" fmla="*/ 334 h 1140"/>
                <a:gd name="T84" fmla="*/ 208 w 285"/>
                <a:gd name="T85" fmla="*/ 308 h 1140"/>
                <a:gd name="T86" fmla="*/ 208 w 285"/>
                <a:gd name="T87" fmla="*/ 254 h 1140"/>
                <a:gd name="T88" fmla="*/ 186 w 285"/>
                <a:gd name="T89" fmla="*/ 166 h 1140"/>
                <a:gd name="T90" fmla="*/ 228 w 285"/>
                <a:gd name="T91" fmla="*/ 1033 h 1140"/>
                <a:gd name="T92" fmla="*/ 247 w 285"/>
                <a:gd name="T93" fmla="*/ 978 h 1140"/>
                <a:gd name="T94" fmla="*/ 247 w 285"/>
                <a:gd name="T95" fmla="*/ 951 h 1140"/>
                <a:gd name="T96" fmla="*/ 228 w 285"/>
                <a:gd name="T97" fmla="*/ 899 h 1140"/>
                <a:gd name="T98" fmla="*/ 228 w 285"/>
                <a:gd name="T99" fmla="*/ 820 h 1140"/>
                <a:gd name="T100" fmla="*/ 229 w 285"/>
                <a:gd name="T101" fmla="*/ 713 h 1140"/>
                <a:gd name="T102" fmla="*/ 248 w 285"/>
                <a:gd name="T103" fmla="*/ 661 h 1140"/>
                <a:gd name="T104" fmla="*/ 248 w 285"/>
                <a:gd name="T105" fmla="*/ 634 h 1140"/>
                <a:gd name="T106" fmla="*/ 229 w 285"/>
                <a:gd name="T107" fmla="*/ 579 h 1140"/>
                <a:gd name="T108" fmla="*/ 229 w 285"/>
                <a:gd name="T109" fmla="*/ 499 h 1140"/>
                <a:gd name="T110" fmla="*/ 230 w 285"/>
                <a:gd name="T111" fmla="*/ 393 h 1140"/>
                <a:gd name="T112" fmla="*/ 249 w 285"/>
                <a:gd name="T113" fmla="*/ 343 h 1140"/>
                <a:gd name="T114" fmla="*/ 249 w 285"/>
                <a:gd name="T115" fmla="*/ 316 h 1140"/>
                <a:gd name="T116" fmla="*/ 230 w 285"/>
                <a:gd name="T117" fmla="*/ 259 h 1140"/>
                <a:gd name="T118" fmla="*/ 230 w 285"/>
                <a:gd name="T119" fmla="*/ 179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 h="1140">
                  <a:moveTo>
                    <a:pt x="285" y="98"/>
                  </a:moveTo>
                  <a:cubicBezTo>
                    <a:pt x="0" y="0"/>
                    <a:pt x="0" y="0"/>
                    <a:pt x="0" y="0"/>
                  </a:cubicBezTo>
                  <a:cubicBezTo>
                    <a:pt x="0" y="1140"/>
                    <a:pt x="0" y="1140"/>
                    <a:pt x="0" y="1140"/>
                  </a:cubicBezTo>
                  <a:cubicBezTo>
                    <a:pt x="285" y="1097"/>
                    <a:pt x="285" y="1097"/>
                    <a:pt x="285" y="1097"/>
                  </a:cubicBezTo>
                  <a:lnTo>
                    <a:pt x="285" y="98"/>
                  </a:lnTo>
                  <a:close/>
                  <a:moveTo>
                    <a:pt x="49" y="1049"/>
                  </a:moveTo>
                  <a:cubicBezTo>
                    <a:pt x="97" y="1045"/>
                    <a:pt x="97" y="1045"/>
                    <a:pt x="97" y="1045"/>
                  </a:cubicBezTo>
                  <a:cubicBezTo>
                    <a:pt x="97" y="1077"/>
                    <a:pt x="97" y="1077"/>
                    <a:pt x="97" y="1077"/>
                  </a:cubicBezTo>
                  <a:cubicBezTo>
                    <a:pt x="49" y="1083"/>
                    <a:pt x="49" y="1083"/>
                    <a:pt x="49" y="1083"/>
                  </a:cubicBezTo>
                  <a:lnTo>
                    <a:pt x="49" y="1049"/>
                  </a:lnTo>
                  <a:close/>
                  <a:moveTo>
                    <a:pt x="49" y="991"/>
                  </a:moveTo>
                  <a:cubicBezTo>
                    <a:pt x="65" y="990"/>
                    <a:pt x="81" y="989"/>
                    <a:pt x="97" y="988"/>
                  </a:cubicBezTo>
                  <a:cubicBezTo>
                    <a:pt x="97" y="999"/>
                    <a:pt x="97" y="1009"/>
                    <a:pt x="97" y="1020"/>
                  </a:cubicBezTo>
                  <a:cubicBezTo>
                    <a:pt x="81" y="1022"/>
                    <a:pt x="65" y="1024"/>
                    <a:pt x="49" y="1025"/>
                  </a:cubicBezTo>
                  <a:cubicBezTo>
                    <a:pt x="49" y="1014"/>
                    <a:pt x="49" y="1003"/>
                    <a:pt x="49" y="991"/>
                  </a:cubicBezTo>
                  <a:close/>
                  <a:moveTo>
                    <a:pt x="49" y="934"/>
                  </a:moveTo>
                  <a:cubicBezTo>
                    <a:pt x="65" y="933"/>
                    <a:pt x="81" y="932"/>
                    <a:pt x="97" y="932"/>
                  </a:cubicBezTo>
                  <a:cubicBezTo>
                    <a:pt x="97" y="942"/>
                    <a:pt x="97" y="953"/>
                    <a:pt x="97" y="964"/>
                  </a:cubicBezTo>
                  <a:cubicBezTo>
                    <a:pt x="81" y="965"/>
                    <a:pt x="65" y="966"/>
                    <a:pt x="49" y="968"/>
                  </a:cubicBezTo>
                  <a:cubicBezTo>
                    <a:pt x="49" y="956"/>
                    <a:pt x="49" y="945"/>
                    <a:pt x="49" y="934"/>
                  </a:cubicBezTo>
                  <a:close/>
                  <a:moveTo>
                    <a:pt x="49" y="876"/>
                  </a:moveTo>
                  <a:cubicBezTo>
                    <a:pt x="65" y="876"/>
                    <a:pt x="81" y="875"/>
                    <a:pt x="97" y="875"/>
                  </a:cubicBezTo>
                  <a:cubicBezTo>
                    <a:pt x="97" y="886"/>
                    <a:pt x="97" y="896"/>
                    <a:pt x="97" y="907"/>
                  </a:cubicBezTo>
                  <a:cubicBezTo>
                    <a:pt x="81" y="908"/>
                    <a:pt x="65" y="909"/>
                    <a:pt x="49" y="910"/>
                  </a:cubicBezTo>
                  <a:cubicBezTo>
                    <a:pt x="49" y="899"/>
                    <a:pt x="49" y="887"/>
                    <a:pt x="49" y="876"/>
                  </a:cubicBezTo>
                  <a:close/>
                  <a:moveTo>
                    <a:pt x="49" y="818"/>
                  </a:moveTo>
                  <a:cubicBezTo>
                    <a:pt x="65" y="818"/>
                    <a:pt x="81" y="819"/>
                    <a:pt x="97" y="819"/>
                  </a:cubicBezTo>
                  <a:cubicBezTo>
                    <a:pt x="97" y="829"/>
                    <a:pt x="97" y="840"/>
                    <a:pt x="97" y="851"/>
                  </a:cubicBezTo>
                  <a:cubicBezTo>
                    <a:pt x="81" y="851"/>
                    <a:pt x="65" y="852"/>
                    <a:pt x="49" y="853"/>
                  </a:cubicBezTo>
                  <a:cubicBezTo>
                    <a:pt x="49" y="841"/>
                    <a:pt x="49" y="830"/>
                    <a:pt x="49" y="818"/>
                  </a:cubicBezTo>
                  <a:close/>
                  <a:moveTo>
                    <a:pt x="49" y="761"/>
                  </a:moveTo>
                  <a:cubicBezTo>
                    <a:pt x="65" y="761"/>
                    <a:pt x="81" y="762"/>
                    <a:pt x="97" y="762"/>
                  </a:cubicBezTo>
                  <a:cubicBezTo>
                    <a:pt x="97" y="773"/>
                    <a:pt x="97" y="783"/>
                    <a:pt x="97" y="794"/>
                  </a:cubicBezTo>
                  <a:cubicBezTo>
                    <a:pt x="81" y="794"/>
                    <a:pt x="65" y="795"/>
                    <a:pt x="49" y="795"/>
                  </a:cubicBezTo>
                  <a:cubicBezTo>
                    <a:pt x="49" y="784"/>
                    <a:pt x="49" y="772"/>
                    <a:pt x="49" y="761"/>
                  </a:cubicBezTo>
                  <a:close/>
                  <a:moveTo>
                    <a:pt x="49" y="703"/>
                  </a:moveTo>
                  <a:cubicBezTo>
                    <a:pt x="65" y="704"/>
                    <a:pt x="81" y="705"/>
                    <a:pt x="97" y="706"/>
                  </a:cubicBezTo>
                  <a:cubicBezTo>
                    <a:pt x="97" y="716"/>
                    <a:pt x="97" y="727"/>
                    <a:pt x="97" y="738"/>
                  </a:cubicBezTo>
                  <a:cubicBezTo>
                    <a:pt x="81" y="738"/>
                    <a:pt x="65" y="737"/>
                    <a:pt x="49" y="737"/>
                  </a:cubicBezTo>
                  <a:cubicBezTo>
                    <a:pt x="49" y="726"/>
                    <a:pt x="49" y="715"/>
                    <a:pt x="49" y="703"/>
                  </a:cubicBezTo>
                  <a:close/>
                  <a:moveTo>
                    <a:pt x="49" y="645"/>
                  </a:moveTo>
                  <a:cubicBezTo>
                    <a:pt x="65" y="647"/>
                    <a:pt x="81" y="648"/>
                    <a:pt x="97" y="649"/>
                  </a:cubicBezTo>
                  <a:cubicBezTo>
                    <a:pt x="97" y="660"/>
                    <a:pt x="97" y="671"/>
                    <a:pt x="97" y="681"/>
                  </a:cubicBezTo>
                  <a:cubicBezTo>
                    <a:pt x="81" y="681"/>
                    <a:pt x="65" y="680"/>
                    <a:pt x="49" y="680"/>
                  </a:cubicBezTo>
                  <a:cubicBezTo>
                    <a:pt x="49" y="668"/>
                    <a:pt x="49" y="657"/>
                    <a:pt x="49" y="645"/>
                  </a:cubicBezTo>
                  <a:close/>
                  <a:moveTo>
                    <a:pt x="49" y="588"/>
                  </a:moveTo>
                  <a:cubicBezTo>
                    <a:pt x="65" y="590"/>
                    <a:pt x="81" y="591"/>
                    <a:pt x="97" y="593"/>
                  </a:cubicBezTo>
                  <a:cubicBezTo>
                    <a:pt x="97" y="603"/>
                    <a:pt x="97" y="614"/>
                    <a:pt x="97" y="625"/>
                  </a:cubicBezTo>
                  <a:cubicBezTo>
                    <a:pt x="81" y="624"/>
                    <a:pt x="65" y="623"/>
                    <a:pt x="49" y="622"/>
                  </a:cubicBezTo>
                  <a:cubicBezTo>
                    <a:pt x="49" y="611"/>
                    <a:pt x="49" y="599"/>
                    <a:pt x="49" y="588"/>
                  </a:cubicBezTo>
                  <a:close/>
                  <a:moveTo>
                    <a:pt x="49" y="530"/>
                  </a:moveTo>
                  <a:cubicBezTo>
                    <a:pt x="65" y="532"/>
                    <a:pt x="81" y="534"/>
                    <a:pt x="97" y="536"/>
                  </a:cubicBezTo>
                  <a:cubicBezTo>
                    <a:pt x="97" y="547"/>
                    <a:pt x="97" y="558"/>
                    <a:pt x="97" y="568"/>
                  </a:cubicBezTo>
                  <a:cubicBezTo>
                    <a:pt x="81" y="567"/>
                    <a:pt x="65" y="566"/>
                    <a:pt x="49" y="565"/>
                  </a:cubicBezTo>
                  <a:cubicBezTo>
                    <a:pt x="49" y="553"/>
                    <a:pt x="49" y="542"/>
                    <a:pt x="49" y="530"/>
                  </a:cubicBezTo>
                  <a:close/>
                  <a:moveTo>
                    <a:pt x="49" y="473"/>
                  </a:moveTo>
                  <a:cubicBezTo>
                    <a:pt x="65" y="475"/>
                    <a:pt x="81" y="477"/>
                    <a:pt x="97" y="480"/>
                  </a:cubicBezTo>
                  <a:cubicBezTo>
                    <a:pt x="97" y="490"/>
                    <a:pt x="97" y="501"/>
                    <a:pt x="97" y="512"/>
                  </a:cubicBezTo>
                  <a:cubicBezTo>
                    <a:pt x="81" y="510"/>
                    <a:pt x="65" y="508"/>
                    <a:pt x="49" y="507"/>
                  </a:cubicBezTo>
                  <a:cubicBezTo>
                    <a:pt x="49" y="495"/>
                    <a:pt x="49" y="484"/>
                    <a:pt x="49" y="473"/>
                  </a:cubicBezTo>
                  <a:close/>
                  <a:moveTo>
                    <a:pt x="49" y="392"/>
                  </a:moveTo>
                  <a:cubicBezTo>
                    <a:pt x="49" y="380"/>
                    <a:pt x="49" y="369"/>
                    <a:pt x="49" y="357"/>
                  </a:cubicBezTo>
                  <a:cubicBezTo>
                    <a:pt x="65" y="361"/>
                    <a:pt x="81" y="364"/>
                    <a:pt x="97" y="367"/>
                  </a:cubicBezTo>
                  <a:cubicBezTo>
                    <a:pt x="97" y="378"/>
                    <a:pt x="97" y="388"/>
                    <a:pt x="97" y="399"/>
                  </a:cubicBezTo>
                  <a:cubicBezTo>
                    <a:pt x="81" y="396"/>
                    <a:pt x="65" y="394"/>
                    <a:pt x="49" y="392"/>
                  </a:cubicBezTo>
                  <a:close/>
                  <a:moveTo>
                    <a:pt x="49" y="415"/>
                  </a:moveTo>
                  <a:cubicBezTo>
                    <a:pt x="65" y="418"/>
                    <a:pt x="81" y="421"/>
                    <a:pt x="97" y="423"/>
                  </a:cubicBezTo>
                  <a:cubicBezTo>
                    <a:pt x="97" y="434"/>
                    <a:pt x="97" y="445"/>
                    <a:pt x="97" y="455"/>
                  </a:cubicBezTo>
                  <a:cubicBezTo>
                    <a:pt x="81" y="453"/>
                    <a:pt x="65" y="451"/>
                    <a:pt x="49" y="449"/>
                  </a:cubicBezTo>
                  <a:cubicBezTo>
                    <a:pt x="49" y="438"/>
                    <a:pt x="49" y="426"/>
                    <a:pt x="49" y="415"/>
                  </a:cubicBezTo>
                  <a:close/>
                  <a:moveTo>
                    <a:pt x="49" y="300"/>
                  </a:moveTo>
                  <a:cubicBezTo>
                    <a:pt x="65" y="303"/>
                    <a:pt x="81" y="307"/>
                    <a:pt x="97" y="310"/>
                  </a:cubicBezTo>
                  <a:cubicBezTo>
                    <a:pt x="97" y="321"/>
                    <a:pt x="97" y="332"/>
                    <a:pt x="97" y="342"/>
                  </a:cubicBezTo>
                  <a:cubicBezTo>
                    <a:pt x="81" y="340"/>
                    <a:pt x="65" y="337"/>
                    <a:pt x="49" y="334"/>
                  </a:cubicBezTo>
                  <a:cubicBezTo>
                    <a:pt x="49" y="323"/>
                    <a:pt x="49" y="311"/>
                    <a:pt x="49" y="300"/>
                  </a:cubicBezTo>
                  <a:close/>
                  <a:moveTo>
                    <a:pt x="49" y="242"/>
                  </a:moveTo>
                  <a:cubicBezTo>
                    <a:pt x="65" y="246"/>
                    <a:pt x="81" y="250"/>
                    <a:pt x="97" y="254"/>
                  </a:cubicBezTo>
                  <a:cubicBezTo>
                    <a:pt x="97" y="265"/>
                    <a:pt x="97" y="275"/>
                    <a:pt x="97" y="286"/>
                  </a:cubicBezTo>
                  <a:cubicBezTo>
                    <a:pt x="81" y="283"/>
                    <a:pt x="65" y="280"/>
                    <a:pt x="49" y="276"/>
                  </a:cubicBezTo>
                  <a:cubicBezTo>
                    <a:pt x="49" y="265"/>
                    <a:pt x="49" y="254"/>
                    <a:pt x="49" y="242"/>
                  </a:cubicBezTo>
                  <a:close/>
                  <a:moveTo>
                    <a:pt x="49" y="185"/>
                  </a:moveTo>
                  <a:cubicBezTo>
                    <a:pt x="65" y="189"/>
                    <a:pt x="81" y="193"/>
                    <a:pt x="97" y="197"/>
                  </a:cubicBezTo>
                  <a:cubicBezTo>
                    <a:pt x="97" y="208"/>
                    <a:pt x="97" y="219"/>
                    <a:pt x="97" y="229"/>
                  </a:cubicBezTo>
                  <a:cubicBezTo>
                    <a:pt x="81" y="226"/>
                    <a:pt x="65" y="222"/>
                    <a:pt x="49" y="219"/>
                  </a:cubicBezTo>
                  <a:cubicBezTo>
                    <a:pt x="49" y="207"/>
                    <a:pt x="49" y="196"/>
                    <a:pt x="49" y="185"/>
                  </a:cubicBezTo>
                  <a:close/>
                  <a:moveTo>
                    <a:pt x="49" y="127"/>
                  </a:moveTo>
                  <a:cubicBezTo>
                    <a:pt x="65" y="132"/>
                    <a:pt x="81" y="136"/>
                    <a:pt x="97" y="141"/>
                  </a:cubicBezTo>
                  <a:cubicBezTo>
                    <a:pt x="97" y="152"/>
                    <a:pt x="97" y="162"/>
                    <a:pt x="97" y="173"/>
                  </a:cubicBezTo>
                  <a:cubicBezTo>
                    <a:pt x="81" y="169"/>
                    <a:pt x="65" y="165"/>
                    <a:pt x="49" y="161"/>
                  </a:cubicBezTo>
                  <a:cubicBezTo>
                    <a:pt x="49" y="150"/>
                    <a:pt x="49" y="138"/>
                    <a:pt x="49" y="127"/>
                  </a:cubicBezTo>
                  <a:close/>
                  <a:moveTo>
                    <a:pt x="97" y="116"/>
                  </a:moveTo>
                  <a:cubicBezTo>
                    <a:pt x="49" y="104"/>
                    <a:pt x="49" y="104"/>
                    <a:pt x="49" y="104"/>
                  </a:cubicBezTo>
                  <a:cubicBezTo>
                    <a:pt x="49" y="69"/>
                    <a:pt x="49" y="69"/>
                    <a:pt x="49" y="69"/>
                  </a:cubicBezTo>
                  <a:cubicBezTo>
                    <a:pt x="97" y="85"/>
                    <a:pt x="97" y="85"/>
                    <a:pt x="97" y="85"/>
                  </a:cubicBezTo>
                  <a:lnTo>
                    <a:pt x="97" y="116"/>
                  </a:lnTo>
                  <a:close/>
                  <a:moveTo>
                    <a:pt x="159" y="133"/>
                  </a:moveTo>
                  <a:cubicBezTo>
                    <a:pt x="129" y="125"/>
                    <a:pt x="129" y="125"/>
                    <a:pt x="129" y="125"/>
                  </a:cubicBezTo>
                  <a:cubicBezTo>
                    <a:pt x="129" y="94"/>
                    <a:pt x="129" y="94"/>
                    <a:pt x="129" y="94"/>
                  </a:cubicBezTo>
                  <a:cubicBezTo>
                    <a:pt x="159" y="104"/>
                    <a:pt x="159" y="104"/>
                    <a:pt x="159" y="104"/>
                  </a:cubicBezTo>
                  <a:lnTo>
                    <a:pt x="159" y="133"/>
                  </a:lnTo>
                  <a:close/>
                  <a:moveTo>
                    <a:pt x="159" y="188"/>
                  </a:moveTo>
                  <a:cubicBezTo>
                    <a:pt x="149" y="185"/>
                    <a:pt x="139" y="183"/>
                    <a:pt x="129" y="180"/>
                  </a:cubicBezTo>
                  <a:cubicBezTo>
                    <a:pt x="129" y="170"/>
                    <a:pt x="129" y="160"/>
                    <a:pt x="129" y="150"/>
                  </a:cubicBezTo>
                  <a:cubicBezTo>
                    <a:pt x="139" y="153"/>
                    <a:pt x="149" y="156"/>
                    <a:pt x="159" y="159"/>
                  </a:cubicBezTo>
                  <a:cubicBezTo>
                    <a:pt x="159" y="168"/>
                    <a:pt x="159" y="178"/>
                    <a:pt x="159" y="188"/>
                  </a:cubicBezTo>
                  <a:close/>
                  <a:moveTo>
                    <a:pt x="159" y="243"/>
                  </a:moveTo>
                  <a:cubicBezTo>
                    <a:pt x="149" y="240"/>
                    <a:pt x="139" y="238"/>
                    <a:pt x="129" y="236"/>
                  </a:cubicBezTo>
                  <a:cubicBezTo>
                    <a:pt x="129" y="226"/>
                    <a:pt x="129" y="215"/>
                    <a:pt x="129" y="205"/>
                  </a:cubicBezTo>
                  <a:cubicBezTo>
                    <a:pt x="139" y="208"/>
                    <a:pt x="149" y="211"/>
                    <a:pt x="159" y="213"/>
                  </a:cubicBezTo>
                  <a:cubicBezTo>
                    <a:pt x="159" y="223"/>
                    <a:pt x="159" y="233"/>
                    <a:pt x="159" y="243"/>
                  </a:cubicBezTo>
                  <a:close/>
                  <a:moveTo>
                    <a:pt x="159" y="298"/>
                  </a:moveTo>
                  <a:cubicBezTo>
                    <a:pt x="149" y="296"/>
                    <a:pt x="139" y="294"/>
                    <a:pt x="129" y="292"/>
                  </a:cubicBezTo>
                  <a:cubicBezTo>
                    <a:pt x="129" y="281"/>
                    <a:pt x="129" y="271"/>
                    <a:pt x="129" y="261"/>
                  </a:cubicBezTo>
                  <a:cubicBezTo>
                    <a:pt x="139" y="263"/>
                    <a:pt x="149" y="266"/>
                    <a:pt x="159" y="268"/>
                  </a:cubicBezTo>
                  <a:cubicBezTo>
                    <a:pt x="159" y="278"/>
                    <a:pt x="159" y="288"/>
                    <a:pt x="159" y="298"/>
                  </a:cubicBezTo>
                  <a:close/>
                  <a:moveTo>
                    <a:pt x="159" y="353"/>
                  </a:moveTo>
                  <a:cubicBezTo>
                    <a:pt x="149" y="351"/>
                    <a:pt x="139" y="349"/>
                    <a:pt x="129" y="347"/>
                  </a:cubicBezTo>
                  <a:cubicBezTo>
                    <a:pt x="129" y="337"/>
                    <a:pt x="129" y="327"/>
                    <a:pt x="129" y="317"/>
                  </a:cubicBezTo>
                  <a:cubicBezTo>
                    <a:pt x="139" y="319"/>
                    <a:pt x="149" y="321"/>
                    <a:pt x="159" y="323"/>
                  </a:cubicBezTo>
                  <a:cubicBezTo>
                    <a:pt x="159" y="333"/>
                    <a:pt x="159" y="343"/>
                    <a:pt x="159" y="353"/>
                  </a:cubicBezTo>
                  <a:close/>
                  <a:moveTo>
                    <a:pt x="159" y="408"/>
                  </a:moveTo>
                  <a:cubicBezTo>
                    <a:pt x="149" y="406"/>
                    <a:pt x="139" y="405"/>
                    <a:pt x="129" y="403"/>
                  </a:cubicBezTo>
                  <a:cubicBezTo>
                    <a:pt x="129" y="393"/>
                    <a:pt x="129" y="383"/>
                    <a:pt x="129" y="372"/>
                  </a:cubicBezTo>
                  <a:cubicBezTo>
                    <a:pt x="139" y="374"/>
                    <a:pt x="149" y="376"/>
                    <a:pt x="159" y="378"/>
                  </a:cubicBezTo>
                  <a:cubicBezTo>
                    <a:pt x="159" y="388"/>
                    <a:pt x="159" y="398"/>
                    <a:pt x="159" y="408"/>
                  </a:cubicBezTo>
                  <a:close/>
                  <a:moveTo>
                    <a:pt x="160" y="463"/>
                  </a:moveTo>
                  <a:cubicBezTo>
                    <a:pt x="149" y="461"/>
                    <a:pt x="139" y="460"/>
                    <a:pt x="129" y="459"/>
                  </a:cubicBezTo>
                  <a:cubicBezTo>
                    <a:pt x="129" y="448"/>
                    <a:pt x="129" y="438"/>
                    <a:pt x="129" y="428"/>
                  </a:cubicBezTo>
                  <a:cubicBezTo>
                    <a:pt x="139" y="430"/>
                    <a:pt x="149" y="432"/>
                    <a:pt x="160" y="433"/>
                  </a:cubicBezTo>
                  <a:cubicBezTo>
                    <a:pt x="160" y="443"/>
                    <a:pt x="160" y="453"/>
                    <a:pt x="160" y="463"/>
                  </a:cubicBezTo>
                  <a:close/>
                  <a:moveTo>
                    <a:pt x="160" y="518"/>
                  </a:moveTo>
                  <a:cubicBezTo>
                    <a:pt x="149" y="516"/>
                    <a:pt x="139" y="515"/>
                    <a:pt x="129" y="514"/>
                  </a:cubicBezTo>
                  <a:cubicBezTo>
                    <a:pt x="129" y="504"/>
                    <a:pt x="129" y="494"/>
                    <a:pt x="129" y="484"/>
                  </a:cubicBezTo>
                  <a:cubicBezTo>
                    <a:pt x="139" y="485"/>
                    <a:pt x="149" y="487"/>
                    <a:pt x="160" y="488"/>
                  </a:cubicBezTo>
                  <a:cubicBezTo>
                    <a:pt x="160" y="498"/>
                    <a:pt x="160" y="508"/>
                    <a:pt x="160" y="518"/>
                  </a:cubicBezTo>
                  <a:close/>
                  <a:moveTo>
                    <a:pt x="160" y="572"/>
                  </a:moveTo>
                  <a:cubicBezTo>
                    <a:pt x="150" y="572"/>
                    <a:pt x="139" y="571"/>
                    <a:pt x="129" y="570"/>
                  </a:cubicBezTo>
                  <a:cubicBezTo>
                    <a:pt x="129" y="560"/>
                    <a:pt x="129" y="550"/>
                    <a:pt x="129" y="539"/>
                  </a:cubicBezTo>
                  <a:cubicBezTo>
                    <a:pt x="139" y="541"/>
                    <a:pt x="150" y="542"/>
                    <a:pt x="160" y="543"/>
                  </a:cubicBezTo>
                  <a:cubicBezTo>
                    <a:pt x="160" y="553"/>
                    <a:pt x="160" y="563"/>
                    <a:pt x="160" y="572"/>
                  </a:cubicBezTo>
                  <a:close/>
                  <a:moveTo>
                    <a:pt x="160" y="627"/>
                  </a:moveTo>
                  <a:cubicBezTo>
                    <a:pt x="150" y="627"/>
                    <a:pt x="140" y="626"/>
                    <a:pt x="129" y="626"/>
                  </a:cubicBezTo>
                  <a:cubicBezTo>
                    <a:pt x="129" y="616"/>
                    <a:pt x="129" y="605"/>
                    <a:pt x="129" y="595"/>
                  </a:cubicBezTo>
                  <a:cubicBezTo>
                    <a:pt x="140" y="596"/>
                    <a:pt x="150" y="597"/>
                    <a:pt x="160" y="598"/>
                  </a:cubicBezTo>
                  <a:cubicBezTo>
                    <a:pt x="160" y="608"/>
                    <a:pt x="160" y="618"/>
                    <a:pt x="160" y="627"/>
                  </a:cubicBezTo>
                  <a:close/>
                  <a:moveTo>
                    <a:pt x="160" y="682"/>
                  </a:moveTo>
                  <a:cubicBezTo>
                    <a:pt x="150" y="682"/>
                    <a:pt x="140" y="682"/>
                    <a:pt x="130" y="681"/>
                  </a:cubicBezTo>
                  <a:cubicBezTo>
                    <a:pt x="130" y="671"/>
                    <a:pt x="130" y="661"/>
                    <a:pt x="130" y="651"/>
                  </a:cubicBezTo>
                  <a:cubicBezTo>
                    <a:pt x="140" y="652"/>
                    <a:pt x="150" y="652"/>
                    <a:pt x="160" y="653"/>
                  </a:cubicBezTo>
                  <a:cubicBezTo>
                    <a:pt x="160" y="663"/>
                    <a:pt x="160" y="673"/>
                    <a:pt x="160" y="682"/>
                  </a:cubicBezTo>
                  <a:close/>
                  <a:moveTo>
                    <a:pt x="160" y="737"/>
                  </a:moveTo>
                  <a:cubicBezTo>
                    <a:pt x="150" y="737"/>
                    <a:pt x="140" y="737"/>
                    <a:pt x="130" y="737"/>
                  </a:cubicBezTo>
                  <a:cubicBezTo>
                    <a:pt x="130" y="727"/>
                    <a:pt x="130" y="717"/>
                    <a:pt x="130" y="706"/>
                  </a:cubicBezTo>
                  <a:cubicBezTo>
                    <a:pt x="140" y="707"/>
                    <a:pt x="150" y="708"/>
                    <a:pt x="160" y="708"/>
                  </a:cubicBezTo>
                  <a:cubicBezTo>
                    <a:pt x="160" y="718"/>
                    <a:pt x="160" y="728"/>
                    <a:pt x="160" y="737"/>
                  </a:cubicBezTo>
                  <a:close/>
                  <a:moveTo>
                    <a:pt x="160" y="792"/>
                  </a:moveTo>
                  <a:cubicBezTo>
                    <a:pt x="150" y="793"/>
                    <a:pt x="140" y="793"/>
                    <a:pt x="130" y="793"/>
                  </a:cubicBezTo>
                  <a:cubicBezTo>
                    <a:pt x="130" y="783"/>
                    <a:pt x="130" y="772"/>
                    <a:pt x="130" y="762"/>
                  </a:cubicBezTo>
                  <a:cubicBezTo>
                    <a:pt x="140" y="762"/>
                    <a:pt x="150" y="763"/>
                    <a:pt x="160" y="763"/>
                  </a:cubicBezTo>
                  <a:cubicBezTo>
                    <a:pt x="160" y="773"/>
                    <a:pt x="160" y="783"/>
                    <a:pt x="160" y="792"/>
                  </a:cubicBezTo>
                  <a:close/>
                  <a:moveTo>
                    <a:pt x="160" y="847"/>
                  </a:moveTo>
                  <a:cubicBezTo>
                    <a:pt x="150" y="848"/>
                    <a:pt x="140" y="848"/>
                    <a:pt x="130" y="849"/>
                  </a:cubicBezTo>
                  <a:cubicBezTo>
                    <a:pt x="130" y="838"/>
                    <a:pt x="130" y="828"/>
                    <a:pt x="130" y="818"/>
                  </a:cubicBezTo>
                  <a:cubicBezTo>
                    <a:pt x="140" y="818"/>
                    <a:pt x="150" y="818"/>
                    <a:pt x="160" y="818"/>
                  </a:cubicBezTo>
                  <a:cubicBezTo>
                    <a:pt x="160" y="828"/>
                    <a:pt x="160" y="838"/>
                    <a:pt x="160" y="847"/>
                  </a:cubicBezTo>
                  <a:close/>
                  <a:moveTo>
                    <a:pt x="160" y="902"/>
                  </a:moveTo>
                  <a:cubicBezTo>
                    <a:pt x="150" y="903"/>
                    <a:pt x="140" y="904"/>
                    <a:pt x="130" y="904"/>
                  </a:cubicBezTo>
                  <a:cubicBezTo>
                    <a:pt x="130" y="894"/>
                    <a:pt x="130" y="884"/>
                    <a:pt x="130" y="874"/>
                  </a:cubicBezTo>
                  <a:cubicBezTo>
                    <a:pt x="140" y="873"/>
                    <a:pt x="150" y="873"/>
                    <a:pt x="160" y="873"/>
                  </a:cubicBezTo>
                  <a:cubicBezTo>
                    <a:pt x="160" y="883"/>
                    <a:pt x="160" y="893"/>
                    <a:pt x="160" y="902"/>
                  </a:cubicBezTo>
                  <a:close/>
                  <a:moveTo>
                    <a:pt x="160" y="957"/>
                  </a:moveTo>
                  <a:cubicBezTo>
                    <a:pt x="150" y="958"/>
                    <a:pt x="140" y="959"/>
                    <a:pt x="130" y="960"/>
                  </a:cubicBezTo>
                  <a:cubicBezTo>
                    <a:pt x="130" y="950"/>
                    <a:pt x="130" y="939"/>
                    <a:pt x="130" y="929"/>
                  </a:cubicBezTo>
                  <a:cubicBezTo>
                    <a:pt x="140" y="929"/>
                    <a:pt x="150" y="928"/>
                    <a:pt x="160" y="928"/>
                  </a:cubicBezTo>
                  <a:cubicBezTo>
                    <a:pt x="160" y="938"/>
                    <a:pt x="160" y="947"/>
                    <a:pt x="160" y="957"/>
                  </a:cubicBezTo>
                  <a:close/>
                  <a:moveTo>
                    <a:pt x="161" y="1012"/>
                  </a:moveTo>
                  <a:cubicBezTo>
                    <a:pt x="150" y="1013"/>
                    <a:pt x="140" y="1014"/>
                    <a:pt x="130" y="1016"/>
                  </a:cubicBezTo>
                  <a:cubicBezTo>
                    <a:pt x="130" y="1005"/>
                    <a:pt x="130" y="995"/>
                    <a:pt x="130" y="985"/>
                  </a:cubicBezTo>
                  <a:cubicBezTo>
                    <a:pt x="140" y="984"/>
                    <a:pt x="150" y="984"/>
                    <a:pt x="161" y="983"/>
                  </a:cubicBezTo>
                  <a:cubicBezTo>
                    <a:pt x="161" y="993"/>
                    <a:pt x="161" y="1002"/>
                    <a:pt x="161" y="1012"/>
                  </a:cubicBezTo>
                  <a:close/>
                  <a:moveTo>
                    <a:pt x="161" y="1067"/>
                  </a:moveTo>
                  <a:cubicBezTo>
                    <a:pt x="130" y="1071"/>
                    <a:pt x="130" y="1071"/>
                    <a:pt x="130" y="1071"/>
                  </a:cubicBezTo>
                  <a:cubicBezTo>
                    <a:pt x="130" y="1041"/>
                    <a:pt x="130" y="1041"/>
                    <a:pt x="130" y="1041"/>
                  </a:cubicBezTo>
                  <a:cubicBezTo>
                    <a:pt x="161" y="1038"/>
                    <a:pt x="161" y="1038"/>
                    <a:pt x="161" y="1038"/>
                  </a:cubicBezTo>
                  <a:lnTo>
                    <a:pt x="161" y="1067"/>
                  </a:lnTo>
                  <a:close/>
                  <a:moveTo>
                    <a:pt x="186" y="1036"/>
                  </a:moveTo>
                  <a:cubicBezTo>
                    <a:pt x="208" y="1034"/>
                    <a:pt x="208" y="1034"/>
                    <a:pt x="208" y="1034"/>
                  </a:cubicBezTo>
                  <a:cubicBezTo>
                    <a:pt x="208" y="1061"/>
                    <a:pt x="208" y="1061"/>
                    <a:pt x="208" y="1061"/>
                  </a:cubicBezTo>
                  <a:cubicBezTo>
                    <a:pt x="186" y="1065"/>
                    <a:pt x="186" y="1065"/>
                    <a:pt x="186" y="1065"/>
                  </a:cubicBezTo>
                  <a:lnTo>
                    <a:pt x="186" y="1036"/>
                  </a:lnTo>
                  <a:close/>
                  <a:moveTo>
                    <a:pt x="186" y="982"/>
                  </a:moveTo>
                  <a:cubicBezTo>
                    <a:pt x="193" y="981"/>
                    <a:pt x="200" y="981"/>
                    <a:pt x="208" y="980"/>
                  </a:cubicBezTo>
                  <a:cubicBezTo>
                    <a:pt x="208" y="990"/>
                    <a:pt x="208" y="999"/>
                    <a:pt x="208" y="1008"/>
                  </a:cubicBezTo>
                  <a:cubicBezTo>
                    <a:pt x="200" y="1008"/>
                    <a:pt x="193" y="1009"/>
                    <a:pt x="186" y="1010"/>
                  </a:cubicBezTo>
                  <a:cubicBezTo>
                    <a:pt x="186" y="1001"/>
                    <a:pt x="186" y="991"/>
                    <a:pt x="186" y="982"/>
                  </a:cubicBezTo>
                  <a:close/>
                  <a:moveTo>
                    <a:pt x="186" y="956"/>
                  </a:moveTo>
                  <a:cubicBezTo>
                    <a:pt x="186" y="946"/>
                    <a:pt x="186" y="937"/>
                    <a:pt x="186" y="928"/>
                  </a:cubicBezTo>
                  <a:cubicBezTo>
                    <a:pt x="193" y="927"/>
                    <a:pt x="200" y="927"/>
                    <a:pt x="208" y="927"/>
                  </a:cubicBezTo>
                  <a:cubicBezTo>
                    <a:pt x="208" y="936"/>
                    <a:pt x="208" y="945"/>
                    <a:pt x="208" y="954"/>
                  </a:cubicBezTo>
                  <a:cubicBezTo>
                    <a:pt x="200" y="954"/>
                    <a:pt x="193" y="955"/>
                    <a:pt x="186" y="956"/>
                  </a:cubicBezTo>
                  <a:close/>
                  <a:moveTo>
                    <a:pt x="186" y="873"/>
                  </a:moveTo>
                  <a:cubicBezTo>
                    <a:pt x="193" y="873"/>
                    <a:pt x="200" y="873"/>
                    <a:pt x="208" y="873"/>
                  </a:cubicBezTo>
                  <a:cubicBezTo>
                    <a:pt x="208" y="882"/>
                    <a:pt x="208" y="891"/>
                    <a:pt x="208" y="900"/>
                  </a:cubicBezTo>
                  <a:cubicBezTo>
                    <a:pt x="200" y="900"/>
                    <a:pt x="193" y="901"/>
                    <a:pt x="186" y="901"/>
                  </a:cubicBezTo>
                  <a:cubicBezTo>
                    <a:pt x="186" y="892"/>
                    <a:pt x="186" y="883"/>
                    <a:pt x="186" y="873"/>
                  </a:cubicBezTo>
                  <a:close/>
                  <a:moveTo>
                    <a:pt x="186" y="847"/>
                  </a:moveTo>
                  <a:cubicBezTo>
                    <a:pt x="186" y="838"/>
                    <a:pt x="186" y="828"/>
                    <a:pt x="186" y="819"/>
                  </a:cubicBezTo>
                  <a:cubicBezTo>
                    <a:pt x="193" y="819"/>
                    <a:pt x="200" y="819"/>
                    <a:pt x="208" y="819"/>
                  </a:cubicBezTo>
                  <a:cubicBezTo>
                    <a:pt x="208" y="828"/>
                    <a:pt x="208" y="837"/>
                    <a:pt x="208" y="846"/>
                  </a:cubicBezTo>
                  <a:cubicBezTo>
                    <a:pt x="200" y="846"/>
                    <a:pt x="193" y="847"/>
                    <a:pt x="186" y="847"/>
                  </a:cubicBezTo>
                  <a:close/>
                  <a:moveTo>
                    <a:pt x="186" y="764"/>
                  </a:moveTo>
                  <a:cubicBezTo>
                    <a:pt x="193" y="765"/>
                    <a:pt x="200" y="765"/>
                    <a:pt x="208" y="765"/>
                  </a:cubicBezTo>
                  <a:cubicBezTo>
                    <a:pt x="208" y="774"/>
                    <a:pt x="208" y="783"/>
                    <a:pt x="208" y="792"/>
                  </a:cubicBezTo>
                  <a:cubicBezTo>
                    <a:pt x="200" y="792"/>
                    <a:pt x="193" y="792"/>
                    <a:pt x="186" y="793"/>
                  </a:cubicBezTo>
                  <a:cubicBezTo>
                    <a:pt x="186" y="783"/>
                    <a:pt x="186" y="774"/>
                    <a:pt x="186" y="764"/>
                  </a:cubicBezTo>
                  <a:close/>
                  <a:moveTo>
                    <a:pt x="186" y="738"/>
                  </a:moveTo>
                  <a:cubicBezTo>
                    <a:pt x="186" y="729"/>
                    <a:pt x="186" y="719"/>
                    <a:pt x="186" y="710"/>
                  </a:cubicBezTo>
                  <a:cubicBezTo>
                    <a:pt x="193" y="710"/>
                    <a:pt x="200" y="711"/>
                    <a:pt x="208" y="711"/>
                  </a:cubicBezTo>
                  <a:cubicBezTo>
                    <a:pt x="208" y="720"/>
                    <a:pt x="208" y="729"/>
                    <a:pt x="208" y="738"/>
                  </a:cubicBezTo>
                  <a:cubicBezTo>
                    <a:pt x="200" y="738"/>
                    <a:pt x="193" y="738"/>
                    <a:pt x="186" y="738"/>
                  </a:cubicBezTo>
                  <a:close/>
                  <a:moveTo>
                    <a:pt x="186" y="656"/>
                  </a:moveTo>
                  <a:cubicBezTo>
                    <a:pt x="193" y="656"/>
                    <a:pt x="200" y="657"/>
                    <a:pt x="208" y="657"/>
                  </a:cubicBezTo>
                  <a:cubicBezTo>
                    <a:pt x="208" y="666"/>
                    <a:pt x="208" y="675"/>
                    <a:pt x="208" y="685"/>
                  </a:cubicBezTo>
                  <a:cubicBezTo>
                    <a:pt x="200" y="684"/>
                    <a:pt x="193" y="684"/>
                    <a:pt x="186" y="684"/>
                  </a:cubicBezTo>
                  <a:cubicBezTo>
                    <a:pt x="186" y="674"/>
                    <a:pt x="186" y="665"/>
                    <a:pt x="186" y="656"/>
                  </a:cubicBezTo>
                  <a:close/>
                  <a:moveTo>
                    <a:pt x="186" y="601"/>
                  </a:moveTo>
                  <a:cubicBezTo>
                    <a:pt x="193" y="602"/>
                    <a:pt x="200" y="603"/>
                    <a:pt x="208" y="604"/>
                  </a:cubicBezTo>
                  <a:cubicBezTo>
                    <a:pt x="208" y="613"/>
                    <a:pt x="208" y="622"/>
                    <a:pt x="208" y="631"/>
                  </a:cubicBezTo>
                  <a:cubicBezTo>
                    <a:pt x="200" y="630"/>
                    <a:pt x="193" y="630"/>
                    <a:pt x="186" y="629"/>
                  </a:cubicBezTo>
                  <a:cubicBezTo>
                    <a:pt x="186" y="620"/>
                    <a:pt x="186" y="611"/>
                    <a:pt x="186" y="601"/>
                  </a:cubicBezTo>
                  <a:close/>
                  <a:moveTo>
                    <a:pt x="186" y="547"/>
                  </a:moveTo>
                  <a:cubicBezTo>
                    <a:pt x="193" y="548"/>
                    <a:pt x="200" y="549"/>
                    <a:pt x="208" y="550"/>
                  </a:cubicBezTo>
                  <a:cubicBezTo>
                    <a:pt x="208" y="559"/>
                    <a:pt x="208" y="568"/>
                    <a:pt x="208" y="577"/>
                  </a:cubicBezTo>
                  <a:cubicBezTo>
                    <a:pt x="200" y="576"/>
                    <a:pt x="193" y="576"/>
                    <a:pt x="186" y="575"/>
                  </a:cubicBezTo>
                  <a:cubicBezTo>
                    <a:pt x="186" y="566"/>
                    <a:pt x="186" y="556"/>
                    <a:pt x="186" y="547"/>
                  </a:cubicBezTo>
                  <a:close/>
                  <a:moveTo>
                    <a:pt x="186" y="492"/>
                  </a:moveTo>
                  <a:cubicBezTo>
                    <a:pt x="193" y="494"/>
                    <a:pt x="200" y="495"/>
                    <a:pt x="208" y="496"/>
                  </a:cubicBezTo>
                  <a:cubicBezTo>
                    <a:pt x="208" y="505"/>
                    <a:pt x="208" y="514"/>
                    <a:pt x="208" y="523"/>
                  </a:cubicBezTo>
                  <a:cubicBezTo>
                    <a:pt x="200" y="522"/>
                    <a:pt x="193" y="521"/>
                    <a:pt x="186" y="521"/>
                  </a:cubicBezTo>
                  <a:cubicBezTo>
                    <a:pt x="186" y="511"/>
                    <a:pt x="186" y="502"/>
                    <a:pt x="186" y="492"/>
                  </a:cubicBezTo>
                  <a:close/>
                  <a:moveTo>
                    <a:pt x="186" y="438"/>
                  </a:moveTo>
                  <a:cubicBezTo>
                    <a:pt x="193" y="439"/>
                    <a:pt x="200" y="441"/>
                    <a:pt x="208" y="442"/>
                  </a:cubicBezTo>
                  <a:cubicBezTo>
                    <a:pt x="208" y="451"/>
                    <a:pt x="208" y="460"/>
                    <a:pt x="208" y="469"/>
                  </a:cubicBezTo>
                  <a:cubicBezTo>
                    <a:pt x="200" y="468"/>
                    <a:pt x="193" y="467"/>
                    <a:pt x="186" y="466"/>
                  </a:cubicBezTo>
                  <a:cubicBezTo>
                    <a:pt x="186" y="457"/>
                    <a:pt x="186" y="448"/>
                    <a:pt x="186" y="438"/>
                  </a:cubicBezTo>
                  <a:close/>
                  <a:moveTo>
                    <a:pt x="186" y="384"/>
                  </a:moveTo>
                  <a:cubicBezTo>
                    <a:pt x="193" y="385"/>
                    <a:pt x="200" y="387"/>
                    <a:pt x="208" y="388"/>
                  </a:cubicBezTo>
                  <a:cubicBezTo>
                    <a:pt x="208" y="397"/>
                    <a:pt x="208" y="406"/>
                    <a:pt x="208" y="415"/>
                  </a:cubicBezTo>
                  <a:cubicBezTo>
                    <a:pt x="200" y="414"/>
                    <a:pt x="193" y="413"/>
                    <a:pt x="186" y="412"/>
                  </a:cubicBezTo>
                  <a:cubicBezTo>
                    <a:pt x="186" y="403"/>
                    <a:pt x="186" y="393"/>
                    <a:pt x="186" y="384"/>
                  </a:cubicBezTo>
                  <a:close/>
                  <a:moveTo>
                    <a:pt x="186" y="329"/>
                  </a:moveTo>
                  <a:cubicBezTo>
                    <a:pt x="193" y="331"/>
                    <a:pt x="200" y="333"/>
                    <a:pt x="208" y="334"/>
                  </a:cubicBezTo>
                  <a:cubicBezTo>
                    <a:pt x="208" y="343"/>
                    <a:pt x="208" y="352"/>
                    <a:pt x="208" y="361"/>
                  </a:cubicBezTo>
                  <a:cubicBezTo>
                    <a:pt x="200" y="360"/>
                    <a:pt x="193" y="359"/>
                    <a:pt x="186" y="358"/>
                  </a:cubicBezTo>
                  <a:cubicBezTo>
                    <a:pt x="186" y="348"/>
                    <a:pt x="186" y="339"/>
                    <a:pt x="186" y="329"/>
                  </a:cubicBezTo>
                  <a:close/>
                  <a:moveTo>
                    <a:pt x="186" y="275"/>
                  </a:moveTo>
                  <a:cubicBezTo>
                    <a:pt x="193" y="277"/>
                    <a:pt x="200" y="279"/>
                    <a:pt x="208" y="280"/>
                  </a:cubicBezTo>
                  <a:cubicBezTo>
                    <a:pt x="208" y="289"/>
                    <a:pt x="208" y="299"/>
                    <a:pt x="208" y="308"/>
                  </a:cubicBezTo>
                  <a:cubicBezTo>
                    <a:pt x="200" y="306"/>
                    <a:pt x="193" y="305"/>
                    <a:pt x="186" y="303"/>
                  </a:cubicBezTo>
                  <a:cubicBezTo>
                    <a:pt x="186" y="294"/>
                    <a:pt x="186" y="284"/>
                    <a:pt x="186" y="275"/>
                  </a:cubicBezTo>
                  <a:close/>
                  <a:moveTo>
                    <a:pt x="186" y="249"/>
                  </a:moveTo>
                  <a:cubicBezTo>
                    <a:pt x="186" y="239"/>
                    <a:pt x="186" y="230"/>
                    <a:pt x="186" y="221"/>
                  </a:cubicBezTo>
                  <a:cubicBezTo>
                    <a:pt x="193" y="223"/>
                    <a:pt x="200" y="225"/>
                    <a:pt x="208" y="227"/>
                  </a:cubicBezTo>
                  <a:cubicBezTo>
                    <a:pt x="208" y="236"/>
                    <a:pt x="208" y="245"/>
                    <a:pt x="208" y="254"/>
                  </a:cubicBezTo>
                  <a:cubicBezTo>
                    <a:pt x="200" y="252"/>
                    <a:pt x="193" y="250"/>
                    <a:pt x="186" y="249"/>
                  </a:cubicBezTo>
                  <a:close/>
                  <a:moveTo>
                    <a:pt x="186" y="166"/>
                  </a:moveTo>
                  <a:cubicBezTo>
                    <a:pt x="193" y="168"/>
                    <a:pt x="200" y="171"/>
                    <a:pt x="208" y="173"/>
                  </a:cubicBezTo>
                  <a:cubicBezTo>
                    <a:pt x="208" y="182"/>
                    <a:pt x="208" y="191"/>
                    <a:pt x="208" y="200"/>
                  </a:cubicBezTo>
                  <a:cubicBezTo>
                    <a:pt x="200" y="198"/>
                    <a:pt x="193" y="196"/>
                    <a:pt x="186" y="194"/>
                  </a:cubicBezTo>
                  <a:cubicBezTo>
                    <a:pt x="186" y="185"/>
                    <a:pt x="186" y="176"/>
                    <a:pt x="186" y="166"/>
                  </a:cubicBezTo>
                  <a:close/>
                  <a:moveTo>
                    <a:pt x="208" y="146"/>
                  </a:moveTo>
                  <a:cubicBezTo>
                    <a:pt x="186" y="140"/>
                    <a:pt x="186" y="140"/>
                    <a:pt x="186" y="140"/>
                  </a:cubicBezTo>
                  <a:cubicBezTo>
                    <a:pt x="186" y="112"/>
                    <a:pt x="186" y="112"/>
                    <a:pt x="186" y="112"/>
                  </a:cubicBezTo>
                  <a:cubicBezTo>
                    <a:pt x="208" y="119"/>
                    <a:pt x="208" y="119"/>
                    <a:pt x="208" y="119"/>
                  </a:cubicBezTo>
                  <a:lnTo>
                    <a:pt x="208" y="146"/>
                  </a:lnTo>
                  <a:close/>
                  <a:moveTo>
                    <a:pt x="228" y="1033"/>
                  </a:moveTo>
                  <a:cubicBezTo>
                    <a:pt x="247" y="1031"/>
                    <a:pt x="247" y="1031"/>
                    <a:pt x="247" y="1031"/>
                  </a:cubicBezTo>
                  <a:cubicBezTo>
                    <a:pt x="247" y="1057"/>
                    <a:pt x="247" y="1057"/>
                    <a:pt x="247" y="1057"/>
                  </a:cubicBezTo>
                  <a:cubicBezTo>
                    <a:pt x="228" y="1060"/>
                    <a:pt x="228" y="1060"/>
                    <a:pt x="228" y="1060"/>
                  </a:cubicBezTo>
                  <a:lnTo>
                    <a:pt x="228" y="1033"/>
                  </a:lnTo>
                  <a:close/>
                  <a:moveTo>
                    <a:pt x="228" y="980"/>
                  </a:moveTo>
                  <a:cubicBezTo>
                    <a:pt x="234" y="979"/>
                    <a:pt x="241" y="979"/>
                    <a:pt x="247" y="978"/>
                  </a:cubicBezTo>
                  <a:cubicBezTo>
                    <a:pt x="247" y="987"/>
                    <a:pt x="247" y="995"/>
                    <a:pt x="247" y="1004"/>
                  </a:cubicBezTo>
                  <a:cubicBezTo>
                    <a:pt x="241" y="1005"/>
                    <a:pt x="234" y="1005"/>
                    <a:pt x="228" y="1006"/>
                  </a:cubicBezTo>
                  <a:cubicBezTo>
                    <a:pt x="228" y="997"/>
                    <a:pt x="228" y="989"/>
                    <a:pt x="228" y="980"/>
                  </a:cubicBezTo>
                  <a:close/>
                  <a:moveTo>
                    <a:pt x="228" y="926"/>
                  </a:moveTo>
                  <a:cubicBezTo>
                    <a:pt x="234" y="926"/>
                    <a:pt x="241" y="926"/>
                    <a:pt x="247" y="926"/>
                  </a:cubicBezTo>
                  <a:cubicBezTo>
                    <a:pt x="247" y="934"/>
                    <a:pt x="247" y="943"/>
                    <a:pt x="247" y="951"/>
                  </a:cubicBezTo>
                  <a:cubicBezTo>
                    <a:pt x="241" y="952"/>
                    <a:pt x="234" y="952"/>
                    <a:pt x="228" y="953"/>
                  </a:cubicBezTo>
                  <a:cubicBezTo>
                    <a:pt x="228" y="944"/>
                    <a:pt x="228" y="935"/>
                    <a:pt x="228" y="926"/>
                  </a:cubicBezTo>
                  <a:close/>
                  <a:moveTo>
                    <a:pt x="228" y="873"/>
                  </a:moveTo>
                  <a:cubicBezTo>
                    <a:pt x="235" y="873"/>
                    <a:pt x="241" y="873"/>
                    <a:pt x="247" y="873"/>
                  </a:cubicBezTo>
                  <a:cubicBezTo>
                    <a:pt x="247" y="881"/>
                    <a:pt x="247" y="890"/>
                    <a:pt x="247" y="898"/>
                  </a:cubicBezTo>
                  <a:cubicBezTo>
                    <a:pt x="241" y="899"/>
                    <a:pt x="235" y="899"/>
                    <a:pt x="228" y="899"/>
                  </a:cubicBezTo>
                  <a:cubicBezTo>
                    <a:pt x="228" y="891"/>
                    <a:pt x="228" y="882"/>
                    <a:pt x="228" y="873"/>
                  </a:cubicBezTo>
                  <a:close/>
                  <a:moveTo>
                    <a:pt x="228" y="820"/>
                  </a:moveTo>
                  <a:cubicBezTo>
                    <a:pt x="235" y="820"/>
                    <a:pt x="241" y="820"/>
                    <a:pt x="247" y="820"/>
                  </a:cubicBezTo>
                  <a:cubicBezTo>
                    <a:pt x="247" y="828"/>
                    <a:pt x="247" y="837"/>
                    <a:pt x="247" y="845"/>
                  </a:cubicBezTo>
                  <a:cubicBezTo>
                    <a:pt x="241" y="845"/>
                    <a:pt x="235" y="846"/>
                    <a:pt x="228" y="846"/>
                  </a:cubicBezTo>
                  <a:cubicBezTo>
                    <a:pt x="228" y="837"/>
                    <a:pt x="228" y="828"/>
                    <a:pt x="228" y="820"/>
                  </a:cubicBezTo>
                  <a:close/>
                  <a:moveTo>
                    <a:pt x="228" y="766"/>
                  </a:moveTo>
                  <a:cubicBezTo>
                    <a:pt x="235" y="766"/>
                    <a:pt x="241" y="767"/>
                    <a:pt x="248" y="767"/>
                  </a:cubicBezTo>
                  <a:cubicBezTo>
                    <a:pt x="248" y="775"/>
                    <a:pt x="248" y="784"/>
                    <a:pt x="248" y="792"/>
                  </a:cubicBezTo>
                  <a:cubicBezTo>
                    <a:pt x="241" y="792"/>
                    <a:pt x="235" y="792"/>
                    <a:pt x="228" y="793"/>
                  </a:cubicBezTo>
                  <a:cubicBezTo>
                    <a:pt x="228" y="784"/>
                    <a:pt x="228" y="775"/>
                    <a:pt x="228" y="766"/>
                  </a:cubicBezTo>
                  <a:close/>
                  <a:moveTo>
                    <a:pt x="229" y="713"/>
                  </a:moveTo>
                  <a:cubicBezTo>
                    <a:pt x="235" y="713"/>
                    <a:pt x="241" y="714"/>
                    <a:pt x="248" y="714"/>
                  </a:cubicBezTo>
                  <a:cubicBezTo>
                    <a:pt x="248" y="722"/>
                    <a:pt x="248" y="731"/>
                    <a:pt x="248" y="739"/>
                  </a:cubicBezTo>
                  <a:cubicBezTo>
                    <a:pt x="241" y="739"/>
                    <a:pt x="235" y="739"/>
                    <a:pt x="229" y="739"/>
                  </a:cubicBezTo>
                  <a:cubicBezTo>
                    <a:pt x="229" y="730"/>
                    <a:pt x="229" y="722"/>
                    <a:pt x="229" y="713"/>
                  </a:cubicBezTo>
                  <a:close/>
                  <a:moveTo>
                    <a:pt x="229" y="659"/>
                  </a:moveTo>
                  <a:cubicBezTo>
                    <a:pt x="235" y="660"/>
                    <a:pt x="241" y="660"/>
                    <a:pt x="248" y="661"/>
                  </a:cubicBezTo>
                  <a:cubicBezTo>
                    <a:pt x="248" y="669"/>
                    <a:pt x="248" y="678"/>
                    <a:pt x="248" y="686"/>
                  </a:cubicBezTo>
                  <a:cubicBezTo>
                    <a:pt x="241" y="686"/>
                    <a:pt x="235" y="686"/>
                    <a:pt x="229" y="686"/>
                  </a:cubicBezTo>
                  <a:cubicBezTo>
                    <a:pt x="229" y="677"/>
                    <a:pt x="229" y="668"/>
                    <a:pt x="229" y="659"/>
                  </a:cubicBezTo>
                  <a:close/>
                  <a:moveTo>
                    <a:pt x="229" y="606"/>
                  </a:moveTo>
                  <a:cubicBezTo>
                    <a:pt x="235" y="607"/>
                    <a:pt x="242" y="607"/>
                    <a:pt x="248" y="608"/>
                  </a:cubicBezTo>
                  <a:cubicBezTo>
                    <a:pt x="248" y="617"/>
                    <a:pt x="248" y="625"/>
                    <a:pt x="248" y="634"/>
                  </a:cubicBezTo>
                  <a:cubicBezTo>
                    <a:pt x="242" y="633"/>
                    <a:pt x="235" y="633"/>
                    <a:pt x="229" y="632"/>
                  </a:cubicBezTo>
                  <a:cubicBezTo>
                    <a:pt x="229" y="624"/>
                    <a:pt x="229" y="615"/>
                    <a:pt x="229" y="606"/>
                  </a:cubicBezTo>
                  <a:close/>
                  <a:moveTo>
                    <a:pt x="229" y="553"/>
                  </a:moveTo>
                  <a:cubicBezTo>
                    <a:pt x="235" y="553"/>
                    <a:pt x="242" y="554"/>
                    <a:pt x="248" y="555"/>
                  </a:cubicBezTo>
                  <a:cubicBezTo>
                    <a:pt x="248" y="564"/>
                    <a:pt x="248" y="572"/>
                    <a:pt x="248" y="581"/>
                  </a:cubicBezTo>
                  <a:cubicBezTo>
                    <a:pt x="242" y="580"/>
                    <a:pt x="235" y="580"/>
                    <a:pt x="229" y="579"/>
                  </a:cubicBezTo>
                  <a:cubicBezTo>
                    <a:pt x="229" y="570"/>
                    <a:pt x="229" y="561"/>
                    <a:pt x="229" y="553"/>
                  </a:cubicBezTo>
                  <a:close/>
                  <a:moveTo>
                    <a:pt x="229" y="499"/>
                  </a:moveTo>
                  <a:cubicBezTo>
                    <a:pt x="236" y="500"/>
                    <a:pt x="242" y="501"/>
                    <a:pt x="248" y="502"/>
                  </a:cubicBezTo>
                  <a:cubicBezTo>
                    <a:pt x="248" y="511"/>
                    <a:pt x="248" y="519"/>
                    <a:pt x="248" y="528"/>
                  </a:cubicBezTo>
                  <a:cubicBezTo>
                    <a:pt x="242" y="527"/>
                    <a:pt x="236" y="526"/>
                    <a:pt x="229" y="526"/>
                  </a:cubicBezTo>
                  <a:cubicBezTo>
                    <a:pt x="229" y="517"/>
                    <a:pt x="229" y="508"/>
                    <a:pt x="229" y="499"/>
                  </a:cubicBezTo>
                  <a:close/>
                  <a:moveTo>
                    <a:pt x="229" y="446"/>
                  </a:moveTo>
                  <a:cubicBezTo>
                    <a:pt x="236" y="447"/>
                    <a:pt x="242" y="448"/>
                    <a:pt x="248" y="449"/>
                  </a:cubicBezTo>
                  <a:cubicBezTo>
                    <a:pt x="248" y="458"/>
                    <a:pt x="248" y="466"/>
                    <a:pt x="248" y="475"/>
                  </a:cubicBezTo>
                  <a:cubicBezTo>
                    <a:pt x="242" y="474"/>
                    <a:pt x="236" y="473"/>
                    <a:pt x="229" y="472"/>
                  </a:cubicBezTo>
                  <a:cubicBezTo>
                    <a:pt x="229" y="464"/>
                    <a:pt x="229" y="455"/>
                    <a:pt x="229" y="446"/>
                  </a:cubicBezTo>
                  <a:close/>
                  <a:moveTo>
                    <a:pt x="230" y="393"/>
                  </a:moveTo>
                  <a:cubicBezTo>
                    <a:pt x="236" y="394"/>
                    <a:pt x="242" y="395"/>
                    <a:pt x="249" y="396"/>
                  </a:cubicBezTo>
                  <a:cubicBezTo>
                    <a:pt x="249" y="405"/>
                    <a:pt x="249" y="413"/>
                    <a:pt x="249" y="422"/>
                  </a:cubicBezTo>
                  <a:cubicBezTo>
                    <a:pt x="242" y="421"/>
                    <a:pt x="236" y="420"/>
                    <a:pt x="230" y="419"/>
                  </a:cubicBezTo>
                  <a:cubicBezTo>
                    <a:pt x="230" y="410"/>
                    <a:pt x="230" y="401"/>
                    <a:pt x="230" y="393"/>
                  </a:cubicBezTo>
                  <a:close/>
                  <a:moveTo>
                    <a:pt x="230" y="339"/>
                  </a:moveTo>
                  <a:cubicBezTo>
                    <a:pt x="236" y="341"/>
                    <a:pt x="242" y="342"/>
                    <a:pt x="249" y="343"/>
                  </a:cubicBezTo>
                  <a:cubicBezTo>
                    <a:pt x="249" y="352"/>
                    <a:pt x="249" y="360"/>
                    <a:pt x="249" y="369"/>
                  </a:cubicBezTo>
                  <a:cubicBezTo>
                    <a:pt x="242" y="368"/>
                    <a:pt x="236" y="367"/>
                    <a:pt x="230" y="366"/>
                  </a:cubicBezTo>
                  <a:cubicBezTo>
                    <a:pt x="230" y="357"/>
                    <a:pt x="230" y="348"/>
                    <a:pt x="230" y="339"/>
                  </a:cubicBezTo>
                  <a:close/>
                  <a:moveTo>
                    <a:pt x="230" y="286"/>
                  </a:moveTo>
                  <a:cubicBezTo>
                    <a:pt x="236" y="287"/>
                    <a:pt x="242" y="289"/>
                    <a:pt x="249" y="291"/>
                  </a:cubicBezTo>
                  <a:cubicBezTo>
                    <a:pt x="249" y="299"/>
                    <a:pt x="249" y="307"/>
                    <a:pt x="249" y="316"/>
                  </a:cubicBezTo>
                  <a:cubicBezTo>
                    <a:pt x="242" y="315"/>
                    <a:pt x="236" y="313"/>
                    <a:pt x="230" y="312"/>
                  </a:cubicBezTo>
                  <a:cubicBezTo>
                    <a:pt x="230" y="303"/>
                    <a:pt x="230" y="295"/>
                    <a:pt x="230" y="286"/>
                  </a:cubicBezTo>
                  <a:close/>
                  <a:moveTo>
                    <a:pt x="230" y="232"/>
                  </a:moveTo>
                  <a:cubicBezTo>
                    <a:pt x="236" y="234"/>
                    <a:pt x="243" y="236"/>
                    <a:pt x="249" y="238"/>
                  </a:cubicBezTo>
                  <a:cubicBezTo>
                    <a:pt x="249" y="246"/>
                    <a:pt x="249" y="255"/>
                    <a:pt x="249" y="263"/>
                  </a:cubicBezTo>
                  <a:cubicBezTo>
                    <a:pt x="243" y="262"/>
                    <a:pt x="236" y="260"/>
                    <a:pt x="230" y="259"/>
                  </a:cubicBezTo>
                  <a:cubicBezTo>
                    <a:pt x="230" y="250"/>
                    <a:pt x="230" y="241"/>
                    <a:pt x="230" y="232"/>
                  </a:cubicBezTo>
                  <a:close/>
                  <a:moveTo>
                    <a:pt x="230" y="179"/>
                  </a:moveTo>
                  <a:cubicBezTo>
                    <a:pt x="236" y="181"/>
                    <a:pt x="243" y="183"/>
                    <a:pt x="249" y="185"/>
                  </a:cubicBezTo>
                  <a:cubicBezTo>
                    <a:pt x="249" y="193"/>
                    <a:pt x="249" y="202"/>
                    <a:pt x="249" y="210"/>
                  </a:cubicBezTo>
                  <a:cubicBezTo>
                    <a:pt x="243" y="209"/>
                    <a:pt x="236" y="207"/>
                    <a:pt x="230" y="205"/>
                  </a:cubicBezTo>
                  <a:cubicBezTo>
                    <a:pt x="230" y="197"/>
                    <a:pt x="230" y="188"/>
                    <a:pt x="230" y="179"/>
                  </a:cubicBezTo>
                  <a:close/>
                  <a:moveTo>
                    <a:pt x="249" y="157"/>
                  </a:moveTo>
                  <a:cubicBezTo>
                    <a:pt x="230" y="152"/>
                    <a:pt x="230" y="152"/>
                    <a:pt x="230" y="152"/>
                  </a:cubicBezTo>
                  <a:cubicBezTo>
                    <a:pt x="230" y="126"/>
                    <a:pt x="230" y="126"/>
                    <a:pt x="230" y="126"/>
                  </a:cubicBezTo>
                  <a:cubicBezTo>
                    <a:pt x="249" y="132"/>
                    <a:pt x="249" y="132"/>
                    <a:pt x="249" y="132"/>
                  </a:cubicBezTo>
                  <a:lnTo>
                    <a:pt x="249" y="157"/>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1" name="Freeform 23"/>
            <p:cNvSpPr>
              <a:spLocks noEditPoints="1"/>
            </p:cNvSpPr>
            <p:nvPr/>
          </p:nvSpPr>
          <p:spPr bwMode="auto">
            <a:xfrm>
              <a:off x="8004315" y="3356992"/>
              <a:ext cx="114983" cy="857345"/>
            </a:xfrm>
            <a:custGeom>
              <a:avLst/>
              <a:gdLst>
                <a:gd name="T0" fmla="*/ 0 w 111"/>
                <a:gd name="T1" fmla="*/ 865 h 865"/>
                <a:gd name="T2" fmla="*/ 111 w 111"/>
                <a:gd name="T3" fmla="*/ 36 h 865"/>
                <a:gd name="T4" fmla="*/ 97 w 111"/>
                <a:gd name="T5" fmla="*/ 791 h 865"/>
                <a:gd name="T6" fmla="*/ 16 w 111"/>
                <a:gd name="T7" fmla="*/ 791 h 865"/>
                <a:gd name="T8" fmla="*/ 97 w 111"/>
                <a:gd name="T9" fmla="*/ 791 h 865"/>
                <a:gd name="T10" fmla="*/ 16 w 111"/>
                <a:gd name="T11" fmla="*/ 756 h 865"/>
                <a:gd name="T12" fmla="*/ 97 w 111"/>
                <a:gd name="T13" fmla="*/ 719 h 865"/>
                <a:gd name="T14" fmla="*/ 97 w 111"/>
                <a:gd name="T15" fmla="*/ 684 h 865"/>
                <a:gd name="T16" fmla="*/ 16 w 111"/>
                <a:gd name="T17" fmla="*/ 677 h 865"/>
                <a:gd name="T18" fmla="*/ 97 w 111"/>
                <a:gd name="T19" fmla="*/ 684 h 865"/>
                <a:gd name="T20" fmla="*/ 16 w 111"/>
                <a:gd name="T21" fmla="*/ 642 h 865"/>
                <a:gd name="T22" fmla="*/ 97 w 111"/>
                <a:gd name="T23" fmla="*/ 612 h 865"/>
                <a:gd name="T24" fmla="*/ 97 w 111"/>
                <a:gd name="T25" fmla="*/ 577 h 865"/>
                <a:gd name="T26" fmla="*/ 16 w 111"/>
                <a:gd name="T27" fmla="*/ 563 h 865"/>
                <a:gd name="T28" fmla="*/ 97 w 111"/>
                <a:gd name="T29" fmla="*/ 577 h 865"/>
                <a:gd name="T30" fmla="*/ 16 w 111"/>
                <a:gd name="T31" fmla="*/ 528 h 865"/>
                <a:gd name="T32" fmla="*/ 97 w 111"/>
                <a:gd name="T33" fmla="*/ 505 h 865"/>
                <a:gd name="T34" fmla="*/ 97 w 111"/>
                <a:gd name="T35" fmla="*/ 470 h 865"/>
                <a:gd name="T36" fmla="*/ 16 w 111"/>
                <a:gd name="T37" fmla="*/ 449 h 865"/>
                <a:gd name="T38" fmla="*/ 97 w 111"/>
                <a:gd name="T39" fmla="*/ 470 h 865"/>
                <a:gd name="T40" fmla="*/ 16 w 111"/>
                <a:gd name="T41" fmla="*/ 414 h 865"/>
                <a:gd name="T42" fmla="*/ 97 w 111"/>
                <a:gd name="T43" fmla="*/ 397 h 865"/>
                <a:gd name="T44" fmla="*/ 97 w 111"/>
                <a:gd name="T45" fmla="*/ 363 h 865"/>
                <a:gd name="T46" fmla="*/ 16 w 111"/>
                <a:gd name="T47" fmla="*/ 335 h 865"/>
                <a:gd name="T48" fmla="*/ 97 w 111"/>
                <a:gd name="T49" fmla="*/ 363 h 865"/>
                <a:gd name="T50" fmla="*/ 16 w 111"/>
                <a:gd name="T51" fmla="*/ 300 h 865"/>
                <a:gd name="T52" fmla="*/ 97 w 111"/>
                <a:gd name="T53" fmla="*/ 290 h 865"/>
                <a:gd name="T54" fmla="*/ 97 w 111"/>
                <a:gd name="T55" fmla="*/ 256 h 865"/>
                <a:gd name="T56" fmla="*/ 16 w 111"/>
                <a:gd name="T57" fmla="*/ 221 h 865"/>
                <a:gd name="T58" fmla="*/ 97 w 111"/>
                <a:gd name="T59" fmla="*/ 256 h 865"/>
                <a:gd name="T60" fmla="*/ 16 w 111"/>
                <a:gd name="T61" fmla="*/ 186 h 865"/>
                <a:gd name="T62" fmla="*/ 97 w 111"/>
                <a:gd name="T63" fmla="*/ 183 h 865"/>
                <a:gd name="T64" fmla="*/ 97 w 111"/>
                <a:gd name="T65" fmla="*/ 149 h 865"/>
                <a:gd name="T66" fmla="*/ 16 w 111"/>
                <a:gd name="T67" fmla="*/ 107 h 865"/>
                <a:gd name="T68" fmla="*/ 97 w 111"/>
                <a:gd name="T69" fmla="*/ 149 h 865"/>
                <a:gd name="T70" fmla="*/ 16 w 111"/>
                <a:gd name="T71" fmla="*/ 73 h 865"/>
                <a:gd name="T72" fmla="*/ 97 w 111"/>
                <a:gd name="T73" fmla="*/ 7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865">
                  <a:moveTo>
                    <a:pt x="0" y="0"/>
                  </a:moveTo>
                  <a:cubicBezTo>
                    <a:pt x="0" y="865"/>
                    <a:pt x="0" y="865"/>
                    <a:pt x="0" y="865"/>
                  </a:cubicBezTo>
                  <a:cubicBezTo>
                    <a:pt x="111" y="839"/>
                    <a:pt x="111" y="839"/>
                    <a:pt x="111" y="839"/>
                  </a:cubicBezTo>
                  <a:cubicBezTo>
                    <a:pt x="111" y="36"/>
                    <a:pt x="111" y="36"/>
                    <a:pt x="111" y="36"/>
                  </a:cubicBezTo>
                  <a:lnTo>
                    <a:pt x="0" y="0"/>
                  </a:lnTo>
                  <a:close/>
                  <a:moveTo>
                    <a:pt x="97" y="791"/>
                  </a:moveTo>
                  <a:cubicBezTo>
                    <a:pt x="16" y="813"/>
                    <a:pt x="16" y="813"/>
                    <a:pt x="16" y="813"/>
                  </a:cubicBezTo>
                  <a:cubicBezTo>
                    <a:pt x="16" y="791"/>
                    <a:pt x="16" y="791"/>
                    <a:pt x="16" y="791"/>
                  </a:cubicBezTo>
                  <a:cubicBezTo>
                    <a:pt x="97" y="773"/>
                    <a:pt x="97" y="773"/>
                    <a:pt x="97" y="773"/>
                  </a:cubicBezTo>
                  <a:lnTo>
                    <a:pt x="97" y="791"/>
                  </a:lnTo>
                  <a:close/>
                  <a:moveTo>
                    <a:pt x="97" y="737"/>
                  </a:moveTo>
                  <a:cubicBezTo>
                    <a:pt x="70" y="743"/>
                    <a:pt x="43" y="750"/>
                    <a:pt x="16" y="756"/>
                  </a:cubicBezTo>
                  <a:cubicBezTo>
                    <a:pt x="16" y="748"/>
                    <a:pt x="16" y="741"/>
                    <a:pt x="16" y="734"/>
                  </a:cubicBezTo>
                  <a:cubicBezTo>
                    <a:pt x="43" y="729"/>
                    <a:pt x="70" y="724"/>
                    <a:pt x="97" y="719"/>
                  </a:cubicBezTo>
                  <a:cubicBezTo>
                    <a:pt x="97" y="725"/>
                    <a:pt x="97" y="731"/>
                    <a:pt x="97" y="737"/>
                  </a:cubicBezTo>
                  <a:close/>
                  <a:moveTo>
                    <a:pt x="97" y="684"/>
                  </a:moveTo>
                  <a:cubicBezTo>
                    <a:pt x="70" y="689"/>
                    <a:pt x="43" y="694"/>
                    <a:pt x="16" y="699"/>
                  </a:cubicBezTo>
                  <a:cubicBezTo>
                    <a:pt x="16" y="691"/>
                    <a:pt x="16" y="684"/>
                    <a:pt x="16" y="677"/>
                  </a:cubicBezTo>
                  <a:cubicBezTo>
                    <a:pt x="43" y="673"/>
                    <a:pt x="70" y="669"/>
                    <a:pt x="97" y="666"/>
                  </a:cubicBezTo>
                  <a:cubicBezTo>
                    <a:pt x="97" y="672"/>
                    <a:pt x="97" y="678"/>
                    <a:pt x="97" y="684"/>
                  </a:cubicBezTo>
                  <a:close/>
                  <a:moveTo>
                    <a:pt x="97" y="630"/>
                  </a:moveTo>
                  <a:cubicBezTo>
                    <a:pt x="70" y="634"/>
                    <a:pt x="43" y="638"/>
                    <a:pt x="16" y="642"/>
                  </a:cubicBezTo>
                  <a:cubicBezTo>
                    <a:pt x="16" y="635"/>
                    <a:pt x="16" y="627"/>
                    <a:pt x="16" y="620"/>
                  </a:cubicBezTo>
                  <a:cubicBezTo>
                    <a:pt x="43" y="617"/>
                    <a:pt x="70" y="615"/>
                    <a:pt x="97" y="612"/>
                  </a:cubicBezTo>
                  <a:cubicBezTo>
                    <a:pt x="97" y="618"/>
                    <a:pt x="97" y="624"/>
                    <a:pt x="97" y="630"/>
                  </a:cubicBezTo>
                  <a:close/>
                  <a:moveTo>
                    <a:pt x="97" y="577"/>
                  </a:moveTo>
                  <a:cubicBezTo>
                    <a:pt x="70" y="580"/>
                    <a:pt x="43" y="582"/>
                    <a:pt x="16" y="585"/>
                  </a:cubicBezTo>
                  <a:cubicBezTo>
                    <a:pt x="16" y="578"/>
                    <a:pt x="16" y="570"/>
                    <a:pt x="16" y="563"/>
                  </a:cubicBezTo>
                  <a:cubicBezTo>
                    <a:pt x="43" y="561"/>
                    <a:pt x="70" y="560"/>
                    <a:pt x="97" y="558"/>
                  </a:cubicBezTo>
                  <a:cubicBezTo>
                    <a:pt x="97" y="564"/>
                    <a:pt x="97" y="571"/>
                    <a:pt x="97" y="577"/>
                  </a:cubicBezTo>
                  <a:close/>
                  <a:moveTo>
                    <a:pt x="97" y="523"/>
                  </a:moveTo>
                  <a:cubicBezTo>
                    <a:pt x="70" y="525"/>
                    <a:pt x="43" y="526"/>
                    <a:pt x="16" y="528"/>
                  </a:cubicBezTo>
                  <a:cubicBezTo>
                    <a:pt x="16" y="521"/>
                    <a:pt x="16" y="513"/>
                    <a:pt x="16" y="506"/>
                  </a:cubicBezTo>
                  <a:cubicBezTo>
                    <a:pt x="43" y="505"/>
                    <a:pt x="70" y="505"/>
                    <a:pt x="97" y="505"/>
                  </a:cubicBezTo>
                  <a:cubicBezTo>
                    <a:pt x="97" y="511"/>
                    <a:pt x="97" y="517"/>
                    <a:pt x="97" y="523"/>
                  </a:cubicBezTo>
                  <a:close/>
                  <a:moveTo>
                    <a:pt x="97" y="470"/>
                  </a:moveTo>
                  <a:cubicBezTo>
                    <a:pt x="70" y="470"/>
                    <a:pt x="43" y="471"/>
                    <a:pt x="16" y="471"/>
                  </a:cubicBezTo>
                  <a:cubicBezTo>
                    <a:pt x="16" y="464"/>
                    <a:pt x="16" y="456"/>
                    <a:pt x="16" y="449"/>
                  </a:cubicBezTo>
                  <a:cubicBezTo>
                    <a:pt x="43" y="450"/>
                    <a:pt x="70" y="450"/>
                    <a:pt x="97" y="451"/>
                  </a:cubicBezTo>
                  <a:cubicBezTo>
                    <a:pt x="97" y="457"/>
                    <a:pt x="97" y="464"/>
                    <a:pt x="97" y="470"/>
                  </a:cubicBezTo>
                  <a:close/>
                  <a:moveTo>
                    <a:pt x="97" y="417"/>
                  </a:moveTo>
                  <a:cubicBezTo>
                    <a:pt x="70" y="416"/>
                    <a:pt x="43" y="415"/>
                    <a:pt x="16" y="414"/>
                  </a:cubicBezTo>
                  <a:cubicBezTo>
                    <a:pt x="16" y="407"/>
                    <a:pt x="16" y="399"/>
                    <a:pt x="16" y="392"/>
                  </a:cubicBezTo>
                  <a:cubicBezTo>
                    <a:pt x="43" y="394"/>
                    <a:pt x="70" y="396"/>
                    <a:pt x="97" y="397"/>
                  </a:cubicBezTo>
                  <a:cubicBezTo>
                    <a:pt x="97" y="404"/>
                    <a:pt x="97" y="410"/>
                    <a:pt x="97" y="417"/>
                  </a:cubicBezTo>
                  <a:close/>
                  <a:moveTo>
                    <a:pt x="97" y="363"/>
                  </a:moveTo>
                  <a:cubicBezTo>
                    <a:pt x="70" y="361"/>
                    <a:pt x="43" y="359"/>
                    <a:pt x="16" y="357"/>
                  </a:cubicBezTo>
                  <a:cubicBezTo>
                    <a:pt x="16" y="350"/>
                    <a:pt x="16" y="342"/>
                    <a:pt x="16" y="335"/>
                  </a:cubicBezTo>
                  <a:cubicBezTo>
                    <a:pt x="43" y="338"/>
                    <a:pt x="70" y="341"/>
                    <a:pt x="97" y="344"/>
                  </a:cubicBezTo>
                  <a:cubicBezTo>
                    <a:pt x="97" y="350"/>
                    <a:pt x="97" y="357"/>
                    <a:pt x="97" y="363"/>
                  </a:cubicBezTo>
                  <a:close/>
                  <a:moveTo>
                    <a:pt x="97" y="310"/>
                  </a:moveTo>
                  <a:cubicBezTo>
                    <a:pt x="70" y="307"/>
                    <a:pt x="43" y="303"/>
                    <a:pt x="16" y="300"/>
                  </a:cubicBezTo>
                  <a:cubicBezTo>
                    <a:pt x="16" y="293"/>
                    <a:pt x="16" y="286"/>
                    <a:pt x="16" y="278"/>
                  </a:cubicBezTo>
                  <a:cubicBezTo>
                    <a:pt x="43" y="282"/>
                    <a:pt x="70" y="286"/>
                    <a:pt x="97" y="290"/>
                  </a:cubicBezTo>
                  <a:cubicBezTo>
                    <a:pt x="97" y="297"/>
                    <a:pt x="97" y="303"/>
                    <a:pt x="97" y="310"/>
                  </a:cubicBezTo>
                  <a:close/>
                  <a:moveTo>
                    <a:pt x="97" y="256"/>
                  </a:moveTo>
                  <a:cubicBezTo>
                    <a:pt x="70" y="252"/>
                    <a:pt x="43" y="248"/>
                    <a:pt x="16" y="243"/>
                  </a:cubicBezTo>
                  <a:cubicBezTo>
                    <a:pt x="16" y="236"/>
                    <a:pt x="16" y="229"/>
                    <a:pt x="16" y="221"/>
                  </a:cubicBezTo>
                  <a:cubicBezTo>
                    <a:pt x="43" y="226"/>
                    <a:pt x="70" y="231"/>
                    <a:pt x="97" y="237"/>
                  </a:cubicBezTo>
                  <a:cubicBezTo>
                    <a:pt x="97" y="243"/>
                    <a:pt x="97" y="250"/>
                    <a:pt x="97" y="256"/>
                  </a:cubicBezTo>
                  <a:close/>
                  <a:moveTo>
                    <a:pt x="97" y="203"/>
                  </a:moveTo>
                  <a:cubicBezTo>
                    <a:pt x="70" y="197"/>
                    <a:pt x="43" y="192"/>
                    <a:pt x="16" y="186"/>
                  </a:cubicBezTo>
                  <a:cubicBezTo>
                    <a:pt x="16" y="179"/>
                    <a:pt x="16" y="172"/>
                    <a:pt x="16" y="164"/>
                  </a:cubicBezTo>
                  <a:cubicBezTo>
                    <a:pt x="43" y="171"/>
                    <a:pt x="70" y="177"/>
                    <a:pt x="97" y="183"/>
                  </a:cubicBezTo>
                  <a:cubicBezTo>
                    <a:pt x="97" y="190"/>
                    <a:pt x="97" y="196"/>
                    <a:pt x="97" y="203"/>
                  </a:cubicBezTo>
                  <a:close/>
                  <a:moveTo>
                    <a:pt x="97" y="149"/>
                  </a:moveTo>
                  <a:cubicBezTo>
                    <a:pt x="70" y="143"/>
                    <a:pt x="43" y="136"/>
                    <a:pt x="16" y="129"/>
                  </a:cubicBezTo>
                  <a:cubicBezTo>
                    <a:pt x="16" y="122"/>
                    <a:pt x="16" y="115"/>
                    <a:pt x="16" y="107"/>
                  </a:cubicBezTo>
                  <a:cubicBezTo>
                    <a:pt x="43" y="115"/>
                    <a:pt x="70" y="122"/>
                    <a:pt x="97" y="129"/>
                  </a:cubicBezTo>
                  <a:cubicBezTo>
                    <a:pt x="97" y="136"/>
                    <a:pt x="97" y="143"/>
                    <a:pt x="97" y="149"/>
                  </a:cubicBezTo>
                  <a:close/>
                  <a:moveTo>
                    <a:pt x="97" y="96"/>
                  </a:moveTo>
                  <a:cubicBezTo>
                    <a:pt x="16" y="73"/>
                    <a:pt x="16" y="73"/>
                    <a:pt x="16" y="73"/>
                  </a:cubicBezTo>
                  <a:cubicBezTo>
                    <a:pt x="16" y="50"/>
                    <a:pt x="16" y="50"/>
                    <a:pt x="16" y="50"/>
                  </a:cubicBezTo>
                  <a:cubicBezTo>
                    <a:pt x="97" y="76"/>
                    <a:pt x="97" y="76"/>
                    <a:pt x="97" y="76"/>
                  </a:cubicBezTo>
                  <a:lnTo>
                    <a:pt x="97" y="96"/>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2" name="Freeform 24"/>
            <p:cNvSpPr>
              <a:spLocks noEditPoints="1"/>
            </p:cNvSpPr>
            <p:nvPr/>
          </p:nvSpPr>
          <p:spPr bwMode="auto">
            <a:xfrm>
              <a:off x="7774937" y="3358172"/>
              <a:ext cx="219942" cy="857910"/>
            </a:xfrm>
            <a:custGeom>
              <a:avLst/>
              <a:gdLst>
                <a:gd name="T0" fmla="*/ 176 w 213"/>
                <a:gd name="T1" fmla="*/ 810 h 866"/>
                <a:gd name="T2" fmla="*/ 141 w 213"/>
                <a:gd name="T3" fmla="*/ 763 h 866"/>
                <a:gd name="T4" fmla="*/ 141 w 213"/>
                <a:gd name="T5" fmla="*/ 697 h 866"/>
                <a:gd name="T6" fmla="*/ 176 w 213"/>
                <a:gd name="T7" fmla="*/ 655 h 866"/>
                <a:gd name="T8" fmla="*/ 176 w 213"/>
                <a:gd name="T9" fmla="*/ 638 h 866"/>
                <a:gd name="T10" fmla="*/ 176 w 213"/>
                <a:gd name="T11" fmla="*/ 552 h 866"/>
                <a:gd name="T12" fmla="*/ 141 w 213"/>
                <a:gd name="T13" fmla="*/ 510 h 866"/>
                <a:gd name="T14" fmla="*/ 141 w 213"/>
                <a:gd name="T15" fmla="*/ 444 h 866"/>
                <a:gd name="T16" fmla="*/ 176 w 213"/>
                <a:gd name="T17" fmla="*/ 397 h 866"/>
                <a:gd name="T18" fmla="*/ 176 w 213"/>
                <a:gd name="T19" fmla="*/ 379 h 866"/>
                <a:gd name="T20" fmla="*/ 176 w 213"/>
                <a:gd name="T21" fmla="*/ 336 h 866"/>
                <a:gd name="T22" fmla="*/ 141 w 213"/>
                <a:gd name="T23" fmla="*/ 256 h 866"/>
                <a:gd name="T24" fmla="*/ 141 w 213"/>
                <a:gd name="T25" fmla="*/ 190 h 866"/>
                <a:gd name="T26" fmla="*/ 176 w 213"/>
                <a:gd name="T27" fmla="*/ 138 h 866"/>
                <a:gd name="T28" fmla="*/ 176 w 213"/>
                <a:gd name="T29" fmla="*/ 121 h 866"/>
                <a:gd name="T30" fmla="*/ 94 w 213"/>
                <a:gd name="T31" fmla="*/ 78 h 866"/>
                <a:gd name="T32" fmla="*/ 117 w 213"/>
                <a:gd name="T33" fmla="*/ 112 h 866"/>
                <a:gd name="T34" fmla="*/ 117 w 213"/>
                <a:gd name="T35" fmla="*/ 177 h 866"/>
                <a:gd name="T36" fmla="*/ 94 w 213"/>
                <a:gd name="T37" fmla="*/ 223 h 866"/>
                <a:gd name="T38" fmla="*/ 94 w 213"/>
                <a:gd name="T39" fmla="*/ 242 h 866"/>
                <a:gd name="T40" fmla="*/ 94 w 213"/>
                <a:gd name="T41" fmla="*/ 324 h 866"/>
                <a:gd name="T42" fmla="*/ 116 w 213"/>
                <a:gd name="T43" fmla="*/ 362 h 866"/>
                <a:gd name="T44" fmla="*/ 116 w 213"/>
                <a:gd name="T45" fmla="*/ 427 h 866"/>
                <a:gd name="T46" fmla="*/ 94 w 213"/>
                <a:gd name="T47" fmla="*/ 469 h 866"/>
                <a:gd name="T48" fmla="*/ 94 w 213"/>
                <a:gd name="T49" fmla="*/ 489 h 866"/>
                <a:gd name="T50" fmla="*/ 93 w 213"/>
                <a:gd name="T51" fmla="*/ 571 h 866"/>
                <a:gd name="T52" fmla="*/ 116 w 213"/>
                <a:gd name="T53" fmla="*/ 612 h 866"/>
                <a:gd name="T54" fmla="*/ 116 w 213"/>
                <a:gd name="T55" fmla="*/ 676 h 866"/>
                <a:gd name="T56" fmla="*/ 93 w 213"/>
                <a:gd name="T57" fmla="*/ 716 h 866"/>
                <a:gd name="T58" fmla="*/ 93 w 213"/>
                <a:gd name="T59" fmla="*/ 735 h 866"/>
                <a:gd name="T60" fmla="*/ 74 w 213"/>
                <a:gd name="T61" fmla="*/ 796 h 866"/>
                <a:gd name="T62" fmla="*/ 58 w 213"/>
                <a:gd name="T63" fmla="*/ 754 h 866"/>
                <a:gd name="T64" fmla="*/ 74 w 213"/>
                <a:gd name="T65" fmla="*/ 694 h 866"/>
                <a:gd name="T66" fmla="*/ 74 w 213"/>
                <a:gd name="T67" fmla="*/ 653 h 866"/>
                <a:gd name="T68" fmla="*/ 58 w 213"/>
                <a:gd name="T69" fmla="*/ 633 h 866"/>
                <a:gd name="T70" fmla="*/ 58 w 213"/>
                <a:gd name="T71" fmla="*/ 552 h 866"/>
                <a:gd name="T72" fmla="*/ 58 w 213"/>
                <a:gd name="T73" fmla="*/ 512 h 866"/>
                <a:gd name="T74" fmla="*/ 58 w 213"/>
                <a:gd name="T75" fmla="*/ 452 h 866"/>
                <a:gd name="T76" fmla="*/ 74 w 213"/>
                <a:gd name="T77" fmla="*/ 409 h 866"/>
                <a:gd name="T78" fmla="*/ 74 w 213"/>
                <a:gd name="T79" fmla="*/ 390 h 866"/>
                <a:gd name="T80" fmla="*/ 74 w 213"/>
                <a:gd name="T81" fmla="*/ 308 h 866"/>
                <a:gd name="T82" fmla="*/ 58 w 213"/>
                <a:gd name="T83" fmla="*/ 271 h 866"/>
                <a:gd name="T84" fmla="*/ 58 w 213"/>
                <a:gd name="T85" fmla="*/ 210 h 866"/>
                <a:gd name="T86" fmla="*/ 74 w 213"/>
                <a:gd name="T87" fmla="*/ 186 h 866"/>
                <a:gd name="T88" fmla="*/ 74 w 213"/>
                <a:gd name="T89" fmla="*/ 146 h 866"/>
                <a:gd name="T90" fmla="*/ 43 w 213"/>
                <a:gd name="T91" fmla="*/ 793 h 866"/>
                <a:gd name="T92" fmla="*/ 28 w 213"/>
                <a:gd name="T93" fmla="*/ 751 h 866"/>
                <a:gd name="T94" fmla="*/ 28 w 213"/>
                <a:gd name="T95" fmla="*/ 692 h 866"/>
                <a:gd name="T96" fmla="*/ 43 w 213"/>
                <a:gd name="T97" fmla="*/ 653 h 866"/>
                <a:gd name="T98" fmla="*/ 42 w 213"/>
                <a:gd name="T99" fmla="*/ 633 h 866"/>
                <a:gd name="T100" fmla="*/ 42 w 213"/>
                <a:gd name="T101" fmla="*/ 553 h 866"/>
                <a:gd name="T102" fmla="*/ 28 w 213"/>
                <a:gd name="T103" fmla="*/ 514 h 866"/>
                <a:gd name="T104" fmla="*/ 28 w 213"/>
                <a:gd name="T105" fmla="*/ 455 h 866"/>
                <a:gd name="T106" fmla="*/ 42 w 213"/>
                <a:gd name="T107" fmla="*/ 414 h 866"/>
                <a:gd name="T108" fmla="*/ 42 w 213"/>
                <a:gd name="T109" fmla="*/ 393 h 866"/>
                <a:gd name="T110" fmla="*/ 42 w 213"/>
                <a:gd name="T111" fmla="*/ 314 h 866"/>
                <a:gd name="T112" fmla="*/ 27 w 213"/>
                <a:gd name="T113" fmla="*/ 276 h 866"/>
                <a:gd name="T114" fmla="*/ 27 w 213"/>
                <a:gd name="T115" fmla="*/ 218 h 866"/>
                <a:gd name="T116" fmla="*/ 41 w 213"/>
                <a:gd name="T117" fmla="*/ 174 h 866"/>
                <a:gd name="T118" fmla="*/ 41 w 213"/>
                <a:gd name="T119" fmla="*/ 15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866">
                  <a:moveTo>
                    <a:pt x="0" y="833"/>
                  </a:moveTo>
                  <a:cubicBezTo>
                    <a:pt x="213" y="866"/>
                    <a:pt x="213" y="866"/>
                    <a:pt x="213" y="866"/>
                  </a:cubicBezTo>
                  <a:cubicBezTo>
                    <a:pt x="213" y="0"/>
                    <a:pt x="213" y="0"/>
                    <a:pt x="213" y="0"/>
                  </a:cubicBezTo>
                  <a:cubicBezTo>
                    <a:pt x="0" y="73"/>
                    <a:pt x="0" y="73"/>
                    <a:pt x="0" y="73"/>
                  </a:cubicBezTo>
                  <a:lnTo>
                    <a:pt x="0" y="833"/>
                  </a:lnTo>
                  <a:close/>
                  <a:moveTo>
                    <a:pt x="176" y="810"/>
                  </a:moveTo>
                  <a:cubicBezTo>
                    <a:pt x="141" y="805"/>
                    <a:pt x="141" y="805"/>
                    <a:pt x="141" y="805"/>
                  </a:cubicBezTo>
                  <a:cubicBezTo>
                    <a:pt x="141" y="781"/>
                    <a:pt x="141" y="781"/>
                    <a:pt x="141" y="781"/>
                  </a:cubicBezTo>
                  <a:cubicBezTo>
                    <a:pt x="176" y="785"/>
                    <a:pt x="176" y="785"/>
                    <a:pt x="176" y="785"/>
                  </a:cubicBezTo>
                  <a:lnTo>
                    <a:pt x="176" y="810"/>
                  </a:lnTo>
                  <a:close/>
                  <a:moveTo>
                    <a:pt x="176" y="767"/>
                  </a:moveTo>
                  <a:cubicBezTo>
                    <a:pt x="164" y="766"/>
                    <a:pt x="152" y="764"/>
                    <a:pt x="141" y="763"/>
                  </a:cubicBezTo>
                  <a:cubicBezTo>
                    <a:pt x="141" y="755"/>
                    <a:pt x="141" y="747"/>
                    <a:pt x="141" y="739"/>
                  </a:cubicBezTo>
                  <a:cubicBezTo>
                    <a:pt x="152" y="740"/>
                    <a:pt x="164" y="741"/>
                    <a:pt x="176" y="741"/>
                  </a:cubicBezTo>
                  <a:cubicBezTo>
                    <a:pt x="176" y="750"/>
                    <a:pt x="176" y="759"/>
                    <a:pt x="176" y="767"/>
                  </a:cubicBezTo>
                  <a:close/>
                  <a:moveTo>
                    <a:pt x="176" y="724"/>
                  </a:moveTo>
                  <a:cubicBezTo>
                    <a:pt x="164" y="723"/>
                    <a:pt x="152" y="722"/>
                    <a:pt x="141" y="721"/>
                  </a:cubicBezTo>
                  <a:cubicBezTo>
                    <a:pt x="141" y="713"/>
                    <a:pt x="141" y="705"/>
                    <a:pt x="141" y="697"/>
                  </a:cubicBezTo>
                  <a:cubicBezTo>
                    <a:pt x="152" y="697"/>
                    <a:pt x="164" y="698"/>
                    <a:pt x="176" y="698"/>
                  </a:cubicBezTo>
                  <a:cubicBezTo>
                    <a:pt x="176" y="707"/>
                    <a:pt x="176" y="715"/>
                    <a:pt x="176" y="724"/>
                  </a:cubicBezTo>
                  <a:close/>
                  <a:moveTo>
                    <a:pt x="176" y="681"/>
                  </a:moveTo>
                  <a:cubicBezTo>
                    <a:pt x="164" y="680"/>
                    <a:pt x="152" y="679"/>
                    <a:pt x="141" y="679"/>
                  </a:cubicBezTo>
                  <a:cubicBezTo>
                    <a:pt x="141" y="671"/>
                    <a:pt x="141" y="663"/>
                    <a:pt x="141" y="655"/>
                  </a:cubicBezTo>
                  <a:cubicBezTo>
                    <a:pt x="152" y="655"/>
                    <a:pt x="164" y="655"/>
                    <a:pt x="176" y="655"/>
                  </a:cubicBezTo>
                  <a:cubicBezTo>
                    <a:pt x="176" y="664"/>
                    <a:pt x="176" y="672"/>
                    <a:pt x="176" y="681"/>
                  </a:cubicBezTo>
                  <a:close/>
                  <a:moveTo>
                    <a:pt x="176" y="638"/>
                  </a:moveTo>
                  <a:cubicBezTo>
                    <a:pt x="164" y="637"/>
                    <a:pt x="152" y="637"/>
                    <a:pt x="141" y="636"/>
                  </a:cubicBezTo>
                  <a:cubicBezTo>
                    <a:pt x="141" y="628"/>
                    <a:pt x="141" y="620"/>
                    <a:pt x="141" y="613"/>
                  </a:cubicBezTo>
                  <a:cubicBezTo>
                    <a:pt x="152" y="612"/>
                    <a:pt x="164" y="612"/>
                    <a:pt x="176" y="612"/>
                  </a:cubicBezTo>
                  <a:cubicBezTo>
                    <a:pt x="176" y="621"/>
                    <a:pt x="176" y="629"/>
                    <a:pt x="176" y="638"/>
                  </a:cubicBezTo>
                  <a:close/>
                  <a:moveTo>
                    <a:pt x="176" y="595"/>
                  </a:moveTo>
                  <a:cubicBezTo>
                    <a:pt x="164" y="595"/>
                    <a:pt x="152" y="594"/>
                    <a:pt x="141" y="594"/>
                  </a:cubicBezTo>
                  <a:cubicBezTo>
                    <a:pt x="141" y="586"/>
                    <a:pt x="141" y="578"/>
                    <a:pt x="141" y="570"/>
                  </a:cubicBezTo>
                  <a:cubicBezTo>
                    <a:pt x="152" y="570"/>
                    <a:pt x="164" y="570"/>
                    <a:pt x="176" y="569"/>
                  </a:cubicBezTo>
                  <a:cubicBezTo>
                    <a:pt x="176" y="578"/>
                    <a:pt x="176" y="586"/>
                    <a:pt x="176" y="595"/>
                  </a:cubicBezTo>
                  <a:close/>
                  <a:moveTo>
                    <a:pt x="176" y="552"/>
                  </a:moveTo>
                  <a:cubicBezTo>
                    <a:pt x="164" y="552"/>
                    <a:pt x="152" y="552"/>
                    <a:pt x="141" y="552"/>
                  </a:cubicBezTo>
                  <a:cubicBezTo>
                    <a:pt x="141" y="544"/>
                    <a:pt x="141" y="536"/>
                    <a:pt x="141" y="528"/>
                  </a:cubicBezTo>
                  <a:cubicBezTo>
                    <a:pt x="152" y="527"/>
                    <a:pt x="164" y="527"/>
                    <a:pt x="176" y="526"/>
                  </a:cubicBezTo>
                  <a:cubicBezTo>
                    <a:pt x="176" y="535"/>
                    <a:pt x="176" y="543"/>
                    <a:pt x="176" y="552"/>
                  </a:cubicBezTo>
                  <a:close/>
                  <a:moveTo>
                    <a:pt x="176" y="509"/>
                  </a:moveTo>
                  <a:cubicBezTo>
                    <a:pt x="164" y="509"/>
                    <a:pt x="152" y="509"/>
                    <a:pt x="141" y="510"/>
                  </a:cubicBezTo>
                  <a:cubicBezTo>
                    <a:pt x="141" y="502"/>
                    <a:pt x="141" y="494"/>
                    <a:pt x="141" y="486"/>
                  </a:cubicBezTo>
                  <a:cubicBezTo>
                    <a:pt x="152" y="485"/>
                    <a:pt x="164" y="484"/>
                    <a:pt x="176" y="483"/>
                  </a:cubicBezTo>
                  <a:cubicBezTo>
                    <a:pt x="176" y="492"/>
                    <a:pt x="176" y="500"/>
                    <a:pt x="176" y="509"/>
                  </a:cubicBezTo>
                  <a:close/>
                  <a:moveTo>
                    <a:pt x="176" y="466"/>
                  </a:moveTo>
                  <a:cubicBezTo>
                    <a:pt x="164" y="466"/>
                    <a:pt x="152" y="467"/>
                    <a:pt x="141" y="467"/>
                  </a:cubicBezTo>
                  <a:cubicBezTo>
                    <a:pt x="141" y="460"/>
                    <a:pt x="141" y="452"/>
                    <a:pt x="141" y="444"/>
                  </a:cubicBezTo>
                  <a:cubicBezTo>
                    <a:pt x="152" y="442"/>
                    <a:pt x="164" y="441"/>
                    <a:pt x="176" y="440"/>
                  </a:cubicBezTo>
                  <a:cubicBezTo>
                    <a:pt x="176" y="448"/>
                    <a:pt x="176" y="457"/>
                    <a:pt x="176" y="466"/>
                  </a:cubicBezTo>
                  <a:close/>
                  <a:moveTo>
                    <a:pt x="176" y="422"/>
                  </a:moveTo>
                  <a:cubicBezTo>
                    <a:pt x="164" y="423"/>
                    <a:pt x="152" y="424"/>
                    <a:pt x="141" y="425"/>
                  </a:cubicBezTo>
                  <a:cubicBezTo>
                    <a:pt x="141" y="417"/>
                    <a:pt x="141" y="409"/>
                    <a:pt x="141" y="401"/>
                  </a:cubicBezTo>
                  <a:cubicBezTo>
                    <a:pt x="152" y="400"/>
                    <a:pt x="164" y="398"/>
                    <a:pt x="176" y="397"/>
                  </a:cubicBezTo>
                  <a:cubicBezTo>
                    <a:pt x="176" y="405"/>
                    <a:pt x="176" y="414"/>
                    <a:pt x="176" y="422"/>
                  </a:cubicBezTo>
                  <a:close/>
                  <a:moveTo>
                    <a:pt x="176" y="379"/>
                  </a:moveTo>
                  <a:cubicBezTo>
                    <a:pt x="164" y="381"/>
                    <a:pt x="152" y="382"/>
                    <a:pt x="141" y="383"/>
                  </a:cubicBezTo>
                  <a:cubicBezTo>
                    <a:pt x="141" y="375"/>
                    <a:pt x="141" y="367"/>
                    <a:pt x="141" y="359"/>
                  </a:cubicBezTo>
                  <a:cubicBezTo>
                    <a:pt x="152" y="357"/>
                    <a:pt x="164" y="356"/>
                    <a:pt x="176" y="354"/>
                  </a:cubicBezTo>
                  <a:cubicBezTo>
                    <a:pt x="176" y="362"/>
                    <a:pt x="176" y="371"/>
                    <a:pt x="176" y="379"/>
                  </a:cubicBezTo>
                  <a:close/>
                  <a:moveTo>
                    <a:pt x="141" y="299"/>
                  </a:moveTo>
                  <a:cubicBezTo>
                    <a:pt x="141" y="291"/>
                    <a:pt x="141" y="283"/>
                    <a:pt x="141" y="275"/>
                  </a:cubicBezTo>
                  <a:cubicBezTo>
                    <a:pt x="152" y="272"/>
                    <a:pt x="164" y="270"/>
                    <a:pt x="176" y="268"/>
                  </a:cubicBezTo>
                  <a:cubicBezTo>
                    <a:pt x="176" y="276"/>
                    <a:pt x="176" y="285"/>
                    <a:pt x="176" y="293"/>
                  </a:cubicBezTo>
                  <a:cubicBezTo>
                    <a:pt x="164" y="295"/>
                    <a:pt x="152" y="297"/>
                    <a:pt x="141" y="299"/>
                  </a:cubicBezTo>
                  <a:close/>
                  <a:moveTo>
                    <a:pt x="176" y="336"/>
                  </a:moveTo>
                  <a:cubicBezTo>
                    <a:pt x="164" y="338"/>
                    <a:pt x="152" y="339"/>
                    <a:pt x="141" y="341"/>
                  </a:cubicBezTo>
                  <a:cubicBezTo>
                    <a:pt x="141" y="333"/>
                    <a:pt x="141" y="325"/>
                    <a:pt x="141" y="317"/>
                  </a:cubicBezTo>
                  <a:cubicBezTo>
                    <a:pt x="152" y="315"/>
                    <a:pt x="164" y="313"/>
                    <a:pt x="176" y="311"/>
                  </a:cubicBezTo>
                  <a:cubicBezTo>
                    <a:pt x="176" y="319"/>
                    <a:pt x="176" y="328"/>
                    <a:pt x="176" y="336"/>
                  </a:cubicBezTo>
                  <a:close/>
                  <a:moveTo>
                    <a:pt x="176" y="250"/>
                  </a:moveTo>
                  <a:cubicBezTo>
                    <a:pt x="164" y="252"/>
                    <a:pt x="152" y="254"/>
                    <a:pt x="141" y="256"/>
                  </a:cubicBezTo>
                  <a:cubicBezTo>
                    <a:pt x="141" y="248"/>
                    <a:pt x="141" y="240"/>
                    <a:pt x="141" y="232"/>
                  </a:cubicBezTo>
                  <a:cubicBezTo>
                    <a:pt x="152" y="230"/>
                    <a:pt x="164" y="227"/>
                    <a:pt x="176" y="224"/>
                  </a:cubicBezTo>
                  <a:cubicBezTo>
                    <a:pt x="176" y="233"/>
                    <a:pt x="176" y="242"/>
                    <a:pt x="176" y="250"/>
                  </a:cubicBezTo>
                  <a:close/>
                  <a:moveTo>
                    <a:pt x="176" y="207"/>
                  </a:moveTo>
                  <a:cubicBezTo>
                    <a:pt x="164" y="209"/>
                    <a:pt x="152" y="212"/>
                    <a:pt x="141" y="214"/>
                  </a:cubicBezTo>
                  <a:cubicBezTo>
                    <a:pt x="141" y="206"/>
                    <a:pt x="141" y="198"/>
                    <a:pt x="141" y="190"/>
                  </a:cubicBezTo>
                  <a:cubicBezTo>
                    <a:pt x="152" y="187"/>
                    <a:pt x="164" y="184"/>
                    <a:pt x="176" y="181"/>
                  </a:cubicBezTo>
                  <a:cubicBezTo>
                    <a:pt x="176" y="190"/>
                    <a:pt x="176" y="198"/>
                    <a:pt x="176" y="207"/>
                  </a:cubicBezTo>
                  <a:close/>
                  <a:moveTo>
                    <a:pt x="176" y="164"/>
                  </a:moveTo>
                  <a:cubicBezTo>
                    <a:pt x="164" y="167"/>
                    <a:pt x="152" y="169"/>
                    <a:pt x="141" y="172"/>
                  </a:cubicBezTo>
                  <a:cubicBezTo>
                    <a:pt x="141" y="164"/>
                    <a:pt x="141" y="156"/>
                    <a:pt x="141" y="148"/>
                  </a:cubicBezTo>
                  <a:cubicBezTo>
                    <a:pt x="152" y="145"/>
                    <a:pt x="164" y="142"/>
                    <a:pt x="176" y="138"/>
                  </a:cubicBezTo>
                  <a:cubicBezTo>
                    <a:pt x="176" y="147"/>
                    <a:pt x="176" y="155"/>
                    <a:pt x="176" y="164"/>
                  </a:cubicBezTo>
                  <a:close/>
                  <a:moveTo>
                    <a:pt x="176" y="121"/>
                  </a:moveTo>
                  <a:cubicBezTo>
                    <a:pt x="164" y="124"/>
                    <a:pt x="152" y="127"/>
                    <a:pt x="141" y="130"/>
                  </a:cubicBezTo>
                  <a:cubicBezTo>
                    <a:pt x="141" y="122"/>
                    <a:pt x="141" y="114"/>
                    <a:pt x="141" y="106"/>
                  </a:cubicBezTo>
                  <a:cubicBezTo>
                    <a:pt x="152" y="102"/>
                    <a:pt x="164" y="99"/>
                    <a:pt x="176" y="95"/>
                  </a:cubicBezTo>
                  <a:cubicBezTo>
                    <a:pt x="176" y="104"/>
                    <a:pt x="176" y="112"/>
                    <a:pt x="176" y="121"/>
                  </a:cubicBezTo>
                  <a:close/>
                  <a:moveTo>
                    <a:pt x="141" y="64"/>
                  </a:moveTo>
                  <a:cubicBezTo>
                    <a:pt x="176" y="52"/>
                    <a:pt x="176" y="52"/>
                    <a:pt x="176" y="52"/>
                  </a:cubicBezTo>
                  <a:cubicBezTo>
                    <a:pt x="176" y="78"/>
                    <a:pt x="176" y="78"/>
                    <a:pt x="176" y="78"/>
                  </a:cubicBezTo>
                  <a:cubicBezTo>
                    <a:pt x="141" y="87"/>
                    <a:pt x="141" y="87"/>
                    <a:pt x="141" y="87"/>
                  </a:cubicBezTo>
                  <a:lnTo>
                    <a:pt x="141" y="64"/>
                  </a:lnTo>
                  <a:close/>
                  <a:moveTo>
                    <a:pt x="94" y="78"/>
                  </a:moveTo>
                  <a:cubicBezTo>
                    <a:pt x="117" y="71"/>
                    <a:pt x="117" y="71"/>
                    <a:pt x="117" y="71"/>
                  </a:cubicBezTo>
                  <a:cubicBezTo>
                    <a:pt x="117" y="94"/>
                    <a:pt x="117" y="94"/>
                    <a:pt x="117" y="94"/>
                  </a:cubicBezTo>
                  <a:cubicBezTo>
                    <a:pt x="94" y="100"/>
                    <a:pt x="94" y="100"/>
                    <a:pt x="94" y="100"/>
                  </a:cubicBezTo>
                  <a:lnTo>
                    <a:pt x="94" y="78"/>
                  </a:lnTo>
                  <a:close/>
                  <a:moveTo>
                    <a:pt x="94" y="119"/>
                  </a:moveTo>
                  <a:cubicBezTo>
                    <a:pt x="102" y="117"/>
                    <a:pt x="109" y="114"/>
                    <a:pt x="117" y="112"/>
                  </a:cubicBezTo>
                  <a:cubicBezTo>
                    <a:pt x="117" y="120"/>
                    <a:pt x="117" y="127"/>
                    <a:pt x="117" y="135"/>
                  </a:cubicBezTo>
                  <a:cubicBezTo>
                    <a:pt x="109" y="137"/>
                    <a:pt x="102" y="139"/>
                    <a:pt x="94" y="141"/>
                  </a:cubicBezTo>
                  <a:cubicBezTo>
                    <a:pt x="94" y="133"/>
                    <a:pt x="94" y="126"/>
                    <a:pt x="94" y="119"/>
                  </a:cubicBezTo>
                  <a:close/>
                  <a:moveTo>
                    <a:pt x="94" y="160"/>
                  </a:moveTo>
                  <a:cubicBezTo>
                    <a:pt x="102" y="158"/>
                    <a:pt x="109" y="156"/>
                    <a:pt x="117" y="154"/>
                  </a:cubicBezTo>
                  <a:cubicBezTo>
                    <a:pt x="117" y="161"/>
                    <a:pt x="117" y="169"/>
                    <a:pt x="117" y="177"/>
                  </a:cubicBezTo>
                  <a:cubicBezTo>
                    <a:pt x="109" y="178"/>
                    <a:pt x="102" y="180"/>
                    <a:pt x="94" y="182"/>
                  </a:cubicBezTo>
                  <a:cubicBezTo>
                    <a:pt x="94" y="175"/>
                    <a:pt x="94" y="167"/>
                    <a:pt x="94" y="160"/>
                  </a:cubicBezTo>
                  <a:close/>
                  <a:moveTo>
                    <a:pt x="94" y="201"/>
                  </a:moveTo>
                  <a:cubicBezTo>
                    <a:pt x="102" y="199"/>
                    <a:pt x="109" y="197"/>
                    <a:pt x="117" y="195"/>
                  </a:cubicBezTo>
                  <a:cubicBezTo>
                    <a:pt x="117" y="203"/>
                    <a:pt x="117" y="211"/>
                    <a:pt x="117" y="218"/>
                  </a:cubicBezTo>
                  <a:cubicBezTo>
                    <a:pt x="109" y="220"/>
                    <a:pt x="102" y="221"/>
                    <a:pt x="94" y="223"/>
                  </a:cubicBezTo>
                  <a:cubicBezTo>
                    <a:pt x="94" y="216"/>
                    <a:pt x="94" y="208"/>
                    <a:pt x="94" y="201"/>
                  </a:cubicBezTo>
                  <a:close/>
                  <a:moveTo>
                    <a:pt x="94" y="242"/>
                  </a:moveTo>
                  <a:cubicBezTo>
                    <a:pt x="102" y="241"/>
                    <a:pt x="109" y="239"/>
                    <a:pt x="117" y="237"/>
                  </a:cubicBezTo>
                  <a:cubicBezTo>
                    <a:pt x="117" y="245"/>
                    <a:pt x="117" y="252"/>
                    <a:pt x="117" y="260"/>
                  </a:cubicBezTo>
                  <a:cubicBezTo>
                    <a:pt x="109" y="261"/>
                    <a:pt x="102" y="263"/>
                    <a:pt x="94" y="264"/>
                  </a:cubicBezTo>
                  <a:cubicBezTo>
                    <a:pt x="94" y="257"/>
                    <a:pt x="94" y="249"/>
                    <a:pt x="94" y="242"/>
                  </a:cubicBezTo>
                  <a:close/>
                  <a:moveTo>
                    <a:pt x="94" y="283"/>
                  </a:moveTo>
                  <a:cubicBezTo>
                    <a:pt x="101" y="282"/>
                    <a:pt x="109" y="280"/>
                    <a:pt x="117" y="279"/>
                  </a:cubicBezTo>
                  <a:cubicBezTo>
                    <a:pt x="117" y="286"/>
                    <a:pt x="117" y="294"/>
                    <a:pt x="117" y="302"/>
                  </a:cubicBezTo>
                  <a:cubicBezTo>
                    <a:pt x="109" y="303"/>
                    <a:pt x="101" y="304"/>
                    <a:pt x="94" y="305"/>
                  </a:cubicBezTo>
                  <a:cubicBezTo>
                    <a:pt x="94" y="298"/>
                    <a:pt x="94" y="291"/>
                    <a:pt x="94" y="283"/>
                  </a:cubicBezTo>
                  <a:close/>
                  <a:moveTo>
                    <a:pt x="94" y="324"/>
                  </a:moveTo>
                  <a:cubicBezTo>
                    <a:pt x="101" y="323"/>
                    <a:pt x="109" y="322"/>
                    <a:pt x="117" y="320"/>
                  </a:cubicBezTo>
                  <a:cubicBezTo>
                    <a:pt x="117" y="328"/>
                    <a:pt x="117" y="336"/>
                    <a:pt x="117" y="343"/>
                  </a:cubicBezTo>
                  <a:cubicBezTo>
                    <a:pt x="109" y="344"/>
                    <a:pt x="101" y="345"/>
                    <a:pt x="94" y="346"/>
                  </a:cubicBezTo>
                  <a:cubicBezTo>
                    <a:pt x="94" y="339"/>
                    <a:pt x="94" y="332"/>
                    <a:pt x="94" y="324"/>
                  </a:cubicBezTo>
                  <a:close/>
                  <a:moveTo>
                    <a:pt x="94" y="365"/>
                  </a:moveTo>
                  <a:cubicBezTo>
                    <a:pt x="101" y="364"/>
                    <a:pt x="109" y="363"/>
                    <a:pt x="116" y="362"/>
                  </a:cubicBezTo>
                  <a:cubicBezTo>
                    <a:pt x="116" y="370"/>
                    <a:pt x="116" y="377"/>
                    <a:pt x="116" y="385"/>
                  </a:cubicBezTo>
                  <a:cubicBezTo>
                    <a:pt x="109" y="386"/>
                    <a:pt x="101" y="387"/>
                    <a:pt x="94" y="387"/>
                  </a:cubicBezTo>
                  <a:cubicBezTo>
                    <a:pt x="94" y="380"/>
                    <a:pt x="94" y="373"/>
                    <a:pt x="94" y="365"/>
                  </a:cubicBezTo>
                  <a:close/>
                  <a:moveTo>
                    <a:pt x="94" y="407"/>
                  </a:moveTo>
                  <a:cubicBezTo>
                    <a:pt x="101" y="406"/>
                    <a:pt x="109" y="405"/>
                    <a:pt x="116" y="404"/>
                  </a:cubicBezTo>
                  <a:cubicBezTo>
                    <a:pt x="116" y="411"/>
                    <a:pt x="116" y="419"/>
                    <a:pt x="116" y="427"/>
                  </a:cubicBezTo>
                  <a:cubicBezTo>
                    <a:pt x="109" y="427"/>
                    <a:pt x="101" y="428"/>
                    <a:pt x="94" y="428"/>
                  </a:cubicBezTo>
                  <a:cubicBezTo>
                    <a:pt x="94" y="421"/>
                    <a:pt x="94" y="414"/>
                    <a:pt x="94" y="407"/>
                  </a:cubicBezTo>
                  <a:close/>
                  <a:moveTo>
                    <a:pt x="94" y="448"/>
                  </a:moveTo>
                  <a:cubicBezTo>
                    <a:pt x="101" y="447"/>
                    <a:pt x="109" y="446"/>
                    <a:pt x="116" y="445"/>
                  </a:cubicBezTo>
                  <a:cubicBezTo>
                    <a:pt x="116" y="453"/>
                    <a:pt x="116" y="461"/>
                    <a:pt x="116" y="468"/>
                  </a:cubicBezTo>
                  <a:cubicBezTo>
                    <a:pt x="109" y="469"/>
                    <a:pt x="101" y="469"/>
                    <a:pt x="94" y="469"/>
                  </a:cubicBezTo>
                  <a:cubicBezTo>
                    <a:pt x="94" y="462"/>
                    <a:pt x="94" y="455"/>
                    <a:pt x="94" y="448"/>
                  </a:cubicBezTo>
                  <a:close/>
                  <a:moveTo>
                    <a:pt x="94" y="489"/>
                  </a:moveTo>
                  <a:cubicBezTo>
                    <a:pt x="101" y="488"/>
                    <a:pt x="109" y="488"/>
                    <a:pt x="116" y="487"/>
                  </a:cubicBezTo>
                  <a:cubicBezTo>
                    <a:pt x="116" y="495"/>
                    <a:pt x="116" y="502"/>
                    <a:pt x="116" y="510"/>
                  </a:cubicBezTo>
                  <a:cubicBezTo>
                    <a:pt x="109" y="510"/>
                    <a:pt x="101" y="510"/>
                    <a:pt x="94" y="511"/>
                  </a:cubicBezTo>
                  <a:cubicBezTo>
                    <a:pt x="94" y="503"/>
                    <a:pt x="94" y="496"/>
                    <a:pt x="94" y="489"/>
                  </a:cubicBezTo>
                  <a:close/>
                  <a:moveTo>
                    <a:pt x="93" y="530"/>
                  </a:moveTo>
                  <a:cubicBezTo>
                    <a:pt x="101" y="529"/>
                    <a:pt x="109" y="529"/>
                    <a:pt x="116" y="529"/>
                  </a:cubicBezTo>
                  <a:cubicBezTo>
                    <a:pt x="116" y="536"/>
                    <a:pt x="116" y="544"/>
                    <a:pt x="116" y="552"/>
                  </a:cubicBezTo>
                  <a:cubicBezTo>
                    <a:pt x="109" y="552"/>
                    <a:pt x="101" y="552"/>
                    <a:pt x="93" y="552"/>
                  </a:cubicBezTo>
                  <a:cubicBezTo>
                    <a:pt x="93" y="544"/>
                    <a:pt x="93" y="537"/>
                    <a:pt x="93" y="530"/>
                  </a:cubicBezTo>
                  <a:close/>
                  <a:moveTo>
                    <a:pt x="93" y="571"/>
                  </a:moveTo>
                  <a:cubicBezTo>
                    <a:pt x="101" y="571"/>
                    <a:pt x="109" y="570"/>
                    <a:pt x="116" y="570"/>
                  </a:cubicBezTo>
                  <a:cubicBezTo>
                    <a:pt x="116" y="578"/>
                    <a:pt x="116" y="586"/>
                    <a:pt x="116" y="593"/>
                  </a:cubicBezTo>
                  <a:cubicBezTo>
                    <a:pt x="109" y="593"/>
                    <a:pt x="101" y="593"/>
                    <a:pt x="93" y="593"/>
                  </a:cubicBezTo>
                  <a:cubicBezTo>
                    <a:pt x="93" y="585"/>
                    <a:pt x="93" y="578"/>
                    <a:pt x="93" y="571"/>
                  </a:cubicBezTo>
                  <a:close/>
                  <a:moveTo>
                    <a:pt x="93" y="612"/>
                  </a:moveTo>
                  <a:cubicBezTo>
                    <a:pt x="101" y="612"/>
                    <a:pt x="108" y="612"/>
                    <a:pt x="116" y="612"/>
                  </a:cubicBezTo>
                  <a:cubicBezTo>
                    <a:pt x="116" y="620"/>
                    <a:pt x="116" y="627"/>
                    <a:pt x="116" y="635"/>
                  </a:cubicBezTo>
                  <a:cubicBezTo>
                    <a:pt x="108" y="635"/>
                    <a:pt x="101" y="634"/>
                    <a:pt x="93" y="634"/>
                  </a:cubicBezTo>
                  <a:cubicBezTo>
                    <a:pt x="93" y="627"/>
                    <a:pt x="93" y="619"/>
                    <a:pt x="93" y="612"/>
                  </a:cubicBezTo>
                  <a:close/>
                  <a:moveTo>
                    <a:pt x="93" y="653"/>
                  </a:moveTo>
                  <a:cubicBezTo>
                    <a:pt x="101" y="653"/>
                    <a:pt x="108" y="653"/>
                    <a:pt x="116" y="654"/>
                  </a:cubicBezTo>
                  <a:cubicBezTo>
                    <a:pt x="116" y="661"/>
                    <a:pt x="116" y="669"/>
                    <a:pt x="116" y="676"/>
                  </a:cubicBezTo>
                  <a:cubicBezTo>
                    <a:pt x="108" y="676"/>
                    <a:pt x="101" y="675"/>
                    <a:pt x="93" y="675"/>
                  </a:cubicBezTo>
                  <a:cubicBezTo>
                    <a:pt x="93" y="668"/>
                    <a:pt x="93" y="660"/>
                    <a:pt x="93" y="653"/>
                  </a:cubicBezTo>
                  <a:close/>
                  <a:moveTo>
                    <a:pt x="93" y="694"/>
                  </a:moveTo>
                  <a:cubicBezTo>
                    <a:pt x="101" y="695"/>
                    <a:pt x="108" y="695"/>
                    <a:pt x="116" y="695"/>
                  </a:cubicBezTo>
                  <a:cubicBezTo>
                    <a:pt x="116" y="703"/>
                    <a:pt x="116" y="710"/>
                    <a:pt x="116" y="718"/>
                  </a:cubicBezTo>
                  <a:cubicBezTo>
                    <a:pt x="108" y="717"/>
                    <a:pt x="101" y="717"/>
                    <a:pt x="93" y="716"/>
                  </a:cubicBezTo>
                  <a:cubicBezTo>
                    <a:pt x="93" y="709"/>
                    <a:pt x="93" y="702"/>
                    <a:pt x="93" y="694"/>
                  </a:cubicBezTo>
                  <a:close/>
                  <a:moveTo>
                    <a:pt x="93" y="735"/>
                  </a:moveTo>
                  <a:cubicBezTo>
                    <a:pt x="101" y="736"/>
                    <a:pt x="108" y="736"/>
                    <a:pt x="116" y="737"/>
                  </a:cubicBezTo>
                  <a:cubicBezTo>
                    <a:pt x="116" y="744"/>
                    <a:pt x="116" y="752"/>
                    <a:pt x="116" y="760"/>
                  </a:cubicBezTo>
                  <a:cubicBezTo>
                    <a:pt x="108" y="759"/>
                    <a:pt x="101" y="758"/>
                    <a:pt x="93" y="757"/>
                  </a:cubicBezTo>
                  <a:cubicBezTo>
                    <a:pt x="93" y="750"/>
                    <a:pt x="93" y="743"/>
                    <a:pt x="93" y="735"/>
                  </a:cubicBezTo>
                  <a:close/>
                  <a:moveTo>
                    <a:pt x="93" y="776"/>
                  </a:moveTo>
                  <a:cubicBezTo>
                    <a:pt x="116" y="778"/>
                    <a:pt x="116" y="778"/>
                    <a:pt x="116" y="778"/>
                  </a:cubicBezTo>
                  <a:cubicBezTo>
                    <a:pt x="116" y="801"/>
                    <a:pt x="116" y="801"/>
                    <a:pt x="116" y="801"/>
                  </a:cubicBezTo>
                  <a:cubicBezTo>
                    <a:pt x="93" y="798"/>
                    <a:pt x="93" y="798"/>
                    <a:pt x="93" y="798"/>
                  </a:cubicBezTo>
                  <a:lnTo>
                    <a:pt x="93" y="776"/>
                  </a:lnTo>
                  <a:close/>
                  <a:moveTo>
                    <a:pt x="74" y="796"/>
                  </a:moveTo>
                  <a:cubicBezTo>
                    <a:pt x="58" y="794"/>
                    <a:pt x="58" y="794"/>
                    <a:pt x="58" y="794"/>
                  </a:cubicBezTo>
                  <a:cubicBezTo>
                    <a:pt x="58" y="774"/>
                    <a:pt x="58" y="774"/>
                    <a:pt x="58" y="774"/>
                  </a:cubicBezTo>
                  <a:cubicBezTo>
                    <a:pt x="74" y="775"/>
                    <a:pt x="74" y="775"/>
                    <a:pt x="74" y="775"/>
                  </a:cubicBezTo>
                  <a:lnTo>
                    <a:pt x="74" y="796"/>
                  </a:lnTo>
                  <a:close/>
                  <a:moveTo>
                    <a:pt x="74" y="756"/>
                  </a:moveTo>
                  <a:cubicBezTo>
                    <a:pt x="69" y="755"/>
                    <a:pt x="63" y="754"/>
                    <a:pt x="58" y="754"/>
                  </a:cubicBezTo>
                  <a:cubicBezTo>
                    <a:pt x="58" y="747"/>
                    <a:pt x="58" y="740"/>
                    <a:pt x="58" y="733"/>
                  </a:cubicBezTo>
                  <a:cubicBezTo>
                    <a:pt x="63" y="734"/>
                    <a:pt x="69" y="734"/>
                    <a:pt x="74" y="735"/>
                  </a:cubicBezTo>
                  <a:cubicBezTo>
                    <a:pt x="74" y="742"/>
                    <a:pt x="74" y="749"/>
                    <a:pt x="74" y="756"/>
                  </a:cubicBezTo>
                  <a:close/>
                  <a:moveTo>
                    <a:pt x="58" y="713"/>
                  </a:moveTo>
                  <a:cubicBezTo>
                    <a:pt x="58" y="707"/>
                    <a:pt x="58" y="700"/>
                    <a:pt x="58" y="693"/>
                  </a:cubicBezTo>
                  <a:cubicBezTo>
                    <a:pt x="63" y="693"/>
                    <a:pt x="69" y="694"/>
                    <a:pt x="74" y="694"/>
                  </a:cubicBezTo>
                  <a:cubicBezTo>
                    <a:pt x="74" y="701"/>
                    <a:pt x="74" y="708"/>
                    <a:pt x="74" y="715"/>
                  </a:cubicBezTo>
                  <a:cubicBezTo>
                    <a:pt x="69" y="714"/>
                    <a:pt x="63" y="714"/>
                    <a:pt x="58" y="713"/>
                  </a:cubicBezTo>
                  <a:close/>
                  <a:moveTo>
                    <a:pt x="74" y="674"/>
                  </a:moveTo>
                  <a:cubicBezTo>
                    <a:pt x="69" y="674"/>
                    <a:pt x="63" y="674"/>
                    <a:pt x="58" y="673"/>
                  </a:cubicBezTo>
                  <a:cubicBezTo>
                    <a:pt x="58" y="666"/>
                    <a:pt x="58" y="660"/>
                    <a:pt x="58" y="653"/>
                  </a:cubicBezTo>
                  <a:cubicBezTo>
                    <a:pt x="63" y="653"/>
                    <a:pt x="69" y="653"/>
                    <a:pt x="74" y="653"/>
                  </a:cubicBezTo>
                  <a:cubicBezTo>
                    <a:pt x="74" y="660"/>
                    <a:pt x="74" y="667"/>
                    <a:pt x="74" y="674"/>
                  </a:cubicBezTo>
                  <a:close/>
                  <a:moveTo>
                    <a:pt x="58" y="633"/>
                  </a:moveTo>
                  <a:cubicBezTo>
                    <a:pt x="58" y="626"/>
                    <a:pt x="58" y="619"/>
                    <a:pt x="58" y="613"/>
                  </a:cubicBezTo>
                  <a:cubicBezTo>
                    <a:pt x="63" y="613"/>
                    <a:pt x="69" y="613"/>
                    <a:pt x="74" y="613"/>
                  </a:cubicBezTo>
                  <a:cubicBezTo>
                    <a:pt x="74" y="620"/>
                    <a:pt x="74" y="627"/>
                    <a:pt x="74" y="634"/>
                  </a:cubicBezTo>
                  <a:cubicBezTo>
                    <a:pt x="69" y="633"/>
                    <a:pt x="63" y="633"/>
                    <a:pt x="58" y="633"/>
                  </a:cubicBezTo>
                  <a:close/>
                  <a:moveTo>
                    <a:pt x="74" y="593"/>
                  </a:moveTo>
                  <a:cubicBezTo>
                    <a:pt x="69" y="593"/>
                    <a:pt x="63" y="593"/>
                    <a:pt x="58" y="593"/>
                  </a:cubicBezTo>
                  <a:cubicBezTo>
                    <a:pt x="58" y="586"/>
                    <a:pt x="58" y="579"/>
                    <a:pt x="58" y="572"/>
                  </a:cubicBezTo>
                  <a:cubicBezTo>
                    <a:pt x="63" y="572"/>
                    <a:pt x="69" y="572"/>
                    <a:pt x="74" y="572"/>
                  </a:cubicBezTo>
                  <a:cubicBezTo>
                    <a:pt x="74" y="579"/>
                    <a:pt x="74" y="586"/>
                    <a:pt x="74" y="593"/>
                  </a:cubicBezTo>
                  <a:close/>
                  <a:moveTo>
                    <a:pt x="58" y="552"/>
                  </a:moveTo>
                  <a:cubicBezTo>
                    <a:pt x="58" y="546"/>
                    <a:pt x="58" y="539"/>
                    <a:pt x="58" y="532"/>
                  </a:cubicBezTo>
                  <a:cubicBezTo>
                    <a:pt x="63" y="532"/>
                    <a:pt x="69" y="532"/>
                    <a:pt x="74" y="531"/>
                  </a:cubicBezTo>
                  <a:cubicBezTo>
                    <a:pt x="74" y="538"/>
                    <a:pt x="74" y="545"/>
                    <a:pt x="74" y="552"/>
                  </a:cubicBezTo>
                  <a:cubicBezTo>
                    <a:pt x="69" y="552"/>
                    <a:pt x="63" y="552"/>
                    <a:pt x="58" y="552"/>
                  </a:cubicBezTo>
                  <a:close/>
                  <a:moveTo>
                    <a:pt x="74" y="512"/>
                  </a:moveTo>
                  <a:cubicBezTo>
                    <a:pt x="69" y="512"/>
                    <a:pt x="63" y="512"/>
                    <a:pt x="58" y="512"/>
                  </a:cubicBezTo>
                  <a:cubicBezTo>
                    <a:pt x="58" y="505"/>
                    <a:pt x="58" y="499"/>
                    <a:pt x="58" y="492"/>
                  </a:cubicBezTo>
                  <a:cubicBezTo>
                    <a:pt x="63" y="491"/>
                    <a:pt x="69" y="491"/>
                    <a:pt x="74" y="491"/>
                  </a:cubicBezTo>
                  <a:cubicBezTo>
                    <a:pt x="74" y="498"/>
                    <a:pt x="74" y="505"/>
                    <a:pt x="74" y="512"/>
                  </a:cubicBezTo>
                  <a:close/>
                  <a:moveTo>
                    <a:pt x="74" y="471"/>
                  </a:moveTo>
                  <a:cubicBezTo>
                    <a:pt x="69" y="471"/>
                    <a:pt x="63" y="472"/>
                    <a:pt x="58" y="472"/>
                  </a:cubicBezTo>
                  <a:cubicBezTo>
                    <a:pt x="58" y="465"/>
                    <a:pt x="58" y="458"/>
                    <a:pt x="58" y="452"/>
                  </a:cubicBezTo>
                  <a:cubicBezTo>
                    <a:pt x="63" y="451"/>
                    <a:pt x="69" y="450"/>
                    <a:pt x="74" y="450"/>
                  </a:cubicBezTo>
                  <a:cubicBezTo>
                    <a:pt x="74" y="457"/>
                    <a:pt x="74" y="464"/>
                    <a:pt x="74" y="471"/>
                  </a:cubicBezTo>
                  <a:close/>
                  <a:moveTo>
                    <a:pt x="74" y="430"/>
                  </a:moveTo>
                  <a:cubicBezTo>
                    <a:pt x="69" y="431"/>
                    <a:pt x="63" y="431"/>
                    <a:pt x="58" y="432"/>
                  </a:cubicBezTo>
                  <a:cubicBezTo>
                    <a:pt x="58" y="425"/>
                    <a:pt x="58" y="418"/>
                    <a:pt x="58" y="411"/>
                  </a:cubicBezTo>
                  <a:cubicBezTo>
                    <a:pt x="63" y="411"/>
                    <a:pt x="69" y="410"/>
                    <a:pt x="74" y="409"/>
                  </a:cubicBezTo>
                  <a:cubicBezTo>
                    <a:pt x="74" y="416"/>
                    <a:pt x="74" y="423"/>
                    <a:pt x="74" y="430"/>
                  </a:cubicBezTo>
                  <a:close/>
                  <a:moveTo>
                    <a:pt x="74" y="390"/>
                  </a:moveTo>
                  <a:cubicBezTo>
                    <a:pt x="69" y="390"/>
                    <a:pt x="63" y="391"/>
                    <a:pt x="58" y="391"/>
                  </a:cubicBezTo>
                  <a:cubicBezTo>
                    <a:pt x="58" y="385"/>
                    <a:pt x="58" y="378"/>
                    <a:pt x="58" y="371"/>
                  </a:cubicBezTo>
                  <a:cubicBezTo>
                    <a:pt x="63" y="370"/>
                    <a:pt x="69" y="369"/>
                    <a:pt x="74" y="369"/>
                  </a:cubicBezTo>
                  <a:cubicBezTo>
                    <a:pt x="74" y="376"/>
                    <a:pt x="74" y="383"/>
                    <a:pt x="74" y="390"/>
                  </a:cubicBezTo>
                  <a:close/>
                  <a:moveTo>
                    <a:pt x="74" y="349"/>
                  </a:moveTo>
                  <a:cubicBezTo>
                    <a:pt x="69" y="350"/>
                    <a:pt x="63" y="350"/>
                    <a:pt x="58" y="351"/>
                  </a:cubicBezTo>
                  <a:cubicBezTo>
                    <a:pt x="58" y="344"/>
                    <a:pt x="58" y="338"/>
                    <a:pt x="58" y="331"/>
                  </a:cubicBezTo>
                  <a:cubicBezTo>
                    <a:pt x="63" y="330"/>
                    <a:pt x="69" y="329"/>
                    <a:pt x="74" y="328"/>
                  </a:cubicBezTo>
                  <a:cubicBezTo>
                    <a:pt x="74" y="335"/>
                    <a:pt x="74" y="342"/>
                    <a:pt x="74" y="349"/>
                  </a:cubicBezTo>
                  <a:close/>
                  <a:moveTo>
                    <a:pt x="74" y="308"/>
                  </a:moveTo>
                  <a:cubicBezTo>
                    <a:pt x="69" y="309"/>
                    <a:pt x="63" y="310"/>
                    <a:pt x="58" y="311"/>
                  </a:cubicBezTo>
                  <a:cubicBezTo>
                    <a:pt x="58" y="304"/>
                    <a:pt x="58" y="297"/>
                    <a:pt x="58" y="291"/>
                  </a:cubicBezTo>
                  <a:cubicBezTo>
                    <a:pt x="63" y="289"/>
                    <a:pt x="69" y="288"/>
                    <a:pt x="74" y="287"/>
                  </a:cubicBezTo>
                  <a:cubicBezTo>
                    <a:pt x="74" y="294"/>
                    <a:pt x="74" y="301"/>
                    <a:pt x="74" y="308"/>
                  </a:cubicBezTo>
                  <a:close/>
                  <a:moveTo>
                    <a:pt x="74" y="268"/>
                  </a:moveTo>
                  <a:cubicBezTo>
                    <a:pt x="69" y="269"/>
                    <a:pt x="63" y="270"/>
                    <a:pt x="58" y="271"/>
                  </a:cubicBezTo>
                  <a:cubicBezTo>
                    <a:pt x="58" y="264"/>
                    <a:pt x="58" y="257"/>
                    <a:pt x="58" y="250"/>
                  </a:cubicBezTo>
                  <a:cubicBezTo>
                    <a:pt x="63" y="249"/>
                    <a:pt x="69" y="248"/>
                    <a:pt x="74" y="247"/>
                  </a:cubicBezTo>
                  <a:cubicBezTo>
                    <a:pt x="74" y="254"/>
                    <a:pt x="74" y="261"/>
                    <a:pt x="74" y="268"/>
                  </a:cubicBezTo>
                  <a:close/>
                  <a:moveTo>
                    <a:pt x="74" y="227"/>
                  </a:moveTo>
                  <a:cubicBezTo>
                    <a:pt x="69" y="228"/>
                    <a:pt x="63" y="229"/>
                    <a:pt x="58" y="230"/>
                  </a:cubicBezTo>
                  <a:cubicBezTo>
                    <a:pt x="58" y="224"/>
                    <a:pt x="58" y="217"/>
                    <a:pt x="58" y="210"/>
                  </a:cubicBezTo>
                  <a:cubicBezTo>
                    <a:pt x="63" y="209"/>
                    <a:pt x="69" y="207"/>
                    <a:pt x="74" y="206"/>
                  </a:cubicBezTo>
                  <a:cubicBezTo>
                    <a:pt x="74" y="213"/>
                    <a:pt x="74" y="220"/>
                    <a:pt x="74" y="227"/>
                  </a:cubicBezTo>
                  <a:close/>
                  <a:moveTo>
                    <a:pt x="58" y="190"/>
                  </a:moveTo>
                  <a:cubicBezTo>
                    <a:pt x="58" y="183"/>
                    <a:pt x="58" y="177"/>
                    <a:pt x="58" y="170"/>
                  </a:cubicBezTo>
                  <a:cubicBezTo>
                    <a:pt x="63" y="168"/>
                    <a:pt x="69" y="167"/>
                    <a:pt x="74" y="165"/>
                  </a:cubicBezTo>
                  <a:cubicBezTo>
                    <a:pt x="74" y="172"/>
                    <a:pt x="74" y="179"/>
                    <a:pt x="74" y="186"/>
                  </a:cubicBezTo>
                  <a:cubicBezTo>
                    <a:pt x="69" y="188"/>
                    <a:pt x="63" y="189"/>
                    <a:pt x="58" y="190"/>
                  </a:cubicBezTo>
                  <a:close/>
                  <a:moveTo>
                    <a:pt x="74" y="146"/>
                  </a:moveTo>
                  <a:cubicBezTo>
                    <a:pt x="69" y="147"/>
                    <a:pt x="63" y="148"/>
                    <a:pt x="58" y="150"/>
                  </a:cubicBezTo>
                  <a:cubicBezTo>
                    <a:pt x="58" y="143"/>
                    <a:pt x="58" y="136"/>
                    <a:pt x="58" y="130"/>
                  </a:cubicBezTo>
                  <a:cubicBezTo>
                    <a:pt x="63" y="128"/>
                    <a:pt x="69" y="126"/>
                    <a:pt x="74" y="125"/>
                  </a:cubicBezTo>
                  <a:cubicBezTo>
                    <a:pt x="74" y="132"/>
                    <a:pt x="74" y="139"/>
                    <a:pt x="74" y="146"/>
                  </a:cubicBezTo>
                  <a:close/>
                  <a:moveTo>
                    <a:pt x="58" y="89"/>
                  </a:moveTo>
                  <a:cubicBezTo>
                    <a:pt x="74" y="84"/>
                    <a:pt x="74" y="84"/>
                    <a:pt x="74" y="84"/>
                  </a:cubicBezTo>
                  <a:cubicBezTo>
                    <a:pt x="74" y="105"/>
                    <a:pt x="74" y="105"/>
                    <a:pt x="74" y="105"/>
                  </a:cubicBezTo>
                  <a:cubicBezTo>
                    <a:pt x="58" y="110"/>
                    <a:pt x="58" y="110"/>
                    <a:pt x="58" y="110"/>
                  </a:cubicBezTo>
                  <a:lnTo>
                    <a:pt x="58" y="89"/>
                  </a:lnTo>
                  <a:close/>
                  <a:moveTo>
                    <a:pt x="43" y="793"/>
                  </a:moveTo>
                  <a:cubicBezTo>
                    <a:pt x="29" y="791"/>
                    <a:pt x="29" y="791"/>
                    <a:pt x="29" y="791"/>
                  </a:cubicBezTo>
                  <a:cubicBezTo>
                    <a:pt x="29" y="772"/>
                    <a:pt x="29" y="772"/>
                    <a:pt x="29" y="772"/>
                  </a:cubicBezTo>
                  <a:cubicBezTo>
                    <a:pt x="43" y="773"/>
                    <a:pt x="43" y="773"/>
                    <a:pt x="43" y="773"/>
                  </a:cubicBezTo>
                  <a:lnTo>
                    <a:pt x="43" y="793"/>
                  </a:lnTo>
                  <a:close/>
                  <a:moveTo>
                    <a:pt x="43" y="753"/>
                  </a:moveTo>
                  <a:cubicBezTo>
                    <a:pt x="38" y="752"/>
                    <a:pt x="33" y="752"/>
                    <a:pt x="28" y="751"/>
                  </a:cubicBezTo>
                  <a:cubicBezTo>
                    <a:pt x="28" y="745"/>
                    <a:pt x="28" y="738"/>
                    <a:pt x="28" y="732"/>
                  </a:cubicBezTo>
                  <a:cubicBezTo>
                    <a:pt x="33" y="732"/>
                    <a:pt x="38" y="733"/>
                    <a:pt x="43" y="733"/>
                  </a:cubicBezTo>
                  <a:cubicBezTo>
                    <a:pt x="43" y="739"/>
                    <a:pt x="43" y="746"/>
                    <a:pt x="43" y="753"/>
                  </a:cubicBezTo>
                  <a:close/>
                  <a:moveTo>
                    <a:pt x="43" y="713"/>
                  </a:moveTo>
                  <a:cubicBezTo>
                    <a:pt x="38" y="712"/>
                    <a:pt x="33" y="712"/>
                    <a:pt x="28" y="711"/>
                  </a:cubicBezTo>
                  <a:cubicBezTo>
                    <a:pt x="28" y="705"/>
                    <a:pt x="28" y="699"/>
                    <a:pt x="28" y="692"/>
                  </a:cubicBezTo>
                  <a:cubicBezTo>
                    <a:pt x="33" y="693"/>
                    <a:pt x="38" y="693"/>
                    <a:pt x="43" y="693"/>
                  </a:cubicBezTo>
                  <a:cubicBezTo>
                    <a:pt x="43" y="700"/>
                    <a:pt x="43" y="706"/>
                    <a:pt x="43" y="713"/>
                  </a:cubicBezTo>
                  <a:close/>
                  <a:moveTo>
                    <a:pt x="43" y="673"/>
                  </a:moveTo>
                  <a:cubicBezTo>
                    <a:pt x="38" y="673"/>
                    <a:pt x="33" y="672"/>
                    <a:pt x="28" y="672"/>
                  </a:cubicBezTo>
                  <a:cubicBezTo>
                    <a:pt x="28" y="666"/>
                    <a:pt x="28" y="659"/>
                    <a:pt x="28" y="653"/>
                  </a:cubicBezTo>
                  <a:cubicBezTo>
                    <a:pt x="33" y="653"/>
                    <a:pt x="38" y="653"/>
                    <a:pt x="43" y="653"/>
                  </a:cubicBezTo>
                  <a:cubicBezTo>
                    <a:pt x="43" y="660"/>
                    <a:pt x="43" y="666"/>
                    <a:pt x="43" y="673"/>
                  </a:cubicBezTo>
                  <a:close/>
                  <a:moveTo>
                    <a:pt x="42" y="633"/>
                  </a:moveTo>
                  <a:cubicBezTo>
                    <a:pt x="38" y="633"/>
                    <a:pt x="33" y="633"/>
                    <a:pt x="28" y="632"/>
                  </a:cubicBezTo>
                  <a:cubicBezTo>
                    <a:pt x="28" y="626"/>
                    <a:pt x="28" y="620"/>
                    <a:pt x="28" y="613"/>
                  </a:cubicBezTo>
                  <a:cubicBezTo>
                    <a:pt x="33" y="613"/>
                    <a:pt x="38" y="613"/>
                    <a:pt x="42" y="613"/>
                  </a:cubicBezTo>
                  <a:cubicBezTo>
                    <a:pt x="42" y="620"/>
                    <a:pt x="42" y="626"/>
                    <a:pt x="42" y="633"/>
                  </a:cubicBezTo>
                  <a:close/>
                  <a:moveTo>
                    <a:pt x="42" y="593"/>
                  </a:moveTo>
                  <a:cubicBezTo>
                    <a:pt x="38" y="593"/>
                    <a:pt x="33" y="593"/>
                    <a:pt x="28" y="593"/>
                  </a:cubicBezTo>
                  <a:cubicBezTo>
                    <a:pt x="28" y="586"/>
                    <a:pt x="28" y="580"/>
                    <a:pt x="28" y="574"/>
                  </a:cubicBezTo>
                  <a:cubicBezTo>
                    <a:pt x="33" y="574"/>
                    <a:pt x="38" y="573"/>
                    <a:pt x="42" y="573"/>
                  </a:cubicBezTo>
                  <a:cubicBezTo>
                    <a:pt x="42" y="580"/>
                    <a:pt x="42" y="586"/>
                    <a:pt x="42" y="593"/>
                  </a:cubicBezTo>
                  <a:close/>
                  <a:moveTo>
                    <a:pt x="42" y="553"/>
                  </a:moveTo>
                  <a:cubicBezTo>
                    <a:pt x="37" y="553"/>
                    <a:pt x="33" y="553"/>
                    <a:pt x="28" y="553"/>
                  </a:cubicBezTo>
                  <a:cubicBezTo>
                    <a:pt x="28" y="547"/>
                    <a:pt x="28" y="540"/>
                    <a:pt x="28" y="534"/>
                  </a:cubicBezTo>
                  <a:cubicBezTo>
                    <a:pt x="33" y="534"/>
                    <a:pt x="37" y="534"/>
                    <a:pt x="42" y="533"/>
                  </a:cubicBezTo>
                  <a:cubicBezTo>
                    <a:pt x="42" y="540"/>
                    <a:pt x="42" y="546"/>
                    <a:pt x="42" y="553"/>
                  </a:cubicBezTo>
                  <a:close/>
                  <a:moveTo>
                    <a:pt x="42" y="513"/>
                  </a:moveTo>
                  <a:cubicBezTo>
                    <a:pt x="37" y="513"/>
                    <a:pt x="33" y="513"/>
                    <a:pt x="28" y="514"/>
                  </a:cubicBezTo>
                  <a:cubicBezTo>
                    <a:pt x="28" y="507"/>
                    <a:pt x="28" y="501"/>
                    <a:pt x="28" y="495"/>
                  </a:cubicBezTo>
                  <a:cubicBezTo>
                    <a:pt x="33" y="494"/>
                    <a:pt x="37" y="494"/>
                    <a:pt x="42" y="493"/>
                  </a:cubicBezTo>
                  <a:cubicBezTo>
                    <a:pt x="42" y="500"/>
                    <a:pt x="42" y="507"/>
                    <a:pt x="42" y="513"/>
                  </a:cubicBezTo>
                  <a:close/>
                  <a:moveTo>
                    <a:pt x="42" y="473"/>
                  </a:moveTo>
                  <a:cubicBezTo>
                    <a:pt x="37" y="474"/>
                    <a:pt x="32" y="474"/>
                    <a:pt x="28" y="474"/>
                  </a:cubicBezTo>
                  <a:cubicBezTo>
                    <a:pt x="28" y="468"/>
                    <a:pt x="28" y="461"/>
                    <a:pt x="28" y="455"/>
                  </a:cubicBezTo>
                  <a:cubicBezTo>
                    <a:pt x="32" y="454"/>
                    <a:pt x="37" y="454"/>
                    <a:pt x="42" y="454"/>
                  </a:cubicBezTo>
                  <a:cubicBezTo>
                    <a:pt x="42" y="460"/>
                    <a:pt x="42" y="467"/>
                    <a:pt x="42" y="473"/>
                  </a:cubicBezTo>
                  <a:close/>
                  <a:moveTo>
                    <a:pt x="42" y="433"/>
                  </a:moveTo>
                  <a:cubicBezTo>
                    <a:pt x="37" y="434"/>
                    <a:pt x="32" y="434"/>
                    <a:pt x="28" y="434"/>
                  </a:cubicBezTo>
                  <a:cubicBezTo>
                    <a:pt x="28" y="428"/>
                    <a:pt x="28" y="422"/>
                    <a:pt x="28" y="415"/>
                  </a:cubicBezTo>
                  <a:cubicBezTo>
                    <a:pt x="32" y="415"/>
                    <a:pt x="37" y="414"/>
                    <a:pt x="42" y="414"/>
                  </a:cubicBezTo>
                  <a:cubicBezTo>
                    <a:pt x="42" y="420"/>
                    <a:pt x="42" y="427"/>
                    <a:pt x="42" y="433"/>
                  </a:cubicBezTo>
                  <a:close/>
                  <a:moveTo>
                    <a:pt x="42" y="393"/>
                  </a:moveTo>
                  <a:cubicBezTo>
                    <a:pt x="37" y="394"/>
                    <a:pt x="32" y="394"/>
                    <a:pt x="28" y="395"/>
                  </a:cubicBezTo>
                  <a:cubicBezTo>
                    <a:pt x="28" y="389"/>
                    <a:pt x="28" y="382"/>
                    <a:pt x="28" y="376"/>
                  </a:cubicBezTo>
                  <a:cubicBezTo>
                    <a:pt x="32" y="375"/>
                    <a:pt x="37" y="374"/>
                    <a:pt x="42" y="374"/>
                  </a:cubicBezTo>
                  <a:cubicBezTo>
                    <a:pt x="42" y="380"/>
                    <a:pt x="42" y="387"/>
                    <a:pt x="42" y="393"/>
                  </a:cubicBezTo>
                  <a:close/>
                  <a:moveTo>
                    <a:pt x="42" y="354"/>
                  </a:moveTo>
                  <a:cubicBezTo>
                    <a:pt x="37" y="354"/>
                    <a:pt x="32" y="355"/>
                    <a:pt x="27" y="355"/>
                  </a:cubicBezTo>
                  <a:cubicBezTo>
                    <a:pt x="27" y="349"/>
                    <a:pt x="27" y="343"/>
                    <a:pt x="27" y="336"/>
                  </a:cubicBezTo>
                  <a:cubicBezTo>
                    <a:pt x="32" y="335"/>
                    <a:pt x="37" y="335"/>
                    <a:pt x="42" y="334"/>
                  </a:cubicBezTo>
                  <a:cubicBezTo>
                    <a:pt x="42" y="340"/>
                    <a:pt x="42" y="347"/>
                    <a:pt x="42" y="354"/>
                  </a:cubicBezTo>
                  <a:close/>
                  <a:moveTo>
                    <a:pt x="42" y="314"/>
                  </a:moveTo>
                  <a:cubicBezTo>
                    <a:pt x="37" y="314"/>
                    <a:pt x="32" y="315"/>
                    <a:pt x="27" y="316"/>
                  </a:cubicBezTo>
                  <a:cubicBezTo>
                    <a:pt x="27" y="309"/>
                    <a:pt x="27" y="303"/>
                    <a:pt x="27" y="297"/>
                  </a:cubicBezTo>
                  <a:cubicBezTo>
                    <a:pt x="32" y="296"/>
                    <a:pt x="37" y="295"/>
                    <a:pt x="42" y="294"/>
                  </a:cubicBezTo>
                  <a:cubicBezTo>
                    <a:pt x="42" y="300"/>
                    <a:pt x="42" y="307"/>
                    <a:pt x="42" y="314"/>
                  </a:cubicBezTo>
                  <a:close/>
                  <a:moveTo>
                    <a:pt x="41" y="274"/>
                  </a:moveTo>
                  <a:cubicBezTo>
                    <a:pt x="37" y="275"/>
                    <a:pt x="32" y="275"/>
                    <a:pt x="27" y="276"/>
                  </a:cubicBezTo>
                  <a:cubicBezTo>
                    <a:pt x="27" y="270"/>
                    <a:pt x="27" y="263"/>
                    <a:pt x="27" y="257"/>
                  </a:cubicBezTo>
                  <a:cubicBezTo>
                    <a:pt x="32" y="256"/>
                    <a:pt x="37" y="255"/>
                    <a:pt x="41" y="254"/>
                  </a:cubicBezTo>
                  <a:cubicBezTo>
                    <a:pt x="41" y="261"/>
                    <a:pt x="41" y="267"/>
                    <a:pt x="41" y="274"/>
                  </a:cubicBezTo>
                  <a:close/>
                  <a:moveTo>
                    <a:pt x="41" y="234"/>
                  </a:moveTo>
                  <a:cubicBezTo>
                    <a:pt x="37" y="235"/>
                    <a:pt x="32" y="236"/>
                    <a:pt x="27" y="237"/>
                  </a:cubicBezTo>
                  <a:cubicBezTo>
                    <a:pt x="27" y="230"/>
                    <a:pt x="27" y="224"/>
                    <a:pt x="27" y="218"/>
                  </a:cubicBezTo>
                  <a:cubicBezTo>
                    <a:pt x="32" y="216"/>
                    <a:pt x="37" y="215"/>
                    <a:pt x="41" y="214"/>
                  </a:cubicBezTo>
                  <a:cubicBezTo>
                    <a:pt x="41" y="221"/>
                    <a:pt x="41" y="227"/>
                    <a:pt x="41" y="234"/>
                  </a:cubicBezTo>
                  <a:close/>
                  <a:moveTo>
                    <a:pt x="41" y="194"/>
                  </a:moveTo>
                  <a:cubicBezTo>
                    <a:pt x="36" y="195"/>
                    <a:pt x="32" y="196"/>
                    <a:pt x="27" y="197"/>
                  </a:cubicBezTo>
                  <a:cubicBezTo>
                    <a:pt x="27" y="191"/>
                    <a:pt x="27" y="184"/>
                    <a:pt x="27" y="178"/>
                  </a:cubicBezTo>
                  <a:cubicBezTo>
                    <a:pt x="32" y="177"/>
                    <a:pt x="36" y="175"/>
                    <a:pt x="41" y="174"/>
                  </a:cubicBezTo>
                  <a:cubicBezTo>
                    <a:pt x="41" y="181"/>
                    <a:pt x="41" y="187"/>
                    <a:pt x="41" y="194"/>
                  </a:cubicBezTo>
                  <a:close/>
                  <a:moveTo>
                    <a:pt x="41" y="154"/>
                  </a:moveTo>
                  <a:cubicBezTo>
                    <a:pt x="36" y="155"/>
                    <a:pt x="32" y="156"/>
                    <a:pt x="27" y="157"/>
                  </a:cubicBezTo>
                  <a:cubicBezTo>
                    <a:pt x="27" y="151"/>
                    <a:pt x="27" y="145"/>
                    <a:pt x="27" y="138"/>
                  </a:cubicBezTo>
                  <a:cubicBezTo>
                    <a:pt x="32" y="137"/>
                    <a:pt x="36" y="136"/>
                    <a:pt x="41" y="134"/>
                  </a:cubicBezTo>
                  <a:cubicBezTo>
                    <a:pt x="41" y="141"/>
                    <a:pt x="41" y="147"/>
                    <a:pt x="41" y="154"/>
                  </a:cubicBezTo>
                  <a:close/>
                  <a:moveTo>
                    <a:pt x="27" y="99"/>
                  </a:moveTo>
                  <a:cubicBezTo>
                    <a:pt x="41" y="94"/>
                    <a:pt x="41" y="94"/>
                    <a:pt x="41" y="94"/>
                  </a:cubicBezTo>
                  <a:cubicBezTo>
                    <a:pt x="41" y="114"/>
                    <a:pt x="41" y="114"/>
                    <a:pt x="41" y="114"/>
                  </a:cubicBezTo>
                  <a:cubicBezTo>
                    <a:pt x="27" y="118"/>
                    <a:pt x="27" y="118"/>
                    <a:pt x="27" y="118"/>
                  </a:cubicBezTo>
                  <a:lnTo>
                    <a:pt x="27" y="99"/>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sp>
        <p:nvSpPr>
          <p:cNvPr id="53" name="圆角矩形 52"/>
          <p:cNvSpPr/>
          <p:nvPr/>
        </p:nvSpPr>
        <p:spPr>
          <a:xfrm>
            <a:off x="2710830" y="3628754"/>
            <a:ext cx="6816757" cy="864096"/>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3214886" y="3772770"/>
            <a:ext cx="5928130" cy="584775"/>
          </a:xfrm>
          <a:prstGeom prst="rect">
            <a:avLst/>
          </a:prstGeom>
          <a:noFill/>
        </p:spPr>
        <p:txBody>
          <a:bodyPr wrap="square" rtlCol="0">
            <a:spAutoFit/>
          </a:bodyPr>
          <a:lstStyle/>
          <a:p>
            <a:pPr algn="ctr"/>
            <a:r>
              <a:rPr lang="en-US" altLang="zh-CN" sz="3200" dirty="0">
                <a:solidFill>
                  <a:schemeClr val="bg1"/>
                </a:solidFill>
                <a:latin typeface="微软雅黑" pitchFamily="34" charset="-122"/>
                <a:ea typeface="微软雅黑" pitchFamily="34" charset="-122"/>
              </a:rPr>
              <a:t>04</a:t>
            </a:r>
            <a:r>
              <a:rPr lang="zh-CN" altLang="en-US" sz="3200" dirty="0">
                <a:solidFill>
                  <a:schemeClr val="bg1"/>
                </a:solidFill>
                <a:latin typeface="微软雅黑" pitchFamily="34" charset="-122"/>
                <a:ea typeface="微软雅黑" pitchFamily="34" charset="-122"/>
              </a:rPr>
              <a:t>  </a:t>
            </a:r>
            <a:r>
              <a:rPr lang="en-US" altLang="zh-CN" sz="3200" dirty="0">
                <a:solidFill>
                  <a:schemeClr val="bg1"/>
                </a:solidFill>
                <a:latin typeface="微软雅黑" pitchFamily="34" charset="-122"/>
                <a:ea typeface="微软雅黑" pitchFamily="34" charset="-122"/>
              </a:rPr>
              <a:t>|   </a:t>
            </a:r>
            <a:r>
              <a:rPr lang="zh-CN" altLang="en-US" sz="3200" dirty="0">
                <a:solidFill>
                  <a:schemeClr val="bg1"/>
                </a:solidFill>
                <a:latin typeface="微软雅黑" pitchFamily="34" charset="-122"/>
                <a:ea typeface="微软雅黑" pitchFamily="34" charset="-122"/>
                <a:sym typeface="方正兰亭黑_GBK" pitchFamily="2" charset="-122"/>
              </a:rPr>
              <a:t>互联网营销优势</a:t>
            </a:r>
            <a:endParaRPr lang="en-US" altLang="zh-CN" sz="3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5" name="Rectangle 4"/>
          <p:cNvSpPr txBox="1">
            <a:spLocks noChangeArrowheads="1"/>
          </p:cNvSpPr>
          <p:nvPr/>
        </p:nvSpPr>
        <p:spPr bwMode="auto">
          <a:xfrm>
            <a:off x="4222998" y="4708874"/>
            <a:ext cx="3744416" cy="376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Introduction Of Atmospheric</a:t>
            </a:r>
          </a:p>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Business Plan Startup Plan PPT Template, </a:t>
            </a:r>
          </a:p>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Complete Framework</a:t>
            </a:r>
            <a:endParaRPr 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6848656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1+#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42" presetClass="entr" presetSubtype="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1000"/>
                                        <p:tgtEl>
                                          <p:spTgt spid="54"/>
                                        </p:tgtEl>
                                      </p:cBhvr>
                                    </p:animEffect>
                                    <p:anim calcmode="lin" valueType="num">
                                      <p:cBhvr>
                                        <p:cTn id="23" dur="1000" fill="hold"/>
                                        <p:tgtEl>
                                          <p:spTgt spid="54"/>
                                        </p:tgtEl>
                                        <p:attrNameLst>
                                          <p:attrName>ppt_x</p:attrName>
                                        </p:attrNameLst>
                                      </p:cBhvr>
                                      <p:tavLst>
                                        <p:tav tm="0">
                                          <p:val>
                                            <p:strVal val="#ppt_x"/>
                                          </p:val>
                                        </p:tav>
                                        <p:tav tm="100000">
                                          <p:val>
                                            <p:strVal val="#ppt_x"/>
                                          </p:val>
                                        </p:tav>
                                      </p:tavLst>
                                    </p:anim>
                                    <p:anim calcmode="lin" valueType="num">
                                      <p:cBhvr>
                                        <p:cTn id="24" dur="1000" fill="hold"/>
                                        <p:tgtEl>
                                          <p:spTgt spid="54"/>
                                        </p:tgtEl>
                                        <p:attrNameLst>
                                          <p:attrName>ppt_y</p:attrName>
                                        </p:attrNameLst>
                                      </p:cBhvr>
                                      <p:tavLst>
                                        <p:tav tm="0">
                                          <p:val>
                                            <p:strVal val="#ppt_y+.1"/>
                                          </p:val>
                                        </p:tav>
                                        <p:tav tm="100000">
                                          <p:val>
                                            <p:strVal val="#ppt_y"/>
                                          </p:val>
                                        </p:tav>
                                      </p:tavLst>
                                    </p:anim>
                                  </p:childTnLst>
                                </p:cTn>
                              </p:par>
                            </p:childTnLst>
                          </p:cTn>
                        </p:par>
                        <p:par>
                          <p:cTn id="25" fill="hold">
                            <p:stCondLst>
                              <p:cond delay="3250"/>
                            </p:stCondLst>
                            <p:childTnLst>
                              <p:par>
                                <p:cTn id="26" presetID="12" presetClass="entr" presetSubtype="4"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
                                        <p:tgtEl>
                                          <p:spTgt spid="44"/>
                                        </p:tgtEl>
                                        <p:attrNameLst>
                                          <p:attrName>ppt_y</p:attrName>
                                        </p:attrNameLst>
                                      </p:cBhvr>
                                      <p:tavLst>
                                        <p:tav tm="0">
                                          <p:val>
                                            <p:strVal val="#ppt_y+#ppt_h*1.125000"/>
                                          </p:val>
                                        </p:tav>
                                        <p:tav tm="100000">
                                          <p:val>
                                            <p:strVal val="#ppt_y"/>
                                          </p:val>
                                        </p:tav>
                                      </p:tavLst>
                                    </p:anim>
                                    <p:animEffect transition="in" filter="wipe(up)">
                                      <p:cBhvr>
                                        <p:cTn id="29" dur="1000"/>
                                        <p:tgtEl>
                                          <p:spTgt spid="44"/>
                                        </p:tgtEl>
                                      </p:cBhvr>
                                    </p:animEffect>
                                  </p:childTnLst>
                                </p:cTn>
                              </p:par>
                            </p:childTnLst>
                          </p:cTn>
                        </p:par>
                        <p:par>
                          <p:cTn id="30" fill="hold">
                            <p:stCondLst>
                              <p:cond delay="4250"/>
                            </p:stCondLst>
                            <p:childTnLst>
                              <p:par>
                                <p:cTn id="31" presetID="22" presetClass="entr" presetSubtype="8" fill="hold" grpId="0"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left)">
                                      <p:cBhvr>
                                        <p:cTn id="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sp>
        <p:nvSpPr>
          <p:cNvPr id="155" name="椭圆 154"/>
          <p:cNvSpPr/>
          <p:nvPr/>
        </p:nvSpPr>
        <p:spPr>
          <a:xfrm>
            <a:off x="2436019" y="1240632"/>
            <a:ext cx="7327900" cy="4979193"/>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6" name="组合 155"/>
          <p:cNvGrpSpPr/>
          <p:nvPr/>
        </p:nvGrpSpPr>
        <p:grpSpPr>
          <a:xfrm>
            <a:off x="2428875" y="1477169"/>
            <a:ext cx="7337425" cy="4691063"/>
            <a:chOff x="2428875" y="1082675"/>
            <a:chExt cx="7337425" cy="4691063"/>
          </a:xfrm>
          <a:solidFill>
            <a:schemeClr val="bg1">
              <a:lumMod val="75000"/>
            </a:schemeClr>
          </a:solidFill>
        </p:grpSpPr>
        <p:sp>
          <p:nvSpPr>
            <p:cNvPr id="157" name="Freeform 503"/>
            <p:cNvSpPr>
              <a:spLocks noEditPoints="1"/>
            </p:cNvSpPr>
            <p:nvPr/>
          </p:nvSpPr>
          <p:spPr bwMode="auto">
            <a:xfrm>
              <a:off x="4738688" y="1892300"/>
              <a:ext cx="1371600" cy="1450975"/>
            </a:xfrm>
            <a:custGeom>
              <a:avLst/>
              <a:gdLst>
                <a:gd name="T0" fmla="*/ 12 w 864"/>
                <a:gd name="T1" fmla="*/ 26 h 914"/>
                <a:gd name="T2" fmla="*/ 14 w 864"/>
                <a:gd name="T3" fmla="*/ 0 h 914"/>
                <a:gd name="T4" fmla="*/ 26 w 864"/>
                <a:gd name="T5" fmla="*/ 14 h 914"/>
                <a:gd name="T6" fmla="*/ 853 w 864"/>
                <a:gd name="T7" fmla="*/ 891 h 914"/>
                <a:gd name="T8" fmla="*/ 850 w 864"/>
                <a:gd name="T9" fmla="*/ 914 h 914"/>
                <a:gd name="T10" fmla="*/ 864 w 864"/>
                <a:gd name="T11" fmla="*/ 903 h 914"/>
                <a:gd name="T12" fmla="*/ 803 w 864"/>
                <a:gd name="T13" fmla="*/ 865 h 914"/>
                <a:gd name="T14" fmla="*/ 803 w 864"/>
                <a:gd name="T15" fmla="*/ 839 h 914"/>
                <a:gd name="T16" fmla="*/ 815 w 864"/>
                <a:gd name="T17" fmla="*/ 851 h 914"/>
                <a:gd name="T18" fmla="*/ 753 w 864"/>
                <a:gd name="T19" fmla="*/ 813 h 914"/>
                <a:gd name="T20" fmla="*/ 753 w 864"/>
                <a:gd name="T21" fmla="*/ 787 h 914"/>
                <a:gd name="T22" fmla="*/ 768 w 864"/>
                <a:gd name="T23" fmla="*/ 799 h 914"/>
                <a:gd name="T24" fmla="*/ 704 w 864"/>
                <a:gd name="T25" fmla="*/ 759 h 914"/>
                <a:gd name="T26" fmla="*/ 704 w 864"/>
                <a:gd name="T27" fmla="*/ 735 h 914"/>
                <a:gd name="T28" fmla="*/ 718 w 864"/>
                <a:gd name="T29" fmla="*/ 747 h 914"/>
                <a:gd name="T30" fmla="*/ 654 w 864"/>
                <a:gd name="T31" fmla="*/ 707 h 914"/>
                <a:gd name="T32" fmla="*/ 657 w 864"/>
                <a:gd name="T33" fmla="*/ 681 h 914"/>
                <a:gd name="T34" fmla="*/ 668 w 864"/>
                <a:gd name="T35" fmla="*/ 695 h 914"/>
                <a:gd name="T36" fmla="*/ 605 w 864"/>
                <a:gd name="T37" fmla="*/ 655 h 914"/>
                <a:gd name="T38" fmla="*/ 607 w 864"/>
                <a:gd name="T39" fmla="*/ 629 h 914"/>
                <a:gd name="T40" fmla="*/ 619 w 864"/>
                <a:gd name="T41" fmla="*/ 643 h 914"/>
                <a:gd name="T42" fmla="*/ 555 w 864"/>
                <a:gd name="T43" fmla="*/ 603 h 914"/>
                <a:gd name="T44" fmla="*/ 557 w 864"/>
                <a:gd name="T45" fmla="*/ 577 h 914"/>
                <a:gd name="T46" fmla="*/ 569 w 864"/>
                <a:gd name="T47" fmla="*/ 591 h 914"/>
                <a:gd name="T48" fmla="*/ 508 w 864"/>
                <a:gd name="T49" fmla="*/ 551 h 914"/>
                <a:gd name="T50" fmla="*/ 508 w 864"/>
                <a:gd name="T51" fmla="*/ 525 h 914"/>
                <a:gd name="T52" fmla="*/ 520 w 864"/>
                <a:gd name="T53" fmla="*/ 537 h 914"/>
                <a:gd name="T54" fmla="*/ 458 w 864"/>
                <a:gd name="T55" fmla="*/ 496 h 914"/>
                <a:gd name="T56" fmla="*/ 458 w 864"/>
                <a:gd name="T57" fmla="*/ 473 h 914"/>
                <a:gd name="T58" fmla="*/ 470 w 864"/>
                <a:gd name="T59" fmla="*/ 485 h 914"/>
                <a:gd name="T60" fmla="*/ 409 w 864"/>
                <a:gd name="T61" fmla="*/ 444 h 914"/>
                <a:gd name="T62" fmla="*/ 409 w 864"/>
                <a:gd name="T63" fmla="*/ 421 h 914"/>
                <a:gd name="T64" fmla="*/ 420 w 864"/>
                <a:gd name="T65" fmla="*/ 433 h 914"/>
                <a:gd name="T66" fmla="*/ 359 w 864"/>
                <a:gd name="T67" fmla="*/ 392 h 914"/>
                <a:gd name="T68" fmla="*/ 359 w 864"/>
                <a:gd name="T69" fmla="*/ 366 h 914"/>
                <a:gd name="T70" fmla="*/ 371 w 864"/>
                <a:gd name="T71" fmla="*/ 381 h 914"/>
                <a:gd name="T72" fmla="*/ 309 w 864"/>
                <a:gd name="T73" fmla="*/ 340 h 914"/>
                <a:gd name="T74" fmla="*/ 309 w 864"/>
                <a:gd name="T75" fmla="*/ 314 h 914"/>
                <a:gd name="T76" fmla="*/ 321 w 864"/>
                <a:gd name="T77" fmla="*/ 329 h 914"/>
                <a:gd name="T78" fmla="*/ 260 w 864"/>
                <a:gd name="T79" fmla="*/ 289 h 914"/>
                <a:gd name="T80" fmla="*/ 260 w 864"/>
                <a:gd name="T81" fmla="*/ 263 h 914"/>
                <a:gd name="T82" fmla="*/ 274 w 864"/>
                <a:gd name="T83" fmla="*/ 277 h 914"/>
                <a:gd name="T84" fmla="*/ 210 w 864"/>
                <a:gd name="T85" fmla="*/ 237 h 914"/>
                <a:gd name="T86" fmla="*/ 210 w 864"/>
                <a:gd name="T87" fmla="*/ 211 h 914"/>
                <a:gd name="T88" fmla="*/ 224 w 864"/>
                <a:gd name="T89" fmla="*/ 222 h 914"/>
                <a:gd name="T90" fmla="*/ 161 w 864"/>
                <a:gd name="T91" fmla="*/ 182 h 914"/>
                <a:gd name="T92" fmla="*/ 163 w 864"/>
                <a:gd name="T93" fmla="*/ 159 h 914"/>
                <a:gd name="T94" fmla="*/ 175 w 864"/>
                <a:gd name="T95" fmla="*/ 170 h 914"/>
                <a:gd name="T96" fmla="*/ 111 w 864"/>
                <a:gd name="T97" fmla="*/ 130 h 914"/>
                <a:gd name="T98" fmla="*/ 113 w 864"/>
                <a:gd name="T99" fmla="*/ 104 h 914"/>
                <a:gd name="T100" fmla="*/ 125 w 864"/>
                <a:gd name="T101" fmla="*/ 118 h 914"/>
                <a:gd name="T102" fmla="*/ 61 w 864"/>
                <a:gd name="T103" fmla="*/ 78 h 914"/>
                <a:gd name="T104" fmla="*/ 64 w 864"/>
                <a:gd name="T105" fmla="*/ 52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4" h="914">
                  <a:moveTo>
                    <a:pt x="26" y="14"/>
                  </a:moveTo>
                  <a:lnTo>
                    <a:pt x="12" y="26"/>
                  </a:lnTo>
                  <a:lnTo>
                    <a:pt x="0" y="12"/>
                  </a:lnTo>
                  <a:lnTo>
                    <a:pt x="14" y="0"/>
                  </a:lnTo>
                  <a:lnTo>
                    <a:pt x="26" y="14"/>
                  </a:lnTo>
                  <a:lnTo>
                    <a:pt x="26" y="14"/>
                  </a:lnTo>
                  <a:close/>
                  <a:moveTo>
                    <a:pt x="864" y="903"/>
                  </a:moveTo>
                  <a:lnTo>
                    <a:pt x="853" y="891"/>
                  </a:lnTo>
                  <a:lnTo>
                    <a:pt x="841" y="903"/>
                  </a:lnTo>
                  <a:lnTo>
                    <a:pt x="850" y="914"/>
                  </a:lnTo>
                  <a:lnTo>
                    <a:pt x="864" y="903"/>
                  </a:lnTo>
                  <a:lnTo>
                    <a:pt x="864" y="903"/>
                  </a:lnTo>
                  <a:close/>
                  <a:moveTo>
                    <a:pt x="815" y="851"/>
                  </a:moveTo>
                  <a:lnTo>
                    <a:pt x="803" y="865"/>
                  </a:lnTo>
                  <a:lnTo>
                    <a:pt x="791" y="851"/>
                  </a:lnTo>
                  <a:lnTo>
                    <a:pt x="803" y="839"/>
                  </a:lnTo>
                  <a:lnTo>
                    <a:pt x="815" y="851"/>
                  </a:lnTo>
                  <a:lnTo>
                    <a:pt x="815" y="851"/>
                  </a:lnTo>
                  <a:close/>
                  <a:moveTo>
                    <a:pt x="768" y="799"/>
                  </a:moveTo>
                  <a:lnTo>
                    <a:pt x="753" y="813"/>
                  </a:lnTo>
                  <a:lnTo>
                    <a:pt x="742" y="799"/>
                  </a:lnTo>
                  <a:lnTo>
                    <a:pt x="753" y="787"/>
                  </a:lnTo>
                  <a:lnTo>
                    <a:pt x="768" y="799"/>
                  </a:lnTo>
                  <a:lnTo>
                    <a:pt x="768" y="799"/>
                  </a:lnTo>
                  <a:close/>
                  <a:moveTo>
                    <a:pt x="718" y="747"/>
                  </a:moveTo>
                  <a:lnTo>
                    <a:pt x="704" y="759"/>
                  </a:lnTo>
                  <a:lnTo>
                    <a:pt x="692" y="747"/>
                  </a:lnTo>
                  <a:lnTo>
                    <a:pt x="704" y="735"/>
                  </a:lnTo>
                  <a:lnTo>
                    <a:pt x="718" y="747"/>
                  </a:lnTo>
                  <a:lnTo>
                    <a:pt x="718" y="747"/>
                  </a:lnTo>
                  <a:close/>
                  <a:moveTo>
                    <a:pt x="668" y="695"/>
                  </a:moveTo>
                  <a:lnTo>
                    <a:pt x="654" y="707"/>
                  </a:lnTo>
                  <a:lnTo>
                    <a:pt x="642" y="695"/>
                  </a:lnTo>
                  <a:lnTo>
                    <a:pt x="657" y="681"/>
                  </a:lnTo>
                  <a:lnTo>
                    <a:pt x="668" y="695"/>
                  </a:lnTo>
                  <a:lnTo>
                    <a:pt x="668" y="695"/>
                  </a:lnTo>
                  <a:close/>
                  <a:moveTo>
                    <a:pt x="619" y="643"/>
                  </a:moveTo>
                  <a:lnTo>
                    <a:pt x="605" y="655"/>
                  </a:lnTo>
                  <a:lnTo>
                    <a:pt x="593" y="640"/>
                  </a:lnTo>
                  <a:lnTo>
                    <a:pt x="607" y="629"/>
                  </a:lnTo>
                  <a:lnTo>
                    <a:pt x="619" y="643"/>
                  </a:lnTo>
                  <a:lnTo>
                    <a:pt x="619" y="643"/>
                  </a:lnTo>
                  <a:close/>
                  <a:moveTo>
                    <a:pt x="569" y="591"/>
                  </a:moveTo>
                  <a:lnTo>
                    <a:pt x="555" y="603"/>
                  </a:lnTo>
                  <a:lnTo>
                    <a:pt x="543" y="589"/>
                  </a:lnTo>
                  <a:lnTo>
                    <a:pt x="557" y="577"/>
                  </a:lnTo>
                  <a:lnTo>
                    <a:pt x="569" y="591"/>
                  </a:lnTo>
                  <a:lnTo>
                    <a:pt x="569" y="591"/>
                  </a:lnTo>
                  <a:close/>
                  <a:moveTo>
                    <a:pt x="520" y="537"/>
                  </a:moveTo>
                  <a:lnTo>
                    <a:pt x="508" y="551"/>
                  </a:lnTo>
                  <a:lnTo>
                    <a:pt x="494" y="537"/>
                  </a:lnTo>
                  <a:lnTo>
                    <a:pt x="508" y="525"/>
                  </a:lnTo>
                  <a:lnTo>
                    <a:pt x="520" y="537"/>
                  </a:lnTo>
                  <a:lnTo>
                    <a:pt x="520" y="537"/>
                  </a:lnTo>
                  <a:close/>
                  <a:moveTo>
                    <a:pt x="470" y="485"/>
                  </a:moveTo>
                  <a:lnTo>
                    <a:pt x="458" y="496"/>
                  </a:lnTo>
                  <a:lnTo>
                    <a:pt x="444" y="485"/>
                  </a:lnTo>
                  <a:lnTo>
                    <a:pt x="458" y="473"/>
                  </a:lnTo>
                  <a:lnTo>
                    <a:pt x="470" y="485"/>
                  </a:lnTo>
                  <a:lnTo>
                    <a:pt x="470" y="485"/>
                  </a:lnTo>
                  <a:close/>
                  <a:moveTo>
                    <a:pt x="420" y="433"/>
                  </a:moveTo>
                  <a:lnTo>
                    <a:pt x="409" y="444"/>
                  </a:lnTo>
                  <a:lnTo>
                    <a:pt x="394" y="433"/>
                  </a:lnTo>
                  <a:lnTo>
                    <a:pt x="409" y="421"/>
                  </a:lnTo>
                  <a:lnTo>
                    <a:pt x="420" y="433"/>
                  </a:lnTo>
                  <a:lnTo>
                    <a:pt x="420" y="433"/>
                  </a:lnTo>
                  <a:close/>
                  <a:moveTo>
                    <a:pt x="371" y="381"/>
                  </a:moveTo>
                  <a:lnTo>
                    <a:pt x="359" y="392"/>
                  </a:lnTo>
                  <a:lnTo>
                    <a:pt x="347" y="381"/>
                  </a:lnTo>
                  <a:lnTo>
                    <a:pt x="359" y="366"/>
                  </a:lnTo>
                  <a:lnTo>
                    <a:pt x="371" y="381"/>
                  </a:lnTo>
                  <a:lnTo>
                    <a:pt x="371" y="381"/>
                  </a:lnTo>
                  <a:close/>
                  <a:moveTo>
                    <a:pt x="321" y="329"/>
                  </a:moveTo>
                  <a:lnTo>
                    <a:pt x="309" y="340"/>
                  </a:lnTo>
                  <a:lnTo>
                    <a:pt x="298" y="326"/>
                  </a:lnTo>
                  <a:lnTo>
                    <a:pt x="309" y="314"/>
                  </a:lnTo>
                  <a:lnTo>
                    <a:pt x="321" y="329"/>
                  </a:lnTo>
                  <a:lnTo>
                    <a:pt x="321" y="329"/>
                  </a:lnTo>
                  <a:close/>
                  <a:moveTo>
                    <a:pt x="274" y="277"/>
                  </a:moveTo>
                  <a:lnTo>
                    <a:pt x="260" y="289"/>
                  </a:lnTo>
                  <a:lnTo>
                    <a:pt x="248" y="274"/>
                  </a:lnTo>
                  <a:lnTo>
                    <a:pt x="260" y="263"/>
                  </a:lnTo>
                  <a:lnTo>
                    <a:pt x="274" y="277"/>
                  </a:lnTo>
                  <a:lnTo>
                    <a:pt x="274" y="277"/>
                  </a:lnTo>
                  <a:close/>
                  <a:moveTo>
                    <a:pt x="224" y="222"/>
                  </a:moveTo>
                  <a:lnTo>
                    <a:pt x="210" y="237"/>
                  </a:lnTo>
                  <a:lnTo>
                    <a:pt x="198" y="222"/>
                  </a:lnTo>
                  <a:lnTo>
                    <a:pt x="210" y="211"/>
                  </a:lnTo>
                  <a:lnTo>
                    <a:pt x="224" y="222"/>
                  </a:lnTo>
                  <a:lnTo>
                    <a:pt x="224" y="222"/>
                  </a:lnTo>
                  <a:close/>
                  <a:moveTo>
                    <a:pt x="175" y="170"/>
                  </a:moveTo>
                  <a:lnTo>
                    <a:pt x="161" y="182"/>
                  </a:lnTo>
                  <a:lnTo>
                    <a:pt x="149" y="170"/>
                  </a:lnTo>
                  <a:lnTo>
                    <a:pt x="163" y="159"/>
                  </a:lnTo>
                  <a:lnTo>
                    <a:pt x="175" y="170"/>
                  </a:lnTo>
                  <a:lnTo>
                    <a:pt x="175" y="170"/>
                  </a:lnTo>
                  <a:close/>
                  <a:moveTo>
                    <a:pt x="125" y="118"/>
                  </a:moveTo>
                  <a:lnTo>
                    <a:pt x="111" y="130"/>
                  </a:lnTo>
                  <a:lnTo>
                    <a:pt x="99" y="118"/>
                  </a:lnTo>
                  <a:lnTo>
                    <a:pt x="113" y="104"/>
                  </a:lnTo>
                  <a:lnTo>
                    <a:pt x="125" y="118"/>
                  </a:lnTo>
                  <a:lnTo>
                    <a:pt x="125" y="118"/>
                  </a:lnTo>
                  <a:close/>
                  <a:moveTo>
                    <a:pt x="76" y="66"/>
                  </a:moveTo>
                  <a:lnTo>
                    <a:pt x="61" y="78"/>
                  </a:lnTo>
                  <a:lnTo>
                    <a:pt x="50" y="64"/>
                  </a:lnTo>
                  <a:lnTo>
                    <a:pt x="64" y="52"/>
                  </a:lnTo>
                  <a:lnTo>
                    <a:pt x="76"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504"/>
            <p:cNvSpPr>
              <a:spLocks noEditPoints="1"/>
            </p:cNvSpPr>
            <p:nvPr/>
          </p:nvSpPr>
          <p:spPr bwMode="auto">
            <a:xfrm>
              <a:off x="6170613" y="2343150"/>
              <a:ext cx="2249488" cy="971550"/>
            </a:xfrm>
            <a:custGeom>
              <a:avLst/>
              <a:gdLst>
                <a:gd name="T0" fmla="*/ 1410 w 1417"/>
                <a:gd name="T1" fmla="*/ 0 h 612"/>
                <a:gd name="T2" fmla="*/ 1401 w 1417"/>
                <a:gd name="T3" fmla="*/ 23 h 612"/>
                <a:gd name="T4" fmla="*/ 17 w 1417"/>
                <a:gd name="T5" fmla="*/ 588 h 612"/>
                <a:gd name="T6" fmla="*/ 7 w 1417"/>
                <a:gd name="T7" fmla="*/ 612 h 612"/>
                <a:gd name="T8" fmla="*/ 83 w 1417"/>
                <a:gd name="T9" fmla="*/ 560 h 612"/>
                <a:gd name="T10" fmla="*/ 73 w 1417"/>
                <a:gd name="T11" fmla="*/ 583 h 612"/>
                <a:gd name="T12" fmla="*/ 149 w 1417"/>
                <a:gd name="T13" fmla="*/ 531 h 612"/>
                <a:gd name="T14" fmla="*/ 140 w 1417"/>
                <a:gd name="T15" fmla="*/ 555 h 612"/>
                <a:gd name="T16" fmla="*/ 218 w 1417"/>
                <a:gd name="T17" fmla="*/ 503 h 612"/>
                <a:gd name="T18" fmla="*/ 206 w 1417"/>
                <a:gd name="T19" fmla="*/ 527 h 612"/>
                <a:gd name="T20" fmla="*/ 284 w 1417"/>
                <a:gd name="T21" fmla="*/ 477 h 612"/>
                <a:gd name="T22" fmla="*/ 274 w 1417"/>
                <a:gd name="T23" fmla="*/ 501 h 612"/>
                <a:gd name="T24" fmla="*/ 350 w 1417"/>
                <a:gd name="T25" fmla="*/ 449 h 612"/>
                <a:gd name="T26" fmla="*/ 340 w 1417"/>
                <a:gd name="T27" fmla="*/ 472 h 612"/>
                <a:gd name="T28" fmla="*/ 416 w 1417"/>
                <a:gd name="T29" fmla="*/ 420 h 612"/>
                <a:gd name="T30" fmla="*/ 406 w 1417"/>
                <a:gd name="T31" fmla="*/ 444 h 612"/>
                <a:gd name="T32" fmla="*/ 482 w 1417"/>
                <a:gd name="T33" fmla="*/ 392 h 612"/>
                <a:gd name="T34" fmla="*/ 473 w 1417"/>
                <a:gd name="T35" fmla="*/ 416 h 612"/>
                <a:gd name="T36" fmla="*/ 548 w 1417"/>
                <a:gd name="T37" fmla="*/ 364 h 612"/>
                <a:gd name="T38" fmla="*/ 539 w 1417"/>
                <a:gd name="T39" fmla="*/ 387 h 612"/>
                <a:gd name="T40" fmla="*/ 614 w 1417"/>
                <a:gd name="T41" fmla="*/ 335 h 612"/>
                <a:gd name="T42" fmla="*/ 605 w 1417"/>
                <a:gd name="T43" fmla="*/ 359 h 612"/>
                <a:gd name="T44" fmla="*/ 680 w 1417"/>
                <a:gd name="T45" fmla="*/ 307 h 612"/>
                <a:gd name="T46" fmla="*/ 671 w 1417"/>
                <a:gd name="T47" fmla="*/ 330 h 612"/>
                <a:gd name="T48" fmla="*/ 747 w 1417"/>
                <a:gd name="T49" fmla="*/ 279 h 612"/>
                <a:gd name="T50" fmla="*/ 737 w 1417"/>
                <a:gd name="T51" fmla="*/ 302 h 612"/>
                <a:gd name="T52" fmla="*/ 813 w 1417"/>
                <a:gd name="T53" fmla="*/ 253 h 612"/>
                <a:gd name="T54" fmla="*/ 803 w 1417"/>
                <a:gd name="T55" fmla="*/ 276 h 612"/>
                <a:gd name="T56" fmla="*/ 879 w 1417"/>
                <a:gd name="T57" fmla="*/ 224 h 612"/>
                <a:gd name="T58" fmla="*/ 869 w 1417"/>
                <a:gd name="T59" fmla="*/ 248 h 612"/>
                <a:gd name="T60" fmla="*/ 945 w 1417"/>
                <a:gd name="T61" fmla="*/ 196 h 612"/>
                <a:gd name="T62" fmla="*/ 936 w 1417"/>
                <a:gd name="T63" fmla="*/ 219 h 612"/>
                <a:gd name="T64" fmla="*/ 1011 w 1417"/>
                <a:gd name="T65" fmla="*/ 167 h 612"/>
                <a:gd name="T66" fmla="*/ 1002 w 1417"/>
                <a:gd name="T67" fmla="*/ 191 h 612"/>
                <a:gd name="T68" fmla="*/ 1077 w 1417"/>
                <a:gd name="T69" fmla="*/ 139 h 612"/>
                <a:gd name="T70" fmla="*/ 1068 w 1417"/>
                <a:gd name="T71" fmla="*/ 163 h 612"/>
                <a:gd name="T72" fmla="*/ 1143 w 1417"/>
                <a:gd name="T73" fmla="*/ 111 h 612"/>
                <a:gd name="T74" fmla="*/ 1134 w 1417"/>
                <a:gd name="T75" fmla="*/ 134 h 612"/>
                <a:gd name="T76" fmla="*/ 1212 w 1417"/>
                <a:gd name="T77" fmla="*/ 82 h 612"/>
                <a:gd name="T78" fmla="*/ 1200 w 1417"/>
                <a:gd name="T79" fmla="*/ 106 h 612"/>
                <a:gd name="T80" fmla="*/ 1278 w 1417"/>
                <a:gd name="T81" fmla="*/ 54 h 612"/>
                <a:gd name="T82" fmla="*/ 1269 w 1417"/>
                <a:gd name="T83" fmla="*/ 78 h 612"/>
                <a:gd name="T84" fmla="*/ 1344 w 1417"/>
                <a:gd name="T85" fmla="*/ 2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17" h="612">
                  <a:moveTo>
                    <a:pt x="1401" y="23"/>
                  </a:moveTo>
                  <a:lnTo>
                    <a:pt x="1394" y="7"/>
                  </a:lnTo>
                  <a:lnTo>
                    <a:pt x="1410" y="0"/>
                  </a:lnTo>
                  <a:lnTo>
                    <a:pt x="1417" y="16"/>
                  </a:lnTo>
                  <a:lnTo>
                    <a:pt x="1401" y="23"/>
                  </a:lnTo>
                  <a:lnTo>
                    <a:pt x="1401" y="23"/>
                  </a:lnTo>
                  <a:close/>
                  <a:moveTo>
                    <a:pt x="7" y="612"/>
                  </a:moveTo>
                  <a:lnTo>
                    <a:pt x="0" y="595"/>
                  </a:lnTo>
                  <a:lnTo>
                    <a:pt x="17" y="588"/>
                  </a:lnTo>
                  <a:lnTo>
                    <a:pt x="24" y="604"/>
                  </a:lnTo>
                  <a:lnTo>
                    <a:pt x="7" y="612"/>
                  </a:lnTo>
                  <a:lnTo>
                    <a:pt x="7" y="612"/>
                  </a:lnTo>
                  <a:close/>
                  <a:moveTo>
                    <a:pt x="73" y="583"/>
                  </a:moveTo>
                  <a:lnTo>
                    <a:pt x="66" y="567"/>
                  </a:lnTo>
                  <a:lnTo>
                    <a:pt x="83" y="560"/>
                  </a:lnTo>
                  <a:lnTo>
                    <a:pt x="90" y="576"/>
                  </a:lnTo>
                  <a:lnTo>
                    <a:pt x="73" y="583"/>
                  </a:lnTo>
                  <a:lnTo>
                    <a:pt x="73" y="583"/>
                  </a:lnTo>
                  <a:close/>
                  <a:moveTo>
                    <a:pt x="140" y="555"/>
                  </a:moveTo>
                  <a:lnTo>
                    <a:pt x="132" y="538"/>
                  </a:lnTo>
                  <a:lnTo>
                    <a:pt x="149" y="531"/>
                  </a:lnTo>
                  <a:lnTo>
                    <a:pt x="156" y="548"/>
                  </a:lnTo>
                  <a:lnTo>
                    <a:pt x="140" y="555"/>
                  </a:lnTo>
                  <a:lnTo>
                    <a:pt x="140" y="555"/>
                  </a:lnTo>
                  <a:close/>
                  <a:moveTo>
                    <a:pt x="206" y="527"/>
                  </a:moveTo>
                  <a:lnTo>
                    <a:pt x="199" y="510"/>
                  </a:lnTo>
                  <a:lnTo>
                    <a:pt x="218" y="503"/>
                  </a:lnTo>
                  <a:lnTo>
                    <a:pt x="222" y="519"/>
                  </a:lnTo>
                  <a:lnTo>
                    <a:pt x="206" y="527"/>
                  </a:lnTo>
                  <a:lnTo>
                    <a:pt x="206" y="527"/>
                  </a:lnTo>
                  <a:close/>
                  <a:moveTo>
                    <a:pt x="274" y="501"/>
                  </a:moveTo>
                  <a:lnTo>
                    <a:pt x="267" y="484"/>
                  </a:lnTo>
                  <a:lnTo>
                    <a:pt x="284" y="477"/>
                  </a:lnTo>
                  <a:lnTo>
                    <a:pt x="291" y="493"/>
                  </a:lnTo>
                  <a:lnTo>
                    <a:pt x="274" y="501"/>
                  </a:lnTo>
                  <a:lnTo>
                    <a:pt x="274" y="501"/>
                  </a:lnTo>
                  <a:close/>
                  <a:moveTo>
                    <a:pt x="340" y="472"/>
                  </a:moveTo>
                  <a:lnTo>
                    <a:pt x="333" y="456"/>
                  </a:lnTo>
                  <a:lnTo>
                    <a:pt x="350" y="449"/>
                  </a:lnTo>
                  <a:lnTo>
                    <a:pt x="357" y="465"/>
                  </a:lnTo>
                  <a:lnTo>
                    <a:pt x="340" y="472"/>
                  </a:lnTo>
                  <a:lnTo>
                    <a:pt x="340" y="472"/>
                  </a:lnTo>
                  <a:close/>
                  <a:moveTo>
                    <a:pt x="406" y="444"/>
                  </a:moveTo>
                  <a:lnTo>
                    <a:pt x="399" y="427"/>
                  </a:lnTo>
                  <a:lnTo>
                    <a:pt x="416" y="420"/>
                  </a:lnTo>
                  <a:lnTo>
                    <a:pt x="423" y="437"/>
                  </a:lnTo>
                  <a:lnTo>
                    <a:pt x="406" y="444"/>
                  </a:lnTo>
                  <a:lnTo>
                    <a:pt x="406" y="444"/>
                  </a:lnTo>
                  <a:close/>
                  <a:moveTo>
                    <a:pt x="473" y="416"/>
                  </a:moveTo>
                  <a:lnTo>
                    <a:pt x="466" y="399"/>
                  </a:lnTo>
                  <a:lnTo>
                    <a:pt x="482" y="392"/>
                  </a:lnTo>
                  <a:lnTo>
                    <a:pt x="489" y="408"/>
                  </a:lnTo>
                  <a:lnTo>
                    <a:pt x="473" y="416"/>
                  </a:lnTo>
                  <a:lnTo>
                    <a:pt x="473" y="416"/>
                  </a:lnTo>
                  <a:close/>
                  <a:moveTo>
                    <a:pt x="539" y="387"/>
                  </a:moveTo>
                  <a:lnTo>
                    <a:pt x="532" y="371"/>
                  </a:lnTo>
                  <a:lnTo>
                    <a:pt x="548" y="364"/>
                  </a:lnTo>
                  <a:lnTo>
                    <a:pt x="555" y="380"/>
                  </a:lnTo>
                  <a:lnTo>
                    <a:pt x="539" y="387"/>
                  </a:lnTo>
                  <a:lnTo>
                    <a:pt x="539" y="387"/>
                  </a:lnTo>
                  <a:close/>
                  <a:moveTo>
                    <a:pt x="605" y="359"/>
                  </a:moveTo>
                  <a:lnTo>
                    <a:pt x="598" y="342"/>
                  </a:lnTo>
                  <a:lnTo>
                    <a:pt x="614" y="335"/>
                  </a:lnTo>
                  <a:lnTo>
                    <a:pt x="621" y="352"/>
                  </a:lnTo>
                  <a:lnTo>
                    <a:pt x="605" y="359"/>
                  </a:lnTo>
                  <a:lnTo>
                    <a:pt x="605" y="359"/>
                  </a:lnTo>
                  <a:close/>
                  <a:moveTo>
                    <a:pt x="671" y="330"/>
                  </a:moveTo>
                  <a:lnTo>
                    <a:pt x="664" y="314"/>
                  </a:lnTo>
                  <a:lnTo>
                    <a:pt x="680" y="307"/>
                  </a:lnTo>
                  <a:lnTo>
                    <a:pt x="688" y="323"/>
                  </a:lnTo>
                  <a:lnTo>
                    <a:pt x="671" y="330"/>
                  </a:lnTo>
                  <a:lnTo>
                    <a:pt x="671" y="330"/>
                  </a:lnTo>
                  <a:close/>
                  <a:moveTo>
                    <a:pt x="737" y="302"/>
                  </a:moveTo>
                  <a:lnTo>
                    <a:pt x="730" y="286"/>
                  </a:lnTo>
                  <a:lnTo>
                    <a:pt x="747" y="279"/>
                  </a:lnTo>
                  <a:lnTo>
                    <a:pt x="754" y="295"/>
                  </a:lnTo>
                  <a:lnTo>
                    <a:pt x="737" y="302"/>
                  </a:lnTo>
                  <a:lnTo>
                    <a:pt x="737" y="302"/>
                  </a:lnTo>
                  <a:close/>
                  <a:moveTo>
                    <a:pt x="803" y="276"/>
                  </a:moveTo>
                  <a:lnTo>
                    <a:pt x="796" y="260"/>
                  </a:lnTo>
                  <a:lnTo>
                    <a:pt x="813" y="253"/>
                  </a:lnTo>
                  <a:lnTo>
                    <a:pt x="820" y="269"/>
                  </a:lnTo>
                  <a:lnTo>
                    <a:pt x="803" y="276"/>
                  </a:lnTo>
                  <a:lnTo>
                    <a:pt x="803" y="276"/>
                  </a:lnTo>
                  <a:close/>
                  <a:moveTo>
                    <a:pt x="869" y="248"/>
                  </a:moveTo>
                  <a:lnTo>
                    <a:pt x="862" y="231"/>
                  </a:lnTo>
                  <a:lnTo>
                    <a:pt x="879" y="224"/>
                  </a:lnTo>
                  <a:lnTo>
                    <a:pt x="886" y="241"/>
                  </a:lnTo>
                  <a:lnTo>
                    <a:pt x="869" y="248"/>
                  </a:lnTo>
                  <a:lnTo>
                    <a:pt x="869" y="248"/>
                  </a:lnTo>
                  <a:close/>
                  <a:moveTo>
                    <a:pt x="936" y="219"/>
                  </a:moveTo>
                  <a:lnTo>
                    <a:pt x="928" y="203"/>
                  </a:lnTo>
                  <a:lnTo>
                    <a:pt x="945" y="196"/>
                  </a:lnTo>
                  <a:lnTo>
                    <a:pt x="952" y="212"/>
                  </a:lnTo>
                  <a:lnTo>
                    <a:pt x="936" y="219"/>
                  </a:lnTo>
                  <a:lnTo>
                    <a:pt x="936" y="219"/>
                  </a:lnTo>
                  <a:close/>
                  <a:moveTo>
                    <a:pt x="1002" y="191"/>
                  </a:moveTo>
                  <a:lnTo>
                    <a:pt x="995" y="175"/>
                  </a:lnTo>
                  <a:lnTo>
                    <a:pt x="1011" y="167"/>
                  </a:lnTo>
                  <a:lnTo>
                    <a:pt x="1018" y="184"/>
                  </a:lnTo>
                  <a:lnTo>
                    <a:pt x="1002" y="191"/>
                  </a:lnTo>
                  <a:lnTo>
                    <a:pt x="1002" y="191"/>
                  </a:lnTo>
                  <a:close/>
                  <a:moveTo>
                    <a:pt x="1068" y="163"/>
                  </a:moveTo>
                  <a:lnTo>
                    <a:pt x="1061" y="146"/>
                  </a:lnTo>
                  <a:lnTo>
                    <a:pt x="1077" y="139"/>
                  </a:lnTo>
                  <a:lnTo>
                    <a:pt x="1084" y="156"/>
                  </a:lnTo>
                  <a:lnTo>
                    <a:pt x="1068" y="163"/>
                  </a:lnTo>
                  <a:lnTo>
                    <a:pt x="1068" y="163"/>
                  </a:lnTo>
                  <a:close/>
                  <a:moveTo>
                    <a:pt x="1134" y="134"/>
                  </a:moveTo>
                  <a:lnTo>
                    <a:pt x="1127" y="118"/>
                  </a:lnTo>
                  <a:lnTo>
                    <a:pt x="1143" y="111"/>
                  </a:lnTo>
                  <a:lnTo>
                    <a:pt x="1150" y="127"/>
                  </a:lnTo>
                  <a:lnTo>
                    <a:pt x="1134" y="134"/>
                  </a:lnTo>
                  <a:lnTo>
                    <a:pt x="1134" y="134"/>
                  </a:lnTo>
                  <a:close/>
                  <a:moveTo>
                    <a:pt x="1200" y="106"/>
                  </a:moveTo>
                  <a:lnTo>
                    <a:pt x="1193" y="90"/>
                  </a:lnTo>
                  <a:lnTo>
                    <a:pt x="1212" y="82"/>
                  </a:lnTo>
                  <a:lnTo>
                    <a:pt x="1217" y="99"/>
                  </a:lnTo>
                  <a:lnTo>
                    <a:pt x="1200" y="106"/>
                  </a:lnTo>
                  <a:lnTo>
                    <a:pt x="1200" y="106"/>
                  </a:lnTo>
                  <a:close/>
                  <a:moveTo>
                    <a:pt x="1269" y="78"/>
                  </a:moveTo>
                  <a:lnTo>
                    <a:pt x="1261" y="61"/>
                  </a:lnTo>
                  <a:lnTo>
                    <a:pt x="1278" y="54"/>
                  </a:lnTo>
                  <a:lnTo>
                    <a:pt x="1285" y="71"/>
                  </a:lnTo>
                  <a:lnTo>
                    <a:pt x="1269" y="78"/>
                  </a:lnTo>
                  <a:lnTo>
                    <a:pt x="1269" y="78"/>
                  </a:lnTo>
                  <a:close/>
                  <a:moveTo>
                    <a:pt x="1335" y="52"/>
                  </a:moveTo>
                  <a:lnTo>
                    <a:pt x="1328" y="35"/>
                  </a:lnTo>
                  <a:lnTo>
                    <a:pt x="1344" y="28"/>
                  </a:lnTo>
                  <a:lnTo>
                    <a:pt x="1351" y="45"/>
                  </a:lnTo>
                  <a:lnTo>
                    <a:pt x="133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505"/>
            <p:cNvSpPr>
              <a:spLocks noEditPoints="1"/>
            </p:cNvSpPr>
            <p:nvPr/>
          </p:nvSpPr>
          <p:spPr bwMode="auto">
            <a:xfrm>
              <a:off x="3717925" y="3328988"/>
              <a:ext cx="2347913" cy="679450"/>
            </a:xfrm>
            <a:custGeom>
              <a:avLst/>
              <a:gdLst>
                <a:gd name="T0" fmla="*/ 5 w 1479"/>
                <a:gd name="T1" fmla="*/ 428 h 428"/>
                <a:gd name="T2" fmla="*/ 19 w 1479"/>
                <a:gd name="T3" fmla="*/ 406 h 428"/>
                <a:gd name="T4" fmla="*/ 1463 w 1479"/>
                <a:gd name="T5" fmla="*/ 24 h 428"/>
                <a:gd name="T6" fmla="*/ 1474 w 1479"/>
                <a:gd name="T7" fmla="*/ 0 h 428"/>
                <a:gd name="T8" fmla="*/ 1394 w 1479"/>
                <a:gd name="T9" fmla="*/ 43 h 428"/>
                <a:gd name="T10" fmla="*/ 1406 w 1479"/>
                <a:gd name="T11" fmla="*/ 21 h 428"/>
                <a:gd name="T12" fmla="*/ 1323 w 1479"/>
                <a:gd name="T13" fmla="*/ 61 h 428"/>
                <a:gd name="T14" fmla="*/ 1337 w 1479"/>
                <a:gd name="T15" fmla="*/ 40 h 428"/>
                <a:gd name="T16" fmla="*/ 1255 w 1479"/>
                <a:gd name="T17" fmla="*/ 80 h 428"/>
                <a:gd name="T18" fmla="*/ 1266 w 1479"/>
                <a:gd name="T19" fmla="*/ 59 h 428"/>
                <a:gd name="T20" fmla="*/ 1184 w 1479"/>
                <a:gd name="T21" fmla="*/ 99 h 428"/>
                <a:gd name="T22" fmla="*/ 1198 w 1479"/>
                <a:gd name="T23" fmla="*/ 78 h 428"/>
                <a:gd name="T24" fmla="*/ 1115 w 1479"/>
                <a:gd name="T25" fmla="*/ 120 h 428"/>
                <a:gd name="T26" fmla="*/ 1127 w 1479"/>
                <a:gd name="T27" fmla="*/ 97 h 428"/>
                <a:gd name="T28" fmla="*/ 1047 w 1479"/>
                <a:gd name="T29" fmla="*/ 139 h 428"/>
                <a:gd name="T30" fmla="*/ 1059 w 1479"/>
                <a:gd name="T31" fmla="*/ 116 h 428"/>
                <a:gd name="T32" fmla="*/ 976 w 1479"/>
                <a:gd name="T33" fmla="*/ 158 h 428"/>
                <a:gd name="T34" fmla="*/ 990 w 1479"/>
                <a:gd name="T35" fmla="*/ 135 h 428"/>
                <a:gd name="T36" fmla="*/ 907 w 1479"/>
                <a:gd name="T37" fmla="*/ 177 h 428"/>
                <a:gd name="T38" fmla="*/ 919 w 1479"/>
                <a:gd name="T39" fmla="*/ 156 h 428"/>
                <a:gd name="T40" fmla="*/ 839 w 1479"/>
                <a:gd name="T41" fmla="*/ 196 h 428"/>
                <a:gd name="T42" fmla="*/ 851 w 1479"/>
                <a:gd name="T43" fmla="*/ 175 h 428"/>
                <a:gd name="T44" fmla="*/ 768 w 1479"/>
                <a:gd name="T45" fmla="*/ 215 h 428"/>
                <a:gd name="T46" fmla="*/ 782 w 1479"/>
                <a:gd name="T47" fmla="*/ 194 h 428"/>
                <a:gd name="T48" fmla="*/ 700 w 1479"/>
                <a:gd name="T49" fmla="*/ 234 h 428"/>
                <a:gd name="T50" fmla="*/ 711 w 1479"/>
                <a:gd name="T51" fmla="*/ 213 h 428"/>
                <a:gd name="T52" fmla="*/ 631 w 1479"/>
                <a:gd name="T53" fmla="*/ 255 h 428"/>
                <a:gd name="T54" fmla="*/ 643 w 1479"/>
                <a:gd name="T55" fmla="*/ 232 h 428"/>
                <a:gd name="T56" fmla="*/ 560 w 1479"/>
                <a:gd name="T57" fmla="*/ 274 h 428"/>
                <a:gd name="T58" fmla="*/ 572 w 1479"/>
                <a:gd name="T59" fmla="*/ 250 h 428"/>
                <a:gd name="T60" fmla="*/ 492 w 1479"/>
                <a:gd name="T61" fmla="*/ 293 h 428"/>
                <a:gd name="T62" fmla="*/ 504 w 1479"/>
                <a:gd name="T63" fmla="*/ 269 h 428"/>
                <a:gd name="T64" fmla="*/ 421 w 1479"/>
                <a:gd name="T65" fmla="*/ 312 h 428"/>
                <a:gd name="T66" fmla="*/ 435 w 1479"/>
                <a:gd name="T67" fmla="*/ 291 h 428"/>
                <a:gd name="T68" fmla="*/ 352 w 1479"/>
                <a:gd name="T69" fmla="*/ 331 h 428"/>
                <a:gd name="T70" fmla="*/ 364 w 1479"/>
                <a:gd name="T71" fmla="*/ 309 h 428"/>
                <a:gd name="T72" fmla="*/ 284 w 1479"/>
                <a:gd name="T73" fmla="*/ 350 h 428"/>
                <a:gd name="T74" fmla="*/ 296 w 1479"/>
                <a:gd name="T75" fmla="*/ 328 h 428"/>
                <a:gd name="T76" fmla="*/ 213 w 1479"/>
                <a:gd name="T77" fmla="*/ 369 h 428"/>
                <a:gd name="T78" fmla="*/ 227 w 1479"/>
                <a:gd name="T79" fmla="*/ 347 h 428"/>
                <a:gd name="T80" fmla="*/ 145 w 1479"/>
                <a:gd name="T81" fmla="*/ 390 h 428"/>
                <a:gd name="T82" fmla="*/ 156 w 1479"/>
                <a:gd name="T83" fmla="*/ 366 h 428"/>
                <a:gd name="T84" fmla="*/ 76 w 1479"/>
                <a:gd name="T85" fmla="*/ 40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9" h="428">
                  <a:moveTo>
                    <a:pt x="19" y="406"/>
                  </a:moveTo>
                  <a:lnTo>
                    <a:pt x="24" y="423"/>
                  </a:lnTo>
                  <a:lnTo>
                    <a:pt x="5" y="428"/>
                  </a:lnTo>
                  <a:lnTo>
                    <a:pt x="0" y="411"/>
                  </a:lnTo>
                  <a:lnTo>
                    <a:pt x="19" y="406"/>
                  </a:lnTo>
                  <a:lnTo>
                    <a:pt x="19" y="406"/>
                  </a:lnTo>
                  <a:close/>
                  <a:moveTo>
                    <a:pt x="1474" y="0"/>
                  </a:moveTo>
                  <a:lnTo>
                    <a:pt x="1479" y="19"/>
                  </a:lnTo>
                  <a:lnTo>
                    <a:pt x="1463" y="24"/>
                  </a:lnTo>
                  <a:lnTo>
                    <a:pt x="1458" y="5"/>
                  </a:lnTo>
                  <a:lnTo>
                    <a:pt x="1474" y="0"/>
                  </a:lnTo>
                  <a:lnTo>
                    <a:pt x="1474" y="0"/>
                  </a:lnTo>
                  <a:close/>
                  <a:moveTo>
                    <a:pt x="1406" y="21"/>
                  </a:moveTo>
                  <a:lnTo>
                    <a:pt x="1411" y="38"/>
                  </a:lnTo>
                  <a:lnTo>
                    <a:pt x="1394" y="43"/>
                  </a:lnTo>
                  <a:lnTo>
                    <a:pt x="1389" y="26"/>
                  </a:lnTo>
                  <a:lnTo>
                    <a:pt x="1406" y="21"/>
                  </a:lnTo>
                  <a:lnTo>
                    <a:pt x="1406" y="21"/>
                  </a:lnTo>
                  <a:close/>
                  <a:moveTo>
                    <a:pt x="1337" y="40"/>
                  </a:moveTo>
                  <a:lnTo>
                    <a:pt x="1342" y="57"/>
                  </a:lnTo>
                  <a:lnTo>
                    <a:pt x="1323" y="61"/>
                  </a:lnTo>
                  <a:lnTo>
                    <a:pt x="1318" y="45"/>
                  </a:lnTo>
                  <a:lnTo>
                    <a:pt x="1337" y="40"/>
                  </a:lnTo>
                  <a:lnTo>
                    <a:pt x="1337" y="40"/>
                  </a:lnTo>
                  <a:close/>
                  <a:moveTo>
                    <a:pt x="1266" y="59"/>
                  </a:moveTo>
                  <a:lnTo>
                    <a:pt x="1271" y="76"/>
                  </a:lnTo>
                  <a:lnTo>
                    <a:pt x="1255" y="80"/>
                  </a:lnTo>
                  <a:lnTo>
                    <a:pt x="1250" y="64"/>
                  </a:lnTo>
                  <a:lnTo>
                    <a:pt x="1266" y="59"/>
                  </a:lnTo>
                  <a:lnTo>
                    <a:pt x="1266" y="59"/>
                  </a:lnTo>
                  <a:close/>
                  <a:moveTo>
                    <a:pt x="1198" y="78"/>
                  </a:moveTo>
                  <a:lnTo>
                    <a:pt x="1203" y="95"/>
                  </a:lnTo>
                  <a:lnTo>
                    <a:pt x="1184" y="99"/>
                  </a:lnTo>
                  <a:lnTo>
                    <a:pt x="1179" y="83"/>
                  </a:lnTo>
                  <a:lnTo>
                    <a:pt x="1198" y="78"/>
                  </a:lnTo>
                  <a:lnTo>
                    <a:pt x="1198" y="78"/>
                  </a:lnTo>
                  <a:close/>
                  <a:moveTo>
                    <a:pt x="1127" y="97"/>
                  </a:moveTo>
                  <a:lnTo>
                    <a:pt x="1132" y="116"/>
                  </a:lnTo>
                  <a:lnTo>
                    <a:pt x="1115" y="120"/>
                  </a:lnTo>
                  <a:lnTo>
                    <a:pt x="1111" y="102"/>
                  </a:lnTo>
                  <a:lnTo>
                    <a:pt x="1127" y="97"/>
                  </a:lnTo>
                  <a:lnTo>
                    <a:pt x="1127" y="97"/>
                  </a:lnTo>
                  <a:close/>
                  <a:moveTo>
                    <a:pt x="1059" y="116"/>
                  </a:moveTo>
                  <a:lnTo>
                    <a:pt x="1063" y="135"/>
                  </a:lnTo>
                  <a:lnTo>
                    <a:pt x="1047" y="139"/>
                  </a:lnTo>
                  <a:lnTo>
                    <a:pt x="1042" y="120"/>
                  </a:lnTo>
                  <a:lnTo>
                    <a:pt x="1059" y="116"/>
                  </a:lnTo>
                  <a:lnTo>
                    <a:pt x="1059" y="116"/>
                  </a:lnTo>
                  <a:close/>
                  <a:moveTo>
                    <a:pt x="990" y="135"/>
                  </a:moveTo>
                  <a:lnTo>
                    <a:pt x="995" y="154"/>
                  </a:lnTo>
                  <a:lnTo>
                    <a:pt x="976" y="158"/>
                  </a:lnTo>
                  <a:lnTo>
                    <a:pt x="971" y="139"/>
                  </a:lnTo>
                  <a:lnTo>
                    <a:pt x="990" y="135"/>
                  </a:lnTo>
                  <a:lnTo>
                    <a:pt x="990" y="135"/>
                  </a:lnTo>
                  <a:close/>
                  <a:moveTo>
                    <a:pt x="919" y="156"/>
                  </a:moveTo>
                  <a:lnTo>
                    <a:pt x="924" y="172"/>
                  </a:lnTo>
                  <a:lnTo>
                    <a:pt x="907" y="177"/>
                  </a:lnTo>
                  <a:lnTo>
                    <a:pt x="903" y="161"/>
                  </a:lnTo>
                  <a:lnTo>
                    <a:pt x="919" y="156"/>
                  </a:lnTo>
                  <a:lnTo>
                    <a:pt x="919" y="156"/>
                  </a:lnTo>
                  <a:close/>
                  <a:moveTo>
                    <a:pt x="851" y="175"/>
                  </a:moveTo>
                  <a:lnTo>
                    <a:pt x="856" y="191"/>
                  </a:lnTo>
                  <a:lnTo>
                    <a:pt x="839" y="196"/>
                  </a:lnTo>
                  <a:lnTo>
                    <a:pt x="834" y="180"/>
                  </a:lnTo>
                  <a:lnTo>
                    <a:pt x="851" y="175"/>
                  </a:lnTo>
                  <a:lnTo>
                    <a:pt x="851" y="175"/>
                  </a:lnTo>
                  <a:close/>
                  <a:moveTo>
                    <a:pt x="782" y="194"/>
                  </a:moveTo>
                  <a:lnTo>
                    <a:pt x="787" y="210"/>
                  </a:lnTo>
                  <a:lnTo>
                    <a:pt x="768" y="215"/>
                  </a:lnTo>
                  <a:lnTo>
                    <a:pt x="763" y="198"/>
                  </a:lnTo>
                  <a:lnTo>
                    <a:pt x="782" y="194"/>
                  </a:lnTo>
                  <a:lnTo>
                    <a:pt x="782" y="194"/>
                  </a:lnTo>
                  <a:close/>
                  <a:moveTo>
                    <a:pt x="711" y="213"/>
                  </a:moveTo>
                  <a:lnTo>
                    <a:pt x="716" y="229"/>
                  </a:lnTo>
                  <a:lnTo>
                    <a:pt x="700" y="234"/>
                  </a:lnTo>
                  <a:lnTo>
                    <a:pt x="695" y="217"/>
                  </a:lnTo>
                  <a:lnTo>
                    <a:pt x="711" y="213"/>
                  </a:lnTo>
                  <a:lnTo>
                    <a:pt x="711" y="213"/>
                  </a:lnTo>
                  <a:close/>
                  <a:moveTo>
                    <a:pt x="643" y="232"/>
                  </a:moveTo>
                  <a:lnTo>
                    <a:pt x="648" y="250"/>
                  </a:lnTo>
                  <a:lnTo>
                    <a:pt x="631" y="255"/>
                  </a:lnTo>
                  <a:lnTo>
                    <a:pt x="626" y="236"/>
                  </a:lnTo>
                  <a:lnTo>
                    <a:pt x="643" y="232"/>
                  </a:lnTo>
                  <a:lnTo>
                    <a:pt x="643" y="232"/>
                  </a:lnTo>
                  <a:close/>
                  <a:moveTo>
                    <a:pt x="572" y="250"/>
                  </a:moveTo>
                  <a:lnTo>
                    <a:pt x="579" y="269"/>
                  </a:lnTo>
                  <a:lnTo>
                    <a:pt x="560" y="274"/>
                  </a:lnTo>
                  <a:lnTo>
                    <a:pt x="556" y="255"/>
                  </a:lnTo>
                  <a:lnTo>
                    <a:pt x="572" y="250"/>
                  </a:lnTo>
                  <a:lnTo>
                    <a:pt x="572" y="250"/>
                  </a:lnTo>
                  <a:close/>
                  <a:moveTo>
                    <a:pt x="504" y="269"/>
                  </a:moveTo>
                  <a:lnTo>
                    <a:pt x="508" y="288"/>
                  </a:lnTo>
                  <a:lnTo>
                    <a:pt x="492" y="293"/>
                  </a:lnTo>
                  <a:lnTo>
                    <a:pt x="487" y="276"/>
                  </a:lnTo>
                  <a:lnTo>
                    <a:pt x="504" y="269"/>
                  </a:lnTo>
                  <a:lnTo>
                    <a:pt x="504" y="269"/>
                  </a:lnTo>
                  <a:close/>
                  <a:moveTo>
                    <a:pt x="435" y="291"/>
                  </a:moveTo>
                  <a:lnTo>
                    <a:pt x="440" y="307"/>
                  </a:lnTo>
                  <a:lnTo>
                    <a:pt x="421" y="312"/>
                  </a:lnTo>
                  <a:lnTo>
                    <a:pt x="416" y="295"/>
                  </a:lnTo>
                  <a:lnTo>
                    <a:pt x="435" y="291"/>
                  </a:lnTo>
                  <a:lnTo>
                    <a:pt x="435" y="291"/>
                  </a:lnTo>
                  <a:close/>
                  <a:moveTo>
                    <a:pt x="364" y="309"/>
                  </a:moveTo>
                  <a:lnTo>
                    <a:pt x="369" y="326"/>
                  </a:lnTo>
                  <a:lnTo>
                    <a:pt x="352" y="331"/>
                  </a:lnTo>
                  <a:lnTo>
                    <a:pt x="348" y="314"/>
                  </a:lnTo>
                  <a:lnTo>
                    <a:pt x="364" y="309"/>
                  </a:lnTo>
                  <a:lnTo>
                    <a:pt x="364" y="309"/>
                  </a:lnTo>
                  <a:close/>
                  <a:moveTo>
                    <a:pt x="296" y="328"/>
                  </a:moveTo>
                  <a:lnTo>
                    <a:pt x="300" y="345"/>
                  </a:lnTo>
                  <a:lnTo>
                    <a:pt x="284" y="350"/>
                  </a:lnTo>
                  <a:lnTo>
                    <a:pt x="279" y="333"/>
                  </a:lnTo>
                  <a:lnTo>
                    <a:pt x="296" y="328"/>
                  </a:lnTo>
                  <a:lnTo>
                    <a:pt x="296" y="328"/>
                  </a:lnTo>
                  <a:close/>
                  <a:moveTo>
                    <a:pt x="227" y="347"/>
                  </a:moveTo>
                  <a:lnTo>
                    <a:pt x="232" y="364"/>
                  </a:lnTo>
                  <a:lnTo>
                    <a:pt x="213" y="369"/>
                  </a:lnTo>
                  <a:lnTo>
                    <a:pt x="208" y="352"/>
                  </a:lnTo>
                  <a:lnTo>
                    <a:pt x="227" y="347"/>
                  </a:lnTo>
                  <a:lnTo>
                    <a:pt x="227" y="347"/>
                  </a:lnTo>
                  <a:close/>
                  <a:moveTo>
                    <a:pt x="156" y="366"/>
                  </a:moveTo>
                  <a:lnTo>
                    <a:pt x="161" y="385"/>
                  </a:lnTo>
                  <a:lnTo>
                    <a:pt x="145" y="390"/>
                  </a:lnTo>
                  <a:lnTo>
                    <a:pt x="140" y="371"/>
                  </a:lnTo>
                  <a:lnTo>
                    <a:pt x="156" y="366"/>
                  </a:lnTo>
                  <a:lnTo>
                    <a:pt x="156" y="366"/>
                  </a:lnTo>
                  <a:close/>
                  <a:moveTo>
                    <a:pt x="88" y="385"/>
                  </a:moveTo>
                  <a:lnTo>
                    <a:pt x="93" y="404"/>
                  </a:lnTo>
                  <a:lnTo>
                    <a:pt x="76" y="409"/>
                  </a:lnTo>
                  <a:lnTo>
                    <a:pt x="71" y="390"/>
                  </a:lnTo>
                  <a:lnTo>
                    <a:pt x="8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506"/>
            <p:cNvSpPr>
              <a:spLocks noEditPoints="1"/>
            </p:cNvSpPr>
            <p:nvPr/>
          </p:nvSpPr>
          <p:spPr bwMode="auto">
            <a:xfrm>
              <a:off x="6088063" y="3325813"/>
              <a:ext cx="1450975" cy="1341438"/>
            </a:xfrm>
            <a:custGeom>
              <a:avLst/>
              <a:gdLst>
                <a:gd name="T0" fmla="*/ 900 w 914"/>
                <a:gd name="T1" fmla="*/ 819 h 845"/>
                <a:gd name="T2" fmla="*/ 903 w 914"/>
                <a:gd name="T3" fmla="*/ 845 h 845"/>
                <a:gd name="T4" fmla="*/ 888 w 914"/>
                <a:gd name="T5" fmla="*/ 831 h 845"/>
                <a:gd name="T6" fmla="*/ 3 w 914"/>
                <a:gd name="T7" fmla="*/ 14 h 845"/>
                <a:gd name="T8" fmla="*/ 12 w 914"/>
                <a:gd name="T9" fmla="*/ 0 h 845"/>
                <a:gd name="T10" fmla="*/ 0 w 914"/>
                <a:gd name="T11" fmla="*/ 11 h 845"/>
                <a:gd name="T12" fmla="*/ 55 w 914"/>
                <a:gd name="T13" fmla="*/ 37 h 845"/>
                <a:gd name="T14" fmla="*/ 55 w 914"/>
                <a:gd name="T15" fmla="*/ 63 h 845"/>
                <a:gd name="T16" fmla="*/ 43 w 914"/>
                <a:gd name="T17" fmla="*/ 49 h 845"/>
                <a:gd name="T18" fmla="*/ 107 w 914"/>
                <a:gd name="T19" fmla="*/ 87 h 845"/>
                <a:gd name="T20" fmla="*/ 109 w 914"/>
                <a:gd name="T21" fmla="*/ 111 h 845"/>
                <a:gd name="T22" fmla="*/ 95 w 914"/>
                <a:gd name="T23" fmla="*/ 99 h 845"/>
                <a:gd name="T24" fmla="*/ 161 w 914"/>
                <a:gd name="T25" fmla="*/ 134 h 845"/>
                <a:gd name="T26" fmla="*/ 161 w 914"/>
                <a:gd name="T27" fmla="*/ 160 h 845"/>
                <a:gd name="T28" fmla="*/ 149 w 914"/>
                <a:gd name="T29" fmla="*/ 148 h 845"/>
                <a:gd name="T30" fmla="*/ 213 w 914"/>
                <a:gd name="T31" fmla="*/ 184 h 845"/>
                <a:gd name="T32" fmla="*/ 215 w 914"/>
                <a:gd name="T33" fmla="*/ 210 h 845"/>
                <a:gd name="T34" fmla="*/ 201 w 914"/>
                <a:gd name="T35" fmla="*/ 198 h 845"/>
                <a:gd name="T36" fmla="*/ 267 w 914"/>
                <a:gd name="T37" fmla="*/ 234 h 845"/>
                <a:gd name="T38" fmla="*/ 267 w 914"/>
                <a:gd name="T39" fmla="*/ 257 h 845"/>
                <a:gd name="T40" fmla="*/ 253 w 914"/>
                <a:gd name="T41" fmla="*/ 245 h 845"/>
                <a:gd name="T42" fmla="*/ 319 w 914"/>
                <a:gd name="T43" fmla="*/ 281 h 845"/>
                <a:gd name="T44" fmla="*/ 319 w 914"/>
                <a:gd name="T45" fmla="*/ 307 h 845"/>
                <a:gd name="T46" fmla="*/ 307 w 914"/>
                <a:gd name="T47" fmla="*/ 295 h 845"/>
                <a:gd name="T48" fmla="*/ 371 w 914"/>
                <a:gd name="T49" fmla="*/ 330 h 845"/>
                <a:gd name="T50" fmla="*/ 373 w 914"/>
                <a:gd name="T51" fmla="*/ 356 h 845"/>
                <a:gd name="T52" fmla="*/ 359 w 914"/>
                <a:gd name="T53" fmla="*/ 345 h 845"/>
                <a:gd name="T54" fmla="*/ 425 w 914"/>
                <a:gd name="T55" fmla="*/ 380 h 845"/>
                <a:gd name="T56" fmla="*/ 425 w 914"/>
                <a:gd name="T57" fmla="*/ 404 h 845"/>
                <a:gd name="T58" fmla="*/ 411 w 914"/>
                <a:gd name="T59" fmla="*/ 392 h 845"/>
                <a:gd name="T60" fmla="*/ 477 w 914"/>
                <a:gd name="T61" fmla="*/ 427 h 845"/>
                <a:gd name="T62" fmla="*/ 477 w 914"/>
                <a:gd name="T63" fmla="*/ 453 h 845"/>
                <a:gd name="T64" fmla="*/ 466 w 914"/>
                <a:gd name="T65" fmla="*/ 441 h 845"/>
                <a:gd name="T66" fmla="*/ 529 w 914"/>
                <a:gd name="T67" fmla="*/ 477 h 845"/>
                <a:gd name="T68" fmla="*/ 532 w 914"/>
                <a:gd name="T69" fmla="*/ 503 h 845"/>
                <a:gd name="T70" fmla="*/ 518 w 914"/>
                <a:gd name="T71" fmla="*/ 491 h 845"/>
                <a:gd name="T72" fmla="*/ 584 w 914"/>
                <a:gd name="T73" fmla="*/ 526 h 845"/>
                <a:gd name="T74" fmla="*/ 584 w 914"/>
                <a:gd name="T75" fmla="*/ 550 h 845"/>
                <a:gd name="T76" fmla="*/ 572 w 914"/>
                <a:gd name="T77" fmla="*/ 538 h 845"/>
                <a:gd name="T78" fmla="*/ 636 w 914"/>
                <a:gd name="T79" fmla="*/ 574 h 845"/>
                <a:gd name="T80" fmla="*/ 638 w 914"/>
                <a:gd name="T81" fmla="*/ 600 h 845"/>
                <a:gd name="T82" fmla="*/ 624 w 914"/>
                <a:gd name="T83" fmla="*/ 588 h 845"/>
                <a:gd name="T84" fmla="*/ 690 w 914"/>
                <a:gd name="T85" fmla="*/ 623 h 845"/>
                <a:gd name="T86" fmla="*/ 690 w 914"/>
                <a:gd name="T87" fmla="*/ 649 h 845"/>
                <a:gd name="T88" fmla="*/ 676 w 914"/>
                <a:gd name="T89" fmla="*/ 637 h 845"/>
                <a:gd name="T90" fmla="*/ 742 w 914"/>
                <a:gd name="T91" fmla="*/ 673 h 845"/>
                <a:gd name="T92" fmla="*/ 742 w 914"/>
                <a:gd name="T93" fmla="*/ 699 h 845"/>
                <a:gd name="T94" fmla="*/ 730 w 914"/>
                <a:gd name="T95" fmla="*/ 685 h 845"/>
                <a:gd name="T96" fmla="*/ 794 w 914"/>
                <a:gd name="T97" fmla="*/ 720 h 845"/>
                <a:gd name="T98" fmla="*/ 796 w 914"/>
                <a:gd name="T99" fmla="*/ 746 h 845"/>
                <a:gd name="T100" fmla="*/ 782 w 914"/>
                <a:gd name="T101" fmla="*/ 734 h 845"/>
                <a:gd name="T102" fmla="*/ 848 w 914"/>
                <a:gd name="T103" fmla="*/ 770 h 845"/>
                <a:gd name="T104" fmla="*/ 848 w 914"/>
                <a:gd name="T105" fmla="*/ 796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14" h="845">
                  <a:moveTo>
                    <a:pt x="888" y="831"/>
                  </a:moveTo>
                  <a:lnTo>
                    <a:pt x="900" y="819"/>
                  </a:lnTo>
                  <a:lnTo>
                    <a:pt x="914" y="831"/>
                  </a:lnTo>
                  <a:lnTo>
                    <a:pt x="903" y="845"/>
                  </a:lnTo>
                  <a:lnTo>
                    <a:pt x="888" y="831"/>
                  </a:lnTo>
                  <a:lnTo>
                    <a:pt x="888" y="831"/>
                  </a:lnTo>
                  <a:close/>
                  <a:moveTo>
                    <a:pt x="0" y="11"/>
                  </a:moveTo>
                  <a:lnTo>
                    <a:pt x="3" y="14"/>
                  </a:lnTo>
                  <a:lnTo>
                    <a:pt x="14" y="0"/>
                  </a:lnTo>
                  <a:lnTo>
                    <a:pt x="12" y="0"/>
                  </a:lnTo>
                  <a:lnTo>
                    <a:pt x="0" y="11"/>
                  </a:lnTo>
                  <a:lnTo>
                    <a:pt x="0" y="11"/>
                  </a:lnTo>
                  <a:close/>
                  <a:moveTo>
                    <a:pt x="43" y="49"/>
                  </a:moveTo>
                  <a:lnTo>
                    <a:pt x="55" y="37"/>
                  </a:lnTo>
                  <a:lnTo>
                    <a:pt x="69" y="49"/>
                  </a:lnTo>
                  <a:lnTo>
                    <a:pt x="55" y="63"/>
                  </a:lnTo>
                  <a:lnTo>
                    <a:pt x="43" y="49"/>
                  </a:lnTo>
                  <a:lnTo>
                    <a:pt x="43" y="49"/>
                  </a:lnTo>
                  <a:close/>
                  <a:moveTo>
                    <a:pt x="95" y="99"/>
                  </a:moveTo>
                  <a:lnTo>
                    <a:pt x="107" y="87"/>
                  </a:lnTo>
                  <a:lnTo>
                    <a:pt x="121" y="99"/>
                  </a:lnTo>
                  <a:lnTo>
                    <a:pt x="109" y="111"/>
                  </a:lnTo>
                  <a:lnTo>
                    <a:pt x="95" y="99"/>
                  </a:lnTo>
                  <a:lnTo>
                    <a:pt x="95" y="99"/>
                  </a:lnTo>
                  <a:close/>
                  <a:moveTo>
                    <a:pt x="149" y="148"/>
                  </a:moveTo>
                  <a:lnTo>
                    <a:pt x="161" y="134"/>
                  </a:lnTo>
                  <a:lnTo>
                    <a:pt x="173" y="146"/>
                  </a:lnTo>
                  <a:lnTo>
                    <a:pt x="161" y="160"/>
                  </a:lnTo>
                  <a:lnTo>
                    <a:pt x="149" y="148"/>
                  </a:lnTo>
                  <a:lnTo>
                    <a:pt x="149" y="148"/>
                  </a:lnTo>
                  <a:close/>
                  <a:moveTo>
                    <a:pt x="201" y="198"/>
                  </a:moveTo>
                  <a:lnTo>
                    <a:pt x="213" y="184"/>
                  </a:lnTo>
                  <a:lnTo>
                    <a:pt x="227" y="196"/>
                  </a:lnTo>
                  <a:lnTo>
                    <a:pt x="215" y="210"/>
                  </a:lnTo>
                  <a:lnTo>
                    <a:pt x="201" y="198"/>
                  </a:lnTo>
                  <a:lnTo>
                    <a:pt x="201" y="198"/>
                  </a:lnTo>
                  <a:close/>
                  <a:moveTo>
                    <a:pt x="253" y="245"/>
                  </a:moveTo>
                  <a:lnTo>
                    <a:pt x="267" y="234"/>
                  </a:lnTo>
                  <a:lnTo>
                    <a:pt x="279" y="245"/>
                  </a:lnTo>
                  <a:lnTo>
                    <a:pt x="267" y="257"/>
                  </a:lnTo>
                  <a:lnTo>
                    <a:pt x="253" y="245"/>
                  </a:lnTo>
                  <a:lnTo>
                    <a:pt x="253" y="245"/>
                  </a:lnTo>
                  <a:close/>
                  <a:moveTo>
                    <a:pt x="307" y="295"/>
                  </a:moveTo>
                  <a:lnTo>
                    <a:pt x="319" y="281"/>
                  </a:lnTo>
                  <a:lnTo>
                    <a:pt x="331" y="293"/>
                  </a:lnTo>
                  <a:lnTo>
                    <a:pt x="319" y="307"/>
                  </a:lnTo>
                  <a:lnTo>
                    <a:pt x="307" y="295"/>
                  </a:lnTo>
                  <a:lnTo>
                    <a:pt x="307" y="295"/>
                  </a:lnTo>
                  <a:close/>
                  <a:moveTo>
                    <a:pt x="359" y="345"/>
                  </a:moveTo>
                  <a:lnTo>
                    <a:pt x="371" y="330"/>
                  </a:lnTo>
                  <a:lnTo>
                    <a:pt x="385" y="342"/>
                  </a:lnTo>
                  <a:lnTo>
                    <a:pt x="373" y="356"/>
                  </a:lnTo>
                  <a:lnTo>
                    <a:pt x="359" y="345"/>
                  </a:lnTo>
                  <a:lnTo>
                    <a:pt x="359" y="345"/>
                  </a:lnTo>
                  <a:close/>
                  <a:moveTo>
                    <a:pt x="411" y="392"/>
                  </a:moveTo>
                  <a:lnTo>
                    <a:pt x="425" y="380"/>
                  </a:lnTo>
                  <a:lnTo>
                    <a:pt x="437" y="392"/>
                  </a:lnTo>
                  <a:lnTo>
                    <a:pt x="425" y="404"/>
                  </a:lnTo>
                  <a:lnTo>
                    <a:pt x="411" y="392"/>
                  </a:lnTo>
                  <a:lnTo>
                    <a:pt x="411" y="392"/>
                  </a:lnTo>
                  <a:close/>
                  <a:moveTo>
                    <a:pt x="466" y="441"/>
                  </a:moveTo>
                  <a:lnTo>
                    <a:pt x="477" y="427"/>
                  </a:lnTo>
                  <a:lnTo>
                    <a:pt x="492" y="441"/>
                  </a:lnTo>
                  <a:lnTo>
                    <a:pt x="477" y="453"/>
                  </a:lnTo>
                  <a:lnTo>
                    <a:pt x="466" y="441"/>
                  </a:lnTo>
                  <a:lnTo>
                    <a:pt x="466" y="441"/>
                  </a:lnTo>
                  <a:close/>
                  <a:moveTo>
                    <a:pt x="518" y="491"/>
                  </a:moveTo>
                  <a:lnTo>
                    <a:pt x="529" y="477"/>
                  </a:lnTo>
                  <a:lnTo>
                    <a:pt x="543" y="489"/>
                  </a:lnTo>
                  <a:lnTo>
                    <a:pt x="532" y="503"/>
                  </a:lnTo>
                  <a:lnTo>
                    <a:pt x="518" y="491"/>
                  </a:lnTo>
                  <a:lnTo>
                    <a:pt x="518" y="491"/>
                  </a:lnTo>
                  <a:close/>
                  <a:moveTo>
                    <a:pt x="572" y="538"/>
                  </a:moveTo>
                  <a:lnTo>
                    <a:pt x="584" y="526"/>
                  </a:lnTo>
                  <a:lnTo>
                    <a:pt x="595" y="538"/>
                  </a:lnTo>
                  <a:lnTo>
                    <a:pt x="584" y="550"/>
                  </a:lnTo>
                  <a:lnTo>
                    <a:pt x="572" y="538"/>
                  </a:lnTo>
                  <a:lnTo>
                    <a:pt x="572" y="538"/>
                  </a:lnTo>
                  <a:close/>
                  <a:moveTo>
                    <a:pt x="624" y="588"/>
                  </a:moveTo>
                  <a:lnTo>
                    <a:pt x="636" y="574"/>
                  </a:lnTo>
                  <a:lnTo>
                    <a:pt x="650" y="588"/>
                  </a:lnTo>
                  <a:lnTo>
                    <a:pt x="638" y="600"/>
                  </a:lnTo>
                  <a:lnTo>
                    <a:pt x="624" y="588"/>
                  </a:lnTo>
                  <a:lnTo>
                    <a:pt x="624" y="588"/>
                  </a:lnTo>
                  <a:close/>
                  <a:moveTo>
                    <a:pt x="676" y="637"/>
                  </a:moveTo>
                  <a:lnTo>
                    <a:pt x="690" y="623"/>
                  </a:lnTo>
                  <a:lnTo>
                    <a:pt x="702" y="635"/>
                  </a:lnTo>
                  <a:lnTo>
                    <a:pt x="690" y="649"/>
                  </a:lnTo>
                  <a:lnTo>
                    <a:pt x="676" y="637"/>
                  </a:lnTo>
                  <a:lnTo>
                    <a:pt x="676" y="637"/>
                  </a:lnTo>
                  <a:close/>
                  <a:moveTo>
                    <a:pt x="730" y="685"/>
                  </a:moveTo>
                  <a:lnTo>
                    <a:pt x="742" y="673"/>
                  </a:lnTo>
                  <a:lnTo>
                    <a:pt x="756" y="685"/>
                  </a:lnTo>
                  <a:lnTo>
                    <a:pt x="742" y="699"/>
                  </a:lnTo>
                  <a:lnTo>
                    <a:pt x="730" y="685"/>
                  </a:lnTo>
                  <a:lnTo>
                    <a:pt x="730" y="685"/>
                  </a:lnTo>
                  <a:close/>
                  <a:moveTo>
                    <a:pt x="782" y="734"/>
                  </a:moveTo>
                  <a:lnTo>
                    <a:pt x="794" y="720"/>
                  </a:lnTo>
                  <a:lnTo>
                    <a:pt x="808" y="734"/>
                  </a:lnTo>
                  <a:lnTo>
                    <a:pt x="796" y="746"/>
                  </a:lnTo>
                  <a:lnTo>
                    <a:pt x="782" y="734"/>
                  </a:lnTo>
                  <a:lnTo>
                    <a:pt x="782" y="734"/>
                  </a:lnTo>
                  <a:close/>
                  <a:moveTo>
                    <a:pt x="836" y="784"/>
                  </a:moveTo>
                  <a:lnTo>
                    <a:pt x="848" y="770"/>
                  </a:lnTo>
                  <a:lnTo>
                    <a:pt x="860" y="782"/>
                  </a:lnTo>
                  <a:lnTo>
                    <a:pt x="848" y="796"/>
                  </a:lnTo>
                  <a:lnTo>
                    <a:pt x="836" y="7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507"/>
            <p:cNvSpPr>
              <a:spLocks noEditPoints="1"/>
            </p:cNvSpPr>
            <p:nvPr/>
          </p:nvSpPr>
          <p:spPr bwMode="auto">
            <a:xfrm>
              <a:off x="6253163" y="4641850"/>
              <a:ext cx="1282700" cy="619125"/>
            </a:xfrm>
            <a:custGeom>
              <a:avLst/>
              <a:gdLst>
                <a:gd name="T0" fmla="*/ 784 w 808"/>
                <a:gd name="T1" fmla="*/ 9 h 390"/>
                <a:gd name="T2" fmla="*/ 808 w 808"/>
                <a:gd name="T3" fmla="*/ 16 h 390"/>
                <a:gd name="T4" fmla="*/ 791 w 808"/>
                <a:gd name="T5" fmla="*/ 23 h 390"/>
                <a:gd name="T6" fmla="*/ 0 w 808"/>
                <a:gd name="T7" fmla="*/ 373 h 390"/>
                <a:gd name="T8" fmla="*/ 24 w 808"/>
                <a:gd name="T9" fmla="*/ 382 h 390"/>
                <a:gd name="T10" fmla="*/ 7 w 808"/>
                <a:gd name="T11" fmla="*/ 390 h 390"/>
                <a:gd name="T12" fmla="*/ 66 w 808"/>
                <a:gd name="T13" fmla="*/ 342 h 390"/>
                <a:gd name="T14" fmla="*/ 90 w 808"/>
                <a:gd name="T15" fmla="*/ 352 h 390"/>
                <a:gd name="T16" fmla="*/ 73 w 808"/>
                <a:gd name="T17" fmla="*/ 359 h 390"/>
                <a:gd name="T18" fmla="*/ 130 w 808"/>
                <a:gd name="T19" fmla="*/ 312 h 390"/>
                <a:gd name="T20" fmla="*/ 156 w 808"/>
                <a:gd name="T21" fmla="*/ 321 h 390"/>
                <a:gd name="T22" fmla="*/ 140 w 808"/>
                <a:gd name="T23" fmla="*/ 328 h 390"/>
                <a:gd name="T24" fmla="*/ 196 w 808"/>
                <a:gd name="T25" fmla="*/ 283 h 390"/>
                <a:gd name="T26" fmla="*/ 220 w 808"/>
                <a:gd name="T27" fmla="*/ 290 h 390"/>
                <a:gd name="T28" fmla="*/ 203 w 808"/>
                <a:gd name="T29" fmla="*/ 297 h 390"/>
                <a:gd name="T30" fmla="*/ 262 w 808"/>
                <a:gd name="T31" fmla="*/ 253 h 390"/>
                <a:gd name="T32" fmla="*/ 286 w 808"/>
                <a:gd name="T33" fmla="*/ 260 h 390"/>
                <a:gd name="T34" fmla="*/ 269 w 808"/>
                <a:gd name="T35" fmla="*/ 269 h 390"/>
                <a:gd name="T36" fmla="*/ 326 w 808"/>
                <a:gd name="T37" fmla="*/ 222 h 390"/>
                <a:gd name="T38" fmla="*/ 350 w 808"/>
                <a:gd name="T39" fmla="*/ 229 h 390"/>
                <a:gd name="T40" fmla="*/ 333 w 808"/>
                <a:gd name="T41" fmla="*/ 238 h 390"/>
                <a:gd name="T42" fmla="*/ 392 w 808"/>
                <a:gd name="T43" fmla="*/ 191 h 390"/>
                <a:gd name="T44" fmla="*/ 416 w 808"/>
                <a:gd name="T45" fmla="*/ 201 h 390"/>
                <a:gd name="T46" fmla="*/ 399 w 808"/>
                <a:gd name="T47" fmla="*/ 208 h 390"/>
                <a:gd name="T48" fmla="*/ 458 w 808"/>
                <a:gd name="T49" fmla="*/ 160 h 390"/>
                <a:gd name="T50" fmla="*/ 482 w 808"/>
                <a:gd name="T51" fmla="*/ 170 h 390"/>
                <a:gd name="T52" fmla="*/ 465 w 808"/>
                <a:gd name="T53" fmla="*/ 177 h 390"/>
                <a:gd name="T54" fmla="*/ 522 w 808"/>
                <a:gd name="T55" fmla="*/ 130 h 390"/>
                <a:gd name="T56" fmla="*/ 546 w 808"/>
                <a:gd name="T57" fmla="*/ 139 h 390"/>
                <a:gd name="T58" fmla="*/ 529 w 808"/>
                <a:gd name="T59" fmla="*/ 146 h 390"/>
                <a:gd name="T60" fmla="*/ 588 w 808"/>
                <a:gd name="T61" fmla="*/ 99 h 390"/>
                <a:gd name="T62" fmla="*/ 612 w 808"/>
                <a:gd name="T63" fmla="*/ 108 h 390"/>
                <a:gd name="T64" fmla="*/ 595 w 808"/>
                <a:gd name="T65" fmla="*/ 116 h 390"/>
                <a:gd name="T66" fmla="*/ 652 w 808"/>
                <a:gd name="T67" fmla="*/ 68 h 390"/>
                <a:gd name="T68" fmla="*/ 676 w 808"/>
                <a:gd name="T69" fmla="*/ 78 h 390"/>
                <a:gd name="T70" fmla="*/ 662 w 808"/>
                <a:gd name="T71" fmla="*/ 85 h 390"/>
                <a:gd name="T72" fmla="*/ 718 w 808"/>
                <a:gd name="T73" fmla="*/ 38 h 390"/>
                <a:gd name="T74" fmla="*/ 742 w 808"/>
                <a:gd name="T75" fmla="*/ 47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8" h="390">
                  <a:moveTo>
                    <a:pt x="791" y="23"/>
                  </a:moveTo>
                  <a:lnTo>
                    <a:pt x="784" y="9"/>
                  </a:lnTo>
                  <a:lnTo>
                    <a:pt x="799" y="0"/>
                  </a:lnTo>
                  <a:lnTo>
                    <a:pt x="808" y="16"/>
                  </a:lnTo>
                  <a:lnTo>
                    <a:pt x="791" y="23"/>
                  </a:lnTo>
                  <a:lnTo>
                    <a:pt x="791" y="23"/>
                  </a:lnTo>
                  <a:close/>
                  <a:moveTo>
                    <a:pt x="7" y="390"/>
                  </a:moveTo>
                  <a:lnTo>
                    <a:pt x="0" y="373"/>
                  </a:lnTo>
                  <a:lnTo>
                    <a:pt x="17" y="366"/>
                  </a:lnTo>
                  <a:lnTo>
                    <a:pt x="24" y="382"/>
                  </a:lnTo>
                  <a:lnTo>
                    <a:pt x="7" y="390"/>
                  </a:lnTo>
                  <a:lnTo>
                    <a:pt x="7" y="390"/>
                  </a:lnTo>
                  <a:close/>
                  <a:moveTo>
                    <a:pt x="73" y="359"/>
                  </a:moveTo>
                  <a:lnTo>
                    <a:pt x="66" y="342"/>
                  </a:lnTo>
                  <a:lnTo>
                    <a:pt x="83" y="335"/>
                  </a:lnTo>
                  <a:lnTo>
                    <a:pt x="90" y="352"/>
                  </a:lnTo>
                  <a:lnTo>
                    <a:pt x="73" y="359"/>
                  </a:lnTo>
                  <a:lnTo>
                    <a:pt x="73" y="359"/>
                  </a:lnTo>
                  <a:close/>
                  <a:moveTo>
                    <a:pt x="140" y="328"/>
                  </a:moveTo>
                  <a:lnTo>
                    <a:pt x="130" y="312"/>
                  </a:lnTo>
                  <a:lnTo>
                    <a:pt x="147" y="305"/>
                  </a:lnTo>
                  <a:lnTo>
                    <a:pt x="156" y="321"/>
                  </a:lnTo>
                  <a:lnTo>
                    <a:pt x="140" y="328"/>
                  </a:lnTo>
                  <a:lnTo>
                    <a:pt x="140" y="328"/>
                  </a:lnTo>
                  <a:close/>
                  <a:moveTo>
                    <a:pt x="203" y="297"/>
                  </a:moveTo>
                  <a:lnTo>
                    <a:pt x="196" y="283"/>
                  </a:lnTo>
                  <a:lnTo>
                    <a:pt x="213" y="274"/>
                  </a:lnTo>
                  <a:lnTo>
                    <a:pt x="220" y="290"/>
                  </a:lnTo>
                  <a:lnTo>
                    <a:pt x="203" y="297"/>
                  </a:lnTo>
                  <a:lnTo>
                    <a:pt x="203" y="297"/>
                  </a:lnTo>
                  <a:close/>
                  <a:moveTo>
                    <a:pt x="269" y="269"/>
                  </a:moveTo>
                  <a:lnTo>
                    <a:pt x="262" y="253"/>
                  </a:lnTo>
                  <a:lnTo>
                    <a:pt x="279" y="243"/>
                  </a:lnTo>
                  <a:lnTo>
                    <a:pt x="286" y="260"/>
                  </a:lnTo>
                  <a:lnTo>
                    <a:pt x="269" y="269"/>
                  </a:lnTo>
                  <a:lnTo>
                    <a:pt x="269" y="269"/>
                  </a:lnTo>
                  <a:close/>
                  <a:moveTo>
                    <a:pt x="333" y="238"/>
                  </a:moveTo>
                  <a:lnTo>
                    <a:pt x="326" y="222"/>
                  </a:lnTo>
                  <a:lnTo>
                    <a:pt x="343" y="215"/>
                  </a:lnTo>
                  <a:lnTo>
                    <a:pt x="350" y="229"/>
                  </a:lnTo>
                  <a:lnTo>
                    <a:pt x="333" y="238"/>
                  </a:lnTo>
                  <a:lnTo>
                    <a:pt x="333" y="238"/>
                  </a:lnTo>
                  <a:close/>
                  <a:moveTo>
                    <a:pt x="399" y="208"/>
                  </a:moveTo>
                  <a:lnTo>
                    <a:pt x="392" y="191"/>
                  </a:lnTo>
                  <a:lnTo>
                    <a:pt x="409" y="184"/>
                  </a:lnTo>
                  <a:lnTo>
                    <a:pt x="416" y="201"/>
                  </a:lnTo>
                  <a:lnTo>
                    <a:pt x="399" y="208"/>
                  </a:lnTo>
                  <a:lnTo>
                    <a:pt x="399" y="208"/>
                  </a:lnTo>
                  <a:close/>
                  <a:moveTo>
                    <a:pt x="465" y="177"/>
                  </a:moveTo>
                  <a:lnTo>
                    <a:pt x="458" y="160"/>
                  </a:lnTo>
                  <a:lnTo>
                    <a:pt x="473" y="153"/>
                  </a:lnTo>
                  <a:lnTo>
                    <a:pt x="482" y="170"/>
                  </a:lnTo>
                  <a:lnTo>
                    <a:pt x="465" y="177"/>
                  </a:lnTo>
                  <a:lnTo>
                    <a:pt x="465" y="177"/>
                  </a:lnTo>
                  <a:close/>
                  <a:moveTo>
                    <a:pt x="529" y="146"/>
                  </a:moveTo>
                  <a:lnTo>
                    <a:pt x="522" y="130"/>
                  </a:lnTo>
                  <a:lnTo>
                    <a:pt x="539" y="123"/>
                  </a:lnTo>
                  <a:lnTo>
                    <a:pt x="546" y="139"/>
                  </a:lnTo>
                  <a:lnTo>
                    <a:pt x="529" y="146"/>
                  </a:lnTo>
                  <a:lnTo>
                    <a:pt x="529" y="146"/>
                  </a:lnTo>
                  <a:close/>
                  <a:moveTo>
                    <a:pt x="595" y="116"/>
                  </a:moveTo>
                  <a:lnTo>
                    <a:pt x="588" y="99"/>
                  </a:lnTo>
                  <a:lnTo>
                    <a:pt x="605" y="92"/>
                  </a:lnTo>
                  <a:lnTo>
                    <a:pt x="612" y="108"/>
                  </a:lnTo>
                  <a:lnTo>
                    <a:pt x="595" y="116"/>
                  </a:lnTo>
                  <a:lnTo>
                    <a:pt x="595" y="116"/>
                  </a:lnTo>
                  <a:close/>
                  <a:moveTo>
                    <a:pt x="662" y="85"/>
                  </a:moveTo>
                  <a:lnTo>
                    <a:pt x="652" y="68"/>
                  </a:lnTo>
                  <a:lnTo>
                    <a:pt x="669" y="61"/>
                  </a:lnTo>
                  <a:lnTo>
                    <a:pt x="676" y="78"/>
                  </a:lnTo>
                  <a:lnTo>
                    <a:pt x="662" y="85"/>
                  </a:lnTo>
                  <a:lnTo>
                    <a:pt x="662" y="85"/>
                  </a:lnTo>
                  <a:close/>
                  <a:moveTo>
                    <a:pt x="725" y="54"/>
                  </a:moveTo>
                  <a:lnTo>
                    <a:pt x="718" y="38"/>
                  </a:lnTo>
                  <a:lnTo>
                    <a:pt x="735" y="30"/>
                  </a:lnTo>
                  <a:lnTo>
                    <a:pt x="742" y="47"/>
                  </a:lnTo>
                  <a:lnTo>
                    <a:pt x="725"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508"/>
            <p:cNvSpPr>
              <a:spLocks noEditPoints="1"/>
            </p:cNvSpPr>
            <p:nvPr/>
          </p:nvSpPr>
          <p:spPr bwMode="auto">
            <a:xfrm>
              <a:off x="7521575" y="3749675"/>
              <a:ext cx="1203325" cy="917575"/>
            </a:xfrm>
            <a:custGeom>
              <a:avLst/>
              <a:gdLst>
                <a:gd name="T0" fmla="*/ 23 w 758"/>
                <a:gd name="T1" fmla="*/ 567 h 578"/>
                <a:gd name="T2" fmla="*/ 0 w 758"/>
                <a:gd name="T3" fmla="*/ 564 h 578"/>
                <a:gd name="T4" fmla="*/ 14 w 758"/>
                <a:gd name="T5" fmla="*/ 552 h 578"/>
                <a:gd name="T6" fmla="*/ 746 w 758"/>
                <a:gd name="T7" fmla="*/ 0 h 578"/>
                <a:gd name="T8" fmla="*/ 758 w 758"/>
                <a:gd name="T9" fmla="*/ 14 h 578"/>
                <a:gd name="T10" fmla="*/ 746 w 758"/>
                <a:gd name="T11" fmla="*/ 0 h 578"/>
                <a:gd name="T12" fmla="*/ 713 w 758"/>
                <a:gd name="T13" fmla="*/ 47 h 578"/>
                <a:gd name="T14" fmla="*/ 689 w 758"/>
                <a:gd name="T15" fmla="*/ 42 h 578"/>
                <a:gd name="T16" fmla="*/ 703 w 758"/>
                <a:gd name="T17" fmla="*/ 33 h 578"/>
                <a:gd name="T18" fmla="*/ 656 w 758"/>
                <a:gd name="T19" fmla="*/ 89 h 578"/>
                <a:gd name="T20" fmla="*/ 630 w 758"/>
                <a:gd name="T21" fmla="*/ 87 h 578"/>
                <a:gd name="T22" fmla="*/ 644 w 758"/>
                <a:gd name="T23" fmla="*/ 75 h 578"/>
                <a:gd name="T24" fmla="*/ 599 w 758"/>
                <a:gd name="T25" fmla="*/ 134 h 578"/>
                <a:gd name="T26" fmla="*/ 573 w 758"/>
                <a:gd name="T27" fmla="*/ 130 h 578"/>
                <a:gd name="T28" fmla="*/ 588 w 758"/>
                <a:gd name="T29" fmla="*/ 118 h 578"/>
                <a:gd name="T30" fmla="*/ 540 w 758"/>
                <a:gd name="T31" fmla="*/ 177 h 578"/>
                <a:gd name="T32" fmla="*/ 517 w 758"/>
                <a:gd name="T33" fmla="*/ 172 h 578"/>
                <a:gd name="T34" fmla="*/ 531 w 758"/>
                <a:gd name="T35" fmla="*/ 163 h 578"/>
                <a:gd name="T36" fmla="*/ 484 w 758"/>
                <a:gd name="T37" fmla="*/ 219 h 578"/>
                <a:gd name="T38" fmla="*/ 458 w 758"/>
                <a:gd name="T39" fmla="*/ 217 h 578"/>
                <a:gd name="T40" fmla="*/ 472 w 758"/>
                <a:gd name="T41" fmla="*/ 205 h 578"/>
                <a:gd name="T42" fmla="*/ 427 w 758"/>
                <a:gd name="T43" fmla="*/ 264 h 578"/>
                <a:gd name="T44" fmla="*/ 401 w 758"/>
                <a:gd name="T45" fmla="*/ 259 h 578"/>
                <a:gd name="T46" fmla="*/ 415 w 758"/>
                <a:gd name="T47" fmla="*/ 250 h 578"/>
                <a:gd name="T48" fmla="*/ 368 w 758"/>
                <a:gd name="T49" fmla="*/ 307 h 578"/>
                <a:gd name="T50" fmla="*/ 344 w 758"/>
                <a:gd name="T51" fmla="*/ 304 h 578"/>
                <a:gd name="T52" fmla="*/ 359 w 758"/>
                <a:gd name="T53" fmla="*/ 292 h 578"/>
                <a:gd name="T54" fmla="*/ 311 w 758"/>
                <a:gd name="T55" fmla="*/ 349 h 578"/>
                <a:gd name="T56" fmla="*/ 285 w 758"/>
                <a:gd name="T57" fmla="*/ 347 h 578"/>
                <a:gd name="T58" fmla="*/ 299 w 758"/>
                <a:gd name="T59" fmla="*/ 335 h 578"/>
                <a:gd name="T60" fmla="*/ 255 w 758"/>
                <a:gd name="T61" fmla="*/ 394 h 578"/>
                <a:gd name="T62" fmla="*/ 229 w 758"/>
                <a:gd name="T63" fmla="*/ 389 h 578"/>
                <a:gd name="T64" fmla="*/ 243 w 758"/>
                <a:gd name="T65" fmla="*/ 380 h 578"/>
                <a:gd name="T66" fmla="*/ 196 w 758"/>
                <a:gd name="T67" fmla="*/ 437 h 578"/>
                <a:gd name="T68" fmla="*/ 172 w 758"/>
                <a:gd name="T69" fmla="*/ 434 h 578"/>
                <a:gd name="T70" fmla="*/ 186 w 758"/>
                <a:gd name="T71" fmla="*/ 422 h 578"/>
                <a:gd name="T72" fmla="*/ 139 w 758"/>
                <a:gd name="T73" fmla="*/ 481 h 578"/>
                <a:gd name="T74" fmla="*/ 113 w 758"/>
                <a:gd name="T75" fmla="*/ 477 h 578"/>
                <a:gd name="T76" fmla="*/ 129 w 758"/>
                <a:gd name="T77" fmla="*/ 465 h 578"/>
                <a:gd name="T78" fmla="*/ 82 w 758"/>
                <a:gd name="T79" fmla="*/ 524 h 578"/>
                <a:gd name="T80" fmla="*/ 56 w 758"/>
                <a:gd name="T81" fmla="*/ 51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8" h="578">
                  <a:moveTo>
                    <a:pt x="14" y="552"/>
                  </a:moveTo>
                  <a:lnTo>
                    <a:pt x="23" y="567"/>
                  </a:lnTo>
                  <a:lnTo>
                    <a:pt x="9" y="578"/>
                  </a:lnTo>
                  <a:lnTo>
                    <a:pt x="0" y="564"/>
                  </a:lnTo>
                  <a:lnTo>
                    <a:pt x="14" y="552"/>
                  </a:lnTo>
                  <a:lnTo>
                    <a:pt x="14" y="552"/>
                  </a:lnTo>
                  <a:close/>
                  <a:moveTo>
                    <a:pt x="746" y="0"/>
                  </a:moveTo>
                  <a:lnTo>
                    <a:pt x="746" y="0"/>
                  </a:lnTo>
                  <a:lnTo>
                    <a:pt x="758" y="14"/>
                  </a:lnTo>
                  <a:lnTo>
                    <a:pt x="758" y="14"/>
                  </a:lnTo>
                  <a:lnTo>
                    <a:pt x="746" y="0"/>
                  </a:lnTo>
                  <a:lnTo>
                    <a:pt x="746" y="0"/>
                  </a:lnTo>
                  <a:close/>
                  <a:moveTo>
                    <a:pt x="703" y="33"/>
                  </a:moveTo>
                  <a:lnTo>
                    <a:pt x="713" y="47"/>
                  </a:lnTo>
                  <a:lnTo>
                    <a:pt x="699" y="56"/>
                  </a:lnTo>
                  <a:lnTo>
                    <a:pt x="689" y="42"/>
                  </a:lnTo>
                  <a:lnTo>
                    <a:pt x="703" y="33"/>
                  </a:lnTo>
                  <a:lnTo>
                    <a:pt x="703" y="33"/>
                  </a:lnTo>
                  <a:close/>
                  <a:moveTo>
                    <a:pt x="644" y="75"/>
                  </a:moveTo>
                  <a:lnTo>
                    <a:pt x="656" y="89"/>
                  </a:lnTo>
                  <a:lnTo>
                    <a:pt x="642" y="101"/>
                  </a:lnTo>
                  <a:lnTo>
                    <a:pt x="630" y="87"/>
                  </a:lnTo>
                  <a:lnTo>
                    <a:pt x="644" y="75"/>
                  </a:lnTo>
                  <a:lnTo>
                    <a:pt x="644" y="75"/>
                  </a:lnTo>
                  <a:close/>
                  <a:moveTo>
                    <a:pt x="588" y="118"/>
                  </a:moveTo>
                  <a:lnTo>
                    <a:pt x="599" y="134"/>
                  </a:lnTo>
                  <a:lnTo>
                    <a:pt x="585" y="144"/>
                  </a:lnTo>
                  <a:lnTo>
                    <a:pt x="573" y="130"/>
                  </a:lnTo>
                  <a:lnTo>
                    <a:pt x="588" y="118"/>
                  </a:lnTo>
                  <a:lnTo>
                    <a:pt x="588" y="118"/>
                  </a:lnTo>
                  <a:close/>
                  <a:moveTo>
                    <a:pt x="531" y="163"/>
                  </a:moveTo>
                  <a:lnTo>
                    <a:pt x="540" y="177"/>
                  </a:lnTo>
                  <a:lnTo>
                    <a:pt x="526" y="186"/>
                  </a:lnTo>
                  <a:lnTo>
                    <a:pt x="517" y="172"/>
                  </a:lnTo>
                  <a:lnTo>
                    <a:pt x="531" y="163"/>
                  </a:lnTo>
                  <a:lnTo>
                    <a:pt x="531" y="163"/>
                  </a:lnTo>
                  <a:close/>
                  <a:moveTo>
                    <a:pt x="472" y="205"/>
                  </a:moveTo>
                  <a:lnTo>
                    <a:pt x="484" y="219"/>
                  </a:lnTo>
                  <a:lnTo>
                    <a:pt x="470" y="231"/>
                  </a:lnTo>
                  <a:lnTo>
                    <a:pt x="458" y="217"/>
                  </a:lnTo>
                  <a:lnTo>
                    <a:pt x="472" y="205"/>
                  </a:lnTo>
                  <a:lnTo>
                    <a:pt x="472" y="205"/>
                  </a:lnTo>
                  <a:close/>
                  <a:moveTo>
                    <a:pt x="415" y="250"/>
                  </a:moveTo>
                  <a:lnTo>
                    <a:pt x="427" y="264"/>
                  </a:lnTo>
                  <a:lnTo>
                    <a:pt x="413" y="274"/>
                  </a:lnTo>
                  <a:lnTo>
                    <a:pt x="401" y="259"/>
                  </a:lnTo>
                  <a:lnTo>
                    <a:pt x="415" y="250"/>
                  </a:lnTo>
                  <a:lnTo>
                    <a:pt x="415" y="250"/>
                  </a:lnTo>
                  <a:close/>
                  <a:moveTo>
                    <a:pt x="359" y="292"/>
                  </a:moveTo>
                  <a:lnTo>
                    <a:pt x="368" y="307"/>
                  </a:lnTo>
                  <a:lnTo>
                    <a:pt x="354" y="318"/>
                  </a:lnTo>
                  <a:lnTo>
                    <a:pt x="344" y="304"/>
                  </a:lnTo>
                  <a:lnTo>
                    <a:pt x="359" y="292"/>
                  </a:lnTo>
                  <a:lnTo>
                    <a:pt x="359" y="292"/>
                  </a:lnTo>
                  <a:close/>
                  <a:moveTo>
                    <a:pt x="299" y="335"/>
                  </a:moveTo>
                  <a:lnTo>
                    <a:pt x="311" y="349"/>
                  </a:lnTo>
                  <a:lnTo>
                    <a:pt x="297" y="361"/>
                  </a:lnTo>
                  <a:lnTo>
                    <a:pt x="285" y="347"/>
                  </a:lnTo>
                  <a:lnTo>
                    <a:pt x="299" y="335"/>
                  </a:lnTo>
                  <a:lnTo>
                    <a:pt x="299" y="335"/>
                  </a:lnTo>
                  <a:close/>
                  <a:moveTo>
                    <a:pt x="243" y="380"/>
                  </a:moveTo>
                  <a:lnTo>
                    <a:pt x="255" y="394"/>
                  </a:lnTo>
                  <a:lnTo>
                    <a:pt x="240" y="404"/>
                  </a:lnTo>
                  <a:lnTo>
                    <a:pt x="229" y="389"/>
                  </a:lnTo>
                  <a:lnTo>
                    <a:pt x="243" y="380"/>
                  </a:lnTo>
                  <a:lnTo>
                    <a:pt x="243" y="380"/>
                  </a:lnTo>
                  <a:close/>
                  <a:moveTo>
                    <a:pt x="186" y="422"/>
                  </a:moveTo>
                  <a:lnTo>
                    <a:pt x="196" y="437"/>
                  </a:lnTo>
                  <a:lnTo>
                    <a:pt x="181" y="448"/>
                  </a:lnTo>
                  <a:lnTo>
                    <a:pt x="172" y="434"/>
                  </a:lnTo>
                  <a:lnTo>
                    <a:pt x="186" y="422"/>
                  </a:lnTo>
                  <a:lnTo>
                    <a:pt x="186" y="422"/>
                  </a:lnTo>
                  <a:close/>
                  <a:moveTo>
                    <a:pt x="129" y="465"/>
                  </a:moveTo>
                  <a:lnTo>
                    <a:pt x="139" y="481"/>
                  </a:lnTo>
                  <a:lnTo>
                    <a:pt x="125" y="491"/>
                  </a:lnTo>
                  <a:lnTo>
                    <a:pt x="113" y="477"/>
                  </a:lnTo>
                  <a:lnTo>
                    <a:pt x="129" y="465"/>
                  </a:lnTo>
                  <a:lnTo>
                    <a:pt x="129" y="465"/>
                  </a:lnTo>
                  <a:close/>
                  <a:moveTo>
                    <a:pt x="70" y="510"/>
                  </a:moveTo>
                  <a:lnTo>
                    <a:pt x="82" y="524"/>
                  </a:lnTo>
                  <a:lnTo>
                    <a:pt x="68" y="533"/>
                  </a:lnTo>
                  <a:lnTo>
                    <a:pt x="56" y="519"/>
                  </a:lnTo>
                  <a:lnTo>
                    <a:pt x="7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509"/>
            <p:cNvSpPr>
              <a:spLocks noEditPoints="1"/>
            </p:cNvSpPr>
            <p:nvPr/>
          </p:nvSpPr>
          <p:spPr bwMode="auto">
            <a:xfrm>
              <a:off x="7527925" y="4641850"/>
              <a:ext cx="1485900" cy="130175"/>
            </a:xfrm>
            <a:custGeom>
              <a:avLst/>
              <a:gdLst>
                <a:gd name="T0" fmla="*/ 17 w 936"/>
                <a:gd name="T1" fmla="*/ 19 h 82"/>
                <a:gd name="T2" fmla="*/ 0 w 936"/>
                <a:gd name="T3" fmla="*/ 0 h 82"/>
                <a:gd name="T4" fmla="*/ 19 w 936"/>
                <a:gd name="T5" fmla="*/ 2 h 82"/>
                <a:gd name="T6" fmla="*/ 936 w 936"/>
                <a:gd name="T7" fmla="*/ 66 h 82"/>
                <a:gd name="T8" fmla="*/ 933 w 936"/>
                <a:gd name="T9" fmla="*/ 82 h 82"/>
                <a:gd name="T10" fmla="*/ 936 w 936"/>
                <a:gd name="T11" fmla="*/ 66 h 82"/>
                <a:gd name="T12" fmla="*/ 879 w 936"/>
                <a:gd name="T13" fmla="*/ 80 h 82"/>
                <a:gd name="T14" fmla="*/ 862 w 936"/>
                <a:gd name="T15" fmla="*/ 61 h 82"/>
                <a:gd name="T16" fmla="*/ 881 w 936"/>
                <a:gd name="T17" fmla="*/ 61 h 82"/>
                <a:gd name="T18" fmla="*/ 808 w 936"/>
                <a:gd name="T19" fmla="*/ 75 h 82"/>
                <a:gd name="T20" fmla="*/ 791 w 936"/>
                <a:gd name="T21" fmla="*/ 56 h 82"/>
                <a:gd name="T22" fmla="*/ 808 w 936"/>
                <a:gd name="T23" fmla="*/ 56 h 82"/>
                <a:gd name="T24" fmla="*/ 735 w 936"/>
                <a:gd name="T25" fmla="*/ 71 h 82"/>
                <a:gd name="T26" fmla="*/ 718 w 936"/>
                <a:gd name="T27" fmla="*/ 49 h 82"/>
                <a:gd name="T28" fmla="*/ 737 w 936"/>
                <a:gd name="T29" fmla="*/ 52 h 82"/>
                <a:gd name="T30" fmla="*/ 664 w 936"/>
                <a:gd name="T31" fmla="*/ 64 h 82"/>
                <a:gd name="T32" fmla="*/ 647 w 936"/>
                <a:gd name="T33" fmla="*/ 45 h 82"/>
                <a:gd name="T34" fmla="*/ 666 w 936"/>
                <a:gd name="T35" fmla="*/ 47 h 82"/>
                <a:gd name="T36" fmla="*/ 593 w 936"/>
                <a:gd name="T37" fmla="*/ 59 h 82"/>
                <a:gd name="T38" fmla="*/ 577 w 936"/>
                <a:gd name="T39" fmla="*/ 40 h 82"/>
                <a:gd name="T40" fmla="*/ 593 w 936"/>
                <a:gd name="T41" fmla="*/ 42 h 82"/>
                <a:gd name="T42" fmla="*/ 520 w 936"/>
                <a:gd name="T43" fmla="*/ 54 h 82"/>
                <a:gd name="T44" fmla="*/ 503 w 936"/>
                <a:gd name="T45" fmla="*/ 35 h 82"/>
                <a:gd name="T46" fmla="*/ 522 w 936"/>
                <a:gd name="T47" fmla="*/ 38 h 82"/>
                <a:gd name="T48" fmla="*/ 449 w 936"/>
                <a:gd name="T49" fmla="*/ 49 h 82"/>
                <a:gd name="T50" fmla="*/ 432 w 936"/>
                <a:gd name="T51" fmla="*/ 30 h 82"/>
                <a:gd name="T52" fmla="*/ 449 w 936"/>
                <a:gd name="T53" fmla="*/ 30 h 82"/>
                <a:gd name="T54" fmla="*/ 376 w 936"/>
                <a:gd name="T55" fmla="*/ 45 h 82"/>
                <a:gd name="T56" fmla="*/ 359 w 936"/>
                <a:gd name="T57" fmla="*/ 26 h 82"/>
                <a:gd name="T58" fmla="*/ 378 w 936"/>
                <a:gd name="T59" fmla="*/ 26 h 82"/>
                <a:gd name="T60" fmla="*/ 305 w 936"/>
                <a:gd name="T61" fmla="*/ 40 h 82"/>
                <a:gd name="T62" fmla="*/ 288 w 936"/>
                <a:gd name="T63" fmla="*/ 21 h 82"/>
                <a:gd name="T64" fmla="*/ 307 w 936"/>
                <a:gd name="T65" fmla="*/ 21 h 82"/>
                <a:gd name="T66" fmla="*/ 234 w 936"/>
                <a:gd name="T67" fmla="*/ 35 h 82"/>
                <a:gd name="T68" fmla="*/ 218 w 936"/>
                <a:gd name="T69" fmla="*/ 14 h 82"/>
                <a:gd name="T70" fmla="*/ 234 w 936"/>
                <a:gd name="T71" fmla="*/ 16 h 82"/>
                <a:gd name="T72" fmla="*/ 161 w 936"/>
                <a:gd name="T73" fmla="*/ 28 h 82"/>
                <a:gd name="T74" fmla="*/ 144 w 936"/>
                <a:gd name="T75" fmla="*/ 9 h 82"/>
                <a:gd name="T76" fmla="*/ 163 w 936"/>
                <a:gd name="T77" fmla="*/ 12 h 82"/>
                <a:gd name="T78" fmla="*/ 90 w 936"/>
                <a:gd name="T79" fmla="*/ 23 h 82"/>
                <a:gd name="T80" fmla="*/ 73 w 936"/>
                <a:gd name="T81" fmla="*/ 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6" h="82">
                  <a:moveTo>
                    <a:pt x="19" y="2"/>
                  </a:moveTo>
                  <a:lnTo>
                    <a:pt x="17" y="19"/>
                  </a:lnTo>
                  <a:lnTo>
                    <a:pt x="0" y="19"/>
                  </a:lnTo>
                  <a:lnTo>
                    <a:pt x="0" y="0"/>
                  </a:lnTo>
                  <a:lnTo>
                    <a:pt x="19" y="2"/>
                  </a:lnTo>
                  <a:lnTo>
                    <a:pt x="19" y="2"/>
                  </a:lnTo>
                  <a:close/>
                  <a:moveTo>
                    <a:pt x="936" y="66"/>
                  </a:moveTo>
                  <a:lnTo>
                    <a:pt x="936" y="66"/>
                  </a:lnTo>
                  <a:lnTo>
                    <a:pt x="933" y="82"/>
                  </a:lnTo>
                  <a:lnTo>
                    <a:pt x="933" y="82"/>
                  </a:lnTo>
                  <a:lnTo>
                    <a:pt x="936" y="66"/>
                  </a:lnTo>
                  <a:lnTo>
                    <a:pt x="936" y="66"/>
                  </a:lnTo>
                  <a:close/>
                  <a:moveTo>
                    <a:pt x="881" y="61"/>
                  </a:moveTo>
                  <a:lnTo>
                    <a:pt x="879" y="80"/>
                  </a:lnTo>
                  <a:lnTo>
                    <a:pt x="862" y="78"/>
                  </a:lnTo>
                  <a:lnTo>
                    <a:pt x="862" y="61"/>
                  </a:lnTo>
                  <a:lnTo>
                    <a:pt x="881" y="61"/>
                  </a:lnTo>
                  <a:lnTo>
                    <a:pt x="881" y="61"/>
                  </a:lnTo>
                  <a:close/>
                  <a:moveTo>
                    <a:pt x="808" y="56"/>
                  </a:moveTo>
                  <a:lnTo>
                    <a:pt x="808" y="75"/>
                  </a:lnTo>
                  <a:lnTo>
                    <a:pt x="789" y="73"/>
                  </a:lnTo>
                  <a:lnTo>
                    <a:pt x="791" y="56"/>
                  </a:lnTo>
                  <a:lnTo>
                    <a:pt x="808" y="56"/>
                  </a:lnTo>
                  <a:lnTo>
                    <a:pt x="808" y="56"/>
                  </a:lnTo>
                  <a:close/>
                  <a:moveTo>
                    <a:pt x="737" y="52"/>
                  </a:moveTo>
                  <a:lnTo>
                    <a:pt x="735" y="71"/>
                  </a:lnTo>
                  <a:lnTo>
                    <a:pt x="718" y="68"/>
                  </a:lnTo>
                  <a:lnTo>
                    <a:pt x="718" y="49"/>
                  </a:lnTo>
                  <a:lnTo>
                    <a:pt x="737" y="52"/>
                  </a:lnTo>
                  <a:lnTo>
                    <a:pt x="737" y="52"/>
                  </a:lnTo>
                  <a:close/>
                  <a:moveTo>
                    <a:pt x="666" y="47"/>
                  </a:moveTo>
                  <a:lnTo>
                    <a:pt x="664" y="64"/>
                  </a:lnTo>
                  <a:lnTo>
                    <a:pt x="645" y="64"/>
                  </a:lnTo>
                  <a:lnTo>
                    <a:pt x="647" y="45"/>
                  </a:lnTo>
                  <a:lnTo>
                    <a:pt x="666" y="47"/>
                  </a:lnTo>
                  <a:lnTo>
                    <a:pt x="666" y="47"/>
                  </a:lnTo>
                  <a:close/>
                  <a:moveTo>
                    <a:pt x="593" y="42"/>
                  </a:moveTo>
                  <a:lnTo>
                    <a:pt x="593" y="59"/>
                  </a:lnTo>
                  <a:lnTo>
                    <a:pt x="574" y="59"/>
                  </a:lnTo>
                  <a:lnTo>
                    <a:pt x="577" y="40"/>
                  </a:lnTo>
                  <a:lnTo>
                    <a:pt x="593" y="42"/>
                  </a:lnTo>
                  <a:lnTo>
                    <a:pt x="593" y="42"/>
                  </a:lnTo>
                  <a:close/>
                  <a:moveTo>
                    <a:pt x="522" y="38"/>
                  </a:moveTo>
                  <a:lnTo>
                    <a:pt x="520" y="54"/>
                  </a:lnTo>
                  <a:lnTo>
                    <a:pt x="503" y="54"/>
                  </a:lnTo>
                  <a:lnTo>
                    <a:pt x="503" y="35"/>
                  </a:lnTo>
                  <a:lnTo>
                    <a:pt x="522" y="38"/>
                  </a:lnTo>
                  <a:lnTo>
                    <a:pt x="522" y="38"/>
                  </a:lnTo>
                  <a:close/>
                  <a:moveTo>
                    <a:pt x="449" y="30"/>
                  </a:moveTo>
                  <a:lnTo>
                    <a:pt x="449" y="49"/>
                  </a:lnTo>
                  <a:lnTo>
                    <a:pt x="430" y="47"/>
                  </a:lnTo>
                  <a:lnTo>
                    <a:pt x="432" y="30"/>
                  </a:lnTo>
                  <a:lnTo>
                    <a:pt x="449" y="30"/>
                  </a:lnTo>
                  <a:lnTo>
                    <a:pt x="449" y="30"/>
                  </a:lnTo>
                  <a:close/>
                  <a:moveTo>
                    <a:pt x="378" y="26"/>
                  </a:moveTo>
                  <a:lnTo>
                    <a:pt x="376" y="45"/>
                  </a:lnTo>
                  <a:lnTo>
                    <a:pt x="359" y="42"/>
                  </a:lnTo>
                  <a:lnTo>
                    <a:pt x="359" y="26"/>
                  </a:lnTo>
                  <a:lnTo>
                    <a:pt x="378" y="26"/>
                  </a:lnTo>
                  <a:lnTo>
                    <a:pt x="378" y="26"/>
                  </a:lnTo>
                  <a:close/>
                  <a:moveTo>
                    <a:pt x="307" y="21"/>
                  </a:moveTo>
                  <a:lnTo>
                    <a:pt x="305" y="40"/>
                  </a:lnTo>
                  <a:lnTo>
                    <a:pt x="286" y="38"/>
                  </a:lnTo>
                  <a:lnTo>
                    <a:pt x="288" y="21"/>
                  </a:lnTo>
                  <a:lnTo>
                    <a:pt x="307" y="21"/>
                  </a:lnTo>
                  <a:lnTo>
                    <a:pt x="307" y="21"/>
                  </a:lnTo>
                  <a:close/>
                  <a:moveTo>
                    <a:pt x="234" y="16"/>
                  </a:moveTo>
                  <a:lnTo>
                    <a:pt x="234" y="35"/>
                  </a:lnTo>
                  <a:lnTo>
                    <a:pt x="215" y="33"/>
                  </a:lnTo>
                  <a:lnTo>
                    <a:pt x="218" y="14"/>
                  </a:lnTo>
                  <a:lnTo>
                    <a:pt x="234" y="16"/>
                  </a:lnTo>
                  <a:lnTo>
                    <a:pt x="234" y="16"/>
                  </a:lnTo>
                  <a:close/>
                  <a:moveTo>
                    <a:pt x="163" y="12"/>
                  </a:moveTo>
                  <a:lnTo>
                    <a:pt x="161" y="28"/>
                  </a:lnTo>
                  <a:lnTo>
                    <a:pt x="144" y="28"/>
                  </a:lnTo>
                  <a:lnTo>
                    <a:pt x="144" y="9"/>
                  </a:lnTo>
                  <a:lnTo>
                    <a:pt x="163" y="12"/>
                  </a:lnTo>
                  <a:lnTo>
                    <a:pt x="163" y="12"/>
                  </a:lnTo>
                  <a:close/>
                  <a:moveTo>
                    <a:pt x="90" y="7"/>
                  </a:moveTo>
                  <a:lnTo>
                    <a:pt x="90" y="23"/>
                  </a:lnTo>
                  <a:lnTo>
                    <a:pt x="71" y="23"/>
                  </a:lnTo>
                  <a:lnTo>
                    <a:pt x="73" y="5"/>
                  </a:lnTo>
                  <a:lnTo>
                    <a:pt x="9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510"/>
            <p:cNvSpPr>
              <a:spLocks noEditPoints="1"/>
            </p:cNvSpPr>
            <p:nvPr/>
          </p:nvSpPr>
          <p:spPr bwMode="auto">
            <a:xfrm>
              <a:off x="7513638" y="4652963"/>
              <a:ext cx="198438" cy="922338"/>
            </a:xfrm>
            <a:custGeom>
              <a:avLst/>
              <a:gdLst>
                <a:gd name="T0" fmla="*/ 21 w 125"/>
                <a:gd name="T1" fmla="*/ 19 h 581"/>
                <a:gd name="T2" fmla="*/ 5 w 125"/>
                <a:gd name="T3" fmla="*/ 21 h 581"/>
                <a:gd name="T4" fmla="*/ 0 w 125"/>
                <a:gd name="T5" fmla="*/ 2 h 581"/>
                <a:gd name="T6" fmla="*/ 19 w 125"/>
                <a:gd name="T7" fmla="*/ 0 h 581"/>
                <a:gd name="T8" fmla="*/ 21 w 125"/>
                <a:gd name="T9" fmla="*/ 19 h 581"/>
                <a:gd name="T10" fmla="*/ 21 w 125"/>
                <a:gd name="T11" fmla="*/ 19 h 581"/>
                <a:gd name="T12" fmla="*/ 125 w 125"/>
                <a:gd name="T13" fmla="*/ 576 h 581"/>
                <a:gd name="T14" fmla="*/ 123 w 125"/>
                <a:gd name="T15" fmla="*/ 567 h 581"/>
                <a:gd name="T16" fmla="*/ 106 w 125"/>
                <a:gd name="T17" fmla="*/ 569 h 581"/>
                <a:gd name="T18" fmla="*/ 106 w 125"/>
                <a:gd name="T19" fmla="*/ 581 h 581"/>
                <a:gd name="T20" fmla="*/ 125 w 125"/>
                <a:gd name="T21" fmla="*/ 576 h 581"/>
                <a:gd name="T22" fmla="*/ 125 w 125"/>
                <a:gd name="T23" fmla="*/ 576 h 581"/>
                <a:gd name="T24" fmla="*/ 113 w 125"/>
                <a:gd name="T25" fmla="*/ 512 h 581"/>
                <a:gd name="T26" fmla="*/ 94 w 125"/>
                <a:gd name="T27" fmla="*/ 517 h 581"/>
                <a:gd name="T28" fmla="*/ 92 w 125"/>
                <a:gd name="T29" fmla="*/ 498 h 581"/>
                <a:gd name="T30" fmla="*/ 111 w 125"/>
                <a:gd name="T31" fmla="*/ 496 h 581"/>
                <a:gd name="T32" fmla="*/ 113 w 125"/>
                <a:gd name="T33" fmla="*/ 512 h 581"/>
                <a:gd name="T34" fmla="*/ 113 w 125"/>
                <a:gd name="T35" fmla="*/ 512 h 581"/>
                <a:gd name="T36" fmla="*/ 99 w 125"/>
                <a:gd name="T37" fmla="*/ 442 h 581"/>
                <a:gd name="T38" fmla="*/ 82 w 125"/>
                <a:gd name="T39" fmla="*/ 446 h 581"/>
                <a:gd name="T40" fmla="*/ 80 w 125"/>
                <a:gd name="T41" fmla="*/ 427 h 581"/>
                <a:gd name="T42" fmla="*/ 97 w 125"/>
                <a:gd name="T43" fmla="*/ 425 h 581"/>
                <a:gd name="T44" fmla="*/ 99 w 125"/>
                <a:gd name="T45" fmla="*/ 442 h 581"/>
                <a:gd name="T46" fmla="*/ 99 w 125"/>
                <a:gd name="T47" fmla="*/ 442 h 581"/>
                <a:gd name="T48" fmla="*/ 87 w 125"/>
                <a:gd name="T49" fmla="*/ 371 h 581"/>
                <a:gd name="T50" fmla="*/ 68 w 125"/>
                <a:gd name="T51" fmla="*/ 375 h 581"/>
                <a:gd name="T52" fmla="*/ 66 w 125"/>
                <a:gd name="T53" fmla="*/ 357 h 581"/>
                <a:gd name="T54" fmla="*/ 85 w 125"/>
                <a:gd name="T55" fmla="*/ 354 h 581"/>
                <a:gd name="T56" fmla="*/ 87 w 125"/>
                <a:gd name="T57" fmla="*/ 371 h 581"/>
                <a:gd name="T58" fmla="*/ 87 w 125"/>
                <a:gd name="T59" fmla="*/ 371 h 581"/>
                <a:gd name="T60" fmla="*/ 73 w 125"/>
                <a:gd name="T61" fmla="*/ 300 h 581"/>
                <a:gd name="T62" fmla="*/ 56 w 125"/>
                <a:gd name="T63" fmla="*/ 305 h 581"/>
                <a:gd name="T64" fmla="*/ 52 w 125"/>
                <a:gd name="T65" fmla="*/ 286 h 581"/>
                <a:gd name="T66" fmla="*/ 71 w 125"/>
                <a:gd name="T67" fmla="*/ 283 h 581"/>
                <a:gd name="T68" fmla="*/ 73 w 125"/>
                <a:gd name="T69" fmla="*/ 300 h 581"/>
                <a:gd name="T70" fmla="*/ 73 w 125"/>
                <a:gd name="T71" fmla="*/ 300 h 581"/>
                <a:gd name="T72" fmla="*/ 61 w 125"/>
                <a:gd name="T73" fmla="*/ 231 h 581"/>
                <a:gd name="T74" fmla="*/ 42 w 125"/>
                <a:gd name="T75" fmla="*/ 234 h 581"/>
                <a:gd name="T76" fmla="*/ 40 w 125"/>
                <a:gd name="T77" fmla="*/ 215 h 581"/>
                <a:gd name="T78" fmla="*/ 56 w 125"/>
                <a:gd name="T79" fmla="*/ 212 h 581"/>
                <a:gd name="T80" fmla="*/ 61 w 125"/>
                <a:gd name="T81" fmla="*/ 231 h 581"/>
                <a:gd name="T82" fmla="*/ 61 w 125"/>
                <a:gd name="T83" fmla="*/ 231 h 581"/>
                <a:gd name="T84" fmla="*/ 47 w 125"/>
                <a:gd name="T85" fmla="*/ 160 h 581"/>
                <a:gd name="T86" fmla="*/ 30 w 125"/>
                <a:gd name="T87" fmla="*/ 163 h 581"/>
                <a:gd name="T88" fmla="*/ 26 w 125"/>
                <a:gd name="T89" fmla="*/ 144 h 581"/>
                <a:gd name="T90" fmla="*/ 45 w 125"/>
                <a:gd name="T91" fmla="*/ 142 h 581"/>
                <a:gd name="T92" fmla="*/ 47 w 125"/>
                <a:gd name="T93" fmla="*/ 160 h 581"/>
                <a:gd name="T94" fmla="*/ 47 w 125"/>
                <a:gd name="T95" fmla="*/ 160 h 581"/>
                <a:gd name="T96" fmla="*/ 35 w 125"/>
                <a:gd name="T97" fmla="*/ 90 h 581"/>
                <a:gd name="T98" fmla="*/ 16 w 125"/>
                <a:gd name="T99" fmla="*/ 92 h 581"/>
                <a:gd name="T100" fmla="*/ 14 w 125"/>
                <a:gd name="T101" fmla="*/ 73 h 581"/>
                <a:gd name="T102" fmla="*/ 30 w 125"/>
                <a:gd name="T103" fmla="*/ 71 h 581"/>
                <a:gd name="T104" fmla="*/ 35 w 125"/>
                <a:gd name="T105" fmla="*/ 9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581">
                  <a:moveTo>
                    <a:pt x="21" y="19"/>
                  </a:moveTo>
                  <a:lnTo>
                    <a:pt x="5" y="21"/>
                  </a:lnTo>
                  <a:lnTo>
                    <a:pt x="0" y="2"/>
                  </a:lnTo>
                  <a:lnTo>
                    <a:pt x="19" y="0"/>
                  </a:lnTo>
                  <a:lnTo>
                    <a:pt x="21" y="19"/>
                  </a:lnTo>
                  <a:lnTo>
                    <a:pt x="21" y="19"/>
                  </a:lnTo>
                  <a:close/>
                  <a:moveTo>
                    <a:pt x="125" y="576"/>
                  </a:moveTo>
                  <a:lnTo>
                    <a:pt x="123" y="567"/>
                  </a:lnTo>
                  <a:lnTo>
                    <a:pt x="106" y="569"/>
                  </a:lnTo>
                  <a:lnTo>
                    <a:pt x="106" y="581"/>
                  </a:lnTo>
                  <a:lnTo>
                    <a:pt x="125" y="576"/>
                  </a:lnTo>
                  <a:lnTo>
                    <a:pt x="125" y="576"/>
                  </a:lnTo>
                  <a:close/>
                  <a:moveTo>
                    <a:pt x="113" y="512"/>
                  </a:moveTo>
                  <a:lnTo>
                    <a:pt x="94" y="517"/>
                  </a:lnTo>
                  <a:lnTo>
                    <a:pt x="92" y="498"/>
                  </a:lnTo>
                  <a:lnTo>
                    <a:pt x="111" y="496"/>
                  </a:lnTo>
                  <a:lnTo>
                    <a:pt x="113" y="512"/>
                  </a:lnTo>
                  <a:lnTo>
                    <a:pt x="113" y="512"/>
                  </a:lnTo>
                  <a:close/>
                  <a:moveTo>
                    <a:pt x="99" y="442"/>
                  </a:moveTo>
                  <a:lnTo>
                    <a:pt x="82" y="446"/>
                  </a:lnTo>
                  <a:lnTo>
                    <a:pt x="80" y="427"/>
                  </a:lnTo>
                  <a:lnTo>
                    <a:pt x="97" y="425"/>
                  </a:lnTo>
                  <a:lnTo>
                    <a:pt x="99" y="442"/>
                  </a:lnTo>
                  <a:lnTo>
                    <a:pt x="99" y="442"/>
                  </a:lnTo>
                  <a:close/>
                  <a:moveTo>
                    <a:pt x="87" y="371"/>
                  </a:moveTo>
                  <a:lnTo>
                    <a:pt x="68" y="375"/>
                  </a:lnTo>
                  <a:lnTo>
                    <a:pt x="66" y="357"/>
                  </a:lnTo>
                  <a:lnTo>
                    <a:pt x="85" y="354"/>
                  </a:lnTo>
                  <a:lnTo>
                    <a:pt x="87" y="371"/>
                  </a:lnTo>
                  <a:lnTo>
                    <a:pt x="87" y="371"/>
                  </a:lnTo>
                  <a:close/>
                  <a:moveTo>
                    <a:pt x="73" y="300"/>
                  </a:moveTo>
                  <a:lnTo>
                    <a:pt x="56" y="305"/>
                  </a:lnTo>
                  <a:lnTo>
                    <a:pt x="52" y="286"/>
                  </a:lnTo>
                  <a:lnTo>
                    <a:pt x="71" y="283"/>
                  </a:lnTo>
                  <a:lnTo>
                    <a:pt x="73" y="300"/>
                  </a:lnTo>
                  <a:lnTo>
                    <a:pt x="73" y="300"/>
                  </a:lnTo>
                  <a:close/>
                  <a:moveTo>
                    <a:pt x="61" y="231"/>
                  </a:moveTo>
                  <a:lnTo>
                    <a:pt x="42" y="234"/>
                  </a:lnTo>
                  <a:lnTo>
                    <a:pt x="40" y="215"/>
                  </a:lnTo>
                  <a:lnTo>
                    <a:pt x="56" y="212"/>
                  </a:lnTo>
                  <a:lnTo>
                    <a:pt x="61" y="231"/>
                  </a:lnTo>
                  <a:lnTo>
                    <a:pt x="61" y="231"/>
                  </a:lnTo>
                  <a:close/>
                  <a:moveTo>
                    <a:pt x="47" y="160"/>
                  </a:moveTo>
                  <a:lnTo>
                    <a:pt x="30" y="163"/>
                  </a:lnTo>
                  <a:lnTo>
                    <a:pt x="26" y="144"/>
                  </a:lnTo>
                  <a:lnTo>
                    <a:pt x="45" y="142"/>
                  </a:lnTo>
                  <a:lnTo>
                    <a:pt x="47" y="160"/>
                  </a:lnTo>
                  <a:lnTo>
                    <a:pt x="47" y="160"/>
                  </a:lnTo>
                  <a:close/>
                  <a:moveTo>
                    <a:pt x="35" y="90"/>
                  </a:moveTo>
                  <a:lnTo>
                    <a:pt x="16" y="92"/>
                  </a:lnTo>
                  <a:lnTo>
                    <a:pt x="14" y="73"/>
                  </a:lnTo>
                  <a:lnTo>
                    <a:pt x="30" y="71"/>
                  </a:lnTo>
                  <a:lnTo>
                    <a:pt x="35"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11"/>
            <p:cNvSpPr>
              <a:spLocks noEditPoints="1"/>
            </p:cNvSpPr>
            <p:nvPr/>
          </p:nvSpPr>
          <p:spPr bwMode="auto">
            <a:xfrm>
              <a:off x="6096000" y="5289550"/>
              <a:ext cx="120650" cy="484188"/>
            </a:xfrm>
            <a:custGeom>
              <a:avLst/>
              <a:gdLst>
                <a:gd name="T0" fmla="*/ 2 w 76"/>
                <a:gd name="T1" fmla="*/ 284 h 305"/>
                <a:gd name="T2" fmla="*/ 21 w 76"/>
                <a:gd name="T3" fmla="*/ 286 h 305"/>
                <a:gd name="T4" fmla="*/ 17 w 76"/>
                <a:gd name="T5" fmla="*/ 305 h 305"/>
                <a:gd name="T6" fmla="*/ 0 w 76"/>
                <a:gd name="T7" fmla="*/ 300 h 305"/>
                <a:gd name="T8" fmla="*/ 2 w 76"/>
                <a:gd name="T9" fmla="*/ 284 h 305"/>
                <a:gd name="T10" fmla="*/ 2 w 76"/>
                <a:gd name="T11" fmla="*/ 284 h 305"/>
                <a:gd name="T12" fmla="*/ 59 w 76"/>
                <a:gd name="T13" fmla="*/ 0 h 305"/>
                <a:gd name="T14" fmla="*/ 76 w 76"/>
                <a:gd name="T15" fmla="*/ 5 h 305"/>
                <a:gd name="T16" fmla="*/ 73 w 76"/>
                <a:gd name="T17" fmla="*/ 22 h 305"/>
                <a:gd name="T18" fmla="*/ 54 w 76"/>
                <a:gd name="T19" fmla="*/ 19 h 305"/>
                <a:gd name="T20" fmla="*/ 59 w 76"/>
                <a:gd name="T21" fmla="*/ 0 h 305"/>
                <a:gd name="T22" fmla="*/ 59 w 76"/>
                <a:gd name="T23" fmla="*/ 0 h 305"/>
                <a:gd name="T24" fmla="*/ 45 w 76"/>
                <a:gd name="T25" fmla="*/ 71 h 305"/>
                <a:gd name="T26" fmla="*/ 61 w 76"/>
                <a:gd name="T27" fmla="*/ 76 h 305"/>
                <a:gd name="T28" fmla="*/ 59 w 76"/>
                <a:gd name="T29" fmla="*/ 93 h 305"/>
                <a:gd name="T30" fmla="*/ 40 w 76"/>
                <a:gd name="T31" fmla="*/ 90 h 305"/>
                <a:gd name="T32" fmla="*/ 45 w 76"/>
                <a:gd name="T33" fmla="*/ 71 h 305"/>
                <a:gd name="T34" fmla="*/ 45 w 76"/>
                <a:gd name="T35" fmla="*/ 71 h 305"/>
                <a:gd name="T36" fmla="*/ 31 w 76"/>
                <a:gd name="T37" fmla="*/ 142 h 305"/>
                <a:gd name="T38" fmla="*/ 47 w 76"/>
                <a:gd name="T39" fmla="*/ 145 h 305"/>
                <a:gd name="T40" fmla="*/ 45 w 76"/>
                <a:gd name="T41" fmla="*/ 163 h 305"/>
                <a:gd name="T42" fmla="*/ 26 w 76"/>
                <a:gd name="T43" fmla="*/ 159 h 305"/>
                <a:gd name="T44" fmla="*/ 31 w 76"/>
                <a:gd name="T45" fmla="*/ 142 h 305"/>
                <a:gd name="T46" fmla="*/ 31 w 76"/>
                <a:gd name="T47" fmla="*/ 142 h 305"/>
                <a:gd name="T48" fmla="*/ 17 w 76"/>
                <a:gd name="T49" fmla="*/ 213 h 305"/>
                <a:gd name="T50" fmla="*/ 33 w 76"/>
                <a:gd name="T51" fmla="*/ 215 h 305"/>
                <a:gd name="T52" fmla="*/ 31 w 76"/>
                <a:gd name="T53" fmla="*/ 234 h 305"/>
                <a:gd name="T54" fmla="*/ 14 w 76"/>
                <a:gd name="T55" fmla="*/ 230 h 305"/>
                <a:gd name="T56" fmla="*/ 17 w 76"/>
                <a:gd name="T57" fmla="*/ 21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305">
                  <a:moveTo>
                    <a:pt x="2" y="284"/>
                  </a:moveTo>
                  <a:lnTo>
                    <a:pt x="21" y="286"/>
                  </a:lnTo>
                  <a:lnTo>
                    <a:pt x="17" y="305"/>
                  </a:lnTo>
                  <a:lnTo>
                    <a:pt x="0" y="300"/>
                  </a:lnTo>
                  <a:lnTo>
                    <a:pt x="2" y="284"/>
                  </a:lnTo>
                  <a:lnTo>
                    <a:pt x="2" y="284"/>
                  </a:lnTo>
                  <a:close/>
                  <a:moveTo>
                    <a:pt x="59" y="0"/>
                  </a:moveTo>
                  <a:lnTo>
                    <a:pt x="76" y="5"/>
                  </a:lnTo>
                  <a:lnTo>
                    <a:pt x="73" y="22"/>
                  </a:lnTo>
                  <a:lnTo>
                    <a:pt x="54" y="19"/>
                  </a:lnTo>
                  <a:lnTo>
                    <a:pt x="59" y="0"/>
                  </a:lnTo>
                  <a:lnTo>
                    <a:pt x="59" y="0"/>
                  </a:lnTo>
                  <a:close/>
                  <a:moveTo>
                    <a:pt x="45" y="71"/>
                  </a:moveTo>
                  <a:lnTo>
                    <a:pt x="61" y="76"/>
                  </a:lnTo>
                  <a:lnTo>
                    <a:pt x="59" y="93"/>
                  </a:lnTo>
                  <a:lnTo>
                    <a:pt x="40" y="90"/>
                  </a:lnTo>
                  <a:lnTo>
                    <a:pt x="45" y="71"/>
                  </a:lnTo>
                  <a:lnTo>
                    <a:pt x="45" y="71"/>
                  </a:lnTo>
                  <a:close/>
                  <a:moveTo>
                    <a:pt x="31" y="142"/>
                  </a:moveTo>
                  <a:lnTo>
                    <a:pt x="47" y="145"/>
                  </a:lnTo>
                  <a:lnTo>
                    <a:pt x="45" y="163"/>
                  </a:lnTo>
                  <a:lnTo>
                    <a:pt x="26" y="159"/>
                  </a:lnTo>
                  <a:lnTo>
                    <a:pt x="31" y="142"/>
                  </a:lnTo>
                  <a:lnTo>
                    <a:pt x="31" y="142"/>
                  </a:lnTo>
                  <a:close/>
                  <a:moveTo>
                    <a:pt x="17" y="213"/>
                  </a:moveTo>
                  <a:lnTo>
                    <a:pt x="33" y="215"/>
                  </a:lnTo>
                  <a:lnTo>
                    <a:pt x="31" y="234"/>
                  </a:lnTo>
                  <a:lnTo>
                    <a:pt x="14" y="230"/>
                  </a:lnTo>
                  <a:lnTo>
                    <a:pt x="17" y="2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2"/>
            <p:cNvSpPr>
              <a:spLocks noEditPoints="1"/>
            </p:cNvSpPr>
            <p:nvPr/>
          </p:nvSpPr>
          <p:spPr bwMode="auto">
            <a:xfrm>
              <a:off x="5416550" y="4562475"/>
              <a:ext cx="800100" cy="720725"/>
            </a:xfrm>
            <a:custGeom>
              <a:avLst/>
              <a:gdLst>
                <a:gd name="T0" fmla="*/ 26 w 504"/>
                <a:gd name="T1" fmla="*/ 12 h 454"/>
                <a:gd name="T2" fmla="*/ 15 w 504"/>
                <a:gd name="T3" fmla="*/ 24 h 454"/>
                <a:gd name="T4" fmla="*/ 0 w 504"/>
                <a:gd name="T5" fmla="*/ 12 h 454"/>
                <a:gd name="T6" fmla="*/ 12 w 504"/>
                <a:gd name="T7" fmla="*/ 0 h 454"/>
                <a:gd name="T8" fmla="*/ 26 w 504"/>
                <a:gd name="T9" fmla="*/ 12 h 454"/>
                <a:gd name="T10" fmla="*/ 26 w 504"/>
                <a:gd name="T11" fmla="*/ 12 h 454"/>
                <a:gd name="T12" fmla="*/ 504 w 504"/>
                <a:gd name="T13" fmla="*/ 442 h 454"/>
                <a:gd name="T14" fmla="*/ 494 w 504"/>
                <a:gd name="T15" fmla="*/ 432 h 454"/>
                <a:gd name="T16" fmla="*/ 482 w 504"/>
                <a:gd name="T17" fmla="*/ 447 h 454"/>
                <a:gd name="T18" fmla="*/ 492 w 504"/>
                <a:gd name="T19" fmla="*/ 454 h 454"/>
                <a:gd name="T20" fmla="*/ 504 w 504"/>
                <a:gd name="T21" fmla="*/ 442 h 454"/>
                <a:gd name="T22" fmla="*/ 504 w 504"/>
                <a:gd name="T23" fmla="*/ 442 h 454"/>
                <a:gd name="T24" fmla="*/ 454 w 504"/>
                <a:gd name="T25" fmla="*/ 397 h 454"/>
                <a:gd name="T26" fmla="*/ 442 w 504"/>
                <a:gd name="T27" fmla="*/ 409 h 454"/>
                <a:gd name="T28" fmla="*/ 428 w 504"/>
                <a:gd name="T29" fmla="*/ 397 h 454"/>
                <a:gd name="T30" fmla="*/ 440 w 504"/>
                <a:gd name="T31" fmla="*/ 385 h 454"/>
                <a:gd name="T32" fmla="*/ 454 w 504"/>
                <a:gd name="T33" fmla="*/ 397 h 454"/>
                <a:gd name="T34" fmla="*/ 454 w 504"/>
                <a:gd name="T35" fmla="*/ 397 h 454"/>
                <a:gd name="T36" fmla="*/ 400 w 504"/>
                <a:gd name="T37" fmla="*/ 347 h 454"/>
                <a:gd name="T38" fmla="*/ 388 w 504"/>
                <a:gd name="T39" fmla="*/ 362 h 454"/>
                <a:gd name="T40" fmla="*/ 376 w 504"/>
                <a:gd name="T41" fmla="*/ 350 h 454"/>
                <a:gd name="T42" fmla="*/ 388 w 504"/>
                <a:gd name="T43" fmla="*/ 336 h 454"/>
                <a:gd name="T44" fmla="*/ 400 w 504"/>
                <a:gd name="T45" fmla="*/ 347 h 454"/>
                <a:gd name="T46" fmla="*/ 400 w 504"/>
                <a:gd name="T47" fmla="*/ 347 h 454"/>
                <a:gd name="T48" fmla="*/ 348 w 504"/>
                <a:gd name="T49" fmla="*/ 300 h 454"/>
                <a:gd name="T50" fmla="*/ 336 w 504"/>
                <a:gd name="T51" fmla="*/ 314 h 454"/>
                <a:gd name="T52" fmla="*/ 322 w 504"/>
                <a:gd name="T53" fmla="*/ 303 h 454"/>
                <a:gd name="T54" fmla="*/ 333 w 504"/>
                <a:gd name="T55" fmla="*/ 288 h 454"/>
                <a:gd name="T56" fmla="*/ 348 w 504"/>
                <a:gd name="T57" fmla="*/ 300 h 454"/>
                <a:gd name="T58" fmla="*/ 348 w 504"/>
                <a:gd name="T59" fmla="*/ 300 h 454"/>
                <a:gd name="T60" fmla="*/ 293 w 504"/>
                <a:gd name="T61" fmla="*/ 253 h 454"/>
                <a:gd name="T62" fmla="*/ 282 w 504"/>
                <a:gd name="T63" fmla="*/ 265 h 454"/>
                <a:gd name="T64" fmla="*/ 267 w 504"/>
                <a:gd name="T65" fmla="*/ 253 h 454"/>
                <a:gd name="T66" fmla="*/ 279 w 504"/>
                <a:gd name="T67" fmla="*/ 239 h 454"/>
                <a:gd name="T68" fmla="*/ 293 w 504"/>
                <a:gd name="T69" fmla="*/ 253 h 454"/>
                <a:gd name="T70" fmla="*/ 293 w 504"/>
                <a:gd name="T71" fmla="*/ 253 h 454"/>
                <a:gd name="T72" fmla="*/ 239 w 504"/>
                <a:gd name="T73" fmla="*/ 203 h 454"/>
                <a:gd name="T74" fmla="*/ 227 w 504"/>
                <a:gd name="T75" fmla="*/ 217 h 454"/>
                <a:gd name="T76" fmla="*/ 215 w 504"/>
                <a:gd name="T77" fmla="*/ 206 h 454"/>
                <a:gd name="T78" fmla="*/ 227 w 504"/>
                <a:gd name="T79" fmla="*/ 192 h 454"/>
                <a:gd name="T80" fmla="*/ 239 w 504"/>
                <a:gd name="T81" fmla="*/ 203 h 454"/>
                <a:gd name="T82" fmla="*/ 239 w 504"/>
                <a:gd name="T83" fmla="*/ 203 h 454"/>
                <a:gd name="T84" fmla="*/ 187 w 504"/>
                <a:gd name="T85" fmla="*/ 156 h 454"/>
                <a:gd name="T86" fmla="*/ 175 w 504"/>
                <a:gd name="T87" fmla="*/ 168 h 454"/>
                <a:gd name="T88" fmla="*/ 161 w 504"/>
                <a:gd name="T89" fmla="*/ 156 h 454"/>
                <a:gd name="T90" fmla="*/ 173 w 504"/>
                <a:gd name="T91" fmla="*/ 144 h 454"/>
                <a:gd name="T92" fmla="*/ 187 w 504"/>
                <a:gd name="T93" fmla="*/ 156 h 454"/>
                <a:gd name="T94" fmla="*/ 187 w 504"/>
                <a:gd name="T95" fmla="*/ 156 h 454"/>
                <a:gd name="T96" fmla="*/ 133 w 504"/>
                <a:gd name="T97" fmla="*/ 106 h 454"/>
                <a:gd name="T98" fmla="*/ 121 w 504"/>
                <a:gd name="T99" fmla="*/ 121 h 454"/>
                <a:gd name="T100" fmla="*/ 107 w 504"/>
                <a:gd name="T101" fmla="*/ 109 h 454"/>
                <a:gd name="T102" fmla="*/ 119 w 504"/>
                <a:gd name="T103" fmla="*/ 95 h 454"/>
                <a:gd name="T104" fmla="*/ 133 w 504"/>
                <a:gd name="T105" fmla="*/ 106 h 454"/>
                <a:gd name="T106" fmla="*/ 133 w 504"/>
                <a:gd name="T107" fmla="*/ 106 h 454"/>
                <a:gd name="T108" fmla="*/ 78 w 504"/>
                <a:gd name="T109" fmla="*/ 59 h 454"/>
                <a:gd name="T110" fmla="*/ 67 w 504"/>
                <a:gd name="T111" fmla="*/ 73 h 454"/>
                <a:gd name="T112" fmla="*/ 55 w 504"/>
                <a:gd name="T113" fmla="*/ 62 h 454"/>
                <a:gd name="T114" fmla="*/ 67 w 504"/>
                <a:gd name="T115" fmla="*/ 47 h 454"/>
                <a:gd name="T116" fmla="*/ 78 w 504"/>
                <a:gd name="T117" fmla="*/ 5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4" h="454">
                  <a:moveTo>
                    <a:pt x="26" y="12"/>
                  </a:moveTo>
                  <a:lnTo>
                    <a:pt x="15" y="24"/>
                  </a:lnTo>
                  <a:lnTo>
                    <a:pt x="0" y="12"/>
                  </a:lnTo>
                  <a:lnTo>
                    <a:pt x="12" y="0"/>
                  </a:lnTo>
                  <a:lnTo>
                    <a:pt x="26" y="12"/>
                  </a:lnTo>
                  <a:lnTo>
                    <a:pt x="26" y="12"/>
                  </a:lnTo>
                  <a:close/>
                  <a:moveTo>
                    <a:pt x="504" y="442"/>
                  </a:moveTo>
                  <a:lnTo>
                    <a:pt x="494" y="432"/>
                  </a:lnTo>
                  <a:lnTo>
                    <a:pt x="482" y="447"/>
                  </a:lnTo>
                  <a:lnTo>
                    <a:pt x="492" y="454"/>
                  </a:lnTo>
                  <a:lnTo>
                    <a:pt x="504" y="442"/>
                  </a:lnTo>
                  <a:lnTo>
                    <a:pt x="504" y="442"/>
                  </a:lnTo>
                  <a:close/>
                  <a:moveTo>
                    <a:pt x="454" y="397"/>
                  </a:moveTo>
                  <a:lnTo>
                    <a:pt x="442" y="409"/>
                  </a:lnTo>
                  <a:lnTo>
                    <a:pt x="428" y="397"/>
                  </a:lnTo>
                  <a:lnTo>
                    <a:pt x="440" y="385"/>
                  </a:lnTo>
                  <a:lnTo>
                    <a:pt x="454" y="397"/>
                  </a:lnTo>
                  <a:lnTo>
                    <a:pt x="454" y="397"/>
                  </a:lnTo>
                  <a:close/>
                  <a:moveTo>
                    <a:pt x="400" y="347"/>
                  </a:moveTo>
                  <a:lnTo>
                    <a:pt x="388" y="362"/>
                  </a:lnTo>
                  <a:lnTo>
                    <a:pt x="376" y="350"/>
                  </a:lnTo>
                  <a:lnTo>
                    <a:pt x="388" y="336"/>
                  </a:lnTo>
                  <a:lnTo>
                    <a:pt x="400" y="347"/>
                  </a:lnTo>
                  <a:lnTo>
                    <a:pt x="400" y="347"/>
                  </a:lnTo>
                  <a:close/>
                  <a:moveTo>
                    <a:pt x="348" y="300"/>
                  </a:moveTo>
                  <a:lnTo>
                    <a:pt x="336" y="314"/>
                  </a:lnTo>
                  <a:lnTo>
                    <a:pt x="322" y="303"/>
                  </a:lnTo>
                  <a:lnTo>
                    <a:pt x="333" y="288"/>
                  </a:lnTo>
                  <a:lnTo>
                    <a:pt x="348" y="300"/>
                  </a:lnTo>
                  <a:lnTo>
                    <a:pt x="348" y="300"/>
                  </a:lnTo>
                  <a:close/>
                  <a:moveTo>
                    <a:pt x="293" y="253"/>
                  </a:moveTo>
                  <a:lnTo>
                    <a:pt x="282" y="265"/>
                  </a:lnTo>
                  <a:lnTo>
                    <a:pt x="267" y="253"/>
                  </a:lnTo>
                  <a:lnTo>
                    <a:pt x="279" y="239"/>
                  </a:lnTo>
                  <a:lnTo>
                    <a:pt x="293" y="253"/>
                  </a:lnTo>
                  <a:lnTo>
                    <a:pt x="293" y="253"/>
                  </a:lnTo>
                  <a:close/>
                  <a:moveTo>
                    <a:pt x="239" y="203"/>
                  </a:moveTo>
                  <a:lnTo>
                    <a:pt x="227" y="217"/>
                  </a:lnTo>
                  <a:lnTo>
                    <a:pt x="215" y="206"/>
                  </a:lnTo>
                  <a:lnTo>
                    <a:pt x="227" y="192"/>
                  </a:lnTo>
                  <a:lnTo>
                    <a:pt x="239" y="203"/>
                  </a:lnTo>
                  <a:lnTo>
                    <a:pt x="239" y="203"/>
                  </a:lnTo>
                  <a:close/>
                  <a:moveTo>
                    <a:pt x="187" y="156"/>
                  </a:moveTo>
                  <a:lnTo>
                    <a:pt x="175" y="168"/>
                  </a:lnTo>
                  <a:lnTo>
                    <a:pt x="161" y="156"/>
                  </a:lnTo>
                  <a:lnTo>
                    <a:pt x="173" y="144"/>
                  </a:lnTo>
                  <a:lnTo>
                    <a:pt x="187" y="156"/>
                  </a:lnTo>
                  <a:lnTo>
                    <a:pt x="187" y="156"/>
                  </a:lnTo>
                  <a:close/>
                  <a:moveTo>
                    <a:pt x="133" y="106"/>
                  </a:moveTo>
                  <a:lnTo>
                    <a:pt x="121" y="121"/>
                  </a:lnTo>
                  <a:lnTo>
                    <a:pt x="107" y="109"/>
                  </a:lnTo>
                  <a:lnTo>
                    <a:pt x="119" y="95"/>
                  </a:lnTo>
                  <a:lnTo>
                    <a:pt x="133" y="106"/>
                  </a:lnTo>
                  <a:lnTo>
                    <a:pt x="133" y="106"/>
                  </a:lnTo>
                  <a:close/>
                  <a:moveTo>
                    <a:pt x="78" y="59"/>
                  </a:moveTo>
                  <a:lnTo>
                    <a:pt x="67" y="73"/>
                  </a:lnTo>
                  <a:lnTo>
                    <a:pt x="55" y="62"/>
                  </a:lnTo>
                  <a:lnTo>
                    <a:pt x="67" y="47"/>
                  </a:lnTo>
                  <a:lnTo>
                    <a:pt x="78"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13"/>
            <p:cNvSpPr>
              <a:spLocks noEditPoints="1"/>
            </p:cNvSpPr>
            <p:nvPr/>
          </p:nvSpPr>
          <p:spPr bwMode="auto">
            <a:xfrm>
              <a:off x="4562475" y="5016500"/>
              <a:ext cx="1616075" cy="266700"/>
            </a:xfrm>
            <a:custGeom>
              <a:avLst/>
              <a:gdLst>
                <a:gd name="T0" fmla="*/ 19 w 1018"/>
                <a:gd name="T1" fmla="*/ 21 h 168"/>
                <a:gd name="T2" fmla="*/ 2 w 1018"/>
                <a:gd name="T3" fmla="*/ 0 h 168"/>
                <a:gd name="T4" fmla="*/ 21 w 1018"/>
                <a:gd name="T5" fmla="*/ 2 h 168"/>
                <a:gd name="T6" fmla="*/ 1016 w 1018"/>
                <a:gd name="T7" fmla="*/ 168 h 168"/>
                <a:gd name="T8" fmla="*/ 999 w 1018"/>
                <a:gd name="T9" fmla="*/ 146 h 168"/>
                <a:gd name="T10" fmla="*/ 1018 w 1018"/>
                <a:gd name="T11" fmla="*/ 149 h 168"/>
                <a:gd name="T12" fmla="*/ 945 w 1018"/>
                <a:gd name="T13" fmla="*/ 158 h 168"/>
                <a:gd name="T14" fmla="*/ 928 w 1018"/>
                <a:gd name="T15" fmla="*/ 137 h 168"/>
                <a:gd name="T16" fmla="*/ 947 w 1018"/>
                <a:gd name="T17" fmla="*/ 139 h 168"/>
                <a:gd name="T18" fmla="*/ 871 w 1018"/>
                <a:gd name="T19" fmla="*/ 146 h 168"/>
                <a:gd name="T20" fmla="*/ 857 w 1018"/>
                <a:gd name="T21" fmla="*/ 128 h 168"/>
                <a:gd name="T22" fmla="*/ 874 w 1018"/>
                <a:gd name="T23" fmla="*/ 130 h 168"/>
                <a:gd name="T24" fmla="*/ 801 w 1018"/>
                <a:gd name="T25" fmla="*/ 137 h 168"/>
                <a:gd name="T26" fmla="*/ 786 w 1018"/>
                <a:gd name="T27" fmla="*/ 116 h 168"/>
                <a:gd name="T28" fmla="*/ 803 w 1018"/>
                <a:gd name="T29" fmla="*/ 118 h 168"/>
                <a:gd name="T30" fmla="*/ 730 w 1018"/>
                <a:gd name="T31" fmla="*/ 125 h 168"/>
                <a:gd name="T32" fmla="*/ 716 w 1018"/>
                <a:gd name="T33" fmla="*/ 106 h 168"/>
                <a:gd name="T34" fmla="*/ 732 w 1018"/>
                <a:gd name="T35" fmla="*/ 109 h 168"/>
                <a:gd name="T36" fmla="*/ 659 w 1018"/>
                <a:gd name="T37" fmla="*/ 116 h 168"/>
                <a:gd name="T38" fmla="*/ 642 w 1018"/>
                <a:gd name="T39" fmla="*/ 94 h 168"/>
                <a:gd name="T40" fmla="*/ 661 w 1018"/>
                <a:gd name="T41" fmla="*/ 97 h 168"/>
                <a:gd name="T42" fmla="*/ 588 w 1018"/>
                <a:gd name="T43" fmla="*/ 104 h 168"/>
                <a:gd name="T44" fmla="*/ 572 w 1018"/>
                <a:gd name="T45" fmla="*/ 85 h 168"/>
                <a:gd name="T46" fmla="*/ 590 w 1018"/>
                <a:gd name="T47" fmla="*/ 87 h 168"/>
                <a:gd name="T48" fmla="*/ 517 w 1018"/>
                <a:gd name="T49" fmla="*/ 94 h 168"/>
                <a:gd name="T50" fmla="*/ 501 w 1018"/>
                <a:gd name="T51" fmla="*/ 73 h 168"/>
                <a:gd name="T52" fmla="*/ 520 w 1018"/>
                <a:gd name="T53" fmla="*/ 76 h 168"/>
                <a:gd name="T54" fmla="*/ 444 w 1018"/>
                <a:gd name="T55" fmla="*/ 85 h 168"/>
                <a:gd name="T56" fmla="*/ 430 w 1018"/>
                <a:gd name="T57" fmla="*/ 64 h 168"/>
                <a:gd name="T58" fmla="*/ 449 w 1018"/>
                <a:gd name="T59" fmla="*/ 66 h 168"/>
                <a:gd name="T60" fmla="*/ 373 w 1018"/>
                <a:gd name="T61" fmla="*/ 73 h 168"/>
                <a:gd name="T62" fmla="*/ 359 w 1018"/>
                <a:gd name="T63" fmla="*/ 52 h 168"/>
                <a:gd name="T64" fmla="*/ 375 w 1018"/>
                <a:gd name="T65" fmla="*/ 57 h 168"/>
                <a:gd name="T66" fmla="*/ 302 w 1018"/>
                <a:gd name="T67" fmla="*/ 64 h 168"/>
                <a:gd name="T68" fmla="*/ 288 w 1018"/>
                <a:gd name="T69" fmla="*/ 43 h 168"/>
                <a:gd name="T70" fmla="*/ 305 w 1018"/>
                <a:gd name="T71" fmla="*/ 45 h 168"/>
                <a:gd name="T72" fmla="*/ 231 w 1018"/>
                <a:gd name="T73" fmla="*/ 52 h 168"/>
                <a:gd name="T74" fmla="*/ 217 w 1018"/>
                <a:gd name="T75" fmla="*/ 33 h 168"/>
                <a:gd name="T76" fmla="*/ 234 w 1018"/>
                <a:gd name="T77" fmla="*/ 35 h 168"/>
                <a:gd name="T78" fmla="*/ 161 w 1018"/>
                <a:gd name="T79" fmla="*/ 43 h 168"/>
                <a:gd name="T80" fmla="*/ 144 w 1018"/>
                <a:gd name="T81" fmla="*/ 21 h 168"/>
                <a:gd name="T82" fmla="*/ 163 w 1018"/>
                <a:gd name="T83" fmla="*/ 24 h 168"/>
                <a:gd name="T84" fmla="*/ 90 w 1018"/>
                <a:gd name="T85" fmla="*/ 31 h 168"/>
                <a:gd name="T86" fmla="*/ 73 w 1018"/>
                <a:gd name="T87" fmla="*/ 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8" h="168">
                  <a:moveTo>
                    <a:pt x="21" y="2"/>
                  </a:moveTo>
                  <a:lnTo>
                    <a:pt x="19" y="21"/>
                  </a:lnTo>
                  <a:lnTo>
                    <a:pt x="0" y="19"/>
                  </a:lnTo>
                  <a:lnTo>
                    <a:pt x="2" y="0"/>
                  </a:lnTo>
                  <a:lnTo>
                    <a:pt x="21" y="2"/>
                  </a:lnTo>
                  <a:lnTo>
                    <a:pt x="21" y="2"/>
                  </a:lnTo>
                  <a:close/>
                  <a:moveTo>
                    <a:pt x="1018" y="149"/>
                  </a:moveTo>
                  <a:lnTo>
                    <a:pt x="1016" y="168"/>
                  </a:lnTo>
                  <a:lnTo>
                    <a:pt x="997" y="165"/>
                  </a:lnTo>
                  <a:lnTo>
                    <a:pt x="999" y="146"/>
                  </a:lnTo>
                  <a:lnTo>
                    <a:pt x="1018" y="149"/>
                  </a:lnTo>
                  <a:lnTo>
                    <a:pt x="1018" y="149"/>
                  </a:lnTo>
                  <a:close/>
                  <a:moveTo>
                    <a:pt x="947" y="139"/>
                  </a:moveTo>
                  <a:lnTo>
                    <a:pt x="945" y="158"/>
                  </a:lnTo>
                  <a:lnTo>
                    <a:pt x="926" y="154"/>
                  </a:lnTo>
                  <a:lnTo>
                    <a:pt x="928" y="137"/>
                  </a:lnTo>
                  <a:lnTo>
                    <a:pt x="947" y="139"/>
                  </a:lnTo>
                  <a:lnTo>
                    <a:pt x="947" y="139"/>
                  </a:lnTo>
                  <a:close/>
                  <a:moveTo>
                    <a:pt x="874" y="130"/>
                  </a:moveTo>
                  <a:lnTo>
                    <a:pt x="871" y="146"/>
                  </a:lnTo>
                  <a:lnTo>
                    <a:pt x="855" y="144"/>
                  </a:lnTo>
                  <a:lnTo>
                    <a:pt x="857" y="128"/>
                  </a:lnTo>
                  <a:lnTo>
                    <a:pt x="874" y="130"/>
                  </a:lnTo>
                  <a:lnTo>
                    <a:pt x="874" y="130"/>
                  </a:lnTo>
                  <a:close/>
                  <a:moveTo>
                    <a:pt x="803" y="118"/>
                  </a:moveTo>
                  <a:lnTo>
                    <a:pt x="801" y="137"/>
                  </a:lnTo>
                  <a:lnTo>
                    <a:pt x="784" y="135"/>
                  </a:lnTo>
                  <a:lnTo>
                    <a:pt x="786" y="116"/>
                  </a:lnTo>
                  <a:lnTo>
                    <a:pt x="803" y="118"/>
                  </a:lnTo>
                  <a:lnTo>
                    <a:pt x="803" y="118"/>
                  </a:lnTo>
                  <a:close/>
                  <a:moveTo>
                    <a:pt x="732" y="109"/>
                  </a:moveTo>
                  <a:lnTo>
                    <a:pt x="730" y="125"/>
                  </a:lnTo>
                  <a:lnTo>
                    <a:pt x="713" y="123"/>
                  </a:lnTo>
                  <a:lnTo>
                    <a:pt x="716" y="106"/>
                  </a:lnTo>
                  <a:lnTo>
                    <a:pt x="732" y="109"/>
                  </a:lnTo>
                  <a:lnTo>
                    <a:pt x="732" y="109"/>
                  </a:lnTo>
                  <a:close/>
                  <a:moveTo>
                    <a:pt x="661" y="97"/>
                  </a:moveTo>
                  <a:lnTo>
                    <a:pt x="659" y="116"/>
                  </a:lnTo>
                  <a:lnTo>
                    <a:pt x="640" y="113"/>
                  </a:lnTo>
                  <a:lnTo>
                    <a:pt x="642" y="94"/>
                  </a:lnTo>
                  <a:lnTo>
                    <a:pt x="661" y="97"/>
                  </a:lnTo>
                  <a:lnTo>
                    <a:pt x="661" y="97"/>
                  </a:lnTo>
                  <a:close/>
                  <a:moveTo>
                    <a:pt x="590" y="87"/>
                  </a:moveTo>
                  <a:lnTo>
                    <a:pt x="588" y="104"/>
                  </a:lnTo>
                  <a:lnTo>
                    <a:pt x="569" y="102"/>
                  </a:lnTo>
                  <a:lnTo>
                    <a:pt x="572" y="85"/>
                  </a:lnTo>
                  <a:lnTo>
                    <a:pt x="590" y="87"/>
                  </a:lnTo>
                  <a:lnTo>
                    <a:pt x="590" y="87"/>
                  </a:lnTo>
                  <a:close/>
                  <a:moveTo>
                    <a:pt x="520" y="76"/>
                  </a:moveTo>
                  <a:lnTo>
                    <a:pt x="517" y="94"/>
                  </a:lnTo>
                  <a:lnTo>
                    <a:pt x="498" y="92"/>
                  </a:lnTo>
                  <a:lnTo>
                    <a:pt x="501" y="73"/>
                  </a:lnTo>
                  <a:lnTo>
                    <a:pt x="520" y="76"/>
                  </a:lnTo>
                  <a:lnTo>
                    <a:pt x="520" y="76"/>
                  </a:lnTo>
                  <a:close/>
                  <a:moveTo>
                    <a:pt x="449" y="66"/>
                  </a:moveTo>
                  <a:lnTo>
                    <a:pt x="444" y="85"/>
                  </a:lnTo>
                  <a:lnTo>
                    <a:pt x="427" y="80"/>
                  </a:lnTo>
                  <a:lnTo>
                    <a:pt x="430" y="64"/>
                  </a:lnTo>
                  <a:lnTo>
                    <a:pt x="449" y="66"/>
                  </a:lnTo>
                  <a:lnTo>
                    <a:pt x="449" y="66"/>
                  </a:lnTo>
                  <a:close/>
                  <a:moveTo>
                    <a:pt x="375" y="57"/>
                  </a:moveTo>
                  <a:lnTo>
                    <a:pt x="373" y="73"/>
                  </a:lnTo>
                  <a:lnTo>
                    <a:pt x="357" y="71"/>
                  </a:lnTo>
                  <a:lnTo>
                    <a:pt x="359" y="52"/>
                  </a:lnTo>
                  <a:lnTo>
                    <a:pt x="375" y="57"/>
                  </a:lnTo>
                  <a:lnTo>
                    <a:pt x="375" y="57"/>
                  </a:lnTo>
                  <a:close/>
                  <a:moveTo>
                    <a:pt x="305" y="45"/>
                  </a:moveTo>
                  <a:lnTo>
                    <a:pt x="302" y="64"/>
                  </a:lnTo>
                  <a:lnTo>
                    <a:pt x="286" y="61"/>
                  </a:lnTo>
                  <a:lnTo>
                    <a:pt x="288" y="43"/>
                  </a:lnTo>
                  <a:lnTo>
                    <a:pt x="305" y="45"/>
                  </a:lnTo>
                  <a:lnTo>
                    <a:pt x="305" y="45"/>
                  </a:lnTo>
                  <a:close/>
                  <a:moveTo>
                    <a:pt x="234" y="35"/>
                  </a:moveTo>
                  <a:lnTo>
                    <a:pt x="231" y="52"/>
                  </a:lnTo>
                  <a:lnTo>
                    <a:pt x="213" y="50"/>
                  </a:lnTo>
                  <a:lnTo>
                    <a:pt x="217" y="33"/>
                  </a:lnTo>
                  <a:lnTo>
                    <a:pt x="234" y="35"/>
                  </a:lnTo>
                  <a:lnTo>
                    <a:pt x="234" y="35"/>
                  </a:lnTo>
                  <a:close/>
                  <a:moveTo>
                    <a:pt x="163" y="24"/>
                  </a:moveTo>
                  <a:lnTo>
                    <a:pt x="161" y="43"/>
                  </a:lnTo>
                  <a:lnTo>
                    <a:pt x="142" y="40"/>
                  </a:lnTo>
                  <a:lnTo>
                    <a:pt x="144" y="21"/>
                  </a:lnTo>
                  <a:lnTo>
                    <a:pt x="163" y="24"/>
                  </a:lnTo>
                  <a:lnTo>
                    <a:pt x="163" y="24"/>
                  </a:lnTo>
                  <a:close/>
                  <a:moveTo>
                    <a:pt x="92" y="14"/>
                  </a:moveTo>
                  <a:lnTo>
                    <a:pt x="90" y="31"/>
                  </a:lnTo>
                  <a:lnTo>
                    <a:pt x="71" y="28"/>
                  </a:lnTo>
                  <a:lnTo>
                    <a:pt x="73" y="12"/>
                  </a:lnTo>
                  <a:lnTo>
                    <a:pt x="9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14"/>
            <p:cNvSpPr>
              <a:spLocks noEditPoints="1"/>
            </p:cNvSpPr>
            <p:nvPr/>
          </p:nvSpPr>
          <p:spPr bwMode="auto">
            <a:xfrm>
              <a:off x="6208713" y="5260975"/>
              <a:ext cx="1492250" cy="325438"/>
            </a:xfrm>
            <a:custGeom>
              <a:avLst/>
              <a:gdLst>
                <a:gd name="T0" fmla="*/ 921 w 940"/>
                <a:gd name="T1" fmla="*/ 184 h 205"/>
                <a:gd name="T2" fmla="*/ 935 w 940"/>
                <a:gd name="T3" fmla="*/ 205 h 205"/>
                <a:gd name="T4" fmla="*/ 919 w 940"/>
                <a:gd name="T5" fmla="*/ 200 h 205"/>
                <a:gd name="T6" fmla="*/ 5 w 940"/>
                <a:gd name="T7" fmla="*/ 0 h 205"/>
                <a:gd name="T8" fmla="*/ 19 w 940"/>
                <a:gd name="T9" fmla="*/ 21 h 205"/>
                <a:gd name="T10" fmla="*/ 0 w 940"/>
                <a:gd name="T11" fmla="*/ 18 h 205"/>
                <a:gd name="T12" fmla="*/ 75 w 940"/>
                <a:gd name="T13" fmla="*/ 14 h 205"/>
                <a:gd name="T14" fmla="*/ 90 w 940"/>
                <a:gd name="T15" fmla="*/ 35 h 205"/>
                <a:gd name="T16" fmla="*/ 71 w 940"/>
                <a:gd name="T17" fmla="*/ 33 h 205"/>
                <a:gd name="T18" fmla="*/ 146 w 940"/>
                <a:gd name="T19" fmla="*/ 28 h 205"/>
                <a:gd name="T20" fmla="*/ 160 w 940"/>
                <a:gd name="T21" fmla="*/ 49 h 205"/>
                <a:gd name="T22" fmla="*/ 142 w 940"/>
                <a:gd name="T23" fmla="*/ 47 h 205"/>
                <a:gd name="T24" fmla="*/ 217 w 940"/>
                <a:gd name="T25" fmla="*/ 42 h 205"/>
                <a:gd name="T26" fmla="*/ 231 w 940"/>
                <a:gd name="T27" fmla="*/ 63 h 205"/>
                <a:gd name="T28" fmla="*/ 212 w 940"/>
                <a:gd name="T29" fmla="*/ 59 h 205"/>
                <a:gd name="T30" fmla="*/ 286 w 940"/>
                <a:gd name="T31" fmla="*/ 56 h 205"/>
                <a:gd name="T32" fmla="*/ 300 w 940"/>
                <a:gd name="T33" fmla="*/ 77 h 205"/>
                <a:gd name="T34" fmla="*/ 283 w 940"/>
                <a:gd name="T35" fmla="*/ 73 h 205"/>
                <a:gd name="T36" fmla="*/ 356 w 940"/>
                <a:gd name="T37" fmla="*/ 70 h 205"/>
                <a:gd name="T38" fmla="*/ 371 w 940"/>
                <a:gd name="T39" fmla="*/ 92 h 205"/>
                <a:gd name="T40" fmla="*/ 354 w 940"/>
                <a:gd name="T41" fmla="*/ 87 h 205"/>
                <a:gd name="T42" fmla="*/ 427 w 940"/>
                <a:gd name="T43" fmla="*/ 85 h 205"/>
                <a:gd name="T44" fmla="*/ 442 w 940"/>
                <a:gd name="T45" fmla="*/ 106 h 205"/>
                <a:gd name="T46" fmla="*/ 425 w 940"/>
                <a:gd name="T47" fmla="*/ 101 h 205"/>
                <a:gd name="T48" fmla="*/ 498 w 940"/>
                <a:gd name="T49" fmla="*/ 99 h 205"/>
                <a:gd name="T50" fmla="*/ 512 w 940"/>
                <a:gd name="T51" fmla="*/ 120 h 205"/>
                <a:gd name="T52" fmla="*/ 496 w 940"/>
                <a:gd name="T53" fmla="*/ 115 h 205"/>
                <a:gd name="T54" fmla="*/ 569 w 940"/>
                <a:gd name="T55" fmla="*/ 113 h 205"/>
                <a:gd name="T56" fmla="*/ 583 w 940"/>
                <a:gd name="T57" fmla="*/ 134 h 205"/>
                <a:gd name="T58" fmla="*/ 567 w 940"/>
                <a:gd name="T59" fmla="*/ 129 h 205"/>
                <a:gd name="T60" fmla="*/ 640 w 940"/>
                <a:gd name="T61" fmla="*/ 127 h 205"/>
                <a:gd name="T62" fmla="*/ 654 w 940"/>
                <a:gd name="T63" fmla="*/ 148 h 205"/>
                <a:gd name="T64" fmla="*/ 635 w 940"/>
                <a:gd name="T65" fmla="*/ 144 h 205"/>
                <a:gd name="T66" fmla="*/ 711 w 940"/>
                <a:gd name="T67" fmla="*/ 141 h 205"/>
                <a:gd name="T68" fmla="*/ 725 w 940"/>
                <a:gd name="T69" fmla="*/ 163 h 205"/>
                <a:gd name="T70" fmla="*/ 706 w 940"/>
                <a:gd name="T71" fmla="*/ 158 h 205"/>
                <a:gd name="T72" fmla="*/ 782 w 940"/>
                <a:gd name="T73" fmla="*/ 155 h 205"/>
                <a:gd name="T74" fmla="*/ 796 w 940"/>
                <a:gd name="T75" fmla="*/ 177 h 205"/>
                <a:gd name="T76" fmla="*/ 777 w 940"/>
                <a:gd name="T77" fmla="*/ 172 h 205"/>
                <a:gd name="T78" fmla="*/ 852 w 940"/>
                <a:gd name="T79" fmla="*/ 170 h 205"/>
                <a:gd name="T80" fmla="*/ 867 w 940"/>
                <a:gd name="T81" fmla="*/ 19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0" h="205">
                  <a:moveTo>
                    <a:pt x="919" y="200"/>
                  </a:moveTo>
                  <a:lnTo>
                    <a:pt x="921" y="184"/>
                  </a:lnTo>
                  <a:lnTo>
                    <a:pt x="940" y="186"/>
                  </a:lnTo>
                  <a:lnTo>
                    <a:pt x="935" y="205"/>
                  </a:lnTo>
                  <a:lnTo>
                    <a:pt x="919" y="200"/>
                  </a:lnTo>
                  <a:lnTo>
                    <a:pt x="919" y="200"/>
                  </a:lnTo>
                  <a:close/>
                  <a:moveTo>
                    <a:pt x="0" y="18"/>
                  </a:moveTo>
                  <a:lnTo>
                    <a:pt x="5" y="0"/>
                  </a:lnTo>
                  <a:lnTo>
                    <a:pt x="21" y="4"/>
                  </a:lnTo>
                  <a:lnTo>
                    <a:pt x="19" y="21"/>
                  </a:lnTo>
                  <a:lnTo>
                    <a:pt x="0" y="18"/>
                  </a:lnTo>
                  <a:lnTo>
                    <a:pt x="0" y="18"/>
                  </a:lnTo>
                  <a:close/>
                  <a:moveTo>
                    <a:pt x="71" y="33"/>
                  </a:moveTo>
                  <a:lnTo>
                    <a:pt x="75" y="14"/>
                  </a:lnTo>
                  <a:lnTo>
                    <a:pt x="92" y="18"/>
                  </a:lnTo>
                  <a:lnTo>
                    <a:pt x="90" y="35"/>
                  </a:lnTo>
                  <a:lnTo>
                    <a:pt x="71" y="33"/>
                  </a:lnTo>
                  <a:lnTo>
                    <a:pt x="71" y="33"/>
                  </a:lnTo>
                  <a:close/>
                  <a:moveTo>
                    <a:pt x="142" y="47"/>
                  </a:moveTo>
                  <a:lnTo>
                    <a:pt x="146" y="28"/>
                  </a:lnTo>
                  <a:lnTo>
                    <a:pt x="163" y="33"/>
                  </a:lnTo>
                  <a:lnTo>
                    <a:pt x="160" y="49"/>
                  </a:lnTo>
                  <a:lnTo>
                    <a:pt x="142" y="47"/>
                  </a:lnTo>
                  <a:lnTo>
                    <a:pt x="142" y="47"/>
                  </a:lnTo>
                  <a:close/>
                  <a:moveTo>
                    <a:pt x="212" y="59"/>
                  </a:moveTo>
                  <a:lnTo>
                    <a:pt x="217" y="42"/>
                  </a:lnTo>
                  <a:lnTo>
                    <a:pt x="234" y="47"/>
                  </a:lnTo>
                  <a:lnTo>
                    <a:pt x="231" y="63"/>
                  </a:lnTo>
                  <a:lnTo>
                    <a:pt x="212" y="59"/>
                  </a:lnTo>
                  <a:lnTo>
                    <a:pt x="212" y="59"/>
                  </a:lnTo>
                  <a:close/>
                  <a:moveTo>
                    <a:pt x="283" y="73"/>
                  </a:moveTo>
                  <a:lnTo>
                    <a:pt x="286" y="56"/>
                  </a:lnTo>
                  <a:lnTo>
                    <a:pt x="305" y="59"/>
                  </a:lnTo>
                  <a:lnTo>
                    <a:pt x="300" y="77"/>
                  </a:lnTo>
                  <a:lnTo>
                    <a:pt x="283" y="73"/>
                  </a:lnTo>
                  <a:lnTo>
                    <a:pt x="283" y="73"/>
                  </a:lnTo>
                  <a:close/>
                  <a:moveTo>
                    <a:pt x="354" y="87"/>
                  </a:moveTo>
                  <a:lnTo>
                    <a:pt x="356" y="70"/>
                  </a:lnTo>
                  <a:lnTo>
                    <a:pt x="375" y="73"/>
                  </a:lnTo>
                  <a:lnTo>
                    <a:pt x="371" y="92"/>
                  </a:lnTo>
                  <a:lnTo>
                    <a:pt x="354" y="87"/>
                  </a:lnTo>
                  <a:lnTo>
                    <a:pt x="354" y="87"/>
                  </a:lnTo>
                  <a:close/>
                  <a:moveTo>
                    <a:pt x="425" y="101"/>
                  </a:moveTo>
                  <a:lnTo>
                    <a:pt x="427" y="85"/>
                  </a:lnTo>
                  <a:lnTo>
                    <a:pt x="446" y="87"/>
                  </a:lnTo>
                  <a:lnTo>
                    <a:pt x="442" y="106"/>
                  </a:lnTo>
                  <a:lnTo>
                    <a:pt x="425" y="101"/>
                  </a:lnTo>
                  <a:lnTo>
                    <a:pt x="425" y="101"/>
                  </a:lnTo>
                  <a:close/>
                  <a:moveTo>
                    <a:pt x="496" y="115"/>
                  </a:moveTo>
                  <a:lnTo>
                    <a:pt x="498" y="99"/>
                  </a:lnTo>
                  <a:lnTo>
                    <a:pt x="517" y="101"/>
                  </a:lnTo>
                  <a:lnTo>
                    <a:pt x="512" y="120"/>
                  </a:lnTo>
                  <a:lnTo>
                    <a:pt x="496" y="115"/>
                  </a:lnTo>
                  <a:lnTo>
                    <a:pt x="496" y="115"/>
                  </a:lnTo>
                  <a:close/>
                  <a:moveTo>
                    <a:pt x="567" y="129"/>
                  </a:moveTo>
                  <a:lnTo>
                    <a:pt x="569" y="113"/>
                  </a:lnTo>
                  <a:lnTo>
                    <a:pt x="588" y="115"/>
                  </a:lnTo>
                  <a:lnTo>
                    <a:pt x="583" y="134"/>
                  </a:lnTo>
                  <a:lnTo>
                    <a:pt x="567" y="129"/>
                  </a:lnTo>
                  <a:lnTo>
                    <a:pt x="567" y="129"/>
                  </a:lnTo>
                  <a:close/>
                  <a:moveTo>
                    <a:pt x="635" y="144"/>
                  </a:moveTo>
                  <a:lnTo>
                    <a:pt x="640" y="127"/>
                  </a:lnTo>
                  <a:lnTo>
                    <a:pt x="656" y="129"/>
                  </a:lnTo>
                  <a:lnTo>
                    <a:pt x="654" y="148"/>
                  </a:lnTo>
                  <a:lnTo>
                    <a:pt x="635" y="144"/>
                  </a:lnTo>
                  <a:lnTo>
                    <a:pt x="635" y="144"/>
                  </a:lnTo>
                  <a:close/>
                  <a:moveTo>
                    <a:pt x="706" y="158"/>
                  </a:moveTo>
                  <a:lnTo>
                    <a:pt x="711" y="141"/>
                  </a:lnTo>
                  <a:lnTo>
                    <a:pt x="727" y="144"/>
                  </a:lnTo>
                  <a:lnTo>
                    <a:pt x="725" y="163"/>
                  </a:lnTo>
                  <a:lnTo>
                    <a:pt x="706" y="158"/>
                  </a:lnTo>
                  <a:lnTo>
                    <a:pt x="706" y="158"/>
                  </a:lnTo>
                  <a:close/>
                  <a:moveTo>
                    <a:pt x="777" y="172"/>
                  </a:moveTo>
                  <a:lnTo>
                    <a:pt x="782" y="155"/>
                  </a:lnTo>
                  <a:lnTo>
                    <a:pt x="798" y="158"/>
                  </a:lnTo>
                  <a:lnTo>
                    <a:pt x="796" y="177"/>
                  </a:lnTo>
                  <a:lnTo>
                    <a:pt x="777" y="172"/>
                  </a:lnTo>
                  <a:lnTo>
                    <a:pt x="777" y="172"/>
                  </a:lnTo>
                  <a:close/>
                  <a:moveTo>
                    <a:pt x="848" y="186"/>
                  </a:moveTo>
                  <a:lnTo>
                    <a:pt x="852" y="170"/>
                  </a:lnTo>
                  <a:lnTo>
                    <a:pt x="869" y="172"/>
                  </a:lnTo>
                  <a:lnTo>
                    <a:pt x="867" y="191"/>
                  </a:lnTo>
                  <a:lnTo>
                    <a:pt x="848"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15"/>
            <p:cNvSpPr>
              <a:spLocks noEditPoints="1"/>
            </p:cNvSpPr>
            <p:nvPr/>
          </p:nvSpPr>
          <p:spPr bwMode="auto">
            <a:xfrm>
              <a:off x="6084888" y="3268663"/>
              <a:ext cx="134938" cy="1968500"/>
            </a:xfrm>
            <a:custGeom>
              <a:avLst/>
              <a:gdLst>
                <a:gd name="T0" fmla="*/ 0 w 85"/>
                <a:gd name="T1" fmla="*/ 19 h 1240"/>
                <a:gd name="T2" fmla="*/ 19 w 85"/>
                <a:gd name="T3" fmla="*/ 0 h 1240"/>
                <a:gd name="T4" fmla="*/ 19 w 85"/>
                <a:gd name="T5" fmla="*/ 17 h 1240"/>
                <a:gd name="T6" fmla="*/ 66 w 85"/>
                <a:gd name="T7" fmla="*/ 1240 h 1240"/>
                <a:gd name="T8" fmla="*/ 83 w 85"/>
                <a:gd name="T9" fmla="*/ 1221 h 1240"/>
                <a:gd name="T10" fmla="*/ 85 w 85"/>
                <a:gd name="T11" fmla="*/ 1240 h 1240"/>
                <a:gd name="T12" fmla="*/ 61 w 85"/>
                <a:gd name="T13" fmla="*/ 1170 h 1240"/>
                <a:gd name="T14" fmla="*/ 80 w 85"/>
                <a:gd name="T15" fmla="*/ 1151 h 1240"/>
                <a:gd name="T16" fmla="*/ 80 w 85"/>
                <a:gd name="T17" fmla="*/ 1167 h 1240"/>
                <a:gd name="T18" fmla="*/ 59 w 85"/>
                <a:gd name="T19" fmla="*/ 1096 h 1240"/>
                <a:gd name="T20" fmla="*/ 75 w 85"/>
                <a:gd name="T21" fmla="*/ 1077 h 1240"/>
                <a:gd name="T22" fmla="*/ 75 w 85"/>
                <a:gd name="T23" fmla="*/ 1096 h 1240"/>
                <a:gd name="T24" fmla="*/ 54 w 85"/>
                <a:gd name="T25" fmla="*/ 1025 h 1240"/>
                <a:gd name="T26" fmla="*/ 71 w 85"/>
                <a:gd name="T27" fmla="*/ 1007 h 1240"/>
                <a:gd name="T28" fmla="*/ 73 w 85"/>
                <a:gd name="T29" fmla="*/ 1025 h 1240"/>
                <a:gd name="T30" fmla="*/ 52 w 85"/>
                <a:gd name="T31" fmla="*/ 955 h 1240"/>
                <a:gd name="T32" fmla="*/ 68 w 85"/>
                <a:gd name="T33" fmla="*/ 933 h 1240"/>
                <a:gd name="T34" fmla="*/ 68 w 85"/>
                <a:gd name="T35" fmla="*/ 952 h 1240"/>
                <a:gd name="T36" fmla="*/ 47 w 85"/>
                <a:gd name="T37" fmla="*/ 881 h 1240"/>
                <a:gd name="T38" fmla="*/ 64 w 85"/>
                <a:gd name="T39" fmla="*/ 862 h 1240"/>
                <a:gd name="T40" fmla="*/ 66 w 85"/>
                <a:gd name="T41" fmla="*/ 881 h 1240"/>
                <a:gd name="T42" fmla="*/ 42 w 85"/>
                <a:gd name="T43" fmla="*/ 810 h 1240"/>
                <a:gd name="T44" fmla="*/ 59 w 85"/>
                <a:gd name="T45" fmla="*/ 792 h 1240"/>
                <a:gd name="T46" fmla="*/ 61 w 85"/>
                <a:gd name="T47" fmla="*/ 808 h 1240"/>
                <a:gd name="T48" fmla="*/ 40 w 85"/>
                <a:gd name="T49" fmla="*/ 737 h 1240"/>
                <a:gd name="T50" fmla="*/ 57 w 85"/>
                <a:gd name="T51" fmla="*/ 718 h 1240"/>
                <a:gd name="T52" fmla="*/ 57 w 85"/>
                <a:gd name="T53" fmla="*/ 737 h 1240"/>
                <a:gd name="T54" fmla="*/ 35 w 85"/>
                <a:gd name="T55" fmla="*/ 666 h 1240"/>
                <a:gd name="T56" fmla="*/ 52 w 85"/>
                <a:gd name="T57" fmla="*/ 647 h 1240"/>
                <a:gd name="T58" fmla="*/ 54 w 85"/>
                <a:gd name="T59" fmla="*/ 664 h 1240"/>
                <a:gd name="T60" fmla="*/ 31 w 85"/>
                <a:gd name="T61" fmla="*/ 593 h 1240"/>
                <a:gd name="T62" fmla="*/ 49 w 85"/>
                <a:gd name="T63" fmla="*/ 574 h 1240"/>
                <a:gd name="T64" fmla="*/ 49 w 85"/>
                <a:gd name="T65" fmla="*/ 593 h 1240"/>
                <a:gd name="T66" fmla="*/ 28 w 85"/>
                <a:gd name="T67" fmla="*/ 522 h 1240"/>
                <a:gd name="T68" fmla="*/ 45 w 85"/>
                <a:gd name="T69" fmla="*/ 503 h 1240"/>
                <a:gd name="T70" fmla="*/ 45 w 85"/>
                <a:gd name="T71" fmla="*/ 522 h 1240"/>
                <a:gd name="T72" fmla="*/ 24 w 85"/>
                <a:gd name="T73" fmla="*/ 449 h 1240"/>
                <a:gd name="T74" fmla="*/ 40 w 85"/>
                <a:gd name="T75" fmla="*/ 430 h 1240"/>
                <a:gd name="T76" fmla="*/ 42 w 85"/>
                <a:gd name="T77" fmla="*/ 449 h 1240"/>
                <a:gd name="T78" fmla="*/ 21 w 85"/>
                <a:gd name="T79" fmla="*/ 378 h 1240"/>
                <a:gd name="T80" fmla="*/ 38 w 85"/>
                <a:gd name="T81" fmla="*/ 359 h 1240"/>
                <a:gd name="T82" fmla="*/ 38 w 85"/>
                <a:gd name="T83" fmla="*/ 378 h 1240"/>
                <a:gd name="T84" fmla="*/ 16 w 85"/>
                <a:gd name="T85" fmla="*/ 307 h 1240"/>
                <a:gd name="T86" fmla="*/ 33 w 85"/>
                <a:gd name="T87" fmla="*/ 288 h 1240"/>
                <a:gd name="T88" fmla="*/ 35 w 85"/>
                <a:gd name="T89" fmla="*/ 305 h 1240"/>
                <a:gd name="T90" fmla="*/ 12 w 85"/>
                <a:gd name="T91" fmla="*/ 234 h 1240"/>
                <a:gd name="T92" fmla="*/ 28 w 85"/>
                <a:gd name="T93" fmla="*/ 215 h 1240"/>
                <a:gd name="T94" fmla="*/ 31 w 85"/>
                <a:gd name="T95" fmla="*/ 234 h 1240"/>
                <a:gd name="T96" fmla="*/ 9 w 85"/>
                <a:gd name="T97" fmla="*/ 163 h 1240"/>
                <a:gd name="T98" fmla="*/ 26 w 85"/>
                <a:gd name="T99" fmla="*/ 144 h 1240"/>
                <a:gd name="T100" fmla="*/ 26 w 85"/>
                <a:gd name="T101" fmla="*/ 161 h 1240"/>
                <a:gd name="T102" fmla="*/ 5 w 85"/>
                <a:gd name="T103" fmla="*/ 90 h 1240"/>
                <a:gd name="T104" fmla="*/ 21 w 85"/>
                <a:gd name="T105" fmla="*/ 71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1240">
                  <a:moveTo>
                    <a:pt x="19" y="17"/>
                  </a:moveTo>
                  <a:lnTo>
                    <a:pt x="0" y="19"/>
                  </a:lnTo>
                  <a:lnTo>
                    <a:pt x="0" y="0"/>
                  </a:lnTo>
                  <a:lnTo>
                    <a:pt x="19" y="0"/>
                  </a:lnTo>
                  <a:lnTo>
                    <a:pt x="19" y="17"/>
                  </a:lnTo>
                  <a:lnTo>
                    <a:pt x="19" y="17"/>
                  </a:lnTo>
                  <a:close/>
                  <a:moveTo>
                    <a:pt x="85" y="1240"/>
                  </a:moveTo>
                  <a:lnTo>
                    <a:pt x="66" y="1240"/>
                  </a:lnTo>
                  <a:lnTo>
                    <a:pt x="66" y="1224"/>
                  </a:lnTo>
                  <a:lnTo>
                    <a:pt x="83" y="1221"/>
                  </a:lnTo>
                  <a:lnTo>
                    <a:pt x="85" y="1240"/>
                  </a:lnTo>
                  <a:lnTo>
                    <a:pt x="85" y="1240"/>
                  </a:lnTo>
                  <a:close/>
                  <a:moveTo>
                    <a:pt x="80" y="1167"/>
                  </a:moveTo>
                  <a:lnTo>
                    <a:pt x="61" y="1170"/>
                  </a:lnTo>
                  <a:lnTo>
                    <a:pt x="61" y="1151"/>
                  </a:lnTo>
                  <a:lnTo>
                    <a:pt x="80" y="1151"/>
                  </a:lnTo>
                  <a:lnTo>
                    <a:pt x="80" y="1167"/>
                  </a:lnTo>
                  <a:lnTo>
                    <a:pt x="80" y="1167"/>
                  </a:lnTo>
                  <a:close/>
                  <a:moveTo>
                    <a:pt x="75" y="1096"/>
                  </a:moveTo>
                  <a:lnTo>
                    <a:pt x="59" y="1096"/>
                  </a:lnTo>
                  <a:lnTo>
                    <a:pt x="57" y="1080"/>
                  </a:lnTo>
                  <a:lnTo>
                    <a:pt x="75" y="1077"/>
                  </a:lnTo>
                  <a:lnTo>
                    <a:pt x="75" y="1096"/>
                  </a:lnTo>
                  <a:lnTo>
                    <a:pt x="75" y="1096"/>
                  </a:lnTo>
                  <a:close/>
                  <a:moveTo>
                    <a:pt x="73" y="1025"/>
                  </a:moveTo>
                  <a:lnTo>
                    <a:pt x="54" y="1025"/>
                  </a:lnTo>
                  <a:lnTo>
                    <a:pt x="54" y="1007"/>
                  </a:lnTo>
                  <a:lnTo>
                    <a:pt x="71" y="1007"/>
                  </a:lnTo>
                  <a:lnTo>
                    <a:pt x="73" y="1025"/>
                  </a:lnTo>
                  <a:lnTo>
                    <a:pt x="73" y="1025"/>
                  </a:lnTo>
                  <a:close/>
                  <a:moveTo>
                    <a:pt x="68" y="952"/>
                  </a:moveTo>
                  <a:lnTo>
                    <a:pt x="52" y="955"/>
                  </a:lnTo>
                  <a:lnTo>
                    <a:pt x="49" y="936"/>
                  </a:lnTo>
                  <a:lnTo>
                    <a:pt x="68" y="933"/>
                  </a:lnTo>
                  <a:lnTo>
                    <a:pt x="68" y="952"/>
                  </a:lnTo>
                  <a:lnTo>
                    <a:pt x="68" y="952"/>
                  </a:lnTo>
                  <a:close/>
                  <a:moveTo>
                    <a:pt x="66" y="881"/>
                  </a:moveTo>
                  <a:lnTo>
                    <a:pt x="47" y="881"/>
                  </a:lnTo>
                  <a:lnTo>
                    <a:pt x="45" y="862"/>
                  </a:lnTo>
                  <a:lnTo>
                    <a:pt x="64" y="862"/>
                  </a:lnTo>
                  <a:lnTo>
                    <a:pt x="66" y="881"/>
                  </a:lnTo>
                  <a:lnTo>
                    <a:pt x="66" y="881"/>
                  </a:lnTo>
                  <a:close/>
                  <a:moveTo>
                    <a:pt x="61" y="808"/>
                  </a:moveTo>
                  <a:lnTo>
                    <a:pt x="42" y="810"/>
                  </a:lnTo>
                  <a:lnTo>
                    <a:pt x="42" y="792"/>
                  </a:lnTo>
                  <a:lnTo>
                    <a:pt x="59" y="792"/>
                  </a:lnTo>
                  <a:lnTo>
                    <a:pt x="61" y="808"/>
                  </a:lnTo>
                  <a:lnTo>
                    <a:pt x="61" y="808"/>
                  </a:lnTo>
                  <a:close/>
                  <a:moveTo>
                    <a:pt x="57" y="737"/>
                  </a:moveTo>
                  <a:lnTo>
                    <a:pt x="40" y="737"/>
                  </a:lnTo>
                  <a:lnTo>
                    <a:pt x="38" y="721"/>
                  </a:lnTo>
                  <a:lnTo>
                    <a:pt x="57" y="718"/>
                  </a:lnTo>
                  <a:lnTo>
                    <a:pt x="57" y="737"/>
                  </a:lnTo>
                  <a:lnTo>
                    <a:pt x="57" y="737"/>
                  </a:lnTo>
                  <a:close/>
                  <a:moveTo>
                    <a:pt x="54" y="664"/>
                  </a:moveTo>
                  <a:lnTo>
                    <a:pt x="35" y="666"/>
                  </a:lnTo>
                  <a:lnTo>
                    <a:pt x="35" y="647"/>
                  </a:lnTo>
                  <a:lnTo>
                    <a:pt x="52" y="647"/>
                  </a:lnTo>
                  <a:lnTo>
                    <a:pt x="54" y="664"/>
                  </a:lnTo>
                  <a:lnTo>
                    <a:pt x="54" y="664"/>
                  </a:lnTo>
                  <a:close/>
                  <a:moveTo>
                    <a:pt x="49" y="593"/>
                  </a:moveTo>
                  <a:lnTo>
                    <a:pt x="31" y="593"/>
                  </a:lnTo>
                  <a:lnTo>
                    <a:pt x="31" y="577"/>
                  </a:lnTo>
                  <a:lnTo>
                    <a:pt x="49" y="574"/>
                  </a:lnTo>
                  <a:lnTo>
                    <a:pt x="49" y="593"/>
                  </a:lnTo>
                  <a:lnTo>
                    <a:pt x="49" y="593"/>
                  </a:lnTo>
                  <a:close/>
                  <a:moveTo>
                    <a:pt x="45" y="522"/>
                  </a:moveTo>
                  <a:lnTo>
                    <a:pt x="28" y="522"/>
                  </a:lnTo>
                  <a:lnTo>
                    <a:pt x="26" y="503"/>
                  </a:lnTo>
                  <a:lnTo>
                    <a:pt x="45" y="503"/>
                  </a:lnTo>
                  <a:lnTo>
                    <a:pt x="45" y="522"/>
                  </a:lnTo>
                  <a:lnTo>
                    <a:pt x="45" y="522"/>
                  </a:lnTo>
                  <a:close/>
                  <a:moveTo>
                    <a:pt x="42" y="449"/>
                  </a:moveTo>
                  <a:lnTo>
                    <a:pt x="24" y="449"/>
                  </a:lnTo>
                  <a:lnTo>
                    <a:pt x="24" y="433"/>
                  </a:lnTo>
                  <a:lnTo>
                    <a:pt x="40" y="430"/>
                  </a:lnTo>
                  <a:lnTo>
                    <a:pt x="42" y="449"/>
                  </a:lnTo>
                  <a:lnTo>
                    <a:pt x="42" y="449"/>
                  </a:lnTo>
                  <a:close/>
                  <a:moveTo>
                    <a:pt x="38" y="378"/>
                  </a:moveTo>
                  <a:lnTo>
                    <a:pt x="21" y="378"/>
                  </a:lnTo>
                  <a:lnTo>
                    <a:pt x="19" y="359"/>
                  </a:lnTo>
                  <a:lnTo>
                    <a:pt x="38" y="359"/>
                  </a:lnTo>
                  <a:lnTo>
                    <a:pt x="38" y="378"/>
                  </a:lnTo>
                  <a:lnTo>
                    <a:pt x="38" y="378"/>
                  </a:lnTo>
                  <a:close/>
                  <a:moveTo>
                    <a:pt x="35" y="305"/>
                  </a:moveTo>
                  <a:lnTo>
                    <a:pt x="16" y="307"/>
                  </a:lnTo>
                  <a:lnTo>
                    <a:pt x="14" y="288"/>
                  </a:lnTo>
                  <a:lnTo>
                    <a:pt x="33" y="288"/>
                  </a:lnTo>
                  <a:lnTo>
                    <a:pt x="35" y="305"/>
                  </a:lnTo>
                  <a:lnTo>
                    <a:pt x="35" y="305"/>
                  </a:lnTo>
                  <a:close/>
                  <a:moveTo>
                    <a:pt x="31" y="234"/>
                  </a:moveTo>
                  <a:lnTo>
                    <a:pt x="12" y="234"/>
                  </a:lnTo>
                  <a:lnTo>
                    <a:pt x="12" y="218"/>
                  </a:lnTo>
                  <a:lnTo>
                    <a:pt x="28" y="215"/>
                  </a:lnTo>
                  <a:lnTo>
                    <a:pt x="31" y="234"/>
                  </a:lnTo>
                  <a:lnTo>
                    <a:pt x="31" y="234"/>
                  </a:lnTo>
                  <a:close/>
                  <a:moveTo>
                    <a:pt x="26" y="161"/>
                  </a:moveTo>
                  <a:lnTo>
                    <a:pt x="9" y="163"/>
                  </a:lnTo>
                  <a:lnTo>
                    <a:pt x="7" y="144"/>
                  </a:lnTo>
                  <a:lnTo>
                    <a:pt x="26" y="144"/>
                  </a:lnTo>
                  <a:lnTo>
                    <a:pt x="26" y="161"/>
                  </a:lnTo>
                  <a:lnTo>
                    <a:pt x="26" y="161"/>
                  </a:lnTo>
                  <a:close/>
                  <a:moveTo>
                    <a:pt x="24" y="90"/>
                  </a:moveTo>
                  <a:lnTo>
                    <a:pt x="5" y="90"/>
                  </a:lnTo>
                  <a:lnTo>
                    <a:pt x="5" y="73"/>
                  </a:lnTo>
                  <a:lnTo>
                    <a:pt x="21" y="71"/>
                  </a:lnTo>
                  <a:lnTo>
                    <a:pt x="24"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16"/>
            <p:cNvSpPr>
              <a:spLocks noEditPoints="1"/>
            </p:cNvSpPr>
            <p:nvPr/>
          </p:nvSpPr>
          <p:spPr bwMode="auto">
            <a:xfrm>
              <a:off x="6099175" y="3284538"/>
              <a:ext cx="1508125" cy="63500"/>
            </a:xfrm>
            <a:custGeom>
              <a:avLst/>
              <a:gdLst>
                <a:gd name="T0" fmla="*/ 931 w 950"/>
                <a:gd name="T1" fmla="*/ 0 h 40"/>
                <a:gd name="T2" fmla="*/ 950 w 950"/>
                <a:gd name="T3" fmla="*/ 16 h 40"/>
                <a:gd name="T4" fmla="*/ 931 w 950"/>
                <a:gd name="T5" fmla="*/ 16 h 40"/>
                <a:gd name="T6" fmla="*/ 15 w 950"/>
                <a:gd name="T7" fmla="*/ 40 h 40"/>
                <a:gd name="T8" fmla="*/ 0 w 950"/>
                <a:gd name="T9" fmla="*/ 23 h 40"/>
                <a:gd name="T10" fmla="*/ 0 w 950"/>
                <a:gd name="T11" fmla="*/ 40 h 40"/>
                <a:gd name="T12" fmla="*/ 66 w 950"/>
                <a:gd name="T13" fmla="*/ 21 h 40"/>
                <a:gd name="T14" fmla="*/ 85 w 950"/>
                <a:gd name="T15" fmla="*/ 37 h 40"/>
                <a:gd name="T16" fmla="*/ 69 w 950"/>
                <a:gd name="T17" fmla="*/ 40 h 40"/>
                <a:gd name="T18" fmla="*/ 140 w 950"/>
                <a:gd name="T19" fmla="*/ 19 h 40"/>
                <a:gd name="T20" fmla="*/ 159 w 950"/>
                <a:gd name="T21" fmla="*/ 37 h 40"/>
                <a:gd name="T22" fmla="*/ 140 w 950"/>
                <a:gd name="T23" fmla="*/ 37 h 40"/>
                <a:gd name="T24" fmla="*/ 211 w 950"/>
                <a:gd name="T25" fmla="*/ 16 h 40"/>
                <a:gd name="T26" fmla="*/ 229 w 950"/>
                <a:gd name="T27" fmla="*/ 35 h 40"/>
                <a:gd name="T28" fmla="*/ 213 w 950"/>
                <a:gd name="T29" fmla="*/ 35 h 40"/>
                <a:gd name="T30" fmla="*/ 284 w 950"/>
                <a:gd name="T31" fmla="*/ 16 h 40"/>
                <a:gd name="T32" fmla="*/ 303 w 950"/>
                <a:gd name="T33" fmla="*/ 33 h 40"/>
                <a:gd name="T34" fmla="*/ 284 w 950"/>
                <a:gd name="T35" fmla="*/ 33 h 40"/>
                <a:gd name="T36" fmla="*/ 355 w 950"/>
                <a:gd name="T37" fmla="*/ 14 h 40"/>
                <a:gd name="T38" fmla="*/ 374 w 950"/>
                <a:gd name="T39" fmla="*/ 30 h 40"/>
                <a:gd name="T40" fmla="*/ 355 w 950"/>
                <a:gd name="T41" fmla="*/ 30 h 40"/>
                <a:gd name="T42" fmla="*/ 428 w 950"/>
                <a:gd name="T43" fmla="*/ 11 h 40"/>
                <a:gd name="T44" fmla="*/ 447 w 950"/>
                <a:gd name="T45" fmla="*/ 30 h 40"/>
                <a:gd name="T46" fmla="*/ 428 w 950"/>
                <a:gd name="T47" fmla="*/ 30 h 40"/>
                <a:gd name="T48" fmla="*/ 499 w 950"/>
                <a:gd name="T49" fmla="*/ 9 h 40"/>
                <a:gd name="T50" fmla="*/ 518 w 950"/>
                <a:gd name="T51" fmla="*/ 28 h 40"/>
                <a:gd name="T52" fmla="*/ 499 w 950"/>
                <a:gd name="T53" fmla="*/ 28 h 40"/>
                <a:gd name="T54" fmla="*/ 572 w 950"/>
                <a:gd name="T55" fmla="*/ 9 h 40"/>
                <a:gd name="T56" fmla="*/ 588 w 950"/>
                <a:gd name="T57" fmla="*/ 26 h 40"/>
                <a:gd name="T58" fmla="*/ 572 w 950"/>
                <a:gd name="T59" fmla="*/ 26 h 40"/>
                <a:gd name="T60" fmla="*/ 643 w 950"/>
                <a:gd name="T61" fmla="*/ 7 h 40"/>
                <a:gd name="T62" fmla="*/ 662 w 950"/>
                <a:gd name="T63" fmla="*/ 23 h 40"/>
                <a:gd name="T64" fmla="*/ 643 w 950"/>
                <a:gd name="T65" fmla="*/ 23 h 40"/>
                <a:gd name="T66" fmla="*/ 716 w 950"/>
                <a:gd name="T67" fmla="*/ 4 h 40"/>
                <a:gd name="T68" fmla="*/ 733 w 950"/>
                <a:gd name="T69" fmla="*/ 21 h 40"/>
                <a:gd name="T70" fmla="*/ 716 w 950"/>
                <a:gd name="T71" fmla="*/ 23 h 40"/>
                <a:gd name="T72" fmla="*/ 787 w 950"/>
                <a:gd name="T73" fmla="*/ 2 h 40"/>
                <a:gd name="T74" fmla="*/ 806 w 950"/>
                <a:gd name="T75" fmla="*/ 21 h 40"/>
                <a:gd name="T76" fmla="*/ 787 w 950"/>
                <a:gd name="T77" fmla="*/ 21 h 40"/>
                <a:gd name="T78" fmla="*/ 860 w 950"/>
                <a:gd name="T79" fmla="*/ 2 h 40"/>
                <a:gd name="T80" fmla="*/ 877 w 950"/>
                <a:gd name="T81"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0" h="40">
                  <a:moveTo>
                    <a:pt x="931" y="16"/>
                  </a:moveTo>
                  <a:lnTo>
                    <a:pt x="931" y="0"/>
                  </a:lnTo>
                  <a:lnTo>
                    <a:pt x="950" y="0"/>
                  </a:lnTo>
                  <a:lnTo>
                    <a:pt x="950" y="16"/>
                  </a:lnTo>
                  <a:lnTo>
                    <a:pt x="931" y="16"/>
                  </a:lnTo>
                  <a:lnTo>
                    <a:pt x="931" y="16"/>
                  </a:lnTo>
                  <a:close/>
                  <a:moveTo>
                    <a:pt x="0" y="40"/>
                  </a:moveTo>
                  <a:lnTo>
                    <a:pt x="15" y="40"/>
                  </a:lnTo>
                  <a:lnTo>
                    <a:pt x="15" y="21"/>
                  </a:lnTo>
                  <a:lnTo>
                    <a:pt x="0" y="23"/>
                  </a:lnTo>
                  <a:lnTo>
                    <a:pt x="0" y="40"/>
                  </a:lnTo>
                  <a:lnTo>
                    <a:pt x="0" y="40"/>
                  </a:lnTo>
                  <a:close/>
                  <a:moveTo>
                    <a:pt x="69" y="40"/>
                  </a:moveTo>
                  <a:lnTo>
                    <a:pt x="66" y="21"/>
                  </a:lnTo>
                  <a:lnTo>
                    <a:pt x="85" y="21"/>
                  </a:lnTo>
                  <a:lnTo>
                    <a:pt x="85" y="37"/>
                  </a:lnTo>
                  <a:lnTo>
                    <a:pt x="69" y="40"/>
                  </a:lnTo>
                  <a:lnTo>
                    <a:pt x="69" y="40"/>
                  </a:lnTo>
                  <a:close/>
                  <a:moveTo>
                    <a:pt x="140" y="37"/>
                  </a:moveTo>
                  <a:lnTo>
                    <a:pt x="140" y="19"/>
                  </a:lnTo>
                  <a:lnTo>
                    <a:pt x="156" y="19"/>
                  </a:lnTo>
                  <a:lnTo>
                    <a:pt x="159" y="37"/>
                  </a:lnTo>
                  <a:lnTo>
                    <a:pt x="140" y="37"/>
                  </a:lnTo>
                  <a:lnTo>
                    <a:pt x="140" y="37"/>
                  </a:lnTo>
                  <a:close/>
                  <a:moveTo>
                    <a:pt x="213" y="35"/>
                  </a:moveTo>
                  <a:lnTo>
                    <a:pt x="211" y="16"/>
                  </a:lnTo>
                  <a:lnTo>
                    <a:pt x="229" y="16"/>
                  </a:lnTo>
                  <a:lnTo>
                    <a:pt x="229" y="35"/>
                  </a:lnTo>
                  <a:lnTo>
                    <a:pt x="213" y="35"/>
                  </a:lnTo>
                  <a:lnTo>
                    <a:pt x="213" y="35"/>
                  </a:lnTo>
                  <a:close/>
                  <a:moveTo>
                    <a:pt x="284" y="33"/>
                  </a:moveTo>
                  <a:lnTo>
                    <a:pt x="284" y="16"/>
                  </a:lnTo>
                  <a:lnTo>
                    <a:pt x="300" y="14"/>
                  </a:lnTo>
                  <a:lnTo>
                    <a:pt x="303" y="33"/>
                  </a:lnTo>
                  <a:lnTo>
                    <a:pt x="284" y="33"/>
                  </a:lnTo>
                  <a:lnTo>
                    <a:pt x="284" y="33"/>
                  </a:lnTo>
                  <a:close/>
                  <a:moveTo>
                    <a:pt x="355" y="30"/>
                  </a:moveTo>
                  <a:lnTo>
                    <a:pt x="355" y="14"/>
                  </a:lnTo>
                  <a:lnTo>
                    <a:pt x="374" y="14"/>
                  </a:lnTo>
                  <a:lnTo>
                    <a:pt x="374" y="30"/>
                  </a:lnTo>
                  <a:lnTo>
                    <a:pt x="355" y="30"/>
                  </a:lnTo>
                  <a:lnTo>
                    <a:pt x="355" y="30"/>
                  </a:lnTo>
                  <a:close/>
                  <a:moveTo>
                    <a:pt x="428" y="30"/>
                  </a:moveTo>
                  <a:lnTo>
                    <a:pt x="428" y="11"/>
                  </a:lnTo>
                  <a:lnTo>
                    <a:pt x="444" y="11"/>
                  </a:lnTo>
                  <a:lnTo>
                    <a:pt x="447" y="30"/>
                  </a:lnTo>
                  <a:lnTo>
                    <a:pt x="428" y="30"/>
                  </a:lnTo>
                  <a:lnTo>
                    <a:pt x="428" y="30"/>
                  </a:lnTo>
                  <a:close/>
                  <a:moveTo>
                    <a:pt x="499" y="28"/>
                  </a:moveTo>
                  <a:lnTo>
                    <a:pt x="499" y="9"/>
                  </a:lnTo>
                  <a:lnTo>
                    <a:pt x="518" y="9"/>
                  </a:lnTo>
                  <a:lnTo>
                    <a:pt x="518" y="28"/>
                  </a:lnTo>
                  <a:lnTo>
                    <a:pt x="499" y="28"/>
                  </a:lnTo>
                  <a:lnTo>
                    <a:pt x="499" y="28"/>
                  </a:lnTo>
                  <a:close/>
                  <a:moveTo>
                    <a:pt x="572" y="26"/>
                  </a:moveTo>
                  <a:lnTo>
                    <a:pt x="572" y="9"/>
                  </a:lnTo>
                  <a:lnTo>
                    <a:pt x="588" y="7"/>
                  </a:lnTo>
                  <a:lnTo>
                    <a:pt x="588" y="26"/>
                  </a:lnTo>
                  <a:lnTo>
                    <a:pt x="572" y="26"/>
                  </a:lnTo>
                  <a:lnTo>
                    <a:pt x="572" y="26"/>
                  </a:lnTo>
                  <a:close/>
                  <a:moveTo>
                    <a:pt x="643" y="23"/>
                  </a:moveTo>
                  <a:lnTo>
                    <a:pt x="643" y="7"/>
                  </a:lnTo>
                  <a:lnTo>
                    <a:pt x="662" y="7"/>
                  </a:lnTo>
                  <a:lnTo>
                    <a:pt x="662" y="23"/>
                  </a:lnTo>
                  <a:lnTo>
                    <a:pt x="643" y="23"/>
                  </a:lnTo>
                  <a:lnTo>
                    <a:pt x="643" y="23"/>
                  </a:lnTo>
                  <a:close/>
                  <a:moveTo>
                    <a:pt x="716" y="23"/>
                  </a:moveTo>
                  <a:lnTo>
                    <a:pt x="716" y="4"/>
                  </a:lnTo>
                  <a:lnTo>
                    <a:pt x="733" y="4"/>
                  </a:lnTo>
                  <a:lnTo>
                    <a:pt x="733" y="21"/>
                  </a:lnTo>
                  <a:lnTo>
                    <a:pt x="716" y="23"/>
                  </a:lnTo>
                  <a:lnTo>
                    <a:pt x="716" y="23"/>
                  </a:lnTo>
                  <a:close/>
                  <a:moveTo>
                    <a:pt x="787" y="21"/>
                  </a:moveTo>
                  <a:lnTo>
                    <a:pt x="787" y="2"/>
                  </a:lnTo>
                  <a:lnTo>
                    <a:pt x="806" y="2"/>
                  </a:lnTo>
                  <a:lnTo>
                    <a:pt x="806" y="21"/>
                  </a:lnTo>
                  <a:lnTo>
                    <a:pt x="787" y="21"/>
                  </a:lnTo>
                  <a:lnTo>
                    <a:pt x="787" y="21"/>
                  </a:lnTo>
                  <a:close/>
                  <a:moveTo>
                    <a:pt x="860" y="19"/>
                  </a:moveTo>
                  <a:lnTo>
                    <a:pt x="860" y="2"/>
                  </a:lnTo>
                  <a:lnTo>
                    <a:pt x="877" y="0"/>
                  </a:lnTo>
                  <a:lnTo>
                    <a:pt x="877" y="19"/>
                  </a:lnTo>
                  <a:lnTo>
                    <a:pt x="86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17"/>
            <p:cNvSpPr>
              <a:spLocks noEditPoints="1"/>
            </p:cNvSpPr>
            <p:nvPr/>
          </p:nvSpPr>
          <p:spPr bwMode="auto">
            <a:xfrm>
              <a:off x="5413375" y="3625850"/>
              <a:ext cx="487363" cy="952500"/>
            </a:xfrm>
            <a:custGeom>
              <a:avLst/>
              <a:gdLst>
                <a:gd name="T0" fmla="*/ 7 w 307"/>
                <a:gd name="T1" fmla="*/ 576 h 600"/>
                <a:gd name="T2" fmla="*/ 24 w 307"/>
                <a:gd name="T3" fmla="*/ 583 h 600"/>
                <a:gd name="T4" fmla="*/ 17 w 307"/>
                <a:gd name="T5" fmla="*/ 600 h 600"/>
                <a:gd name="T6" fmla="*/ 0 w 307"/>
                <a:gd name="T7" fmla="*/ 593 h 600"/>
                <a:gd name="T8" fmla="*/ 7 w 307"/>
                <a:gd name="T9" fmla="*/ 576 h 600"/>
                <a:gd name="T10" fmla="*/ 7 w 307"/>
                <a:gd name="T11" fmla="*/ 576 h 600"/>
                <a:gd name="T12" fmla="*/ 291 w 307"/>
                <a:gd name="T13" fmla="*/ 0 h 600"/>
                <a:gd name="T14" fmla="*/ 286 w 307"/>
                <a:gd name="T15" fmla="*/ 9 h 600"/>
                <a:gd name="T16" fmla="*/ 302 w 307"/>
                <a:gd name="T17" fmla="*/ 19 h 600"/>
                <a:gd name="T18" fmla="*/ 307 w 307"/>
                <a:gd name="T19" fmla="*/ 7 h 600"/>
                <a:gd name="T20" fmla="*/ 291 w 307"/>
                <a:gd name="T21" fmla="*/ 0 h 600"/>
                <a:gd name="T22" fmla="*/ 291 w 307"/>
                <a:gd name="T23" fmla="*/ 0 h 600"/>
                <a:gd name="T24" fmla="*/ 262 w 307"/>
                <a:gd name="T25" fmla="*/ 59 h 600"/>
                <a:gd name="T26" fmla="*/ 279 w 307"/>
                <a:gd name="T27" fmla="*/ 66 h 600"/>
                <a:gd name="T28" fmla="*/ 269 w 307"/>
                <a:gd name="T29" fmla="*/ 82 h 600"/>
                <a:gd name="T30" fmla="*/ 255 w 307"/>
                <a:gd name="T31" fmla="*/ 75 h 600"/>
                <a:gd name="T32" fmla="*/ 262 w 307"/>
                <a:gd name="T33" fmla="*/ 59 h 600"/>
                <a:gd name="T34" fmla="*/ 262 w 307"/>
                <a:gd name="T35" fmla="*/ 59 h 600"/>
                <a:gd name="T36" fmla="*/ 229 w 307"/>
                <a:gd name="T37" fmla="*/ 122 h 600"/>
                <a:gd name="T38" fmla="*/ 246 w 307"/>
                <a:gd name="T39" fmla="*/ 132 h 600"/>
                <a:gd name="T40" fmla="*/ 239 w 307"/>
                <a:gd name="T41" fmla="*/ 146 h 600"/>
                <a:gd name="T42" fmla="*/ 222 w 307"/>
                <a:gd name="T43" fmla="*/ 139 h 600"/>
                <a:gd name="T44" fmla="*/ 229 w 307"/>
                <a:gd name="T45" fmla="*/ 122 h 600"/>
                <a:gd name="T46" fmla="*/ 229 w 307"/>
                <a:gd name="T47" fmla="*/ 122 h 600"/>
                <a:gd name="T48" fmla="*/ 198 w 307"/>
                <a:gd name="T49" fmla="*/ 189 h 600"/>
                <a:gd name="T50" fmla="*/ 215 w 307"/>
                <a:gd name="T51" fmla="*/ 196 h 600"/>
                <a:gd name="T52" fmla="*/ 208 w 307"/>
                <a:gd name="T53" fmla="*/ 212 h 600"/>
                <a:gd name="T54" fmla="*/ 191 w 307"/>
                <a:gd name="T55" fmla="*/ 205 h 600"/>
                <a:gd name="T56" fmla="*/ 198 w 307"/>
                <a:gd name="T57" fmla="*/ 189 h 600"/>
                <a:gd name="T58" fmla="*/ 198 w 307"/>
                <a:gd name="T59" fmla="*/ 189 h 600"/>
                <a:gd name="T60" fmla="*/ 168 w 307"/>
                <a:gd name="T61" fmla="*/ 252 h 600"/>
                <a:gd name="T62" fmla="*/ 182 w 307"/>
                <a:gd name="T63" fmla="*/ 259 h 600"/>
                <a:gd name="T64" fmla="*/ 175 w 307"/>
                <a:gd name="T65" fmla="*/ 276 h 600"/>
                <a:gd name="T66" fmla="*/ 158 w 307"/>
                <a:gd name="T67" fmla="*/ 269 h 600"/>
                <a:gd name="T68" fmla="*/ 168 w 307"/>
                <a:gd name="T69" fmla="*/ 252 h 600"/>
                <a:gd name="T70" fmla="*/ 168 w 307"/>
                <a:gd name="T71" fmla="*/ 252 h 600"/>
                <a:gd name="T72" fmla="*/ 135 w 307"/>
                <a:gd name="T73" fmla="*/ 316 h 600"/>
                <a:gd name="T74" fmla="*/ 151 w 307"/>
                <a:gd name="T75" fmla="*/ 326 h 600"/>
                <a:gd name="T76" fmla="*/ 144 w 307"/>
                <a:gd name="T77" fmla="*/ 342 h 600"/>
                <a:gd name="T78" fmla="*/ 128 w 307"/>
                <a:gd name="T79" fmla="*/ 333 h 600"/>
                <a:gd name="T80" fmla="*/ 135 w 307"/>
                <a:gd name="T81" fmla="*/ 316 h 600"/>
                <a:gd name="T82" fmla="*/ 135 w 307"/>
                <a:gd name="T83" fmla="*/ 316 h 600"/>
                <a:gd name="T84" fmla="*/ 104 w 307"/>
                <a:gd name="T85" fmla="*/ 382 h 600"/>
                <a:gd name="T86" fmla="*/ 121 w 307"/>
                <a:gd name="T87" fmla="*/ 389 h 600"/>
                <a:gd name="T88" fmla="*/ 111 w 307"/>
                <a:gd name="T89" fmla="*/ 406 h 600"/>
                <a:gd name="T90" fmla="*/ 95 w 307"/>
                <a:gd name="T91" fmla="*/ 399 h 600"/>
                <a:gd name="T92" fmla="*/ 104 w 307"/>
                <a:gd name="T93" fmla="*/ 382 h 600"/>
                <a:gd name="T94" fmla="*/ 104 w 307"/>
                <a:gd name="T95" fmla="*/ 382 h 600"/>
                <a:gd name="T96" fmla="*/ 71 w 307"/>
                <a:gd name="T97" fmla="*/ 446 h 600"/>
                <a:gd name="T98" fmla="*/ 87 w 307"/>
                <a:gd name="T99" fmla="*/ 453 h 600"/>
                <a:gd name="T100" fmla="*/ 80 w 307"/>
                <a:gd name="T101" fmla="*/ 470 h 600"/>
                <a:gd name="T102" fmla="*/ 64 w 307"/>
                <a:gd name="T103" fmla="*/ 463 h 600"/>
                <a:gd name="T104" fmla="*/ 71 w 307"/>
                <a:gd name="T105" fmla="*/ 446 h 600"/>
                <a:gd name="T106" fmla="*/ 71 w 307"/>
                <a:gd name="T107" fmla="*/ 446 h 600"/>
                <a:gd name="T108" fmla="*/ 40 w 307"/>
                <a:gd name="T109" fmla="*/ 510 h 600"/>
                <a:gd name="T110" fmla="*/ 57 w 307"/>
                <a:gd name="T111" fmla="*/ 519 h 600"/>
                <a:gd name="T112" fmla="*/ 47 w 307"/>
                <a:gd name="T113" fmla="*/ 536 h 600"/>
                <a:gd name="T114" fmla="*/ 33 w 307"/>
                <a:gd name="T115" fmla="*/ 526 h 600"/>
                <a:gd name="T116" fmla="*/ 40 w 307"/>
                <a:gd name="T117" fmla="*/ 51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7" h="600">
                  <a:moveTo>
                    <a:pt x="7" y="576"/>
                  </a:moveTo>
                  <a:lnTo>
                    <a:pt x="24" y="583"/>
                  </a:lnTo>
                  <a:lnTo>
                    <a:pt x="17" y="600"/>
                  </a:lnTo>
                  <a:lnTo>
                    <a:pt x="0" y="593"/>
                  </a:lnTo>
                  <a:lnTo>
                    <a:pt x="7" y="576"/>
                  </a:lnTo>
                  <a:lnTo>
                    <a:pt x="7" y="576"/>
                  </a:lnTo>
                  <a:close/>
                  <a:moveTo>
                    <a:pt x="291" y="0"/>
                  </a:moveTo>
                  <a:lnTo>
                    <a:pt x="286" y="9"/>
                  </a:lnTo>
                  <a:lnTo>
                    <a:pt x="302" y="19"/>
                  </a:lnTo>
                  <a:lnTo>
                    <a:pt x="307" y="7"/>
                  </a:lnTo>
                  <a:lnTo>
                    <a:pt x="291" y="0"/>
                  </a:lnTo>
                  <a:lnTo>
                    <a:pt x="291" y="0"/>
                  </a:lnTo>
                  <a:close/>
                  <a:moveTo>
                    <a:pt x="262" y="59"/>
                  </a:moveTo>
                  <a:lnTo>
                    <a:pt x="279" y="66"/>
                  </a:lnTo>
                  <a:lnTo>
                    <a:pt x="269" y="82"/>
                  </a:lnTo>
                  <a:lnTo>
                    <a:pt x="255" y="75"/>
                  </a:lnTo>
                  <a:lnTo>
                    <a:pt x="262" y="59"/>
                  </a:lnTo>
                  <a:lnTo>
                    <a:pt x="262" y="59"/>
                  </a:lnTo>
                  <a:close/>
                  <a:moveTo>
                    <a:pt x="229" y="122"/>
                  </a:moveTo>
                  <a:lnTo>
                    <a:pt x="246" y="132"/>
                  </a:lnTo>
                  <a:lnTo>
                    <a:pt x="239" y="146"/>
                  </a:lnTo>
                  <a:lnTo>
                    <a:pt x="222" y="139"/>
                  </a:lnTo>
                  <a:lnTo>
                    <a:pt x="229" y="122"/>
                  </a:lnTo>
                  <a:lnTo>
                    <a:pt x="229" y="122"/>
                  </a:lnTo>
                  <a:close/>
                  <a:moveTo>
                    <a:pt x="198" y="189"/>
                  </a:moveTo>
                  <a:lnTo>
                    <a:pt x="215" y="196"/>
                  </a:lnTo>
                  <a:lnTo>
                    <a:pt x="208" y="212"/>
                  </a:lnTo>
                  <a:lnTo>
                    <a:pt x="191" y="205"/>
                  </a:lnTo>
                  <a:lnTo>
                    <a:pt x="198" y="189"/>
                  </a:lnTo>
                  <a:lnTo>
                    <a:pt x="198" y="189"/>
                  </a:lnTo>
                  <a:close/>
                  <a:moveTo>
                    <a:pt x="168" y="252"/>
                  </a:moveTo>
                  <a:lnTo>
                    <a:pt x="182" y="259"/>
                  </a:lnTo>
                  <a:lnTo>
                    <a:pt x="175" y="276"/>
                  </a:lnTo>
                  <a:lnTo>
                    <a:pt x="158" y="269"/>
                  </a:lnTo>
                  <a:lnTo>
                    <a:pt x="168" y="252"/>
                  </a:lnTo>
                  <a:lnTo>
                    <a:pt x="168" y="252"/>
                  </a:lnTo>
                  <a:close/>
                  <a:moveTo>
                    <a:pt x="135" y="316"/>
                  </a:moveTo>
                  <a:lnTo>
                    <a:pt x="151" y="326"/>
                  </a:lnTo>
                  <a:lnTo>
                    <a:pt x="144" y="342"/>
                  </a:lnTo>
                  <a:lnTo>
                    <a:pt x="128" y="333"/>
                  </a:lnTo>
                  <a:lnTo>
                    <a:pt x="135" y="316"/>
                  </a:lnTo>
                  <a:lnTo>
                    <a:pt x="135" y="316"/>
                  </a:lnTo>
                  <a:close/>
                  <a:moveTo>
                    <a:pt x="104" y="382"/>
                  </a:moveTo>
                  <a:lnTo>
                    <a:pt x="121" y="389"/>
                  </a:lnTo>
                  <a:lnTo>
                    <a:pt x="111" y="406"/>
                  </a:lnTo>
                  <a:lnTo>
                    <a:pt x="95" y="399"/>
                  </a:lnTo>
                  <a:lnTo>
                    <a:pt x="104" y="382"/>
                  </a:lnTo>
                  <a:lnTo>
                    <a:pt x="104" y="382"/>
                  </a:lnTo>
                  <a:close/>
                  <a:moveTo>
                    <a:pt x="71" y="446"/>
                  </a:moveTo>
                  <a:lnTo>
                    <a:pt x="87" y="453"/>
                  </a:lnTo>
                  <a:lnTo>
                    <a:pt x="80" y="470"/>
                  </a:lnTo>
                  <a:lnTo>
                    <a:pt x="64" y="463"/>
                  </a:lnTo>
                  <a:lnTo>
                    <a:pt x="71" y="446"/>
                  </a:lnTo>
                  <a:lnTo>
                    <a:pt x="71" y="446"/>
                  </a:lnTo>
                  <a:close/>
                  <a:moveTo>
                    <a:pt x="40" y="510"/>
                  </a:moveTo>
                  <a:lnTo>
                    <a:pt x="57" y="519"/>
                  </a:lnTo>
                  <a:lnTo>
                    <a:pt x="47" y="536"/>
                  </a:lnTo>
                  <a:lnTo>
                    <a:pt x="33" y="526"/>
                  </a:lnTo>
                  <a:lnTo>
                    <a:pt x="4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518"/>
            <p:cNvSpPr>
              <a:spLocks noEditPoints="1"/>
            </p:cNvSpPr>
            <p:nvPr/>
          </p:nvSpPr>
          <p:spPr bwMode="auto">
            <a:xfrm>
              <a:off x="3771900" y="3995738"/>
              <a:ext cx="1660525" cy="588963"/>
            </a:xfrm>
            <a:custGeom>
              <a:avLst/>
              <a:gdLst>
                <a:gd name="T0" fmla="*/ 1029 w 1046"/>
                <a:gd name="T1" fmla="*/ 348 h 371"/>
                <a:gd name="T2" fmla="*/ 1039 w 1046"/>
                <a:gd name="T3" fmla="*/ 371 h 371"/>
                <a:gd name="T4" fmla="*/ 1022 w 1046"/>
                <a:gd name="T5" fmla="*/ 367 h 371"/>
                <a:gd name="T6" fmla="*/ 7 w 1046"/>
                <a:gd name="T7" fmla="*/ 0 h 371"/>
                <a:gd name="T8" fmla="*/ 16 w 1046"/>
                <a:gd name="T9" fmla="*/ 24 h 371"/>
                <a:gd name="T10" fmla="*/ 0 w 1046"/>
                <a:gd name="T11" fmla="*/ 19 h 371"/>
                <a:gd name="T12" fmla="*/ 75 w 1046"/>
                <a:gd name="T13" fmla="*/ 24 h 371"/>
                <a:gd name="T14" fmla="*/ 85 w 1046"/>
                <a:gd name="T15" fmla="*/ 48 h 371"/>
                <a:gd name="T16" fmla="*/ 68 w 1046"/>
                <a:gd name="T17" fmla="*/ 41 h 371"/>
                <a:gd name="T18" fmla="*/ 141 w 1046"/>
                <a:gd name="T19" fmla="*/ 48 h 371"/>
                <a:gd name="T20" fmla="*/ 153 w 1046"/>
                <a:gd name="T21" fmla="*/ 71 h 371"/>
                <a:gd name="T22" fmla="*/ 137 w 1046"/>
                <a:gd name="T23" fmla="*/ 64 h 371"/>
                <a:gd name="T24" fmla="*/ 210 w 1046"/>
                <a:gd name="T25" fmla="*/ 71 h 371"/>
                <a:gd name="T26" fmla="*/ 222 w 1046"/>
                <a:gd name="T27" fmla="*/ 93 h 371"/>
                <a:gd name="T28" fmla="*/ 205 w 1046"/>
                <a:gd name="T29" fmla="*/ 88 h 371"/>
                <a:gd name="T30" fmla="*/ 278 w 1046"/>
                <a:gd name="T31" fmla="*/ 95 h 371"/>
                <a:gd name="T32" fmla="*/ 290 w 1046"/>
                <a:gd name="T33" fmla="*/ 116 h 371"/>
                <a:gd name="T34" fmla="*/ 274 w 1046"/>
                <a:gd name="T35" fmla="*/ 112 h 371"/>
                <a:gd name="T36" fmla="*/ 347 w 1046"/>
                <a:gd name="T37" fmla="*/ 116 h 371"/>
                <a:gd name="T38" fmla="*/ 359 w 1046"/>
                <a:gd name="T39" fmla="*/ 140 h 371"/>
                <a:gd name="T40" fmla="*/ 342 w 1046"/>
                <a:gd name="T41" fmla="*/ 135 h 371"/>
                <a:gd name="T42" fmla="*/ 415 w 1046"/>
                <a:gd name="T43" fmla="*/ 140 h 371"/>
                <a:gd name="T44" fmla="*/ 427 w 1046"/>
                <a:gd name="T45" fmla="*/ 163 h 371"/>
                <a:gd name="T46" fmla="*/ 408 w 1046"/>
                <a:gd name="T47" fmla="*/ 156 h 371"/>
                <a:gd name="T48" fmla="*/ 484 w 1046"/>
                <a:gd name="T49" fmla="*/ 163 h 371"/>
                <a:gd name="T50" fmla="*/ 493 w 1046"/>
                <a:gd name="T51" fmla="*/ 187 h 371"/>
                <a:gd name="T52" fmla="*/ 477 w 1046"/>
                <a:gd name="T53" fmla="*/ 180 h 371"/>
                <a:gd name="T54" fmla="*/ 552 w 1046"/>
                <a:gd name="T55" fmla="*/ 187 h 371"/>
                <a:gd name="T56" fmla="*/ 562 w 1046"/>
                <a:gd name="T57" fmla="*/ 208 h 371"/>
                <a:gd name="T58" fmla="*/ 545 w 1046"/>
                <a:gd name="T59" fmla="*/ 204 h 371"/>
                <a:gd name="T60" fmla="*/ 618 w 1046"/>
                <a:gd name="T61" fmla="*/ 211 h 371"/>
                <a:gd name="T62" fmla="*/ 630 w 1046"/>
                <a:gd name="T63" fmla="*/ 232 h 371"/>
                <a:gd name="T64" fmla="*/ 614 w 1046"/>
                <a:gd name="T65" fmla="*/ 227 h 371"/>
                <a:gd name="T66" fmla="*/ 687 w 1046"/>
                <a:gd name="T67" fmla="*/ 232 h 371"/>
                <a:gd name="T68" fmla="*/ 699 w 1046"/>
                <a:gd name="T69" fmla="*/ 256 h 371"/>
                <a:gd name="T70" fmla="*/ 682 w 1046"/>
                <a:gd name="T71" fmla="*/ 251 h 371"/>
                <a:gd name="T72" fmla="*/ 755 w 1046"/>
                <a:gd name="T73" fmla="*/ 256 h 371"/>
                <a:gd name="T74" fmla="*/ 767 w 1046"/>
                <a:gd name="T75" fmla="*/ 279 h 371"/>
                <a:gd name="T76" fmla="*/ 751 w 1046"/>
                <a:gd name="T77" fmla="*/ 272 h 371"/>
                <a:gd name="T78" fmla="*/ 824 w 1046"/>
                <a:gd name="T79" fmla="*/ 279 h 371"/>
                <a:gd name="T80" fmla="*/ 836 w 1046"/>
                <a:gd name="T81" fmla="*/ 303 h 371"/>
                <a:gd name="T82" fmla="*/ 819 w 1046"/>
                <a:gd name="T83" fmla="*/ 296 h 371"/>
                <a:gd name="T84" fmla="*/ 892 w 1046"/>
                <a:gd name="T85" fmla="*/ 303 h 371"/>
                <a:gd name="T86" fmla="*/ 904 w 1046"/>
                <a:gd name="T87" fmla="*/ 324 h 371"/>
                <a:gd name="T88" fmla="*/ 885 w 1046"/>
                <a:gd name="T89" fmla="*/ 319 h 371"/>
                <a:gd name="T90" fmla="*/ 961 w 1046"/>
                <a:gd name="T91" fmla="*/ 326 h 371"/>
                <a:gd name="T92" fmla="*/ 970 w 1046"/>
                <a:gd name="T93" fmla="*/ 348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6" h="371">
                  <a:moveTo>
                    <a:pt x="1022" y="367"/>
                  </a:moveTo>
                  <a:lnTo>
                    <a:pt x="1029" y="348"/>
                  </a:lnTo>
                  <a:lnTo>
                    <a:pt x="1046" y="355"/>
                  </a:lnTo>
                  <a:lnTo>
                    <a:pt x="1039" y="371"/>
                  </a:lnTo>
                  <a:lnTo>
                    <a:pt x="1022" y="367"/>
                  </a:lnTo>
                  <a:lnTo>
                    <a:pt x="1022" y="367"/>
                  </a:lnTo>
                  <a:close/>
                  <a:moveTo>
                    <a:pt x="0" y="19"/>
                  </a:moveTo>
                  <a:lnTo>
                    <a:pt x="7" y="0"/>
                  </a:lnTo>
                  <a:lnTo>
                    <a:pt x="23" y="8"/>
                  </a:lnTo>
                  <a:lnTo>
                    <a:pt x="16" y="24"/>
                  </a:lnTo>
                  <a:lnTo>
                    <a:pt x="0" y="19"/>
                  </a:lnTo>
                  <a:lnTo>
                    <a:pt x="0" y="19"/>
                  </a:lnTo>
                  <a:close/>
                  <a:moveTo>
                    <a:pt x="68" y="41"/>
                  </a:moveTo>
                  <a:lnTo>
                    <a:pt x="75" y="24"/>
                  </a:lnTo>
                  <a:lnTo>
                    <a:pt x="92" y="31"/>
                  </a:lnTo>
                  <a:lnTo>
                    <a:pt x="85" y="48"/>
                  </a:lnTo>
                  <a:lnTo>
                    <a:pt x="68" y="41"/>
                  </a:lnTo>
                  <a:lnTo>
                    <a:pt x="68" y="41"/>
                  </a:lnTo>
                  <a:close/>
                  <a:moveTo>
                    <a:pt x="137" y="64"/>
                  </a:moveTo>
                  <a:lnTo>
                    <a:pt x="141" y="48"/>
                  </a:lnTo>
                  <a:lnTo>
                    <a:pt x="160" y="52"/>
                  </a:lnTo>
                  <a:lnTo>
                    <a:pt x="153" y="71"/>
                  </a:lnTo>
                  <a:lnTo>
                    <a:pt x="137" y="64"/>
                  </a:lnTo>
                  <a:lnTo>
                    <a:pt x="137" y="64"/>
                  </a:lnTo>
                  <a:close/>
                  <a:moveTo>
                    <a:pt x="205" y="88"/>
                  </a:moveTo>
                  <a:lnTo>
                    <a:pt x="210" y="71"/>
                  </a:lnTo>
                  <a:lnTo>
                    <a:pt x="226" y="76"/>
                  </a:lnTo>
                  <a:lnTo>
                    <a:pt x="222" y="93"/>
                  </a:lnTo>
                  <a:lnTo>
                    <a:pt x="205" y="88"/>
                  </a:lnTo>
                  <a:lnTo>
                    <a:pt x="205" y="88"/>
                  </a:lnTo>
                  <a:close/>
                  <a:moveTo>
                    <a:pt x="274" y="112"/>
                  </a:moveTo>
                  <a:lnTo>
                    <a:pt x="278" y="95"/>
                  </a:lnTo>
                  <a:lnTo>
                    <a:pt x="295" y="100"/>
                  </a:lnTo>
                  <a:lnTo>
                    <a:pt x="290" y="116"/>
                  </a:lnTo>
                  <a:lnTo>
                    <a:pt x="274" y="112"/>
                  </a:lnTo>
                  <a:lnTo>
                    <a:pt x="274" y="112"/>
                  </a:lnTo>
                  <a:close/>
                  <a:moveTo>
                    <a:pt x="342" y="135"/>
                  </a:moveTo>
                  <a:lnTo>
                    <a:pt x="347" y="116"/>
                  </a:lnTo>
                  <a:lnTo>
                    <a:pt x="363" y="123"/>
                  </a:lnTo>
                  <a:lnTo>
                    <a:pt x="359" y="140"/>
                  </a:lnTo>
                  <a:lnTo>
                    <a:pt x="342" y="135"/>
                  </a:lnTo>
                  <a:lnTo>
                    <a:pt x="342" y="135"/>
                  </a:lnTo>
                  <a:close/>
                  <a:moveTo>
                    <a:pt x="408" y="156"/>
                  </a:moveTo>
                  <a:lnTo>
                    <a:pt x="415" y="140"/>
                  </a:lnTo>
                  <a:lnTo>
                    <a:pt x="432" y="147"/>
                  </a:lnTo>
                  <a:lnTo>
                    <a:pt x="427" y="163"/>
                  </a:lnTo>
                  <a:lnTo>
                    <a:pt x="408" y="156"/>
                  </a:lnTo>
                  <a:lnTo>
                    <a:pt x="408" y="156"/>
                  </a:lnTo>
                  <a:close/>
                  <a:moveTo>
                    <a:pt x="477" y="180"/>
                  </a:moveTo>
                  <a:lnTo>
                    <a:pt x="484" y="163"/>
                  </a:lnTo>
                  <a:lnTo>
                    <a:pt x="500" y="168"/>
                  </a:lnTo>
                  <a:lnTo>
                    <a:pt x="493" y="187"/>
                  </a:lnTo>
                  <a:lnTo>
                    <a:pt x="477" y="180"/>
                  </a:lnTo>
                  <a:lnTo>
                    <a:pt x="477" y="180"/>
                  </a:lnTo>
                  <a:close/>
                  <a:moveTo>
                    <a:pt x="545" y="204"/>
                  </a:moveTo>
                  <a:lnTo>
                    <a:pt x="552" y="187"/>
                  </a:lnTo>
                  <a:lnTo>
                    <a:pt x="569" y="192"/>
                  </a:lnTo>
                  <a:lnTo>
                    <a:pt x="562" y="208"/>
                  </a:lnTo>
                  <a:lnTo>
                    <a:pt x="545" y="204"/>
                  </a:lnTo>
                  <a:lnTo>
                    <a:pt x="545" y="204"/>
                  </a:lnTo>
                  <a:close/>
                  <a:moveTo>
                    <a:pt x="614" y="227"/>
                  </a:moveTo>
                  <a:lnTo>
                    <a:pt x="618" y="211"/>
                  </a:lnTo>
                  <a:lnTo>
                    <a:pt x="637" y="215"/>
                  </a:lnTo>
                  <a:lnTo>
                    <a:pt x="630" y="232"/>
                  </a:lnTo>
                  <a:lnTo>
                    <a:pt x="614" y="227"/>
                  </a:lnTo>
                  <a:lnTo>
                    <a:pt x="614" y="227"/>
                  </a:lnTo>
                  <a:close/>
                  <a:moveTo>
                    <a:pt x="682" y="251"/>
                  </a:moveTo>
                  <a:lnTo>
                    <a:pt x="687" y="232"/>
                  </a:lnTo>
                  <a:lnTo>
                    <a:pt x="703" y="239"/>
                  </a:lnTo>
                  <a:lnTo>
                    <a:pt x="699" y="256"/>
                  </a:lnTo>
                  <a:lnTo>
                    <a:pt x="682" y="251"/>
                  </a:lnTo>
                  <a:lnTo>
                    <a:pt x="682" y="251"/>
                  </a:lnTo>
                  <a:close/>
                  <a:moveTo>
                    <a:pt x="751" y="272"/>
                  </a:moveTo>
                  <a:lnTo>
                    <a:pt x="755" y="256"/>
                  </a:lnTo>
                  <a:lnTo>
                    <a:pt x="772" y="263"/>
                  </a:lnTo>
                  <a:lnTo>
                    <a:pt x="767" y="279"/>
                  </a:lnTo>
                  <a:lnTo>
                    <a:pt x="751" y="272"/>
                  </a:lnTo>
                  <a:lnTo>
                    <a:pt x="751" y="272"/>
                  </a:lnTo>
                  <a:close/>
                  <a:moveTo>
                    <a:pt x="819" y="296"/>
                  </a:moveTo>
                  <a:lnTo>
                    <a:pt x="824" y="279"/>
                  </a:lnTo>
                  <a:lnTo>
                    <a:pt x="840" y="284"/>
                  </a:lnTo>
                  <a:lnTo>
                    <a:pt x="836" y="303"/>
                  </a:lnTo>
                  <a:lnTo>
                    <a:pt x="819" y="296"/>
                  </a:lnTo>
                  <a:lnTo>
                    <a:pt x="819" y="296"/>
                  </a:lnTo>
                  <a:close/>
                  <a:moveTo>
                    <a:pt x="885" y="319"/>
                  </a:moveTo>
                  <a:lnTo>
                    <a:pt x="892" y="303"/>
                  </a:lnTo>
                  <a:lnTo>
                    <a:pt x="909" y="308"/>
                  </a:lnTo>
                  <a:lnTo>
                    <a:pt x="904" y="324"/>
                  </a:lnTo>
                  <a:lnTo>
                    <a:pt x="885" y="319"/>
                  </a:lnTo>
                  <a:lnTo>
                    <a:pt x="885" y="319"/>
                  </a:lnTo>
                  <a:close/>
                  <a:moveTo>
                    <a:pt x="954" y="343"/>
                  </a:moveTo>
                  <a:lnTo>
                    <a:pt x="961" y="326"/>
                  </a:lnTo>
                  <a:lnTo>
                    <a:pt x="977" y="331"/>
                  </a:lnTo>
                  <a:lnTo>
                    <a:pt x="970" y="348"/>
                  </a:lnTo>
                  <a:lnTo>
                    <a:pt x="954"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519"/>
            <p:cNvSpPr>
              <a:spLocks noEditPoints="1"/>
            </p:cNvSpPr>
            <p:nvPr/>
          </p:nvSpPr>
          <p:spPr bwMode="auto">
            <a:xfrm>
              <a:off x="4494213" y="5030788"/>
              <a:ext cx="82550" cy="484188"/>
            </a:xfrm>
            <a:custGeom>
              <a:avLst/>
              <a:gdLst>
                <a:gd name="T0" fmla="*/ 50 w 52"/>
                <a:gd name="T1" fmla="*/ 19 h 305"/>
                <a:gd name="T2" fmla="*/ 33 w 52"/>
                <a:gd name="T3" fmla="*/ 17 h 305"/>
                <a:gd name="T4" fmla="*/ 36 w 52"/>
                <a:gd name="T5" fmla="*/ 0 h 305"/>
                <a:gd name="T6" fmla="*/ 52 w 52"/>
                <a:gd name="T7" fmla="*/ 3 h 305"/>
                <a:gd name="T8" fmla="*/ 50 w 52"/>
                <a:gd name="T9" fmla="*/ 19 h 305"/>
                <a:gd name="T10" fmla="*/ 50 w 52"/>
                <a:gd name="T11" fmla="*/ 19 h 305"/>
                <a:gd name="T12" fmla="*/ 17 w 52"/>
                <a:gd name="T13" fmla="*/ 305 h 305"/>
                <a:gd name="T14" fmla="*/ 0 w 52"/>
                <a:gd name="T15" fmla="*/ 303 h 305"/>
                <a:gd name="T16" fmla="*/ 0 w 52"/>
                <a:gd name="T17" fmla="*/ 286 h 305"/>
                <a:gd name="T18" fmla="*/ 19 w 52"/>
                <a:gd name="T19" fmla="*/ 289 h 305"/>
                <a:gd name="T20" fmla="*/ 17 w 52"/>
                <a:gd name="T21" fmla="*/ 305 h 305"/>
                <a:gd name="T22" fmla="*/ 17 w 52"/>
                <a:gd name="T23" fmla="*/ 305 h 305"/>
                <a:gd name="T24" fmla="*/ 26 w 52"/>
                <a:gd name="T25" fmla="*/ 234 h 305"/>
                <a:gd name="T26" fmla="*/ 7 w 52"/>
                <a:gd name="T27" fmla="*/ 232 h 305"/>
                <a:gd name="T28" fmla="*/ 10 w 52"/>
                <a:gd name="T29" fmla="*/ 213 h 305"/>
                <a:gd name="T30" fmla="*/ 29 w 52"/>
                <a:gd name="T31" fmla="*/ 215 h 305"/>
                <a:gd name="T32" fmla="*/ 26 w 52"/>
                <a:gd name="T33" fmla="*/ 234 h 305"/>
                <a:gd name="T34" fmla="*/ 26 w 52"/>
                <a:gd name="T35" fmla="*/ 234 h 305"/>
                <a:gd name="T36" fmla="*/ 33 w 52"/>
                <a:gd name="T37" fmla="*/ 163 h 305"/>
                <a:gd name="T38" fmla="*/ 17 w 52"/>
                <a:gd name="T39" fmla="*/ 161 h 305"/>
                <a:gd name="T40" fmla="*/ 19 w 52"/>
                <a:gd name="T41" fmla="*/ 142 h 305"/>
                <a:gd name="T42" fmla="*/ 36 w 52"/>
                <a:gd name="T43" fmla="*/ 145 h 305"/>
                <a:gd name="T44" fmla="*/ 33 w 52"/>
                <a:gd name="T45" fmla="*/ 163 h 305"/>
                <a:gd name="T46" fmla="*/ 33 w 52"/>
                <a:gd name="T47" fmla="*/ 163 h 305"/>
                <a:gd name="T48" fmla="*/ 43 w 52"/>
                <a:gd name="T49" fmla="*/ 90 h 305"/>
                <a:gd name="T50" fmla="*/ 24 w 52"/>
                <a:gd name="T51" fmla="*/ 88 h 305"/>
                <a:gd name="T52" fmla="*/ 26 w 52"/>
                <a:gd name="T53" fmla="*/ 71 h 305"/>
                <a:gd name="T54" fmla="*/ 45 w 52"/>
                <a:gd name="T55" fmla="*/ 74 h 305"/>
                <a:gd name="T56" fmla="*/ 43 w 52"/>
                <a:gd name="T57" fmla="*/ 9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 h="305">
                  <a:moveTo>
                    <a:pt x="50" y="19"/>
                  </a:moveTo>
                  <a:lnTo>
                    <a:pt x="33" y="17"/>
                  </a:lnTo>
                  <a:lnTo>
                    <a:pt x="36" y="0"/>
                  </a:lnTo>
                  <a:lnTo>
                    <a:pt x="52" y="3"/>
                  </a:lnTo>
                  <a:lnTo>
                    <a:pt x="50" y="19"/>
                  </a:lnTo>
                  <a:lnTo>
                    <a:pt x="50" y="19"/>
                  </a:lnTo>
                  <a:close/>
                  <a:moveTo>
                    <a:pt x="17" y="305"/>
                  </a:moveTo>
                  <a:lnTo>
                    <a:pt x="0" y="303"/>
                  </a:lnTo>
                  <a:lnTo>
                    <a:pt x="0" y="286"/>
                  </a:lnTo>
                  <a:lnTo>
                    <a:pt x="19" y="289"/>
                  </a:lnTo>
                  <a:lnTo>
                    <a:pt x="17" y="305"/>
                  </a:lnTo>
                  <a:lnTo>
                    <a:pt x="17" y="305"/>
                  </a:lnTo>
                  <a:close/>
                  <a:moveTo>
                    <a:pt x="26" y="234"/>
                  </a:moveTo>
                  <a:lnTo>
                    <a:pt x="7" y="232"/>
                  </a:lnTo>
                  <a:lnTo>
                    <a:pt x="10" y="213"/>
                  </a:lnTo>
                  <a:lnTo>
                    <a:pt x="29" y="215"/>
                  </a:lnTo>
                  <a:lnTo>
                    <a:pt x="26" y="234"/>
                  </a:lnTo>
                  <a:lnTo>
                    <a:pt x="26" y="234"/>
                  </a:lnTo>
                  <a:close/>
                  <a:moveTo>
                    <a:pt x="33" y="163"/>
                  </a:moveTo>
                  <a:lnTo>
                    <a:pt x="17" y="161"/>
                  </a:lnTo>
                  <a:lnTo>
                    <a:pt x="19" y="142"/>
                  </a:lnTo>
                  <a:lnTo>
                    <a:pt x="36" y="145"/>
                  </a:lnTo>
                  <a:lnTo>
                    <a:pt x="33" y="163"/>
                  </a:lnTo>
                  <a:lnTo>
                    <a:pt x="33" y="163"/>
                  </a:lnTo>
                  <a:close/>
                  <a:moveTo>
                    <a:pt x="43" y="90"/>
                  </a:moveTo>
                  <a:lnTo>
                    <a:pt x="24" y="88"/>
                  </a:lnTo>
                  <a:lnTo>
                    <a:pt x="26" y="71"/>
                  </a:lnTo>
                  <a:lnTo>
                    <a:pt x="45" y="74"/>
                  </a:lnTo>
                  <a:lnTo>
                    <a:pt x="4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20"/>
            <p:cNvSpPr>
              <a:spLocks noEditPoints="1"/>
            </p:cNvSpPr>
            <p:nvPr/>
          </p:nvSpPr>
          <p:spPr bwMode="auto">
            <a:xfrm>
              <a:off x="3186113" y="4765675"/>
              <a:ext cx="1379538" cy="280988"/>
            </a:xfrm>
            <a:custGeom>
              <a:avLst/>
              <a:gdLst>
                <a:gd name="T0" fmla="*/ 853 w 869"/>
                <a:gd name="T1" fmla="*/ 156 h 177"/>
                <a:gd name="T2" fmla="*/ 867 w 869"/>
                <a:gd name="T3" fmla="*/ 177 h 177"/>
                <a:gd name="T4" fmla="*/ 848 w 869"/>
                <a:gd name="T5" fmla="*/ 172 h 177"/>
                <a:gd name="T6" fmla="*/ 2 w 869"/>
                <a:gd name="T7" fmla="*/ 0 h 177"/>
                <a:gd name="T8" fmla="*/ 17 w 869"/>
                <a:gd name="T9" fmla="*/ 21 h 177"/>
                <a:gd name="T10" fmla="*/ 0 w 869"/>
                <a:gd name="T11" fmla="*/ 19 h 177"/>
                <a:gd name="T12" fmla="*/ 73 w 869"/>
                <a:gd name="T13" fmla="*/ 14 h 177"/>
                <a:gd name="T14" fmla="*/ 87 w 869"/>
                <a:gd name="T15" fmla="*/ 35 h 177"/>
                <a:gd name="T16" fmla="*/ 71 w 869"/>
                <a:gd name="T17" fmla="*/ 30 h 177"/>
                <a:gd name="T18" fmla="*/ 144 w 869"/>
                <a:gd name="T19" fmla="*/ 26 h 177"/>
                <a:gd name="T20" fmla="*/ 158 w 869"/>
                <a:gd name="T21" fmla="*/ 47 h 177"/>
                <a:gd name="T22" fmla="*/ 142 w 869"/>
                <a:gd name="T23" fmla="*/ 45 h 177"/>
                <a:gd name="T24" fmla="*/ 215 w 869"/>
                <a:gd name="T25" fmla="*/ 40 h 177"/>
                <a:gd name="T26" fmla="*/ 229 w 869"/>
                <a:gd name="T27" fmla="*/ 61 h 177"/>
                <a:gd name="T28" fmla="*/ 213 w 869"/>
                <a:gd name="T29" fmla="*/ 56 h 177"/>
                <a:gd name="T30" fmla="*/ 286 w 869"/>
                <a:gd name="T31" fmla="*/ 52 h 177"/>
                <a:gd name="T32" fmla="*/ 300 w 869"/>
                <a:gd name="T33" fmla="*/ 73 h 177"/>
                <a:gd name="T34" fmla="*/ 284 w 869"/>
                <a:gd name="T35" fmla="*/ 71 h 177"/>
                <a:gd name="T36" fmla="*/ 357 w 869"/>
                <a:gd name="T37" fmla="*/ 66 h 177"/>
                <a:gd name="T38" fmla="*/ 371 w 869"/>
                <a:gd name="T39" fmla="*/ 87 h 177"/>
                <a:gd name="T40" fmla="*/ 352 w 869"/>
                <a:gd name="T41" fmla="*/ 82 h 177"/>
                <a:gd name="T42" fmla="*/ 428 w 869"/>
                <a:gd name="T43" fmla="*/ 78 h 177"/>
                <a:gd name="T44" fmla="*/ 442 w 869"/>
                <a:gd name="T45" fmla="*/ 99 h 177"/>
                <a:gd name="T46" fmla="*/ 423 w 869"/>
                <a:gd name="T47" fmla="*/ 97 h 177"/>
                <a:gd name="T48" fmla="*/ 498 w 869"/>
                <a:gd name="T49" fmla="*/ 92 h 177"/>
                <a:gd name="T50" fmla="*/ 513 w 869"/>
                <a:gd name="T51" fmla="*/ 113 h 177"/>
                <a:gd name="T52" fmla="*/ 494 w 869"/>
                <a:gd name="T53" fmla="*/ 108 h 177"/>
                <a:gd name="T54" fmla="*/ 569 w 869"/>
                <a:gd name="T55" fmla="*/ 104 h 177"/>
                <a:gd name="T56" fmla="*/ 583 w 869"/>
                <a:gd name="T57" fmla="*/ 125 h 177"/>
                <a:gd name="T58" fmla="*/ 565 w 869"/>
                <a:gd name="T59" fmla="*/ 123 h 177"/>
                <a:gd name="T60" fmla="*/ 640 w 869"/>
                <a:gd name="T61" fmla="*/ 118 h 177"/>
                <a:gd name="T62" fmla="*/ 654 w 869"/>
                <a:gd name="T63" fmla="*/ 137 h 177"/>
                <a:gd name="T64" fmla="*/ 635 w 869"/>
                <a:gd name="T65" fmla="*/ 134 h 177"/>
                <a:gd name="T66" fmla="*/ 711 w 869"/>
                <a:gd name="T67" fmla="*/ 130 h 177"/>
                <a:gd name="T68" fmla="*/ 725 w 869"/>
                <a:gd name="T69" fmla="*/ 151 h 177"/>
                <a:gd name="T70" fmla="*/ 706 w 869"/>
                <a:gd name="T71" fmla="*/ 149 h 177"/>
                <a:gd name="T72" fmla="*/ 782 w 869"/>
                <a:gd name="T73" fmla="*/ 144 h 177"/>
                <a:gd name="T74" fmla="*/ 796 w 869"/>
                <a:gd name="T75" fmla="*/ 16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9" h="177">
                  <a:moveTo>
                    <a:pt x="848" y="172"/>
                  </a:moveTo>
                  <a:lnTo>
                    <a:pt x="853" y="156"/>
                  </a:lnTo>
                  <a:lnTo>
                    <a:pt x="869" y="158"/>
                  </a:lnTo>
                  <a:lnTo>
                    <a:pt x="867" y="177"/>
                  </a:lnTo>
                  <a:lnTo>
                    <a:pt x="848" y="172"/>
                  </a:lnTo>
                  <a:lnTo>
                    <a:pt x="848" y="172"/>
                  </a:lnTo>
                  <a:close/>
                  <a:moveTo>
                    <a:pt x="0" y="19"/>
                  </a:moveTo>
                  <a:lnTo>
                    <a:pt x="2" y="0"/>
                  </a:lnTo>
                  <a:lnTo>
                    <a:pt x="19" y="4"/>
                  </a:lnTo>
                  <a:lnTo>
                    <a:pt x="17" y="21"/>
                  </a:lnTo>
                  <a:lnTo>
                    <a:pt x="0" y="19"/>
                  </a:lnTo>
                  <a:lnTo>
                    <a:pt x="0" y="19"/>
                  </a:lnTo>
                  <a:close/>
                  <a:moveTo>
                    <a:pt x="71" y="30"/>
                  </a:moveTo>
                  <a:lnTo>
                    <a:pt x="73" y="14"/>
                  </a:lnTo>
                  <a:lnTo>
                    <a:pt x="90" y="16"/>
                  </a:lnTo>
                  <a:lnTo>
                    <a:pt x="87" y="35"/>
                  </a:lnTo>
                  <a:lnTo>
                    <a:pt x="71" y="30"/>
                  </a:lnTo>
                  <a:lnTo>
                    <a:pt x="71" y="30"/>
                  </a:lnTo>
                  <a:close/>
                  <a:moveTo>
                    <a:pt x="142" y="45"/>
                  </a:moveTo>
                  <a:lnTo>
                    <a:pt x="144" y="26"/>
                  </a:lnTo>
                  <a:lnTo>
                    <a:pt x="161" y="30"/>
                  </a:lnTo>
                  <a:lnTo>
                    <a:pt x="158" y="47"/>
                  </a:lnTo>
                  <a:lnTo>
                    <a:pt x="142" y="45"/>
                  </a:lnTo>
                  <a:lnTo>
                    <a:pt x="142" y="45"/>
                  </a:lnTo>
                  <a:close/>
                  <a:moveTo>
                    <a:pt x="213" y="56"/>
                  </a:moveTo>
                  <a:lnTo>
                    <a:pt x="215" y="40"/>
                  </a:lnTo>
                  <a:lnTo>
                    <a:pt x="232" y="42"/>
                  </a:lnTo>
                  <a:lnTo>
                    <a:pt x="229" y="61"/>
                  </a:lnTo>
                  <a:lnTo>
                    <a:pt x="213" y="56"/>
                  </a:lnTo>
                  <a:lnTo>
                    <a:pt x="213" y="56"/>
                  </a:lnTo>
                  <a:close/>
                  <a:moveTo>
                    <a:pt x="284" y="71"/>
                  </a:moveTo>
                  <a:lnTo>
                    <a:pt x="286" y="52"/>
                  </a:lnTo>
                  <a:lnTo>
                    <a:pt x="302" y="56"/>
                  </a:lnTo>
                  <a:lnTo>
                    <a:pt x="300" y="73"/>
                  </a:lnTo>
                  <a:lnTo>
                    <a:pt x="284" y="71"/>
                  </a:lnTo>
                  <a:lnTo>
                    <a:pt x="284" y="71"/>
                  </a:lnTo>
                  <a:close/>
                  <a:moveTo>
                    <a:pt x="352" y="82"/>
                  </a:moveTo>
                  <a:lnTo>
                    <a:pt x="357" y="66"/>
                  </a:lnTo>
                  <a:lnTo>
                    <a:pt x="373" y="68"/>
                  </a:lnTo>
                  <a:lnTo>
                    <a:pt x="371" y="87"/>
                  </a:lnTo>
                  <a:lnTo>
                    <a:pt x="352" y="82"/>
                  </a:lnTo>
                  <a:lnTo>
                    <a:pt x="352" y="82"/>
                  </a:lnTo>
                  <a:close/>
                  <a:moveTo>
                    <a:pt x="423" y="97"/>
                  </a:moveTo>
                  <a:lnTo>
                    <a:pt x="428" y="78"/>
                  </a:lnTo>
                  <a:lnTo>
                    <a:pt x="444" y="82"/>
                  </a:lnTo>
                  <a:lnTo>
                    <a:pt x="442" y="99"/>
                  </a:lnTo>
                  <a:lnTo>
                    <a:pt x="423" y="97"/>
                  </a:lnTo>
                  <a:lnTo>
                    <a:pt x="423" y="97"/>
                  </a:lnTo>
                  <a:close/>
                  <a:moveTo>
                    <a:pt x="494" y="108"/>
                  </a:moveTo>
                  <a:lnTo>
                    <a:pt x="498" y="92"/>
                  </a:lnTo>
                  <a:lnTo>
                    <a:pt x="515" y="94"/>
                  </a:lnTo>
                  <a:lnTo>
                    <a:pt x="513" y="113"/>
                  </a:lnTo>
                  <a:lnTo>
                    <a:pt x="494" y="108"/>
                  </a:lnTo>
                  <a:lnTo>
                    <a:pt x="494" y="108"/>
                  </a:lnTo>
                  <a:close/>
                  <a:moveTo>
                    <a:pt x="565" y="123"/>
                  </a:moveTo>
                  <a:lnTo>
                    <a:pt x="569" y="104"/>
                  </a:lnTo>
                  <a:lnTo>
                    <a:pt x="586" y="106"/>
                  </a:lnTo>
                  <a:lnTo>
                    <a:pt x="583" y="125"/>
                  </a:lnTo>
                  <a:lnTo>
                    <a:pt x="565" y="123"/>
                  </a:lnTo>
                  <a:lnTo>
                    <a:pt x="565" y="123"/>
                  </a:lnTo>
                  <a:close/>
                  <a:moveTo>
                    <a:pt x="635" y="134"/>
                  </a:moveTo>
                  <a:lnTo>
                    <a:pt x="640" y="118"/>
                  </a:lnTo>
                  <a:lnTo>
                    <a:pt x="657" y="120"/>
                  </a:lnTo>
                  <a:lnTo>
                    <a:pt x="654" y="137"/>
                  </a:lnTo>
                  <a:lnTo>
                    <a:pt x="635" y="134"/>
                  </a:lnTo>
                  <a:lnTo>
                    <a:pt x="635" y="134"/>
                  </a:lnTo>
                  <a:close/>
                  <a:moveTo>
                    <a:pt x="706" y="149"/>
                  </a:moveTo>
                  <a:lnTo>
                    <a:pt x="711" y="130"/>
                  </a:lnTo>
                  <a:lnTo>
                    <a:pt x="728" y="132"/>
                  </a:lnTo>
                  <a:lnTo>
                    <a:pt x="725" y="151"/>
                  </a:lnTo>
                  <a:lnTo>
                    <a:pt x="706" y="149"/>
                  </a:lnTo>
                  <a:lnTo>
                    <a:pt x="706" y="149"/>
                  </a:lnTo>
                  <a:close/>
                  <a:moveTo>
                    <a:pt x="777" y="160"/>
                  </a:moveTo>
                  <a:lnTo>
                    <a:pt x="782" y="144"/>
                  </a:lnTo>
                  <a:lnTo>
                    <a:pt x="798" y="146"/>
                  </a:lnTo>
                  <a:lnTo>
                    <a:pt x="796" y="163"/>
                  </a:lnTo>
                  <a:lnTo>
                    <a:pt x="777"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521"/>
            <p:cNvSpPr>
              <a:spLocks noEditPoints="1"/>
            </p:cNvSpPr>
            <p:nvPr/>
          </p:nvSpPr>
          <p:spPr bwMode="auto">
            <a:xfrm>
              <a:off x="3744913" y="4022725"/>
              <a:ext cx="831850" cy="1016000"/>
            </a:xfrm>
            <a:custGeom>
              <a:avLst/>
              <a:gdLst>
                <a:gd name="T0" fmla="*/ 513 w 524"/>
                <a:gd name="T1" fmla="*/ 617 h 640"/>
                <a:gd name="T2" fmla="*/ 510 w 524"/>
                <a:gd name="T3" fmla="*/ 640 h 640"/>
                <a:gd name="T4" fmla="*/ 498 w 524"/>
                <a:gd name="T5" fmla="*/ 628 h 640"/>
                <a:gd name="T6" fmla="*/ 14 w 524"/>
                <a:gd name="T7" fmla="*/ 0 h 640"/>
                <a:gd name="T8" fmla="*/ 12 w 524"/>
                <a:gd name="T9" fmla="*/ 26 h 640"/>
                <a:gd name="T10" fmla="*/ 0 w 524"/>
                <a:gd name="T11" fmla="*/ 12 h 640"/>
                <a:gd name="T12" fmla="*/ 59 w 524"/>
                <a:gd name="T13" fmla="*/ 57 h 640"/>
                <a:gd name="T14" fmla="*/ 57 w 524"/>
                <a:gd name="T15" fmla="*/ 83 h 640"/>
                <a:gd name="T16" fmla="*/ 45 w 524"/>
                <a:gd name="T17" fmla="*/ 69 h 640"/>
                <a:gd name="T18" fmla="*/ 104 w 524"/>
                <a:gd name="T19" fmla="*/ 113 h 640"/>
                <a:gd name="T20" fmla="*/ 102 w 524"/>
                <a:gd name="T21" fmla="*/ 137 h 640"/>
                <a:gd name="T22" fmla="*/ 90 w 524"/>
                <a:gd name="T23" fmla="*/ 123 h 640"/>
                <a:gd name="T24" fmla="*/ 149 w 524"/>
                <a:gd name="T25" fmla="*/ 168 h 640"/>
                <a:gd name="T26" fmla="*/ 146 w 524"/>
                <a:gd name="T27" fmla="*/ 194 h 640"/>
                <a:gd name="T28" fmla="*/ 135 w 524"/>
                <a:gd name="T29" fmla="*/ 180 h 640"/>
                <a:gd name="T30" fmla="*/ 194 w 524"/>
                <a:gd name="T31" fmla="*/ 224 h 640"/>
                <a:gd name="T32" fmla="*/ 191 w 524"/>
                <a:gd name="T33" fmla="*/ 250 h 640"/>
                <a:gd name="T34" fmla="*/ 182 w 524"/>
                <a:gd name="T35" fmla="*/ 236 h 640"/>
                <a:gd name="T36" fmla="*/ 241 w 524"/>
                <a:gd name="T37" fmla="*/ 281 h 640"/>
                <a:gd name="T38" fmla="*/ 236 w 524"/>
                <a:gd name="T39" fmla="*/ 305 h 640"/>
                <a:gd name="T40" fmla="*/ 227 w 524"/>
                <a:gd name="T41" fmla="*/ 291 h 640"/>
                <a:gd name="T42" fmla="*/ 286 w 524"/>
                <a:gd name="T43" fmla="*/ 335 h 640"/>
                <a:gd name="T44" fmla="*/ 283 w 524"/>
                <a:gd name="T45" fmla="*/ 361 h 640"/>
                <a:gd name="T46" fmla="*/ 272 w 524"/>
                <a:gd name="T47" fmla="*/ 347 h 640"/>
                <a:gd name="T48" fmla="*/ 331 w 524"/>
                <a:gd name="T49" fmla="*/ 392 h 640"/>
                <a:gd name="T50" fmla="*/ 328 w 524"/>
                <a:gd name="T51" fmla="*/ 418 h 640"/>
                <a:gd name="T52" fmla="*/ 317 w 524"/>
                <a:gd name="T53" fmla="*/ 404 h 640"/>
                <a:gd name="T54" fmla="*/ 376 w 524"/>
                <a:gd name="T55" fmla="*/ 449 h 640"/>
                <a:gd name="T56" fmla="*/ 373 w 524"/>
                <a:gd name="T57" fmla="*/ 472 h 640"/>
                <a:gd name="T58" fmla="*/ 361 w 524"/>
                <a:gd name="T59" fmla="*/ 461 h 640"/>
                <a:gd name="T60" fmla="*/ 420 w 524"/>
                <a:gd name="T61" fmla="*/ 503 h 640"/>
                <a:gd name="T62" fmla="*/ 418 w 524"/>
                <a:gd name="T63" fmla="*/ 529 h 640"/>
                <a:gd name="T64" fmla="*/ 406 w 524"/>
                <a:gd name="T65" fmla="*/ 515 h 640"/>
                <a:gd name="T66" fmla="*/ 468 w 524"/>
                <a:gd name="T67" fmla="*/ 560 h 640"/>
                <a:gd name="T68" fmla="*/ 463 w 524"/>
                <a:gd name="T69" fmla="*/ 586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4" h="640">
                  <a:moveTo>
                    <a:pt x="498" y="628"/>
                  </a:moveTo>
                  <a:lnTo>
                    <a:pt x="513" y="617"/>
                  </a:lnTo>
                  <a:lnTo>
                    <a:pt x="524" y="631"/>
                  </a:lnTo>
                  <a:lnTo>
                    <a:pt x="510" y="640"/>
                  </a:lnTo>
                  <a:lnTo>
                    <a:pt x="498" y="628"/>
                  </a:lnTo>
                  <a:lnTo>
                    <a:pt x="498" y="628"/>
                  </a:lnTo>
                  <a:close/>
                  <a:moveTo>
                    <a:pt x="0" y="12"/>
                  </a:moveTo>
                  <a:lnTo>
                    <a:pt x="14" y="0"/>
                  </a:lnTo>
                  <a:lnTo>
                    <a:pt x="24" y="14"/>
                  </a:lnTo>
                  <a:lnTo>
                    <a:pt x="12" y="26"/>
                  </a:lnTo>
                  <a:lnTo>
                    <a:pt x="0" y="12"/>
                  </a:lnTo>
                  <a:lnTo>
                    <a:pt x="0" y="12"/>
                  </a:lnTo>
                  <a:close/>
                  <a:moveTo>
                    <a:pt x="45" y="69"/>
                  </a:moveTo>
                  <a:lnTo>
                    <a:pt x="59" y="57"/>
                  </a:lnTo>
                  <a:lnTo>
                    <a:pt x="71" y="71"/>
                  </a:lnTo>
                  <a:lnTo>
                    <a:pt x="57" y="83"/>
                  </a:lnTo>
                  <a:lnTo>
                    <a:pt x="45" y="69"/>
                  </a:lnTo>
                  <a:lnTo>
                    <a:pt x="45" y="69"/>
                  </a:lnTo>
                  <a:close/>
                  <a:moveTo>
                    <a:pt x="90" y="123"/>
                  </a:moveTo>
                  <a:lnTo>
                    <a:pt x="104" y="113"/>
                  </a:lnTo>
                  <a:lnTo>
                    <a:pt x="116" y="128"/>
                  </a:lnTo>
                  <a:lnTo>
                    <a:pt x="102" y="137"/>
                  </a:lnTo>
                  <a:lnTo>
                    <a:pt x="90" y="123"/>
                  </a:lnTo>
                  <a:lnTo>
                    <a:pt x="90" y="123"/>
                  </a:lnTo>
                  <a:close/>
                  <a:moveTo>
                    <a:pt x="135" y="180"/>
                  </a:moveTo>
                  <a:lnTo>
                    <a:pt x="149" y="168"/>
                  </a:lnTo>
                  <a:lnTo>
                    <a:pt x="161" y="182"/>
                  </a:lnTo>
                  <a:lnTo>
                    <a:pt x="146" y="194"/>
                  </a:lnTo>
                  <a:lnTo>
                    <a:pt x="135" y="180"/>
                  </a:lnTo>
                  <a:lnTo>
                    <a:pt x="135" y="180"/>
                  </a:lnTo>
                  <a:close/>
                  <a:moveTo>
                    <a:pt x="182" y="236"/>
                  </a:moveTo>
                  <a:lnTo>
                    <a:pt x="194" y="224"/>
                  </a:lnTo>
                  <a:lnTo>
                    <a:pt x="206" y="239"/>
                  </a:lnTo>
                  <a:lnTo>
                    <a:pt x="191" y="250"/>
                  </a:lnTo>
                  <a:lnTo>
                    <a:pt x="182" y="236"/>
                  </a:lnTo>
                  <a:lnTo>
                    <a:pt x="182" y="236"/>
                  </a:lnTo>
                  <a:close/>
                  <a:moveTo>
                    <a:pt x="227" y="291"/>
                  </a:moveTo>
                  <a:lnTo>
                    <a:pt x="241" y="281"/>
                  </a:lnTo>
                  <a:lnTo>
                    <a:pt x="250" y="295"/>
                  </a:lnTo>
                  <a:lnTo>
                    <a:pt x="236" y="305"/>
                  </a:lnTo>
                  <a:lnTo>
                    <a:pt x="227" y="291"/>
                  </a:lnTo>
                  <a:lnTo>
                    <a:pt x="227" y="291"/>
                  </a:lnTo>
                  <a:close/>
                  <a:moveTo>
                    <a:pt x="272" y="347"/>
                  </a:moveTo>
                  <a:lnTo>
                    <a:pt x="286" y="335"/>
                  </a:lnTo>
                  <a:lnTo>
                    <a:pt x="298" y="350"/>
                  </a:lnTo>
                  <a:lnTo>
                    <a:pt x="283" y="361"/>
                  </a:lnTo>
                  <a:lnTo>
                    <a:pt x="272" y="347"/>
                  </a:lnTo>
                  <a:lnTo>
                    <a:pt x="272" y="347"/>
                  </a:lnTo>
                  <a:close/>
                  <a:moveTo>
                    <a:pt x="317" y="404"/>
                  </a:moveTo>
                  <a:lnTo>
                    <a:pt x="331" y="392"/>
                  </a:lnTo>
                  <a:lnTo>
                    <a:pt x="343" y="406"/>
                  </a:lnTo>
                  <a:lnTo>
                    <a:pt x="328" y="418"/>
                  </a:lnTo>
                  <a:lnTo>
                    <a:pt x="317" y="404"/>
                  </a:lnTo>
                  <a:lnTo>
                    <a:pt x="317" y="404"/>
                  </a:lnTo>
                  <a:close/>
                  <a:moveTo>
                    <a:pt x="361" y="461"/>
                  </a:moveTo>
                  <a:lnTo>
                    <a:pt x="376" y="449"/>
                  </a:lnTo>
                  <a:lnTo>
                    <a:pt x="387" y="463"/>
                  </a:lnTo>
                  <a:lnTo>
                    <a:pt x="373" y="472"/>
                  </a:lnTo>
                  <a:lnTo>
                    <a:pt x="361" y="461"/>
                  </a:lnTo>
                  <a:lnTo>
                    <a:pt x="361" y="461"/>
                  </a:lnTo>
                  <a:close/>
                  <a:moveTo>
                    <a:pt x="406" y="515"/>
                  </a:moveTo>
                  <a:lnTo>
                    <a:pt x="420" y="503"/>
                  </a:lnTo>
                  <a:lnTo>
                    <a:pt x="432" y="517"/>
                  </a:lnTo>
                  <a:lnTo>
                    <a:pt x="418" y="529"/>
                  </a:lnTo>
                  <a:lnTo>
                    <a:pt x="406" y="515"/>
                  </a:lnTo>
                  <a:lnTo>
                    <a:pt x="406" y="515"/>
                  </a:lnTo>
                  <a:close/>
                  <a:moveTo>
                    <a:pt x="454" y="572"/>
                  </a:moveTo>
                  <a:lnTo>
                    <a:pt x="468" y="560"/>
                  </a:lnTo>
                  <a:lnTo>
                    <a:pt x="477" y="574"/>
                  </a:lnTo>
                  <a:lnTo>
                    <a:pt x="463" y="586"/>
                  </a:lnTo>
                  <a:lnTo>
                    <a:pt x="454"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522"/>
            <p:cNvSpPr>
              <a:spLocks noEditPoints="1"/>
            </p:cNvSpPr>
            <p:nvPr/>
          </p:nvSpPr>
          <p:spPr bwMode="auto">
            <a:xfrm>
              <a:off x="4559300" y="4578350"/>
              <a:ext cx="846138" cy="465138"/>
            </a:xfrm>
            <a:custGeom>
              <a:avLst/>
              <a:gdLst>
                <a:gd name="T0" fmla="*/ 16 w 533"/>
                <a:gd name="T1" fmla="*/ 269 h 293"/>
                <a:gd name="T2" fmla="*/ 23 w 533"/>
                <a:gd name="T3" fmla="*/ 285 h 293"/>
                <a:gd name="T4" fmla="*/ 7 w 533"/>
                <a:gd name="T5" fmla="*/ 293 h 293"/>
                <a:gd name="T6" fmla="*/ 0 w 533"/>
                <a:gd name="T7" fmla="*/ 278 h 293"/>
                <a:gd name="T8" fmla="*/ 16 w 533"/>
                <a:gd name="T9" fmla="*/ 269 h 293"/>
                <a:gd name="T10" fmla="*/ 16 w 533"/>
                <a:gd name="T11" fmla="*/ 269 h 293"/>
                <a:gd name="T12" fmla="*/ 524 w 533"/>
                <a:gd name="T13" fmla="*/ 0 h 293"/>
                <a:gd name="T14" fmla="*/ 533 w 533"/>
                <a:gd name="T15" fmla="*/ 16 h 293"/>
                <a:gd name="T16" fmla="*/ 517 w 533"/>
                <a:gd name="T17" fmla="*/ 26 h 293"/>
                <a:gd name="T18" fmla="*/ 507 w 533"/>
                <a:gd name="T19" fmla="*/ 9 h 293"/>
                <a:gd name="T20" fmla="*/ 524 w 533"/>
                <a:gd name="T21" fmla="*/ 0 h 293"/>
                <a:gd name="T22" fmla="*/ 524 w 533"/>
                <a:gd name="T23" fmla="*/ 0 h 293"/>
                <a:gd name="T24" fmla="*/ 460 w 533"/>
                <a:gd name="T25" fmla="*/ 35 h 293"/>
                <a:gd name="T26" fmla="*/ 470 w 533"/>
                <a:gd name="T27" fmla="*/ 49 h 293"/>
                <a:gd name="T28" fmla="*/ 453 w 533"/>
                <a:gd name="T29" fmla="*/ 59 h 293"/>
                <a:gd name="T30" fmla="*/ 444 w 533"/>
                <a:gd name="T31" fmla="*/ 42 h 293"/>
                <a:gd name="T32" fmla="*/ 460 w 533"/>
                <a:gd name="T33" fmla="*/ 35 h 293"/>
                <a:gd name="T34" fmla="*/ 460 w 533"/>
                <a:gd name="T35" fmla="*/ 35 h 293"/>
                <a:gd name="T36" fmla="*/ 396 w 533"/>
                <a:gd name="T37" fmla="*/ 68 h 293"/>
                <a:gd name="T38" fmla="*/ 406 w 533"/>
                <a:gd name="T39" fmla="*/ 85 h 293"/>
                <a:gd name="T40" fmla="*/ 389 w 533"/>
                <a:gd name="T41" fmla="*/ 92 h 293"/>
                <a:gd name="T42" fmla="*/ 382 w 533"/>
                <a:gd name="T43" fmla="*/ 75 h 293"/>
                <a:gd name="T44" fmla="*/ 396 w 533"/>
                <a:gd name="T45" fmla="*/ 68 h 293"/>
                <a:gd name="T46" fmla="*/ 396 w 533"/>
                <a:gd name="T47" fmla="*/ 68 h 293"/>
                <a:gd name="T48" fmla="*/ 333 w 533"/>
                <a:gd name="T49" fmla="*/ 101 h 293"/>
                <a:gd name="T50" fmla="*/ 342 w 533"/>
                <a:gd name="T51" fmla="*/ 118 h 293"/>
                <a:gd name="T52" fmla="*/ 326 w 533"/>
                <a:gd name="T53" fmla="*/ 125 h 293"/>
                <a:gd name="T54" fmla="*/ 318 w 533"/>
                <a:gd name="T55" fmla="*/ 111 h 293"/>
                <a:gd name="T56" fmla="*/ 333 w 533"/>
                <a:gd name="T57" fmla="*/ 101 h 293"/>
                <a:gd name="T58" fmla="*/ 333 w 533"/>
                <a:gd name="T59" fmla="*/ 101 h 293"/>
                <a:gd name="T60" fmla="*/ 269 w 533"/>
                <a:gd name="T61" fmla="*/ 134 h 293"/>
                <a:gd name="T62" fmla="*/ 278 w 533"/>
                <a:gd name="T63" fmla="*/ 151 h 293"/>
                <a:gd name="T64" fmla="*/ 262 w 533"/>
                <a:gd name="T65" fmla="*/ 160 h 293"/>
                <a:gd name="T66" fmla="*/ 255 w 533"/>
                <a:gd name="T67" fmla="*/ 144 h 293"/>
                <a:gd name="T68" fmla="*/ 269 w 533"/>
                <a:gd name="T69" fmla="*/ 134 h 293"/>
                <a:gd name="T70" fmla="*/ 269 w 533"/>
                <a:gd name="T71" fmla="*/ 134 h 293"/>
                <a:gd name="T72" fmla="*/ 205 w 533"/>
                <a:gd name="T73" fmla="*/ 170 h 293"/>
                <a:gd name="T74" fmla="*/ 215 w 533"/>
                <a:gd name="T75" fmla="*/ 184 h 293"/>
                <a:gd name="T76" fmla="*/ 198 w 533"/>
                <a:gd name="T77" fmla="*/ 193 h 293"/>
                <a:gd name="T78" fmla="*/ 191 w 533"/>
                <a:gd name="T79" fmla="*/ 177 h 293"/>
                <a:gd name="T80" fmla="*/ 205 w 533"/>
                <a:gd name="T81" fmla="*/ 170 h 293"/>
                <a:gd name="T82" fmla="*/ 205 w 533"/>
                <a:gd name="T83" fmla="*/ 170 h 293"/>
                <a:gd name="T84" fmla="*/ 141 w 533"/>
                <a:gd name="T85" fmla="*/ 203 h 293"/>
                <a:gd name="T86" fmla="*/ 151 w 533"/>
                <a:gd name="T87" fmla="*/ 217 h 293"/>
                <a:gd name="T88" fmla="*/ 134 w 533"/>
                <a:gd name="T89" fmla="*/ 226 h 293"/>
                <a:gd name="T90" fmla="*/ 127 w 533"/>
                <a:gd name="T91" fmla="*/ 210 h 293"/>
                <a:gd name="T92" fmla="*/ 141 w 533"/>
                <a:gd name="T93" fmla="*/ 203 h 293"/>
                <a:gd name="T94" fmla="*/ 141 w 533"/>
                <a:gd name="T95" fmla="*/ 203 h 293"/>
                <a:gd name="T96" fmla="*/ 78 w 533"/>
                <a:gd name="T97" fmla="*/ 236 h 293"/>
                <a:gd name="T98" fmla="*/ 87 w 533"/>
                <a:gd name="T99" fmla="*/ 252 h 293"/>
                <a:gd name="T100" fmla="*/ 70 w 533"/>
                <a:gd name="T101" fmla="*/ 259 h 293"/>
                <a:gd name="T102" fmla="*/ 63 w 533"/>
                <a:gd name="T103" fmla="*/ 245 h 293"/>
                <a:gd name="T104" fmla="*/ 78 w 533"/>
                <a:gd name="T105" fmla="*/ 23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3" h="293">
                  <a:moveTo>
                    <a:pt x="16" y="269"/>
                  </a:moveTo>
                  <a:lnTo>
                    <a:pt x="23" y="285"/>
                  </a:lnTo>
                  <a:lnTo>
                    <a:pt x="7" y="293"/>
                  </a:lnTo>
                  <a:lnTo>
                    <a:pt x="0" y="278"/>
                  </a:lnTo>
                  <a:lnTo>
                    <a:pt x="16" y="269"/>
                  </a:lnTo>
                  <a:lnTo>
                    <a:pt x="16" y="269"/>
                  </a:lnTo>
                  <a:close/>
                  <a:moveTo>
                    <a:pt x="524" y="0"/>
                  </a:moveTo>
                  <a:lnTo>
                    <a:pt x="533" y="16"/>
                  </a:lnTo>
                  <a:lnTo>
                    <a:pt x="517" y="26"/>
                  </a:lnTo>
                  <a:lnTo>
                    <a:pt x="507" y="9"/>
                  </a:lnTo>
                  <a:lnTo>
                    <a:pt x="524" y="0"/>
                  </a:lnTo>
                  <a:lnTo>
                    <a:pt x="524" y="0"/>
                  </a:lnTo>
                  <a:close/>
                  <a:moveTo>
                    <a:pt x="460" y="35"/>
                  </a:moveTo>
                  <a:lnTo>
                    <a:pt x="470" y="49"/>
                  </a:lnTo>
                  <a:lnTo>
                    <a:pt x="453" y="59"/>
                  </a:lnTo>
                  <a:lnTo>
                    <a:pt x="444" y="42"/>
                  </a:lnTo>
                  <a:lnTo>
                    <a:pt x="460" y="35"/>
                  </a:lnTo>
                  <a:lnTo>
                    <a:pt x="460" y="35"/>
                  </a:lnTo>
                  <a:close/>
                  <a:moveTo>
                    <a:pt x="396" y="68"/>
                  </a:moveTo>
                  <a:lnTo>
                    <a:pt x="406" y="85"/>
                  </a:lnTo>
                  <a:lnTo>
                    <a:pt x="389" y="92"/>
                  </a:lnTo>
                  <a:lnTo>
                    <a:pt x="382" y="75"/>
                  </a:lnTo>
                  <a:lnTo>
                    <a:pt x="396" y="68"/>
                  </a:lnTo>
                  <a:lnTo>
                    <a:pt x="396" y="68"/>
                  </a:lnTo>
                  <a:close/>
                  <a:moveTo>
                    <a:pt x="333" y="101"/>
                  </a:moveTo>
                  <a:lnTo>
                    <a:pt x="342" y="118"/>
                  </a:lnTo>
                  <a:lnTo>
                    <a:pt x="326" y="125"/>
                  </a:lnTo>
                  <a:lnTo>
                    <a:pt x="318" y="111"/>
                  </a:lnTo>
                  <a:lnTo>
                    <a:pt x="333" y="101"/>
                  </a:lnTo>
                  <a:lnTo>
                    <a:pt x="333" y="101"/>
                  </a:lnTo>
                  <a:close/>
                  <a:moveTo>
                    <a:pt x="269" y="134"/>
                  </a:moveTo>
                  <a:lnTo>
                    <a:pt x="278" y="151"/>
                  </a:lnTo>
                  <a:lnTo>
                    <a:pt x="262" y="160"/>
                  </a:lnTo>
                  <a:lnTo>
                    <a:pt x="255" y="144"/>
                  </a:lnTo>
                  <a:lnTo>
                    <a:pt x="269" y="134"/>
                  </a:lnTo>
                  <a:lnTo>
                    <a:pt x="269" y="134"/>
                  </a:lnTo>
                  <a:close/>
                  <a:moveTo>
                    <a:pt x="205" y="170"/>
                  </a:moveTo>
                  <a:lnTo>
                    <a:pt x="215" y="184"/>
                  </a:lnTo>
                  <a:lnTo>
                    <a:pt x="198" y="193"/>
                  </a:lnTo>
                  <a:lnTo>
                    <a:pt x="191" y="177"/>
                  </a:lnTo>
                  <a:lnTo>
                    <a:pt x="205" y="170"/>
                  </a:lnTo>
                  <a:lnTo>
                    <a:pt x="205" y="170"/>
                  </a:lnTo>
                  <a:close/>
                  <a:moveTo>
                    <a:pt x="141" y="203"/>
                  </a:moveTo>
                  <a:lnTo>
                    <a:pt x="151" y="217"/>
                  </a:lnTo>
                  <a:lnTo>
                    <a:pt x="134" y="226"/>
                  </a:lnTo>
                  <a:lnTo>
                    <a:pt x="127" y="210"/>
                  </a:lnTo>
                  <a:lnTo>
                    <a:pt x="141" y="203"/>
                  </a:lnTo>
                  <a:lnTo>
                    <a:pt x="141" y="203"/>
                  </a:lnTo>
                  <a:close/>
                  <a:moveTo>
                    <a:pt x="78" y="236"/>
                  </a:moveTo>
                  <a:lnTo>
                    <a:pt x="87" y="252"/>
                  </a:lnTo>
                  <a:lnTo>
                    <a:pt x="70" y="259"/>
                  </a:lnTo>
                  <a:lnTo>
                    <a:pt x="63" y="245"/>
                  </a:lnTo>
                  <a:lnTo>
                    <a:pt x="78"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523"/>
            <p:cNvSpPr>
              <a:spLocks noEditPoints="1"/>
            </p:cNvSpPr>
            <p:nvPr/>
          </p:nvSpPr>
          <p:spPr bwMode="auto">
            <a:xfrm>
              <a:off x="3092450" y="4019550"/>
              <a:ext cx="611188" cy="757238"/>
            </a:xfrm>
            <a:custGeom>
              <a:avLst/>
              <a:gdLst>
                <a:gd name="T0" fmla="*/ 12 w 385"/>
                <a:gd name="T1" fmla="*/ 451 h 477"/>
                <a:gd name="T2" fmla="*/ 26 w 385"/>
                <a:gd name="T3" fmla="*/ 463 h 477"/>
                <a:gd name="T4" fmla="*/ 14 w 385"/>
                <a:gd name="T5" fmla="*/ 477 h 477"/>
                <a:gd name="T6" fmla="*/ 0 w 385"/>
                <a:gd name="T7" fmla="*/ 465 h 477"/>
                <a:gd name="T8" fmla="*/ 12 w 385"/>
                <a:gd name="T9" fmla="*/ 451 h 477"/>
                <a:gd name="T10" fmla="*/ 12 w 385"/>
                <a:gd name="T11" fmla="*/ 451 h 477"/>
                <a:gd name="T12" fmla="*/ 373 w 385"/>
                <a:gd name="T13" fmla="*/ 0 h 477"/>
                <a:gd name="T14" fmla="*/ 385 w 385"/>
                <a:gd name="T15" fmla="*/ 11 h 477"/>
                <a:gd name="T16" fmla="*/ 376 w 385"/>
                <a:gd name="T17" fmla="*/ 26 h 477"/>
                <a:gd name="T18" fmla="*/ 361 w 385"/>
                <a:gd name="T19" fmla="*/ 14 h 477"/>
                <a:gd name="T20" fmla="*/ 373 w 385"/>
                <a:gd name="T21" fmla="*/ 0 h 477"/>
                <a:gd name="T22" fmla="*/ 373 w 385"/>
                <a:gd name="T23" fmla="*/ 0 h 477"/>
                <a:gd name="T24" fmla="*/ 326 w 385"/>
                <a:gd name="T25" fmla="*/ 56 h 477"/>
                <a:gd name="T26" fmla="*/ 340 w 385"/>
                <a:gd name="T27" fmla="*/ 68 h 477"/>
                <a:gd name="T28" fmla="*/ 331 w 385"/>
                <a:gd name="T29" fmla="*/ 82 h 477"/>
                <a:gd name="T30" fmla="*/ 317 w 385"/>
                <a:gd name="T31" fmla="*/ 71 h 477"/>
                <a:gd name="T32" fmla="*/ 326 w 385"/>
                <a:gd name="T33" fmla="*/ 56 h 477"/>
                <a:gd name="T34" fmla="*/ 326 w 385"/>
                <a:gd name="T35" fmla="*/ 56 h 477"/>
                <a:gd name="T36" fmla="*/ 281 w 385"/>
                <a:gd name="T37" fmla="*/ 113 h 477"/>
                <a:gd name="T38" fmla="*/ 295 w 385"/>
                <a:gd name="T39" fmla="*/ 125 h 477"/>
                <a:gd name="T40" fmla="*/ 286 w 385"/>
                <a:gd name="T41" fmla="*/ 139 h 477"/>
                <a:gd name="T42" fmla="*/ 272 w 385"/>
                <a:gd name="T43" fmla="*/ 127 h 477"/>
                <a:gd name="T44" fmla="*/ 281 w 385"/>
                <a:gd name="T45" fmla="*/ 113 h 477"/>
                <a:gd name="T46" fmla="*/ 281 w 385"/>
                <a:gd name="T47" fmla="*/ 113 h 477"/>
                <a:gd name="T48" fmla="*/ 236 w 385"/>
                <a:gd name="T49" fmla="*/ 170 h 477"/>
                <a:gd name="T50" fmla="*/ 250 w 385"/>
                <a:gd name="T51" fmla="*/ 182 h 477"/>
                <a:gd name="T52" fmla="*/ 241 w 385"/>
                <a:gd name="T53" fmla="*/ 196 h 477"/>
                <a:gd name="T54" fmla="*/ 227 w 385"/>
                <a:gd name="T55" fmla="*/ 184 h 477"/>
                <a:gd name="T56" fmla="*/ 236 w 385"/>
                <a:gd name="T57" fmla="*/ 170 h 477"/>
                <a:gd name="T58" fmla="*/ 236 w 385"/>
                <a:gd name="T59" fmla="*/ 170 h 477"/>
                <a:gd name="T60" fmla="*/ 191 w 385"/>
                <a:gd name="T61" fmla="*/ 226 h 477"/>
                <a:gd name="T62" fmla="*/ 206 w 385"/>
                <a:gd name="T63" fmla="*/ 236 h 477"/>
                <a:gd name="T64" fmla="*/ 196 w 385"/>
                <a:gd name="T65" fmla="*/ 250 h 477"/>
                <a:gd name="T66" fmla="*/ 182 w 385"/>
                <a:gd name="T67" fmla="*/ 241 h 477"/>
                <a:gd name="T68" fmla="*/ 191 w 385"/>
                <a:gd name="T69" fmla="*/ 226 h 477"/>
                <a:gd name="T70" fmla="*/ 191 w 385"/>
                <a:gd name="T71" fmla="*/ 226 h 477"/>
                <a:gd name="T72" fmla="*/ 146 w 385"/>
                <a:gd name="T73" fmla="*/ 281 h 477"/>
                <a:gd name="T74" fmla="*/ 161 w 385"/>
                <a:gd name="T75" fmla="*/ 293 h 477"/>
                <a:gd name="T76" fmla="*/ 149 w 385"/>
                <a:gd name="T77" fmla="*/ 307 h 477"/>
                <a:gd name="T78" fmla="*/ 137 w 385"/>
                <a:gd name="T79" fmla="*/ 295 h 477"/>
                <a:gd name="T80" fmla="*/ 146 w 385"/>
                <a:gd name="T81" fmla="*/ 281 h 477"/>
                <a:gd name="T82" fmla="*/ 146 w 385"/>
                <a:gd name="T83" fmla="*/ 281 h 477"/>
                <a:gd name="T84" fmla="*/ 102 w 385"/>
                <a:gd name="T85" fmla="*/ 337 h 477"/>
                <a:gd name="T86" fmla="*/ 116 w 385"/>
                <a:gd name="T87" fmla="*/ 349 h 477"/>
                <a:gd name="T88" fmla="*/ 104 w 385"/>
                <a:gd name="T89" fmla="*/ 363 h 477"/>
                <a:gd name="T90" fmla="*/ 90 w 385"/>
                <a:gd name="T91" fmla="*/ 352 h 477"/>
                <a:gd name="T92" fmla="*/ 102 w 385"/>
                <a:gd name="T93" fmla="*/ 337 h 477"/>
                <a:gd name="T94" fmla="*/ 102 w 385"/>
                <a:gd name="T95" fmla="*/ 337 h 477"/>
                <a:gd name="T96" fmla="*/ 57 w 385"/>
                <a:gd name="T97" fmla="*/ 394 h 477"/>
                <a:gd name="T98" fmla="*/ 71 w 385"/>
                <a:gd name="T99" fmla="*/ 406 h 477"/>
                <a:gd name="T100" fmla="*/ 59 w 385"/>
                <a:gd name="T101" fmla="*/ 420 h 477"/>
                <a:gd name="T102" fmla="*/ 45 w 385"/>
                <a:gd name="T103" fmla="*/ 408 h 477"/>
                <a:gd name="T104" fmla="*/ 57 w 385"/>
                <a:gd name="T105" fmla="*/ 3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 h="477">
                  <a:moveTo>
                    <a:pt x="12" y="451"/>
                  </a:moveTo>
                  <a:lnTo>
                    <a:pt x="26" y="463"/>
                  </a:lnTo>
                  <a:lnTo>
                    <a:pt x="14" y="477"/>
                  </a:lnTo>
                  <a:lnTo>
                    <a:pt x="0" y="465"/>
                  </a:lnTo>
                  <a:lnTo>
                    <a:pt x="12" y="451"/>
                  </a:lnTo>
                  <a:lnTo>
                    <a:pt x="12" y="451"/>
                  </a:lnTo>
                  <a:close/>
                  <a:moveTo>
                    <a:pt x="373" y="0"/>
                  </a:moveTo>
                  <a:lnTo>
                    <a:pt x="385" y="11"/>
                  </a:lnTo>
                  <a:lnTo>
                    <a:pt x="376" y="26"/>
                  </a:lnTo>
                  <a:lnTo>
                    <a:pt x="361" y="14"/>
                  </a:lnTo>
                  <a:lnTo>
                    <a:pt x="373" y="0"/>
                  </a:lnTo>
                  <a:lnTo>
                    <a:pt x="373" y="0"/>
                  </a:lnTo>
                  <a:close/>
                  <a:moveTo>
                    <a:pt x="326" y="56"/>
                  </a:moveTo>
                  <a:lnTo>
                    <a:pt x="340" y="68"/>
                  </a:lnTo>
                  <a:lnTo>
                    <a:pt x="331" y="82"/>
                  </a:lnTo>
                  <a:lnTo>
                    <a:pt x="317" y="71"/>
                  </a:lnTo>
                  <a:lnTo>
                    <a:pt x="326" y="56"/>
                  </a:lnTo>
                  <a:lnTo>
                    <a:pt x="326" y="56"/>
                  </a:lnTo>
                  <a:close/>
                  <a:moveTo>
                    <a:pt x="281" y="113"/>
                  </a:moveTo>
                  <a:lnTo>
                    <a:pt x="295" y="125"/>
                  </a:lnTo>
                  <a:lnTo>
                    <a:pt x="286" y="139"/>
                  </a:lnTo>
                  <a:lnTo>
                    <a:pt x="272" y="127"/>
                  </a:lnTo>
                  <a:lnTo>
                    <a:pt x="281" y="113"/>
                  </a:lnTo>
                  <a:lnTo>
                    <a:pt x="281" y="113"/>
                  </a:lnTo>
                  <a:close/>
                  <a:moveTo>
                    <a:pt x="236" y="170"/>
                  </a:moveTo>
                  <a:lnTo>
                    <a:pt x="250" y="182"/>
                  </a:lnTo>
                  <a:lnTo>
                    <a:pt x="241" y="196"/>
                  </a:lnTo>
                  <a:lnTo>
                    <a:pt x="227" y="184"/>
                  </a:lnTo>
                  <a:lnTo>
                    <a:pt x="236" y="170"/>
                  </a:lnTo>
                  <a:lnTo>
                    <a:pt x="236" y="170"/>
                  </a:lnTo>
                  <a:close/>
                  <a:moveTo>
                    <a:pt x="191" y="226"/>
                  </a:moveTo>
                  <a:lnTo>
                    <a:pt x="206" y="236"/>
                  </a:lnTo>
                  <a:lnTo>
                    <a:pt x="196" y="250"/>
                  </a:lnTo>
                  <a:lnTo>
                    <a:pt x="182" y="241"/>
                  </a:lnTo>
                  <a:lnTo>
                    <a:pt x="191" y="226"/>
                  </a:lnTo>
                  <a:lnTo>
                    <a:pt x="191" y="226"/>
                  </a:lnTo>
                  <a:close/>
                  <a:moveTo>
                    <a:pt x="146" y="281"/>
                  </a:moveTo>
                  <a:lnTo>
                    <a:pt x="161" y="293"/>
                  </a:lnTo>
                  <a:lnTo>
                    <a:pt x="149" y="307"/>
                  </a:lnTo>
                  <a:lnTo>
                    <a:pt x="137" y="295"/>
                  </a:lnTo>
                  <a:lnTo>
                    <a:pt x="146" y="281"/>
                  </a:lnTo>
                  <a:lnTo>
                    <a:pt x="146" y="281"/>
                  </a:lnTo>
                  <a:close/>
                  <a:moveTo>
                    <a:pt x="102" y="337"/>
                  </a:moveTo>
                  <a:lnTo>
                    <a:pt x="116" y="349"/>
                  </a:lnTo>
                  <a:lnTo>
                    <a:pt x="104" y="363"/>
                  </a:lnTo>
                  <a:lnTo>
                    <a:pt x="90" y="352"/>
                  </a:lnTo>
                  <a:lnTo>
                    <a:pt x="102" y="337"/>
                  </a:lnTo>
                  <a:lnTo>
                    <a:pt x="102" y="337"/>
                  </a:lnTo>
                  <a:close/>
                  <a:moveTo>
                    <a:pt x="57" y="394"/>
                  </a:moveTo>
                  <a:lnTo>
                    <a:pt x="71" y="406"/>
                  </a:lnTo>
                  <a:lnTo>
                    <a:pt x="59" y="420"/>
                  </a:lnTo>
                  <a:lnTo>
                    <a:pt x="45" y="408"/>
                  </a:lnTo>
                  <a:lnTo>
                    <a:pt x="57" y="3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524"/>
            <p:cNvSpPr>
              <a:spLocks noEditPoints="1"/>
            </p:cNvSpPr>
            <p:nvPr/>
          </p:nvSpPr>
          <p:spPr bwMode="auto">
            <a:xfrm>
              <a:off x="2428875" y="3321050"/>
              <a:ext cx="1260475" cy="663575"/>
            </a:xfrm>
            <a:custGeom>
              <a:avLst/>
              <a:gdLst>
                <a:gd name="T0" fmla="*/ 17 w 794"/>
                <a:gd name="T1" fmla="*/ 24 h 418"/>
                <a:gd name="T2" fmla="*/ 9 w 794"/>
                <a:gd name="T3" fmla="*/ 0 h 418"/>
                <a:gd name="T4" fmla="*/ 24 w 794"/>
                <a:gd name="T5" fmla="*/ 10 h 418"/>
                <a:gd name="T6" fmla="*/ 784 w 794"/>
                <a:gd name="T7" fmla="*/ 418 h 418"/>
                <a:gd name="T8" fmla="*/ 777 w 794"/>
                <a:gd name="T9" fmla="*/ 395 h 418"/>
                <a:gd name="T10" fmla="*/ 794 w 794"/>
                <a:gd name="T11" fmla="*/ 402 h 418"/>
                <a:gd name="T12" fmla="*/ 720 w 794"/>
                <a:gd name="T13" fmla="*/ 385 h 418"/>
                <a:gd name="T14" fmla="*/ 713 w 794"/>
                <a:gd name="T15" fmla="*/ 362 h 418"/>
                <a:gd name="T16" fmla="*/ 730 w 794"/>
                <a:gd name="T17" fmla="*/ 369 h 418"/>
                <a:gd name="T18" fmla="*/ 657 w 794"/>
                <a:gd name="T19" fmla="*/ 352 h 418"/>
                <a:gd name="T20" fmla="*/ 650 w 794"/>
                <a:gd name="T21" fmla="*/ 329 h 418"/>
                <a:gd name="T22" fmla="*/ 666 w 794"/>
                <a:gd name="T23" fmla="*/ 336 h 418"/>
                <a:gd name="T24" fmla="*/ 593 w 794"/>
                <a:gd name="T25" fmla="*/ 319 h 418"/>
                <a:gd name="T26" fmla="*/ 586 w 794"/>
                <a:gd name="T27" fmla="*/ 296 h 418"/>
                <a:gd name="T28" fmla="*/ 602 w 794"/>
                <a:gd name="T29" fmla="*/ 305 h 418"/>
                <a:gd name="T30" fmla="*/ 529 w 794"/>
                <a:gd name="T31" fmla="*/ 286 h 418"/>
                <a:gd name="T32" fmla="*/ 522 w 794"/>
                <a:gd name="T33" fmla="*/ 263 h 418"/>
                <a:gd name="T34" fmla="*/ 536 w 794"/>
                <a:gd name="T35" fmla="*/ 272 h 418"/>
                <a:gd name="T36" fmla="*/ 465 w 794"/>
                <a:gd name="T37" fmla="*/ 255 h 418"/>
                <a:gd name="T38" fmla="*/ 458 w 794"/>
                <a:gd name="T39" fmla="*/ 229 h 418"/>
                <a:gd name="T40" fmla="*/ 472 w 794"/>
                <a:gd name="T41" fmla="*/ 239 h 418"/>
                <a:gd name="T42" fmla="*/ 402 w 794"/>
                <a:gd name="T43" fmla="*/ 222 h 418"/>
                <a:gd name="T44" fmla="*/ 392 w 794"/>
                <a:gd name="T45" fmla="*/ 196 h 418"/>
                <a:gd name="T46" fmla="*/ 409 w 794"/>
                <a:gd name="T47" fmla="*/ 206 h 418"/>
                <a:gd name="T48" fmla="*/ 338 w 794"/>
                <a:gd name="T49" fmla="*/ 189 h 418"/>
                <a:gd name="T50" fmla="*/ 328 w 794"/>
                <a:gd name="T51" fmla="*/ 163 h 418"/>
                <a:gd name="T52" fmla="*/ 345 w 794"/>
                <a:gd name="T53" fmla="*/ 173 h 418"/>
                <a:gd name="T54" fmla="*/ 272 w 794"/>
                <a:gd name="T55" fmla="*/ 156 h 418"/>
                <a:gd name="T56" fmla="*/ 265 w 794"/>
                <a:gd name="T57" fmla="*/ 133 h 418"/>
                <a:gd name="T58" fmla="*/ 281 w 794"/>
                <a:gd name="T59" fmla="*/ 140 h 418"/>
                <a:gd name="T60" fmla="*/ 208 w 794"/>
                <a:gd name="T61" fmla="*/ 123 h 418"/>
                <a:gd name="T62" fmla="*/ 201 w 794"/>
                <a:gd name="T63" fmla="*/ 100 h 418"/>
                <a:gd name="T64" fmla="*/ 217 w 794"/>
                <a:gd name="T65" fmla="*/ 107 h 418"/>
                <a:gd name="T66" fmla="*/ 144 w 794"/>
                <a:gd name="T67" fmla="*/ 90 h 418"/>
                <a:gd name="T68" fmla="*/ 137 w 794"/>
                <a:gd name="T69" fmla="*/ 66 h 418"/>
                <a:gd name="T70" fmla="*/ 153 w 794"/>
                <a:gd name="T71" fmla="*/ 74 h 418"/>
                <a:gd name="T72" fmla="*/ 80 w 794"/>
                <a:gd name="T73" fmla="*/ 57 h 418"/>
                <a:gd name="T74" fmla="*/ 73 w 794"/>
                <a:gd name="T75" fmla="*/ 3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4" h="418">
                  <a:moveTo>
                    <a:pt x="24" y="10"/>
                  </a:moveTo>
                  <a:lnTo>
                    <a:pt x="17" y="24"/>
                  </a:lnTo>
                  <a:lnTo>
                    <a:pt x="0" y="17"/>
                  </a:lnTo>
                  <a:lnTo>
                    <a:pt x="9" y="0"/>
                  </a:lnTo>
                  <a:lnTo>
                    <a:pt x="24" y="10"/>
                  </a:lnTo>
                  <a:lnTo>
                    <a:pt x="24" y="10"/>
                  </a:lnTo>
                  <a:close/>
                  <a:moveTo>
                    <a:pt x="794" y="402"/>
                  </a:moveTo>
                  <a:lnTo>
                    <a:pt x="784" y="418"/>
                  </a:lnTo>
                  <a:lnTo>
                    <a:pt x="770" y="409"/>
                  </a:lnTo>
                  <a:lnTo>
                    <a:pt x="777" y="395"/>
                  </a:lnTo>
                  <a:lnTo>
                    <a:pt x="794" y="402"/>
                  </a:lnTo>
                  <a:lnTo>
                    <a:pt x="794" y="402"/>
                  </a:lnTo>
                  <a:close/>
                  <a:moveTo>
                    <a:pt x="730" y="369"/>
                  </a:moveTo>
                  <a:lnTo>
                    <a:pt x="720" y="385"/>
                  </a:lnTo>
                  <a:lnTo>
                    <a:pt x="706" y="378"/>
                  </a:lnTo>
                  <a:lnTo>
                    <a:pt x="713" y="362"/>
                  </a:lnTo>
                  <a:lnTo>
                    <a:pt x="730" y="369"/>
                  </a:lnTo>
                  <a:lnTo>
                    <a:pt x="730" y="369"/>
                  </a:lnTo>
                  <a:close/>
                  <a:moveTo>
                    <a:pt x="666" y="336"/>
                  </a:moveTo>
                  <a:lnTo>
                    <a:pt x="657" y="352"/>
                  </a:lnTo>
                  <a:lnTo>
                    <a:pt x="640" y="345"/>
                  </a:lnTo>
                  <a:lnTo>
                    <a:pt x="650" y="329"/>
                  </a:lnTo>
                  <a:lnTo>
                    <a:pt x="666" y="336"/>
                  </a:lnTo>
                  <a:lnTo>
                    <a:pt x="666" y="336"/>
                  </a:lnTo>
                  <a:close/>
                  <a:moveTo>
                    <a:pt x="602" y="305"/>
                  </a:moveTo>
                  <a:lnTo>
                    <a:pt x="593" y="319"/>
                  </a:lnTo>
                  <a:lnTo>
                    <a:pt x="576" y="312"/>
                  </a:lnTo>
                  <a:lnTo>
                    <a:pt x="586" y="296"/>
                  </a:lnTo>
                  <a:lnTo>
                    <a:pt x="602" y="305"/>
                  </a:lnTo>
                  <a:lnTo>
                    <a:pt x="602" y="305"/>
                  </a:lnTo>
                  <a:close/>
                  <a:moveTo>
                    <a:pt x="536" y="272"/>
                  </a:moveTo>
                  <a:lnTo>
                    <a:pt x="529" y="286"/>
                  </a:lnTo>
                  <a:lnTo>
                    <a:pt x="513" y="279"/>
                  </a:lnTo>
                  <a:lnTo>
                    <a:pt x="522" y="263"/>
                  </a:lnTo>
                  <a:lnTo>
                    <a:pt x="536" y="272"/>
                  </a:lnTo>
                  <a:lnTo>
                    <a:pt x="536" y="272"/>
                  </a:lnTo>
                  <a:close/>
                  <a:moveTo>
                    <a:pt x="472" y="239"/>
                  </a:moveTo>
                  <a:lnTo>
                    <a:pt x="465" y="255"/>
                  </a:lnTo>
                  <a:lnTo>
                    <a:pt x="449" y="246"/>
                  </a:lnTo>
                  <a:lnTo>
                    <a:pt x="458" y="229"/>
                  </a:lnTo>
                  <a:lnTo>
                    <a:pt x="472" y="239"/>
                  </a:lnTo>
                  <a:lnTo>
                    <a:pt x="472" y="239"/>
                  </a:lnTo>
                  <a:close/>
                  <a:moveTo>
                    <a:pt x="409" y="206"/>
                  </a:moveTo>
                  <a:lnTo>
                    <a:pt x="402" y="222"/>
                  </a:lnTo>
                  <a:lnTo>
                    <a:pt x="385" y="213"/>
                  </a:lnTo>
                  <a:lnTo>
                    <a:pt x="392" y="196"/>
                  </a:lnTo>
                  <a:lnTo>
                    <a:pt x="409" y="206"/>
                  </a:lnTo>
                  <a:lnTo>
                    <a:pt x="409" y="206"/>
                  </a:lnTo>
                  <a:close/>
                  <a:moveTo>
                    <a:pt x="345" y="173"/>
                  </a:moveTo>
                  <a:lnTo>
                    <a:pt x="338" y="189"/>
                  </a:lnTo>
                  <a:lnTo>
                    <a:pt x="321" y="180"/>
                  </a:lnTo>
                  <a:lnTo>
                    <a:pt x="328" y="163"/>
                  </a:lnTo>
                  <a:lnTo>
                    <a:pt x="345" y="173"/>
                  </a:lnTo>
                  <a:lnTo>
                    <a:pt x="345" y="173"/>
                  </a:lnTo>
                  <a:close/>
                  <a:moveTo>
                    <a:pt x="281" y="140"/>
                  </a:moveTo>
                  <a:lnTo>
                    <a:pt x="272" y="156"/>
                  </a:lnTo>
                  <a:lnTo>
                    <a:pt x="257" y="147"/>
                  </a:lnTo>
                  <a:lnTo>
                    <a:pt x="265" y="133"/>
                  </a:lnTo>
                  <a:lnTo>
                    <a:pt x="281" y="140"/>
                  </a:lnTo>
                  <a:lnTo>
                    <a:pt x="281" y="140"/>
                  </a:lnTo>
                  <a:close/>
                  <a:moveTo>
                    <a:pt x="217" y="107"/>
                  </a:moveTo>
                  <a:lnTo>
                    <a:pt x="208" y="123"/>
                  </a:lnTo>
                  <a:lnTo>
                    <a:pt x="194" y="116"/>
                  </a:lnTo>
                  <a:lnTo>
                    <a:pt x="201" y="100"/>
                  </a:lnTo>
                  <a:lnTo>
                    <a:pt x="217" y="107"/>
                  </a:lnTo>
                  <a:lnTo>
                    <a:pt x="217" y="107"/>
                  </a:lnTo>
                  <a:close/>
                  <a:moveTo>
                    <a:pt x="153" y="74"/>
                  </a:moveTo>
                  <a:lnTo>
                    <a:pt x="144" y="90"/>
                  </a:lnTo>
                  <a:lnTo>
                    <a:pt x="128" y="83"/>
                  </a:lnTo>
                  <a:lnTo>
                    <a:pt x="137" y="66"/>
                  </a:lnTo>
                  <a:lnTo>
                    <a:pt x="153" y="74"/>
                  </a:lnTo>
                  <a:lnTo>
                    <a:pt x="153" y="74"/>
                  </a:lnTo>
                  <a:close/>
                  <a:moveTo>
                    <a:pt x="90" y="40"/>
                  </a:moveTo>
                  <a:lnTo>
                    <a:pt x="80" y="57"/>
                  </a:lnTo>
                  <a:lnTo>
                    <a:pt x="64" y="50"/>
                  </a:lnTo>
                  <a:lnTo>
                    <a:pt x="73" y="33"/>
                  </a:lnTo>
                  <a:lnTo>
                    <a:pt x="9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525"/>
            <p:cNvSpPr>
              <a:spLocks noEditPoints="1"/>
            </p:cNvSpPr>
            <p:nvPr/>
          </p:nvSpPr>
          <p:spPr bwMode="auto">
            <a:xfrm>
              <a:off x="3295650" y="2601913"/>
              <a:ext cx="427038" cy="1349375"/>
            </a:xfrm>
            <a:custGeom>
              <a:avLst/>
              <a:gdLst>
                <a:gd name="T0" fmla="*/ 7 w 269"/>
                <a:gd name="T1" fmla="*/ 23 h 850"/>
                <a:gd name="T2" fmla="*/ 18 w 269"/>
                <a:gd name="T3" fmla="*/ 0 h 850"/>
                <a:gd name="T4" fmla="*/ 23 w 269"/>
                <a:gd name="T5" fmla="*/ 19 h 850"/>
                <a:gd name="T6" fmla="*/ 252 w 269"/>
                <a:gd name="T7" fmla="*/ 850 h 850"/>
                <a:gd name="T8" fmla="*/ 264 w 269"/>
                <a:gd name="T9" fmla="*/ 829 h 850"/>
                <a:gd name="T10" fmla="*/ 269 w 269"/>
                <a:gd name="T11" fmla="*/ 845 h 850"/>
                <a:gd name="T12" fmla="*/ 231 w 269"/>
                <a:gd name="T13" fmla="*/ 782 h 850"/>
                <a:gd name="T14" fmla="*/ 243 w 269"/>
                <a:gd name="T15" fmla="*/ 760 h 850"/>
                <a:gd name="T16" fmla="*/ 250 w 269"/>
                <a:gd name="T17" fmla="*/ 777 h 850"/>
                <a:gd name="T18" fmla="*/ 212 w 269"/>
                <a:gd name="T19" fmla="*/ 713 h 850"/>
                <a:gd name="T20" fmla="*/ 224 w 269"/>
                <a:gd name="T21" fmla="*/ 692 h 850"/>
                <a:gd name="T22" fmla="*/ 229 w 269"/>
                <a:gd name="T23" fmla="*/ 708 h 850"/>
                <a:gd name="T24" fmla="*/ 191 w 269"/>
                <a:gd name="T25" fmla="*/ 645 h 850"/>
                <a:gd name="T26" fmla="*/ 203 w 269"/>
                <a:gd name="T27" fmla="*/ 621 h 850"/>
                <a:gd name="T28" fmla="*/ 207 w 269"/>
                <a:gd name="T29" fmla="*/ 640 h 850"/>
                <a:gd name="T30" fmla="*/ 170 w 269"/>
                <a:gd name="T31" fmla="*/ 576 h 850"/>
                <a:gd name="T32" fmla="*/ 181 w 269"/>
                <a:gd name="T33" fmla="*/ 553 h 850"/>
                <a:gd name="T34" fmla="*/ 189 w 269"/>
                <a:gd name="T35" fmla="*/ 569 h 850"/>
                <a:gd name="T36" fmla="*/ 151 w 269"/>
                <a:gd name="T37" fmla="*/ 505 h 850"/>
                <a:gd name="T38" fmla="*/ 163 w 269"/>
                <a:gd name="T39" fmla="*/ 484 h 850"/>
                <a:gd name="T40" fmla="*/ 167 w 269"/>
                <a:gd name="T41" fmla="*/ 501 h 850"/>
                <a:gd name="T42" fmla="*/ 129 w 269"/>
                <a:gd name="T43" fmla="*/ 437 h 850"/>
                <a:gd name="T44" fmla="*/ 141 w 269"/>
                <a:gd name="T45" fmla="*/ 416 h 850"/>
                <a:gd name="T46" fmla="*/ 146 w 269"/>
                <a:gd name="T47" fmla="*/ 432 h 850"/>
                <a:gd name="T48" fmla="*/ 108 w 269"/>
                <a:gd name="T49" fmla="*/ 368 h 850"/>
                <a:gd name="T50" fmla="*/ 120 w 269"/>
                <a:gd name="T51" fmla="*/ 347 h 850"/>
                <a:gd name="T52" fmla="*/ 125 w 269"/>
                <a:gd name="T53" fmla="*/ 364 h 850"/>
                <a:gd name="T54" fmla="*/ 87 w 269"/>
                <a:gd name="T55" fmla="*/ 300 h 850"/>
                <a:gd name="T56" fmla="*/ 101 w 269"/>
                <a:gd name="T57" fmla="*/ 276 h 850"/>
                <a:gd name="T58" fmla="*/ 106 w 269"/>
                <a:gd name="T59" fmla="*/ 295 h 850"/>
                <a:gd name="T60" fmla="*/ 68 w 269"/>
                <a:gd name="T61" fmla="*/ 231 h 850"/>
                <a:gd name="T62" fmla="*/ 80 w 269"/>
                <a:gd name="T63" fmla="*/ 208 h 850"/>
                <a:gd name="T64" fmla="*/ 85 w 269"/>
                <a:gd name="T65" fmla="*/ 224 h 850"/>
                <a:gd name="T66" fmla="*/ 47 w 269"/>
                <a:gd name="T67" fmla="*/ 160 h 850"/>
                <a:gd name="T68" fmla="*/ 59 w 269"/>
                <a:gd name="T69" fmla="*/ 139 h 850"/>
                <a:gd name="T70" fmla="*/ 63 w 269"/>
                <a:gd name="T71" fmla="*/ 156 h 850"/>
                <a:gd name="T72" fmla="*/ 26 w 269"/>
                <a:gd name="T73" fmla="*/ 92 h 850"/>
                <a:gd name="T74" fmla="*/ 37 w 269"/>
                <a:gd name="T75" fmla="*/ 71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9" h="850">
                  <a:moveTo>
                    <a:pt x="23" y="19"/>
                  </a:moveTo>
                  <a:lnTo>
                    <a:pt x="7" y="23"/>
                  </a:lnTo>
                  <a:lnTo>
                    <a:pt x="0" y="7"/>
                  </a:lnTo>
                  <a:lnTo>
                    <a:pt x="18" y="0"/>
                  </a:lnTo>
                  <a:lnTo>
                    <a:pt x="23" y="19"/>
                  </a:lnTo>
                  <a:lnTo>
                    <a:pt x="23" y="19"/>
                  </a:lnTo>
                  <a:close/>
                  <a:moveTo>
                    <a:pt x="269" y="845"/>
                  </a:moveTo>
                  <a:lnTo>
                    <a:pt x="252" y="850"/>
                  </a:lnTo>
                  <a:lnTo>
                    <a:pt x="248" y="834"/>
                  </a:lnTo>
                  <a:lnTo>
                    <a:pt x="264" y="829"/>
                  </a:lnTo>
                  <a:lnTo>
                    <a:pt x="269" y="845"/>
                  </a:lnTo>
                  <a:lnTo>
                    <a:pt x="269" y="845"/>
                  </a:lnTo>
                  <a:close/>
                  <a:moveTo>
                    <a:pt x="250" y="777"/>
                  </a:moveTo>
                  <a:lnTo>
                    <a:pt x="231" y="782"/>
                  </a:lnTo>
                  <a:lnTo>
                    <a:pt x="226" y="765"/>
                  </a:lnTo>
                  <a:lnTo>
                    <a:pt x="243" y="760"/>
                  </a:lnTo>
                  <a:lnTo>
                    <a:pt x="250" y="777"/>
                  </a:lnTo>
                  <a:lnTo>
                    <a:pt x="250" y="777"/>
                  </a:lnTo>
                  <a:close/>
                  <a:moveTo>
                    <a:pt x="229" y="708"/>
                  </a:moveTo>
                  <a:lnTo>
                    <a:pt x="212" y="713"/>
                  </a:lnTo>
                  <a:lnTo>
                    <a:pt x="205" y="697"/>
                  </a:lnTo>
                  <a:lnTo>
                    <a:pt x="224" y="692"/>
                  </a:lnTo>
                  <a:lnTo>
                    <a:pt x="229" y="708"/>
                  </a:lnTo>
                  <a:lnTo>
                    <a:pt x="229" y="708"/>
                  </a:lnTo>
                  <a:close/>
                  <a:moveTo>
                    <a:pt x="207" y="640"/>
                  </a:moveTo>
                  <a:lnTo>
                    <a:pt x="191" y="645"/>
                  </a:lnTo>
                  <a:lnTo>
                    <a:pt x="186" y="628"/>
                  </a:lnTo>
                  <a:lnTo>
                    <a:pt x="203" y="621"/>
                  </a:lnTo>
                  <a:lnTo>
                    <a:pt x="207" y="640"/>
                  </a:lnTo>
                  <a:lnTo>
                    <a:pt x="207" y="640"/>
                  </a:lnTo>
                  <a:close/>
                  <a:moveTo>
                    <a:pt x="189" y="569"/>
                  </a:moveTo>
                  <a:lnTo>
                    <a:pt x="170" y="576"/>
                  </a:lnTo>
                  <a:lnTo>
                    <a:pt x="165" y="557"/>
                  </a:lnTo>
                  <a:lnTo>
                    <a:pt x="181" y="553"/>
                  </a:lnTo>
                  <a:lnTo>
                    <a:pt x="189" y="569"/>
                  </a:lnTo>
                  <a:lnTo>
                    <a:pt x="189" y="569"/>
                  </a:lnTo>
                  <a:close/>
                  <a:moveTo>
                    <a:pt x="167" y="501"/>
                  </a:moveTo>
                  <a:lnTo>
                    <a:pt x="151" y="505"/>
                  </a:lnTo>
                  <a:lnTo>
                    <a:pt x="144" y="489"/>
                  </a:lnTo>
                  <a:lnTo>
                    <a:pt x="163" y="484"/>
                  </a:lnTo>
                  <a:lnTo>
                    <a:pt x="167" y="501"/>
                  </a:lnTo>
                  <a:lnTo>
                    <a:pt x="167" y="501"/>
                  </a:lnTo>
                  <a:close/>
                  <a:moveTo>
                    <a:pt x="146" y="432"/>
                  </a:moveTo>
                  <a:lnTo>
                    <a:pt x="129" y="437"/>
                  </a:lnTo>
                  <a:lnTo>
                    <a:pt x="125" y="420"/>
                  </a:lnTo>
                  <a:lnTo>
                    <a:pt x="141" y="416"/>
                  </a:lnTo>
                  <a:lnTo>
                    <a:pt x="146" y="432"/>
                  </a:lnTo>
                  <a:lnTo>
                    <a:pt x="146" y="432"/>
                  </a:lnTo>
                  <a:close/>
                  <a:moveTo>
                    <a:pt x="125" y="364"/>
                  </a:moveTo>
                  <a:lnTo>
                    <a:pt x="108" y="368"/>
                  </a:lnTo>
                  <a:lnTo>
                    <a:pt x="104" y="352"/>
                  </a:lnTo>
                  <a:lnTo>
                    <a:pt x="120" y="347"/>
                  </a:lnTo>
                  <a:lnTo>
                    <a:pt x="125" y="364"/>
                  </a:lnTo>
                  <a:lnTo>
                    <a:pt x="125" y="364"/>
                  </a:lnTo>
                  <a:close/>
                  <a:moveTo>
                    <a:pt x="106" y="295"/>
                  </a:moveTo>
                  <a:lnTo>
                    <a:pt x="87" y="300"/>
                  </a:lnTo>
                  <a:lnTo>
                    <a:pt x="82" y="281"/>
                  </a:lnTo>
                  <a:lnTo>
                    <a:pt x="101" y="276"/>
                  </a:lnTo>
                  <a:lnTo>
                    <a:pt x="106" y="295"/>
                  </a:lnTo>
                  <a:lnTo>
                    <a:pt x="106" y="295"/>
                  </a:lnTo>
                  <a:close/>
                  <a:moveTo>
                    <a:pt x="85" y="224"/>
                  </a:moveTo>
                  <a:lnTo>
                    <a:pt x="68" y="231"/>
                  </a:lnTo>
                  <a:lnTo>
                    <a:pt x="63" y="212"/>
                  </a:lnTo>
                  <a:lnTo>
                    <a:pt x="80" y="208"/>
                  </a:lnTo>
                  <a:lnTo>
                    <a:pt x="85" y="224"/>
                  </a:lnTo>
                  <a:lnTo>
                    <a:pt x="85" y="224"/>
                  </a:lnTo>
                  <a:close/>
                  <a:moveTo>
                    <a:pt x="63" y="156"/>
                  </a:moveTo>
                  <a:lnTo>
                    <a:pt x="47" y="160"/>
                  </a:lnTo>
                  <a:lnTo>
                    <a:pt x="42" y="144"/>
                  </a:lnTo>
                  <a:lnTo>
                    <a:pt x="59" y="139"/>
                  </a:lnTo>
                  <a:lnTo>
                    <a:pt x="63" y="156"/>
                  </a:lnTo>
                  <a:lnTo>
                    <a:pt x="63" y="156"/>
                  </a:lnTo>
                  <a:close/>
                  <a:moveTo>
                    <a:pt x="44" y="87"/>
                  </a:moveTo>
                  <a:lnTo>
                    <a:pt x="26" y="92"/>
                  </a:lnTo>
                  <a:lnTo>
                    <a:pt x="21" y="75"/>
                  </a:lnTo>
                  <a:lnTo>
                    <a:pt x="37" y="71"/>
                  </a:lnTo>
                  <a:lnTo>
                    <a:pt x="44"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526"/>
            <p:cNvSpPr>
              <a:spLocks noEditPoints="1"/>
            </p:cNvSpPr>
            <p:nvPr/>
          </p:nvSpPr>
          <p:spPr bwMode="auto">
            <a:xfrm>
              <a:off x="3095625" y="1919288"/>
              <a:ext cx="228600" cy="693738"/>
            </a:xfrm>
            <a:custGeom>
              <a:avLst/>
              <a:gdLst>
                <a:gd name="T0" fmla="*/ 121 w 144"/>
                <a:gd name="T1" fmla="*/ 418 h 437"/>
                <a:gd name="T2" fmla="*/ 140 w 144"/>
                <a:gd name="T3" fmla="*/ 413 h 437"/>
                <a:gd name="T4" fmla="*/ 144 w 144"/>
                <a:gd name="T5" fmla="*/ 432 h 437"/>
                <a:gd name="T6" fmla="*/ 126 w 144"/>
                <a:gd name="T7" fmla="*/ 437 h 437"/>
                <a:gd name="T8" fmla="*/ 121 w 144"/>
                <a:gd name="T9" fmla="*/ 418 h 437"/>
                <a:gd name="T10" fmla="*/ 121 w 144"/>
                <a:gd name="T11" fmla="*/ 418 h 437"/>
                <a:gd name="T12" fmla="*/ 0 w 144"/>
                <a:gd name="T13" fmla="*/ 5 h 437"/>
                <a:gd name="T14" fmla="*/ 17 w 144"/>
                <a:gd name="T15" fmla="*/ 0 h 437"/>
                <a:gd name="T16" fmla="*/ 24 w 144"/>
                <a:gd name="T17" fmla="*/ 16 h 437"/>
                <a:gd name="T18" fmla="*/ 5 w 144"/>
                <a:gd name="T19" fmla="*/ 21 h 437"/>
                <a:gd name="T20" fmla="*/ 0 w 144"/>
                <a:gd name="T21" fmla="*/ 5 h 437"/>
                <a:gd name="T22" fmla="*/ 0 w 144"/>
                <a:gd name="T23" fmla="*/ 5 h 437"/>
                <a:gd name="T24" fmla="*/ 22 w 144"/>
                <a:gd name="T25" fmla="*/ 73 h 437"/>
                <a:gd name="T26" fmla="*/ 38 w 144"/>
                <a:gd name="T27" fmla="*/ 68 h 437"/>
                <a:gd name="T28" fmla="*/ 43 w 144"/>
                <a:gd name="T29" fmla="*/ 85 h 437"/>
                <a:gd name="T30" fmla="*/ 26 w 144"/>
                <a:gd name="T31" fmla="*/ 90 h 437"/>
                <a:gd name="T32" fmla="*/ 22 w 144"/>
                <a:gd name="T33" fmla="*/ 73 h 437"/>
                <a:gd name="T34" fmla="*/ 22 w 144"/>
                <a:gd name="T35" fmla="*/ 73 h 437"/>
                <a:gd name="T36" fmla="*/ 41 w 144"/>
                <a:gd name="T37" fmla="*/ 142 h 437"/>
                <a:gd name="T38" fmla="*/ 59 w 144"/>
                <a:gd name="T39" fmla="*/ 137 h 437"/>
                <a:gd name="T40" fmla="*/ 64 w 144"/>
                <a:gd name="T41" fmla="*/ 153 h 437"/>
                <a:gd name="T42" fmla="*/ 45 w 144"/>
                <a:gd name="T43" fmla="*/ 160 h 437"/>
                <a:gd name="T44" fmla="*/ 41 w 144"/>
                <a:gd name="T45" fmla="*/ 142 h 437"/>
                <a:gd name="T46" fmla="*/ 41 w 144"/>
                <a:gd name="T47" fmla="*/ 142 h 437"/>
                <a:gd name="T48" fmla="*/ 62 w 144"/>
                <a:gd name="T49" fmla="*/ 212 h 437"/>
                <a:gd name="T50" fmla="*/ 78 w 144"/>
                <a:gd name="T51" fmla="*/ 205 h 437"/>
                <a:gd name="T52" fmla="*/ 83 w 144"/>
                <a:gd name="T53" fmla="*/ 224 h 437"/>
                <a:gd name="T54" fmla="*/ 67 w 144"/>
                <a:gd name="T55" fmla="*/ 229 h 437"/>
                <a:gd name="T56" fmla="*/ 62 w 144"/>
                <a:gd name="T57" fmla="*/ 212 h 437"/>
                <a:gd name="T58" fmla="*/ 62 w 144"/>
                <a:gd name="T59" fmla="*/ 212 h 437"/>
                <a:gd name="T60" fmla="*/ 81 w 144"/>
                <a:gd name="T61" fmla="*/ 281 h 437"/>
                <a:gd name="T62" fmla="*/ 100 w 144"/>
                <a:gd name="T63" fmla="*/ 276 h 437"/>
                <a:gd name="T64" fmla="*/ 104 w 144"/>
                <a:gd name="T65" fmla="*/ 293 h 437"/>
                <a:gd name="T66" fmla="*/ 85 w 144"/>
                <a:gd name="T67" fmla="*/ 297 h 437"/>
                <a:gd name="T68" fmla="*/ 81 w 144"/>
                <a:gd name="T69" fmla="*/ 281 h 437"/>
                <a:gd name="T70" fmla="*/ 81 w 144"/>
                <a:gd name="T71" fmla="*/ 281 h 437"/>
                <a:gd name="T72" fmla="*/ 102 w 144"/>
                <a:gd name="T73" fmla="*/ 349 h 437"/>
                <a:gd name="T74" fmla="*/ 118 w 144"/>
                <a:gd name="T75" fmla="*/ 345 h 437"/>
                <a:gd name="T76" fmla="*/ 123 w 144"/>
                <a:gd name="T77" fmla="*/ 361 h 437"/>
                <a:gd name="T78" fmla="*/ 107 w 144"/>
                <a:gd name="T79" fmla="*/ 366 h 437"/>
                <a:gd name="T80" fmla="*/ 102 w 144"/>
                <a:gd name="T81" fmla="*/ 349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437">
                  <a:moveTo>
                    <a:pt x="121" y="418"/>
                  </a:moveTo>
                  <a:lnTo>
                    <a:pt x="140" y="413"/>
                  </a:lnTo>
                  <a:lnTo>
                    <a:pt x="144" y="432"/>
                  </a:lnTo>
                  <a:lnTo>
                    <a:pt x="126" y="437"/>
                  </a:lnTo>
                  <a:lnTo>
                    <a:pt x="121" y="418"/>
                  </a:lnTo>
                  <a:lnTo>
                    <a:pt x="121" y="418"/>
                  </a:lnTo>
                  <a:close/>
                  <a:moveTo>
                    <a:pt x="0" y="5"/>
                  </a:moveTo>
                  <a:lnTo>
                    <a:pt x="17" y="0"/>
                  </a:lnTo>
                  <a:lnTo>
                    <a:pt x="24" y="16"/>
                  </a:lnTo>
                  <a:lnTo>
                    <a:pt x="5" y="21"/>
                  </a:lnTo>
                  <a:lnTo>
                    <a:pt x="0" y="5"/>
                  </a:lnTo>
                  <a:lnTo>
                    <a:pt x="0" y="5"/>
                  </a:lnTo>
                  <a:close/>
                  <a:moveTo>
                    <a:pt x="22" y="73"/>
                  </a:moveTo>
                  <a:lnTo>
                    <a:pt x="38" y="68"/>
                  </a:lnTo>
                  <a:lnTo>
                    <a:pt x="43" y="85"/>
                  </a:lnTo>
                  <a:lnTo>
                    <a:pt x="26" y="90"/>
                  </a:lnTo>
                  <a:lnTo>
                    <a:pt x="22" y="73"/>
                  </a:lnTo>
                  <a:lnTo>
                    <a:pt x="22" y="73"/>
                  </a:lnTo>
                  <a:close/>
                  <a:moveTo>
                    <a:pt x="41" y="142"/>
                  </a:moveTo>
                  <a:lnTo>
                    <a:pt x="59" y="137"/>
                  </a:lnTo>
                  <a:lnTo>
                    <a:pt x="64" y="153"/>
                  </a:lnTo>
                  <a:lnTo>
                    <a:pt x="45" y="160"/>
                  </a:lnTo>
                  <a:lnTo>
                    <a:pt x="41" y="142"/>
                  </a:lnTo>
                  <a:lnTo>
                    <a:pt x="41" y="142"/>
                  </a:lnTo>
                  <a:close/>
                  <a:moveTo>
                    <a:pt x="62" y="212"/>
                  </a:moveTo>
                  <a:lnTo>
                    <a:pt x="78" y="205"/>
                  </a:lnTo>
                  <a:lnTo>
                    <a:pt x="83" y="224"/>
                  </a:lnTo>
                  <a:lnTo>
                    <a:pt x="67" y="229"/>
                  </a:lnTo>
                  <a:lnTo>
                    <a:pt x="62" y="212"/>
                  </a:lnTo>
                  <a:lnTo>
                    <a:pt x="62" y="212"/>
                  </a:lnTo>
                  <a:close/>
                  <a:moveTo>
                    <a:pt x="81" y="281"/>
                  </a:moveTo>
                  <a:lnTo>
                    <a:pt x="100" y="276"/>
                  </a:lnTo>
                  <a:lnTo>
                    <a:pt x="104" y="293"/>
                  </a:lnTo>
                  <a:lnTo>
                    <a:pt x="85" y="297"/>
                  </a:lnTo>
                  <a:lnTo>
                    <a:pt x="81" y="281"/>
                  </a:lnTo>
                  <a:lnTo>
                    <a:pt x="81" y="281"/>
                  </a:lnTo>
                  <a:close/>
                  <a:moveTo>
                    <a:pt x="102" y="349"/>
                  </a:moveTo>
                  <a:lnTo>
                    <a:pt x="118" y="345"/>
                  </a:lnTo>
                  <a:lnTo>
                    <a:pt x="123" y="361"/>
                  </a:lnTo>
                  <a:lnTo>
                    <a:pt x="107" y="366"/>
                  </a:lnTo>
                  <a:lnTo>
                    <a:pt x="102" y="3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527"/>
            <p:cNvSpPr>
              <a:spLocks noEditPoints="1"/>
            </p:cNvSpPr>
            <p:nvPr/>
          </p:nvSpPr>
          <p:spPr bwMode="auto">
            <a:xfrm>
              <a:off x="3302000" y="1955800"/>
              <a:ext cx="1260475" cy="665163"/>
            </a:xfrm>
            <a:custGeom>
              <a:avLst/>
              <a:gdLst>
                <a:gd name="T0" fmla="*/ 26 w 794"/>
                <a:gd name="T1" fmla="*/ 409 h 419"/>
                <a:gd name="T2" fmla="*/ 0 w 794"/>
                <a:gd name="T3" fmla="*/ 402 h 419"/>
                <a:gd name="T4" fmla="*/ 17 w 794"/>
                <a:gd name="T5" fmla="*/ 395 h 419"/>
                <a:gd name="T6" fmla="*/ 794 w 794"/>
                <a:gd name="T7" fmla="*/ 17 h 419"/>
                <a:gd name="T8" fmla="*/ 770 w 794"/>
                <a:gd name="T9" fmla="*/ 10 h 419"/>
                <a:gd name="T10" fmla="*/ 787 w 794"/>
                <a:gd name="T11" fmla="*/ 0 h 419"/>
                <a:gd name="T12" fmla="*/ 730 w 794"/>
                <a:gd name="T13" fmla="*/ 50 h 419"/>
                <a:gd name="T14" fmla="*/ 707 w 794"/>
                <a:gd name="T15" fmla="*/ 41 h 419"/>
                <a:gd name="T16" fmla="*/ 723 w 794"/>
                <a:gd name="T17" fmla="*/ 34 h 419"/>
                <a:gd name="T18" fmla="*/ 666 w 794"/>
                <a:gd name="T19" fmla="*/ 83 h 419"/>
                <a:gd name="T20" fmla="*/ 643 w 794"/>
                <a:gd name="T21" fmla="*/ 74 h 419"/>
                <a:gd name="T22" fmla="*/ 657 w 794"/>
                <a:gd name="T23" fmla="*/ 67 h 419"/>
                <a:gd name="T24" fmla="*/ 603 w 794"/>
                <a:gd name="T25" fmla="*/ 116 h 419"/>
                <a:gd name="T26" fmla="*/ 579 w 794"/>
                <a:gd name="T27" fmla="*/ 107 h 419"/>
                <a:gd name="T28" fmla="*/ 593 w 794"/>
                <a:gd name="T29" fmla="*/ 100 h 419"/>
                <a:gd name="T30" fmla="*/ 539 w 794"/>
                <a:gd name="T31" fmla="*/ 147 h 419"/>
                <a:gd name="T32" fmla="*/ 513 w 794"/>
                <a:gd name="T33" fmla="*/ 140 h 419"/>
                <a:gd name="T34" fmla="*/ 529 w 794"/>
                <a:gd name="T35" fmla="*/ 133 h 419"/>
                <a:gd name="T36" fmla="*/ 473 w 794"/>
                <a:gd name="T37" fmla="*/ 180 h 419"/>
                <a:gd name="T38" fmla="*/ 449 w 794"/>
                <a:gd name="T39" fmla="*/ 173 h 419"/>
                <a:gd name="T40" fmla="*/ 466 w 794"/>
                <a:gd name="T41" fmla="*/ 166 h 419"/>
                <a:gd name="T42" fmla="*/ 409 w 794"/>
                <a:gd name="T43" fmla="*/ 213 h 419"/>
                <a:gd name="T44" fmla="*/ 385 w 794"/>
                <a:gd name="T45" fmla="*/ 206 h 419"/>
                <a:gd name="T46" fmla="*/ 402 w 794"/>
                <a:gd name="T47" fmla="*/ 197 h 419"/>
                <a:gd name="T48" fmla="*/ 345 w 794"/>
                <a:gd name="T49" fmla="*/ 246 h 419"/>
                <a:gd name="T50" fmla="*/ 322 w 794"/>
                <a:gd name="T51" fmla="*/ 239 h 419"/>
                <a:gd name="T52" fmla="*/ 338 w 794"/>
                <a:gd name="T53" fmla="*/ 230 h 419"/>
                <a:gd name="T54" fmla="*/ 281 w 794"/>
                <a:gd name="T55" fmla="*/ 279 h 419"/>
                <a:gd name="T56" fmla="*/ 258 w 794"/>
                <a:gd name="T57" fmla="*/ 272 h 419"/>
                <a:gd name="T58" fmla="*/ 274 w 794"/>
                <a:gd name="T59" fmla="*/ 263 h 419"/>
                <a:gd name="T60" fmla="*/ 218 w 794"/>
                <a:gd name="T61" fmla="*/ 312 h 419"/>
                <a:gd name="T62" fmla="*/ 194 w 794"/>
                <a:gd name="T63" fmla="*/ 305 h 419"/>
                <a:gd name="T64" fmla="*/ 211 w 794"/>
                <a:gd name="T65" fmla="*/ 296 h 419"/>
                <a:gd name="T66" fmla="*/ 154 w 794"/>
                <a:gd name="T67" fmla="*/ 345 h 419"/>
                <a:gd name="T68" fmla="*/ 130 w 794"/>
                <a:gd name="T69" fmla="*/ 336 h 419"/>
                <a:gd name="T70" fmla="*/ 144 w 794"/>
                <a:gd name="T71" fmla="*/ 329 h 419"/>
                <a:gd name="T72" fmla="*/ 90 w 794"/>
                <a:gd name="T73" fmla="*/ 378 h 419"/>
                <a:gd name="T74" fmla="*/ 64 w 794"/>
                <a:gd name="T75" fmla="*/ 36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4" h="419">
                  <a:moveTo>
                    <a:pt x="17" y="395"/>
                  </a:moveTo>
                  <a:lnTo>
                    <a:pt x="26" y="409"/>
                  </a:lnTo>
                  <a:lnTo>
                    <a:pt x="10" y="419"/>
                  </a:lnTo>
                  <a:lnTo>
                    <a:pt x="0" y="402"/>
                  </a:lnTo>
                  <a:lnTo>
                    <a:pt x="17" y="395"/>
                  </a:lnTo>
                  <a:lnTo>
                    <a:pt x="17" y="395"/>
                  </a:lnTo>
                  <a:close/>
                  <a:moveTo>
                    <a:pt x="787" y="0"/>
                  </a:moveTo>
                  <a:lnTo>
                    <a:pt x="794" y="17"/>
                  </a:lnTo>
                  <a:lnTo>
                    <a:pt x="777" y="24"/>
                  </a:lnTo>
                  <a:lnTo>
                    <a:pt x="770" y="10"/>
                  </a:lnTo>
                  <a:lnTo>
                    <a:pt x="787" y="0"/>
                  </a:lnTo>
                  <a:lnTo>
                    <a:pt x="787" y="0"/>
                  </a:lnTo>
                  <a:close/>
                  <a:moveTo>
                    <a:pt x="723" y="34"/>
                  </a:moveTo>
                  <a:lnTo>
                    <a:pt x="730" y="50"/>
                  </a:lnTo>
                  <a:lnTo>
                    <a:pt x="714" y="57"/>
                  </a:lnTo>
                  <a:lnTo>
                    <a:pt x="707" y="41"/>
                  </a:lnTo>
                  <a:lnTo>
                    <a:pt x="723" y="34"/>
                  </a:lnTo>
                  <a:lnTo>
                    <a:pt x="723" y="34"/>
                  </a:lnTo>
                  <a:close/>
                  <a:moveTo>
                    <a:pt x="657" y="67"/>
                  </a:moveTo>
                  <a:lnTo>
                    <a:pt x="666" y="83"/>
                  </a:lnTo>
                  <a:lnTo>
                    <a:pt x="650" y="90"/>
                  </a:lnTo>
                  <a:lnTo>
                    <a:pt x="643" y="74"/>
                  </a:lnTo>
                  <a:lnTo>
                    <a:pt x="657" y="67"/>
                  </a:lnTo>
                  <a:lnTo>
                    <a:pt x="657" y="67"/>
                  </a:lnTo>
                  <a:close/>
                  <a:moveTo>
                    <a:pt x="593" y="100"/>
                  </a:moveTo>
                  <a:lnTo>
                    <a:pt x="603" y="116"/>
                  </a:lnTo>
                  <a:lnTo>
                    <a:pt x="586" y="123"/>
                  </a:lnTo>
                  <a:lnTo>
                    <a:pt x="579" y="107"/>
                  </a:lnTo>
                  <a:lnTo>
                    <a:pt x="593" y="100"/>
                  </a:lnTo>
                  <a:lnTo>
                    <a:pt x="593" y="100"/>
                  </a:lnTo>
                  <a:close/>
                  <a:moveTo>
                    <a:pt x="529" y="133"/>
                  </a:moveTo>
                  <a:lnTo>
                    <a:pt x="539" y="147"/>
                  </a:lnTo>
                  <a:lnTo>
                    <a:pt x="522" y="156"/>
                  </a:lnTo>
                  <a:lnTo>
                    <a:pt x="513" y="140"/>
                  </a:lnTo>
                  <a:lnTo>
                    <a:pt x="529" y="133"/>
                  </a:lnTo>
                  <a:lnTo>
                    <a:pt x="529" y="133"/>
                  </a:lnTo>
                  <a:close/>
                  <a:moveTo>
                    <a:pt x="466" y="166"/>
                  </a:moveTo>
                  <a:lnTo>
                    <a:pt x="473" y="180"/>
                  </a:lnTo>
                  <a:lnTo>
                    <a:pt x="459" y="189"/>
                  </a:lnTo>
                  <a:lnTo>
                    <a:pt x="449" y="173"/>
                  </a:lnTo>
                  <a:lnTo>
                    <a:pt x="466" y="166"/>
                  </a:lnTo>
                  <a:lnTo>
                    <a:pt x="466" y="166"/>
                  </a:lnTo>
                  <a:close/>
                  <a:moveTo>
                    <a:pt x="402" y="197"/>
                  </a:moveTo>
                  <a:lnTo>
                    <a:pt x="409" y="213"/>
                  </a:lnTo>
                  <a:lnTo>
                    <a:pt x="395" y="223"/>
                  </a:lnTo>
                  <a:lnTo>
                    <a:pt x="385" y="206"/>
                  </a:lnTo>
                  <a:lnTo>
                    <a:pt x="402" y="197"/>
                  </a:lnTo>
                  <a:lnTo>
                    <a:pt x="402" y="197"/>
                  </a:lnTo>
                  <a:close/>
                  <a:moveTo>
                    <a:pt x="338" y="230"/>
                  </a:moveTo>
                  <a:lnTo>
                    <a:pt x="345" y="246"/>
                  </a:lnTo>
                  <a:lnTo>
                    <a:pt x="329" y="256"/>
                  </a:lnTo>
                  <a:lnTo>
                    <a:pt x="322" y="239"/>
                  </a:lnTo>
                  <a:lnTo>
                    <a:pt x="338" y="230"/>
                  </a:lnTo>
                  <a:lnTo>
                    <a:pt x="338" y="230"/>
                  </a:lnTo>
                  <a:close/>
                  <a:moveTo>
                    <a:pt x="274" y="263"/>
                  </a:moveTo>
                  <a:lnTo>
                    <a:pt x="281" y="279"/>
                  </a:lnTo>
                  <a:lnTo>
                    <a:pt x="265" y="286"/>
                  </a:lnTo>
                  <a:lnTo>
                    <a:pt x="258" y="272"/>
                  </a:lnTo>
                  <a:lnTo>
                    <a:pt x="274" y="263"/>
                  </a:lnTo>
                  <a:lnTo>
                    <a:pt x="274" y="263"/>
                  </a:lnTo>
                  <a:close/>
                  <a:moveTo>
                    <a:pt x="211" y="296"/>
                  </a:moveTo>
                  <a:lnTo>
                    <a:pt x="218" y="312"/>
                  </a:lnTo>
                  <a:lnTo>
                    <a:pt x="201" y="319"/>
                  </a:lnTo>
                  <a:lnTo>
                    <a:pt x="194" y="305"/>
                  </a:lnTo>
                  <a:lnTo>
                    <a:pt x="211" y="296"/>
                  </a:lnTo>
                  <a:lnTo>
                    <a:pt x="211" y="296"/>
                  </a:lnTo>
                  <a:close/>
                  <a:moveTo>
                    <a:pt x="144" y="329"/>
                  </a:moveTo>
                  <a:lnTo>
                    <a:pt x="154" y="345"/>
                  </a:lnTo>
                  <a:lnTo>
                    <a:pt x="137" y="352"/>
                  </a:lnTo>
                  <a:lnTo>
                    <a:pt x="130" y="336"/>
                  </a:lnTo>
                  <a:lnTo>
                    <a:pt x="144" y="329"/>
                  </a:lnTo>
                  <a:lnTo>
                    <a:pt x="144" y="329"/>
                  </a:lnTo>
                  <a:close/>
                  <a:moveTo>
                    <a:pt x="81" y="362"/>
                  </a:moveTo>
                  <a:lnTo>
                    <a:pt x="90" y="378"/>
                  </a:lnTo>
                  <a:lnTo>
                    <a:pt x="74" y="386"/>
                  </a:lnTo>
                  <a:lnTo>
                    <a:pt x="64" y="369"/>
                  </a:lnTo>
                  <a:lnTo>
                    <a:pt x="81" y="3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528"/>
            <p:cNvSpPr>
              <a:spLocks noEditPoints="1"/>
            </p:cNvSpPr>
            <p:nvPr/>
          </p:nvSpPr>
          <p:spPr bwMode="auto">
            <a:xfrm>
              <a:off x="4505325" y="2084388"/>
              <a:ext cx="225425" cy="1387475"/>
            </a:xfrm>
            <a:custGeom>
              <a:avLst/>
              <a:gdLst>
                <a:gd name="T0" fmla="*/ 22 w 142"/>
                <a:gd name="T1" fmla="*/ 857 h 874"/>
                <a:gd name="T2" fmla="*/ 0 w 142"/>
                <a:gd name="T3" fmla="*/ 871 h 874"/>
                <a:gd name="T4" fmla="*/ 3 w 142"/>
                <a:gd name="T5" fmla="*/ 855 h 874"/>
                <a:gd name="T6" fmla="*/ 142 w 142"/>
                <a:gd name="T7" fmla="*/ 2 h 874"/>
                <a:gd name="T8" fmla="*/ 123 w 142"/>
                <a:gd name="T9" fmla="*/ 16 h 874"/>
                <a:gd name="T10" fmla="*/ 126 w 142"/>
                <a:gd name="T11" fmla="*/ 0 h 874"/>
                <a:gd name="T12" fmla="*/ 133 w 142"/>
                <a:gd name="T13" fmla="*/ 73 h 874"/>
                <a:gd name="T14" fmla="*/ 112 w 142"/>
                <a:gd name="T15" fmla="*/ 87 h 874"/>
                <a:gd name="T16" fmla="*/ 114 w 142"/>
                <a:gd name="T17" fmla="*/ 71 h 874"/>
                <a:gd name="T18" fmla="*/ 123 w 142"/>
                <a:gd name="T19" fmla="*/ 144 h 874"/>
                <a:gd name="T20" fmla="*/ 102 w 142"/>
                <a:gd name="T21" fmla="*/ 158 h 874"/>
                <a:gd name="T22" fmla="*/ 104 w 142"/>
                <a:gd name="T23" fmla="*/ 142 h 874"/>
                <a:gd name="T24" fmla="*/ 112 w 142"/>
                <a:gd name="T25" fmla="*/ 215 h 874"/>
                <a:gd name="T26" fmla="*/ 93 w 142"/>
                <a:gd name="T27" fmla="*/ 231 h 874"/>
                <a:gd name="T28" fmla="*/ 95 w 142"/>
                <a:gd name="T29" fmla="*/ 212 h 874"/>
                <a:gd name="T30" fmla="*/ 102 w 142"/>
                <a:gd name="T31" fmla="*/ 286 h 874"/>
                <a:gd name="T32" fmla="*/ 83 w 142"/>
                <a:gd name="T33" fmla="*/ 302 h 874"/>
                <a:gd name="T34" fmla="*/ 86 w 142"/>
                <a:gd name="T35" fmla="*/ 283 h 874"/>
                <a:gd name="T36" fmla="*/ 93 w 142"/>
                <a:gd name="T37" fmla="*/ 359 h 874"/>
                <a:gd name="T38" fmla="*/ 71 w 142"/>
                <a:gd name="T39" fmla="*/ 373 h 874"/>
                <a:gd name="T40" fmla="*/ 74 w 142"/>
                <a:gd name="T41" fmla="*/ 354 h 874"/>
                <a:gd name="T42" fmla="*/ 83 w 142"/>
                <a:gd name="T43" fmla="*/ 430 h 874"/>
                <a:gd name="T44" fmla="*/ 62 w 142"/>
                <a:gd name="T45" fmla="*/ 444 h 874"/>
                <a:gd name="T46" fmla="*/ 64 w 142"/>
                <a:gd name="T47" fmla="*/ 427 h 874"/>
                <a:gd name="T48" fmla="*/ 71 w 142"/>
                <a:gd name="T49" fmla="*/ 501 h 874"/>
                <a:gd name="T50" fmla="*/ 52 w 142"/>
                <a:gd name="T51" fmla="*/ 515 h 874"/>
                <a:gd name="T52" fmla="*/ 55 w 142"/>
                <a:gd name="T53" fmla="*/ 498 h 874"/>
                <a:gd name="T54" fmla="*/ 62 w 142"/>
                <a:gd name="T55" fmla="*/ 571 h 874"/>
                <a:gd name="T56" fmla="*/ 41 w 142"/>
                <a:gd name="T57" fmla="*/ 588 h 874"/>
                <a:gd name="T58" fmla="*/ 45 w 142"/>
                <a:gd name="T59" fmla="*/ 569 h 874"/>
                <a:gd name="T60" fmla="*/ 52 w 142"/>
                <a:gd name="T61" fmla="*/ 642 h 874"/>
                <a:gd name="T62" fmla="*/ 31 w 142"/>
                <a:gd name="T63" fmla="*/ 659 h 874"/>
                <a:gd name="T64" fmla="*/ 34 w 142"/>
                <a:gd name="T65" fmla="*/ 640 h 874"/>
                <a:gd name="T66" fmla="*/ 43 w 142"/>
                <a:gd name="T67" fmla="*/ 713 h 874"/>
                <a:gd name="T68" fmla="*/ 22 w 142"/>
                <a:gd name="T69" fmla="*/ 730 h 874"/>
                <a:gd name="T70" fmla="*/ 24 w 142"/>
                <a:gd name="T71" fmla="*/ 711 h 874"/>
                <a:gd name="T72" fmla="*/ 31 w 142"/>
                <a:gd name="T73" fmla="*/ 786 h 874"/>
                <a:gd name="T74" fmla="*/ 12 w 142"/>
                <a:gd name="T75" fmla="*/ 801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874">
                  <a:moveTo>
                    <a:pt x="3" y="855"/>
                  </a:moveTo>
                  <a:lnTo>
                    <a:pt x="22" y="857"/>
                  </a:lnTo>
                  <a:lnTo>
                    <a:pt x="19" y="874"/>
                  </a:lnTo>
                  <a:lnTo>
                    <a:pt x="0" y="871"/>
                  </a:lnTo>
                  <a:lnTo>
                    <a:pt x="3" y="855"/>
                  </a:lnTo>
                  <a:lnTo>
                    <a:pt x="3" y="855"/>
                  </a:lnTo>
                  <a:close/>
                  <a:moveTo>
                    <a:pt x="126" y="0"/>
                  </a:moveTo>
                  <a:lnTo>
                    <a:pt x="142" y="2"/>
                  </a:lnTo>
                  <a:lnTo>
                    <a:pt x="140" y="19"/>
                  </a:lnTo>
                  <a:lnTo>
                    <a:pt x="123" y="16"/>
                  </a:lnTo>
                  <a:lnTo>
                    <a:pt x="126" y="0"/>
                  </a:lnTo>
                  <a:lnTo>
                    <a:pt x="126" y="0"/>
                  </a:lnTo>
                  <a:close/>
                  <a:moveTo>
                    <a:pt x="114" y="71"/>
                  </a:moveTo>
                  <a:lnTo>
                    <a:pt x="133" y="73"/>
                  </a:lnTo>
                  <a:lnTo>
                    <a:pt x="130" y="90"/>
                  </a:lnTo>
                  <a:lnTo>
                    <a:pt x="112" y="87"/>
                  </a:lnTo>
                  <a:lnTo>
                    <a:pt x="114" y="71"/>
                  </a:lnTo>
                  <a:lnTo>
                    <a:pt x="114" y="71"/>
                  </a:lnTo>
                  <a:close/>
                  <a:moveTo>
                    <a:pt x="104" y="142"/>
                  </a:moveTo>
                  <a:lnTo>
                    <a:pt x="123" y="144"/>
                  </a:lnTo>
                  <a:lnTo>
                    <a:pt x="121" y="163"/>
                  </a:lnTo>
                  <a:lnTo>
                    <a:pt x="102" y="158"/>
                  </a:lnTo>
                  <a:lnTo>
                    <a:pt x="104" y="142"/>
                  </a:lnTo>
                  <a:lnTo>
                    <a:pt x="104" y="142"/>
                  </a:lnTo>
                  <a:close/>
                  <a:moveTo>
                    <a:pt x="95" y="212"/>
                  </a:moveTo>
                  <a:lnTo>
                    <a:pt x="112" y="215"/>
                  </a:lnTo>
                  <a:lnTo>
                    <a:pt x="109" y="234"/>
                  </a:lnTo>
                  <a:lnTo>
                    <a:pt x="93" y="231"/>
                  </a:lnTo>
                  <a:lnTo>
                    <a:pt x="95" y="212"/>
                  </a:lnTo>
                  <a:lnTo>
                    <a:pt x="95" y="212"/>
                  </a:lnTo>
                  <a:close/>
                  <a:moveTo>
                    <a:pt x="86" y="283"/>
                  </a:moveTo>
                  <a:lnTo>
                    <a:pt x="102" y="286"/>
                  </a:lnTo>
                  <a:lnTo>
                    <a:pt x="100" y="305"/>
                  </a:lnTo>
                  <a:lnTo>
                    <a:pt x="83" y="302"/>
                  </a:lnTo>
                  <a:lnTo>
                    <a:pt x="86" y="283"/>
                  </a:lnTo>
                  <a:lnTo>
                    <a:pt x="86" y="283"/>
                  </a:lnTo>
                  <a:close/>
                  <a:moveTo>
                    <a:pt x="74" y="354"/>
                  </a:moveTo>
                  <a:lnTo>
                    <a:pt x="93" y="359"/>
                  </a:lnTo>
                  <a:lnTo>
                    <a:pt x="90" y="375"/>
                  </a:lnTo>
                  <a:lnTo>
                    <a:pt x="71" y="373"/>
                  </a:lnTo>
                  <a:lnTo>
                    <a:pt x="74" y="354"/>
                  </a:lnTo>
                  <a:lnTo>
                    <a:pt x="74" y="354"/>
                  </a:lnTo>
                  <a:close/>
                  <a:moveTo>
                    <a:pt x="64" y="427"/>
                  </a:moveTo>
                  <a:lnTo>
                    <a:pt x="83" y="430"/>
                  </a:lnTo>
                  <a:lnTo>
                    <a:pt x="81" y="446"/>
                  </a:lnTo>
                  <a:lnTo>
                    <a:pt x="62" y="444"/>
                  </a:lnTo>
                  <a:lnTo>
                    <a:pt x="64" y="427"/>
                  </a:lnTo>
                  <a:lnTo>
                    <a:pt x="64" y="427"/>
                  </a:lnTo>
                  <a:close/>
                  <a:moveTo>
                    <a:pt x="55" y="498"/>
                  </a:moveTo>
                  <a:lnTo>
                    <a:pt x="71" y="501"/>
                  </a:lnTo>
                  <a:lnTo>
                    <a:pt x="69" y="517"/>
                  </a:lnTo>
                  <a:lnTo>
                    <a:pt x="52" y="515"/>
                  </a:lnTo>
                  <a:lnTo>
                    <a:pt x="55" y="498"/>
                  </a:lnTo>
                  <a:lnTo>
                    <a:pt x="55" y="498"/>
                  </a:lnTo>
                  <a:close/>
                  <a:moveTo>
                    <a:pt x="45" y="569"/>
                  </a:moveTo>
                  <a:lnTo>
                    <a:pt x="62" y="571"/>
                  </a:lnTo>
                  <a:lnTo>
                    <a:pt x="60" y="590"/>
                  </a:lnTo>
                  <a:lnTo>
                    <a:pt x="41" y="588"/>
                  </a:lnTo>
                  <a:lnTo>
                    <a:pt x="45" y="569"/>
                  </a:lnTo>
                  <a:lnTo>
                    <a:pt x="45" y="569"/>
                  </a:lnTo>
                  <a:close/>
                  <a:moveTo>
                    <a:pt x="34" y="640"/>
                  </a:moveTo>
                  <a:lnTo>
                    <a:pt x="52" y="642"/>
                  </a:lnTo>
                  <a:lnTo>
                    <a:pt x="50" y="661"/>
                  </a:lnTo>
                  <a:lnTo>
                    <a:pt x="31" y="659"/>
                  </a:lnTo>
                  <a:lnTo>
                    <a:pt x="34" y="640"/>
                  </a:lnTo>
                  <a:lnTo>
                    <a:pt x="34" y="640"/>
                  </a:lnTo>
                  <a:close/>
                  <a:moveTo>
                    <a:pt x="24" y="711"/>
                  </a:moveTo>
                  <a:lnTo>
                    <a:pt x="43" y="713"/>
                  </a:lnTo>
                  <a:lnTo>
                    <a:pt x="38" y="732"/>
                  </a:lnTo>
                  <a:lnTo>
                    <a:pt x="22" y="730"/>
                  </a:lnTo>
                  <a:lnTo>
                    <a:pt x="24" y="711"/>
                  </a:lnTo>
                  <a:lnTo>
                    <a:pt x="24" y="711"/>
                  </a:lnTo>
                  <a:close/>
                  <a:moveTo>
                    <a:pt x="15" y="784"/>
                  </a:moveTo>
                  <a:lnTo>
                    <a:pt x="31" y="786"/>
                  </a:lnTo>
                  <a:lnTo>
                    <a:pt x="29" y="803"/>
                  </a:lnTo>
                  <a:lnTo>
                    <a:pt x="12" y="801"/>
                  </a:lnTo>
                  <a:lnTo>
                    <a:pt x="15" y="7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529"/>
            <p:cNvSpPr>
              <a:spLocks noEditPoints="1"/>
            </p:cNvSpPr>
            <p:nvPr/>
          </p:nvSpPr>
          <p:spPr bwMode="auto">
            <a:xfrm>
              <a:off x="4487863" y="1093788"/>
              <a:ext cx="209550" cy="577850"/>
            </a:xfrm>
            <a:custGeom>
              <a:avLst/>
              <a:gdLst>
                <a:gd name="T0" fmla="*/ 21 w 132"/>
                <a:gd name="T1" fmla="*/ 17 h 364"/>
                <a:gd name="T2" fmla="*/ 4 w 132"/>
                <a:gd name="T3" fmla="*/ 21 h 364"/>
                <a:gd name="T4" fmla="*/ 0 w 132"/>
                <a:gd name="T5" fmla="*/ 5 h 364"/>
                <a:gd name="T6" fmla="*/ 16 w 132"/>
                <a:gd name="T7" fmla="*/ 0 h 364"/>
                <a:gd name="T8" fmla="*/ 21 w 132"/>
                <a:gd name="T9" fmla="*/ 17 h 364"/>
                <a:gd name="T10" fmla="*/ 21 w 132"/>
                <a:gd name="T11" fmla="*/ 17 h 364"/>
                <a:gd name="T12" fmla="*/ 132 w 132"/>
                <a:gd name="T13" fmla="*/ 359 h 364"/>
                <a:gd name="T14" fmla="*/ 115 w 132"/>
                <a:gd name="T15" fmla="*/ 364 h 364"/>
                <a:gd name="T16" fmla="*/ 108 w 132"/>
                <a:gd name="T17" fmla="*/ 347 h 364"/>
                <a:gd name="T18" fmla="*/ 127 w 132"/>
                <a:gd name="T19" fmla="*/ 343 h 364"/>
                <a:gd name="T20" fmla="*/ 132 w 132"/>
                <a:gd name="T21" fmla="*/ 359 h 364"/>
                <a:gd name="T22" fmla="*/ 132 w 132"/>
                <a:gd name="T23" fmla="*/ 359 h 364"/>
                <a:gd name="T24" fmla="*/ 111 w 132"/>
                <a:gd name="T25" fmla="*/ 291 h 364"/>
                <a:gd name="T26" fmla="*/ 92 w 132"/>
                <a:gd name="T27" fmla="*/ 295 h 364"/>
                <a:gd name="T28" fmla="*/ 87 w 132"/>
                <a:gd name="T29" fmla="*/ 279 h 364"/>
                <a:gd name="T30" fmla="*/ 104 w 132"/>
                <a:gd name="T31" fmla="*/ 274 h 364"/>
                <a:gd name="T32" fmla="*/ 111 w 132"/>
                <a:gd name="T33" fmla="*/ 291 h 364"/>
                <a:gd name="T34" fmla="*/ 111 w 132"/>
                <a:gd name="T35" fmla="*/ 291 h 364"/>
                <a:gd name="T36" fmla="*/ 87 w 132"/>
                <a:gd name="T37" fmla="*/ 222 h 364"/>
                <a:gd name="T38" fmla="*/ 71 w 132"/>
                <a:gd name="T39" fmla="*/ 227 h 364"/>
                <a:gd name="T40" fmla="*/ 66 w 132"/>
                <a:gd name="T41" fmla="*/ 210 h 364"/>
                <a:gd name="T42" fmla="*/ 82 w 132"/>
                <a:gd name="T43" fmla="*/ 206 h 364"/>
                <a:gd name="T44" fmla="*/ 87 w 132"/>
                <a:gd name="T45" fmla="*/ 222 h 364"/>
                <a:gd name="T46" fmla="*/ 87 w 132"/>
                <a:gd name="T47" fmla="*/ 222 h 364"/>
                <a:gd name="T48" fmla="*/ 66 w 132"/>
                <a:gd name="T49" fmla="*/ 154 h 364"/>
                <a:gd name="T50" fmla="*/ 49 w 132"/>
                <a:gd name="T51" fmla="*/ 158 h 364"/>
                <a:gd name="T52" fmla="*/ 42 w 132"/>
                <a:gd name="T53" fmla="*/ 142 h 364"/>
                <a:gd name="T54" fmla="*/ 61 w 132"/>
                <a:gd name="T55" fmla="*/ 137 h 364"/>
                <a:gd name="T56" fmla="*/ 66 w 132"/>
                <a:gd name="T57" fmla="*/ 154 h 364"/>
                <a:gd name="T58" fmla="*/ 66 w 132"/>
                <a:gd name="T59" fmla="*/ 154 h 364"/>
                <a:gd name="T60" fmla="*/ 45 w 132"/>
                <a:gd name="T61" fmla="*/ 85 h 364"/>
                <a:gd name="T62" fmla="*/ 26 w 132"/>
                <a:gd name="T63" fmla="*/ 90 h 364"/>
                <a:gd name="T64" fmla="*/ 21 w 132"/>
                <a:gd name="T65" fmla="*/ 73 h 364"/>
                <a:gd name="T66" fmla="*/ 37 w 132"/>
                <a:gd name="T67" fmla="*/ 69 h 364"/>
                <a:gd name="T68" fmla="*/ 45 w 132"/>
                <a:gd name="T69" fmla="*/ 8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 h="364">
                  <a:moveTo>
                    <a:pt x="21" y="17"/>
                  </a:moveTo>
                  <a:lnTo>
                    <a:pt x="4" y="21"/>
                  </a:lnTo>
                  <a:lnTo>
                    <a:pt x="0" y="5"/>
                  </a:lnTo>
                  <a:lnTo>
                    <a:pt x="16" y="0"/>
                  </a:lnTo>
                  <a:lnTo>
                    <a:pt x="21" y="17"/>
                  </a:lnTo>
                  <a:lnTo>
                    <a:pt x="21" y="17"/>
                  </a:lnTo>
                  <a:close/>
                  <a:moveTo>
                    <a:pt x="132" y="359"/>
                  </a:moveTo>
                  <a:lnTo>
                    <a:pt x="115" y="364"/>
                  </a:lnTo>
                  <a:lnTo>
                    <a:pt x="108" y="347"/>
                  </a:lnTo>
                  <a:lnTo>
                    <a:pt x="127" y="343"/>
                  </a:lnTo>
                  <a:lnTo>
                    <a:pt x="132" y="359"/>
                  </a:lnTo>
                  <a:lnTo>
                    <a:pt x="132" y="359"/>
                  </a:lnTo>
                  <a:close/>
                  <a:moveTo>
                    <a:pt x="111" y="291"/>
                  </a:moveTo>
                  <a:lnTo>
                    <a:pt x="92" y="295"/>
                  </a:lnTo>
                  <a:lnTo>
                    <a:pt x="87" y="279"/>
                  </a:lnTo>
                  <a:lnTo>
                    <a:pt x="104" y="274"/>
                  </a:lnTo>
                  <a:lnTo>
                    <a:pt x="111" y="291"/>
                  </a:lnTo>
                  <a:lnTo>
                    <a:pt x="111" y="291"/>
                  </a:lnTo>
                  <a:close/>
                  <a:moveTo>
                    <a:pt x="87" y="222"/>
                  </a:moveTo>
                  <a:lnTo>
                    <a:pt x="71" y="227"/>
                  </a:lnTo>
                  <a:lnTo>
                    <a:pt x="66" y="210"/>
                  </a:lnTo>
                  <a:lnTo>
                    <a:pt x="82" y="206"/>
                  </a:lnTo>
                  <a:lnTo>
                    <a:pt x="87" y="222"/>
                  </a:lnTo>
                  <a:lnTo>
                    <a:pt x="87" y="222"/>
                  </a:lnTo>
                  <a:close/>
                  <a:moveTo>
                    <a:pt x="66" y="154"/>
                  </a:moveTo>
                  <a:lnTo>
                    <a:pt x="49" y="158"/>
                  </a:lnTo>
                  <a:lnTo>
                    <a:pt x="42" y="142"/>
                  </a:lnTo>
                  <a:lnTo>
                    <a:pt x="61" y="137"/>
                  </a:lnTo>
                  <a:lnTo>
                    <a:pt x="66" y="154"/>
                  </a:lnTo>
                  <a:lnTo>
                    <a:pt x="66" y="154"/>
                  </a:lnTo>
                  <a:close/>
                  <a:moveTo>
                    <a:pt x="45" y="85"/>
                  </a:moveTo>
                  <a:lnTo>
                    <a:pt x="26" y="90"/>
                  </a:lnTo>
                  <a:lnTo>
                    <a:pt x="21" y="73"/>
                  </a:lnTo>
                  <a:lnTo>
                    <a:pt x="37" y="69"/>
                  </a:lnTo>
                  <a:lnTo>
                    <a:pt x="45"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530"/>
            <p:cNvSpPr>
              <a:spLocks noEditPoints="1"/>
            </p:cNvSpPr>
            <p:nvPr/>
          </p:nvSpPr>
          <p:spPr bwMode="auto">
            <a:xfrm>
              <a:off x="2489200" y="2597150"/>
              <a:ext cx="831850" cy="698500"/>
            </a:xfrm>
            <a:custGeom>
              <a:avLst/>
              <a:gdLst>
                <a:gd name="T0" fmla="*/ 510 w 524"/>
                <a:gd name="T1" fmla="*/ 24 h 440"/>
                <a:gd name="T2" fmla="*/ 498 w 524"/>
                <a:gd name="T3" fmla="*/ 12 h 440"/>
                <a:gd name="T4" fmla="*/ 512 w 524"/>
                <a:gd name="T5" fmla="*/ 0 h 440"/>
                <a:gd name="T6" fmla="*/ 524 w 524"/>
                <a:gd name="T7" fmla="*/ 15 h 440"/>
                <a:gd name="T8" fmla="*/ 510 w 524"/>
                <a:gd name="T9" fmla="*/ 24 h 440"/>
                <a:gd name="T10" fmla="*/ 510 w 524"/>
                <a:gd name="T11" fmla="*/ 24 h 440"/>
                <a:gd name="T12" fmla="*/ 12 w 524"/>
                <a:gd name="T13" fmla="*/ 440 h 440"/>
                <a:gd name="T14" fmla="*/ 0 w 524"/>
                <a:gd name="T15" fmla="*/ 426 h 440"/>
                <a:gd name="T16" fmla="*/ 14 w 524"/>
                <a:gd name="T17" fmla="*/ 414 h 440"/>
                <a:gd name="T18" fmla="*/ 26 w 524"/>
                <a:gd name="T19" fmla="*/ 428 h 440"/>
                <a:gd name="T20" fmla="*/ 12 w 524"/>
                <a:gd name="T21" fmla="*/ 440 h 440"/>
                <a:gd name="T22" fmla="*/ 12 w 524"/>
                <a:gd name="T23" fmla="*/ 440 h 440"/>
                <a:gd name="T24" fmla="*/ 66 w 524"/>
                <a:gd name="T25" fmla="*/ 393 h 440"/>
                <a:gd name="T26" fmla="*/ 54 w 524"/>
                <a:gd name="T27" fmla="*/ 378 h 440"/>
                <a:gd name="T28" fmla="*/ 68 w 524"/>
                <a:gd name="T29" fmla="*/ 369 h 440"/>
                <a:gd name="T30" fmla="*/ 80 w 524"/>
                <a:gd name="T31" fmla="*/ 381 h 440"/>
                <a:gd name="T32" fmla="*/ 66 w 524"/>
                <a:gd name="T33" fmla="*/ 393 h 440"/>
                <a:gd name="T34" fmla="*/ 66 w 524"/>
                <a:gd name="T35" fmla="*/ 393 h 440"/>
                <a:gd name="T36" fmla="*/ 123 w 524"/>
                <a:gd name="T37" fmla="*/ 348 h 440"/>
                <a:gd name="T38" fmla="*/ 111 w 524"/>
                <a:gd name="T39" fmla="*/ 333 h 440"/>
                <a:gd name="T40" fmla="*/ 125 w 524"/>
                <a:gd name="T41" fmla="*/ 322 h 440"/>
                <a:gd name="T42" fmla="*/ 134 w 524"/>
                <a:gd name="T43" fmla="*/ 336 h 440"/>
                <a:gd name="T44" fmla="*/ 123 w 524"/>
                <a:gd name="T45" fmla="*/ 348 h 440"/>
                <a:gd name="T46" fmla="*/ 123 w 524"/>
                <a:gd name="T47" fmla="*/ 348 h 440"/>
                <a:gd name="T48" fmla="*/ 177 w 524"/>
                <a:gd name="T49" fmla="*/ 300 h 440"/>
                <a:gd name="T50" fmla="*/ 165 w 524"/>
                <a:gd name="T51" fmla="*/ 286 h 440"/>
                <a:gd name="T52" fmla="*/ 179 w 524"/>
                <a:gd name="T53" fmla="*/ 277 h 440"/>
                <a:gd name="T54" fmla="*/ 191 w 524"/>
                <a:gd name="T55" fmla="*/ 289 h 440"/>
                <a:gd name="T56" fmla="*/ 177 w 524"/>
                <a:gd name="T57" fmla="*/ 300 h 440"/>
                <a:gd name="T58" fmla="*/ 177 w 524"/>
                <a:gd name="T59" fmla="*/ 300 h 440"/>
                <a:gd name="T60" fmla="*/ 231 w 524"/>
                <a:gd name="T61" fmla="*/ 256 h 440"/>
                <a:gd name="T62" fmla="*/ 222 w 524"/>
                <a:gd name="T63" fmla="*/ 241 h 440"/>
                <a:gd name="T64" fmla="*/ 234 w 524"/>
                <a:gd name="T65" fmla="*/ 230 h 440"/>
                <a:gd name="T66" fmla="*/ 245 w 524"/>
                <a:gd name="T67" fmla="*/ 244 h 440"/>
                <a:gd name="T68" fmla="*/ 231 w 524"/>
                <a:gd name="T69" fmla="*/ 256 h 440"/>
                <a:gd name="T70" fmla="*/ 231 w 524"/>
                <a:gd name="T71" fmla="*/ 256 h 440"/>
                <a:gd name="T72" fmla="*/ 288 w 524"/>
                <a:gd name="T73" fmla="*/ 208 h 440"/>
                <a:gd name="T74" fmla="*/ 276 w 524"/>
                <a:gd name="T75" fmla="*/ 194 h 440"/>
                <a:gd name="T76" fmla="*/ 290 w 524"/>
                <a:gd name="T77" fmla="*/ 185 h 440"/>
                <a:gd name="T78" fmla="*/ 302 w 524"/>
                <a:gd name="T79" fmla="*/ 196 h 440"/>
                <a:gd name="T80" fmla="*/ 288 w 524"/>
                <a:gd name="T81" fmla="*/ 208 h 440"/>
                <a:gd name="T82" fmla="*/ 288 w 524"/>
                <a:gd name="T83" fmla="*/ 208 h 440"/>
                <a:gd name="T84" fmla="*/ 342 w 524"/>
                <a:gd name="T85" fmla="*/ 163 h 440"/>
                <a:gd name="T86" fmla="*/ 330 w 524"/>
                <a:gd name="T87" fmla="*/ 149 h 440"/>
                <a:gd name="T88" fmla="*/ 345 w 524"/>
                <a:gd name="T89" fmla="*/ 137 h 440"/>
                <a:gd name="T90" fmla="*/ 356 w 524"/>
                <a:gd name="T91" fmla="*/ 152 h 440"/>
                <a:gd name="T92" fmla="*/ 342 w 524"/>
                <a:gd name="T93" fmla="*/ 163 h 440"/>
                <a:gd name="T94" fmla="*/ 342 w 524"/>
                <a:gd name="T95" fmla="*/ 163 h 440"/>
                <a:gd name="T96" fmla="*/ 399 w 524"/>
                <a:gd name="T97" fmla="*/ 116 h 440"/>
                <a:gd name="T98" fmla="*/ 387 w 524"/>
                <a:gd name="T99" fmla="*/ 102 h 440"/>
                <a:gd name="T100" fmla="*/ 401 w 524"/>
                <a:gd name="T101" fmla="*/ 93 h 440"/>
                <a:gd name="T102" fmla="*/ 413 w 524"/>
                <a:gd name="T103" fmla="*/ 104 h 440"/>
                <a:gd name="T104" fmla="*/ 399 w 524"/>
                <a:gd name="T105" fmla="*/ 116 h 440"/>
                <a:gd name="T106" fmla="*/ 399 w 524"/>
                <a:gd name="T107" fmla="*/ 116 h 440"/>
                <a:gd name="T108" fmla="*/ 453 w 524"/>
                <a:gd name="T109" fmla="*/ 71 h 440"/>
                <a:gd name="T110" fmla="*/ 441 w 524"/>
                <a:gd name="T111" fmla="*/ 57 h 440"/>
                <a:gd name="T112" fmla="*/ 456 w 524"/>
                <a:gd name="T113" fmla="*/ 45 h 440"/>
                <a:gd name="T114" fmla="*/ 467 w 524"/>
                <a:gd name="T115" fmla="*/ 59 h 440"/>
                <a:gd name="T116" fmla="*/ 453 w 524"/>
                <a:gd name="T117" fmla="*/ 7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4" h="440">
                  <a:moveTo>
                    <a:pt x="510" y="24"/>
                  </a:moveTo>
                  <a:lnTo>
                    <a:pt x="498" y="12"/>
                  </a:lnTo>
                  <a:lnTo>
                    <a:pt x="512" y="0"/>
                  </a:lnTo>
                  <a:lnTo>
                    <a:pt x="524" y="15"/>
                  </a:lnTo>
                  <a:lnTo>
                    <a:pt x="510" y="24"/>
                  </a:lnTo>
                  <a:lnTo>
                    <a:pt x="510" y="24"/>
                  </a:lnTo>
                  <a:close/>
                  <a:moveTo>
                    <a:pt x="12" y="440"/>
                  </a:moveTo>
                  <a:lnTo>
                    <a:pt x="0" y="426"/>
                  </a:lnTo>
                  <a:lnTo>
                    <a:pt x="14" y="414"/>
                  </a:lnTo>
                  <a:lnTo>
                    <a:pt x="26" y="428"/>
                  </a:lnTo>
                  <a:lnTo>
                    <a:pt x="12" y="440"/>
                  </a:lnTo>
                  <a:lnTo>
                    <a:pt x="12" y="440"/>
                  </a:lnTo>
                  <a:close/>
                  <a:moveTo>
                    <a:pt x="66" y="393"/>
                  </a:moveTo>
                  <a:lnTo>
                    <a:pt x="54" y="378"/>
                  </a:lnTo>
                  <a:lnTo>
                    <a:pt x="68" y="369"/>
                  </a:lnTo>
                  <a:lnTo>
                    <a:pt x="80" y="381"/>
                  </a:lnTo>
                  <a:lnTo>
                    <a:pt x="66" y="393"/>
                  </a:lnTo>
                  <a:lnTo>
                    <a:pt x="66" y="393"/>
                  </a:lnTo>
                  <a:close/>
                  <a:moveTo>
                    <a:pt x="123" y="348"/>
                  </a:moveTo>
                  <a:lnTo>
                    <a:pt x="111" y="333"/>
                  </a:lnTo>
                  <a:lnTo>
                    <a:pt x="125" y="322"/>
                  </a:lnTo>
                  <a:lnTo>
                    <a:pt x="134" y="336"/>
                  </a:lnTo>
                  <a:lnTo>
                    <a:pt x="123" y="348"/>
                  </a:lnTo>
                  <a:lnTo>
                    <a:pt x="123" y="348"/>
                  </a:lnTo>
                  <a:close/>
                  <a:moveTo>
                    <a:pt x="177" y="300"/>
                  </a:moveTo>
                  <a:lnTo>
                    <a:pt x="165" y="286"/>
                  </a:lnTo>
                  <a:lnTo>
                    <a:pt x="179" y="277"/>
                  </a:lnTo>
                  <a:lnTo>
                    <a:pt x="191" y="289"/>
                  </a:lnTo>
                  <a:lnTo>
                    <a:pt x="177" y="300"/>
                  </a:lnTo>
                  <a:lnTo>
                    <a:pt x="177" y="300"/>
                  </a:lnTo>
                  <a:close/>
                  <a:moveTo>
                    <a:pt x="231" y="256"/>
                  </a:moveTo>
                  <a:lnTo>
                    <a:pt x="222" y="241"/>
                  </a:lnTo>
                  <a:lnTo>
                    <a:pt x="234" y="230"/>
                  </a:lnTo>
                  <a:lnTo>
                    <a:pt x="245" y="244"/>
                  </a:lnTo>
                  <a:lnTo>
                    <a:pt x="231" y="256"/>
                  </a:lnTo>
                  <a:lnTo>
                    <a:pt x="231" y="256"/>
                  </a:lnTo>
                  <a:close/>
                  <a:moveTo>
                    <a:pt x="288" y="208"/>
                  </a:moveTo>
                  <a:lnTo>
                    <a:pt x="276" y="194"/>
                  </a:lnTo>
                  <a:lnTo>
                    <a:pt x="290" y="185"/>
                  </a:lnTo>
                  <a:lnTo>
                    <a:pt x="302" y="196"/>
                  </a:lnTo>
                  <a:lnTo>
                    <a:pt x="288" y="208"/>
                  </a:lnTo>
                  <a:lnTo>
                    <a:pt x="288" y="208"/>
                  </a:lnTo>
                  <a:close/>
                  <a:moveTo>
                    <a:pt x="342" y="163"/>
                  </a:moveTo>
                  <a:lnTo>
                    <a:pt x="330" y="149"/>
                  </a:lnTo>
                  <a:lnTo>
                    <a:pt x="345" y="137"/>
                  </a:lnTo>
                  <a:lnTo>
                    <a:pt x="356" y="152"/>
                  </a:lnTo>
                  <a:lnTo>
                    <a:pt x="342" y="163"/>
                  </a:lnTo>
                  <a:lnTo>
                    <a:pt x="342" y="163"/>
                  </a:lnTo>
                  <a:close/>
                  <a:moveTo>
                    <a:pt x="399" y="116"/>
                  </a:moveTo>
                  <a:lnTo>
                    <a:pt x="387" y="102"/>
                  </a:lnTo>
                  <a:lnTo>
                    <a:pt x="401" y="93"/>
                  </a:lnTo>
                  <a:lnTo>
                    <a:pt x="413" y="104"/>
                  </a:lnTo>
                  <a:lnTo>
                    <a:pt x="399" y="116"/>
                  </a:lnTo>
                  <a:lnTo>
                    <a:pt x="399" y="116"/>
                  </a:lnTo>
                  <a:close/>
                  <a:moveTo>
                    <a:pt x="453" y="71"/>
                  </a:moveTo>
                  <a:lnTo>
                    <a:pt x="441" y="57"/>
                  </a:lnTo>
                  <a:lnTo>
                    <a:pt x="456" y="45"/>
                  </a:lnTo>
                  <a:lnTo>
                    <a:pt x="467" y="59"/>
                  </a:lnTo>
                  <a:lnTo>
                    <a:pt x="453"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531"/>
            <p:cNvSpPr>
              <a:spLocks noEditPoints="1"/>
            </p:cNvSpPr>
            <p:nvPr/>
          </p:nvSpPr>
          <p:spPr bwMode="auto">
            <a:xfrm>
              <a:off x="7599363" y="3284538"/>
              <a:ext cx="1090613" cy="479425"/>
            </a:xfrm>
            <a:custGeom>
              <a:avLst/>
              <a:gdLst>
                <a:gd name="T0" fmla="*/ 17 w 687"/>
                <a:gd name="T1" fmla="*/ 23 h 302"/>
                <a:gd name="T2" fmla="*/ 7 w 687"/>
                <a:gd name="T3" fmla="*/ 0 h 302"/>
                <a:gd name="T4" fmla="*/ 24 w 687"/>
                <a:gd name="T5" fmla="*/ 7 h 302"/>
                <a:gd name="T6" fmla="*/ 680 w 687"/>
                <a:gd name="T7" fmla="*/ 302 h 302"/>
                <a:gd name="T8" fmla="*/ 671 w 687"/>
                <a:gd name="T9" fmla="*/ 278 h 302"/>
                <a:gd name="T10" fmla="*/ 687 w 687"/>
                <a:gd name="T11" fmla="*/ 286 h 302"/>
                <a:gd name="T12" fmla="*/ 614 w 687"/>
                <a:gd name="T13" fmla="*/ 274 h 302"/>
                <a:gd name="T14" fmla="*/ 605 w 687"/>
                <a:gd name="T15" fmla="*/ 250 h 302"/>
                <a:gd name="T16" fmla="*/ 621 w 687"/>
                <a:gd name="T17" fmla="*/ 257 h 302"/>
                <a:gd name="T18" fmla="*/ 548 w 687"/>
                <a:gd name="T19" fmla="*/ 245 h 302"/>
                <a:gd name="T20" fmla="*/ 539 w 687"/>
                <a:gd name="T21" fmla="*/ 222 h 302"/>
                <a:gd name="T22" fmla="*/ 555 w 687"/>
                <a:gd name="T23" fmla="*/ 229 h 302"/>
                <a:gd name="T24" fmla="*/ 482 w 687"/>
                <a:gd name="T25" fmla="*/ 217 h 302"/>
                <a:gd name="T26" fmla="*/ 473 w 687"/>
                <a:gd name="T27" fmla="*/ 193 h 302"/>
                <a:gd name="T28" fmla="*/ 489 w 687"/>
                <a:gd name="T29" fmla="*/ 200 h 302"/>
                <a:gd name="T30" fmla="*/ 416 w 687"/>
                <a:gd name="T31" fmla="*/ 191 h 302"/>
                <a:gd name="T32" fmla="*/ 406 w 687"/>
                <a:gd name="T33" fmla="*/ 167 h 302"/>
                <a:gd name="T34" fmla="*/ 423 w 687"/>
                <a:gd name="T35" fmla="*/ 174 h 302"/>
                <a:gd name="T36" fmla="*/ 350 w 687"/>
                <a:gd name="T37" fmla="*/ 163 h 302"/>
                <a:gd name="T38" fmla="*/ 340 w 687"/>
                <a:gd name="T39" fmla="*/ 139 h 302"/>
                <a:gd name="T40" fmla="*/ 357 w 687"/>
                <a:gd name="T41" fmla="*/ 146 h 302"/>
                <a:gd name="T42" fmla="*/ 284 w 687"/>
                <a:gd name="T43" fmla="*/ 134 h 302"/>
                <a:gd name="T44" fmla="*/ 274 w 687"/>
                <a:gd name="T45" fmla="*/ 111 h 302"/>
                <a:gd name="T46" fmla="*/ 291 w 687"/>
                <a:gd name="T47" fmla="*/ 118 h 302"/>
                <a:gd name="T48" fmla="*/ 217 w 687"/>
                <a:gd name="T49" fmla="*/ 106 h 302"/>
                <a:gd name="T50" fmla="*/ 208 w 687"/>
                <a:gd name="T51" fmla="*/ 82 h 302"/>
                <a:gd name="T52" fmla="*/ 225 w 687"/>
                <a:gd name="T53" fmla="*/ 89 h 302"/>
                <a:gd name="T54" fmla="*/ 149 w 687"/>
                <a:gd name="T55" fmla="*/ 78 h 302"/>
                <a:gd name="T56" fmla="*/ 139 w 687"/>
                <a:gd name="T57" fmla="*/ 54 h 302"/>
                <a:gd name="T58" fmla="*/ 156 w 687"/>
                <a:gd name="T59" fmla="*/ 61 h 302"/>
                <a:gd name="T60" fmla="*/ 83 w 687"/>
                <a:gd name="T61" fmla="*/ 52 h 302"/>
                <a:gd name="T62" fmla="*/ 73 w 687"/>
                <a:gd name="T63" fmla="*/ 2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7" h="302">
                  <a:moveTo>
                    <a:pt x="24" y="7"/>
                  </a:moveTo>
                  <a:lnTo>
                    <a:pt x="17" y="23"/>
                  </a:lnTo>
                  <a:lnTo>
                    <a:pt x="0" y="16"/>
                  </a:lnTo>
                  <a:lnTo>
                    <a:pt x="7" y="0"/>
                  </a:lnTo>
                  <a:lnTo>
                    <a:pt x="24" y="7"/>
                  </a:lnTo>
                  <a:lnTo>
                    <a:pt x="24" y="7"/>
                  </a:lnTo>
                  <a:close/>
                  <a:moveTo>
                    <a:pt x="687" y="286"/>
                  </a:moveTo>
                  <a:lnTo>
                    <a:pt x="680" y="302"/>
                  </a:lnTo>
                  <a:lnTo>
                    <a:pt x="664" y="295"/>
                  </a:lnTo>
                  <a:lnTo>
                    <a:pt x="671" y="278"/>
                  </a:lnTo>
                  <a:lnTo>
                    <a:pt x="687" y="286"/>
                  </a:lnTo>
                  <a:lnTo>
                    <a:pt x="687" y="286"/>
                  </a:lnTo>
                  <a:close/>
                  <a:moveTo>
                    <a:pt x="621" y="257"/>
                  </a:moveTo>
                  <a:lnTo>
                    <a:pt x="614" y="274"/>
                  </a:lnTo>
                  <a:lnTo>
                    <a:pt x="598" y="267"/>
                  </a:lnTo>
                  <a:lnTo>
                    <a:pt x="605" y="250"/>
                  </a:lnTo>
                  <a:lnTo>
                    <a:pt x="621" y="257"/>
                  </a:lnTo>
                  <a:lnTo>
                    <a:pt x="621" y="257"/>
                  </a:lnTo>
                  <a:close/>
                  <a:moveTo>
                    <a:pt x="555" y="229"/>
                  </a:moveTo>
                  <a:lnTo>
                    <a:pt x="548" y="245"/>
                  </a:lnTo>
                  <a:lnTo>
                    <a:pt x="532" y="238"/>
                  </a:lnTo>
                  <a:lnTo>
                    <a:pt x="539" y="222"/>
                  </a:lnTo>
                  <a:lnTo>
                    <a:pt x="555" y="229"/>
                  </a:lnTo>
                  <a:lnTo>
                    <a:pt x="555" y="229"/>
                  </a:lnTo>
                  <a:close/>
                  <a:moveTo>
                    <a:pt x="489" y="200"/>
                  </a:moveTo>
                  <a:lnTo>
                    <a:pt x="482" y="217"/>
                  </a:lnTo>
                  <a:lnTo>
                    <a:pt x="465" y="212"/>
                  </a:lnTo>
                  <a:lnTo>
                    <a:pt x="473" y="193"/>
                  </a:lnTo>
                  <a:lnTo>
                    <a:pt x="489" y="200"/>
                  </a:lnTo>
                  <a:lnTo>
                    <a:pt x="489" y="200"/>
                  </a:lnTo>
                  <a:close/>
                  <a:moveTo>
                    <a:pt x="423" y="174"/>
                  </a:moveTo>
                  <a:lnTo>
                    <a:pt x="416" y="191"/>
                  </a:lnTo>
                  <a:lnTo>
                    <a:pt x="399" y="184"/>
                  </a:lnTo>
                  <a:lnTo>
                    <a:pt x="406" y="167"/>
                  </a:lnTo>
                  <a:lnTo>
                    <a:pt x="423" y="174"/>
                  </a:lnTo>
                  <a:lnTo>
                    <a:pt x="423" y="174"/>
                  </a:lnTo>
                  <a:close/>
                  <a:moveTo>
                    <a:pt x="357" y="146"/>
                  </a:moveTo>
                  <a:lnTo>
                    <a:pt x="350" y="163"/>
                  </a:lnTo>
                  <a:lnTo>
                    <a:pt x="333" y="156"/>
                  </a:lnTo>
                  <a:lnTo>
                    <a:pt x="340" y="139"/>
                  </a:lnTo>
                  <a:lnTo>
                    <a:pt x="357" y="146"/>
                  </a:lnTo>
                  <a:lnTo>
                    <a:pt x="357" y="146"/>
                  </a:lnTo>
                  <a:close/>
                  <a:moveTo>
                    <a:pt x="291" y="118"/>
                  </a:moveTo>
                  <a:lnTo>
                    <a:pt x="284" y="134"/>
                  </a:lnTo>
                  <a:lnTo>
                    <a:pt x="267" y="127"/>
                  </a:lnTo>
                  <a:lnTo>
                    <a:pt x="274" y="111"/>
                  </a:lnTo>
                  <a:lnTo>
                    <a:pt x="291" y="118"/>
                  </a:lnTo>
                  <a:lnTo>
                    <a:pt x="291" y="118"/>
                  </a:lnTo>
                  <a:close/>
                  <a:moveTo>
                    <a:pt x="225" y="89"/>
                  </a:moveTo>
                  <a:lnTo>
                    <a:pt x="217" y="106"/>
                  </a:lnTo>
                  <a:lnTo>
                    <a:pt x="201" y="99"/>
                  </a:lnTo>
                  <a:lnTo>
                    <a:pt x="208" y="82"/>
                  </a:lnTo>
                  <a:lnTo>
                    <a:pt x="225" y="89"/>
                  </a:lnTo>
                  <a:lnTo>
                    <a:pt x="225" y="89"/>
                  </a:lnTo>
                  <a:close/>
                  <a:moveTo>
                    <a:pt x="156" y="61"/>
                  </a:moveTo>
                  <a:lnTo>
                    <a:pt x="149" y="78"/>
                  </a:lnTo>
                  <a:lnTo>
                    <a:pt x="132" y="73"/>
                  </a:lnTo>
                  <a:lnTo>
                    <a:pt x="139" y="54"/>
                  </a:lnTo>
                  <a:lnTo>
                    <a:pt x="156" y="61"/>
                  </a:lnTo>
                  <a:lnTo>
                    <a:pt x="156" y="61"/>
                  </a:lnTo>
                  <a:close/>
                  <a:moveTo>
                    <a:pt x="90" y="35"/>
                  </a:moveTo>
                  <a:lnTo>
                    <a:pt x="83" y="52"/>
                  </a:lnTo>
                  <a:lnTo>
                    <a:pt x="66" y="45"/>
                  </a:lnTo>
                  <a:lnTo>
                    <a:pt x="73" y="28"/>
                  </a:lnTo>
                  <a:lnTo>
                    <a:pt x="9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532"/>
            <p:cNvSpPr>
              <a:spLocks noEditPoints="1"/>
            </p:cNvSpPr>
            <p:nvPr/>
          </p:nvSpPr>
          <p:spPr bwMode="auto">
            <a:xfrm>
              <a:off x="8750300" y="2946400"/>
              <a:ext cx="539750" cy="803275"/>
            </a:xfrm>
            <a:custGeom>
              <a:avLst/>
              <a:gdLst>
                <a:gd name="T0" fmla="*/ 331 w 340"/>
                <a:gd name="T1" fmla="*/ 24 h 506"/>
                <a:gd name="T2" fmla="*/ 317 w 340"/>
                <a:gd name="T3" fmla="*/ 14 h 506"/>
                <a:gd name="T4" fmla="*/ 326 w 340"/>
                <a:gd name="T5" fmla="*/ 0 h 506"/>
                <a:gd name="T6" fmla="*/ 340 w 340"/>
                <a:gd name="T7" fmla="*/ 10 h 506"/>
                <a:gd name="T8" fmla="*/ 331 w 340"/>
                <a:gd name="T9" fmla="*/ 24 h 506"/>
                <a:gd name="T10" fmla="*/ 331 w 340"/>
                <a:gd name="T11" fmla="*/ 24 h 506"/>
                <a:gd name="T12" fmla="*/ 14 w 340"/>
                <a:gd name="T13" fmla="*/ 506 h 506"/>
                <a:gd name="T14" fmla="*/ 0 w 340"/>
                <a:gd name="T15" fmla="*/ 496 h 506"/>
                <a:gd name="T16" fmla="*/ 10 w 340"/>
                <a:gd name="T17" fmla="*/ 482 h 506"/>
                <a:gd name="T18" fmla="*/ 24 w 340"/>
                <a:gd name="T19" fmla="*/ 491 h 506"/>
                <a:gd name="T20" fmla="*/ 14 w 340"/>
                <a:gd name="T21" fmla="*/ 506 h 506"/>
                <a:gd name="T22" fmla="*/ 14 w 340"/>
                <a:gd name="T23" fmla="*/ 506 h 506"/>
                <a:gd name="T24" fmla="*/ 55 w 340"/>
                <a:gd name="T25" fmla="*/ 447 h 506"/>
                <a:gd name="T26" fmla="*/ 40 w 340"/>
                <a:gd name="T27" fmla="*/ 435 h 506"/>
                <a:gd name="T28" fmla="*/ 50 w 340"/>
                <a:gd name="T29" fmla="*/ 421 h 506"/>
                <a:gd name="T30" fmla="*/ 64 w 340"/>
                <a:gd name="T31" fmla="*/ 430 h 506"/>
                <a:gd name="T32" fmla="*/ 55 w 340"/>
                <a:gd name="T33" fmla="*/ 447 h 506"/>
                <a:gd name="T34" fmla="*/ 55 w 340"/>
                <a:gd name="T35" fmla="*/ 447 h 506"/>
                <a:gd name="T36" fmla="*/ 95 w 340"/>
                <a:gd name="T37" fmla="*/ 385 h 506"/>
                <a:gd name="T38" fmla="*/ 78 w 340"/>
                <a:gd name="T39" fmla="*/ 376 h 506"/>
                <a:gd name="T40" fmla="*/ 88 w 340"/>
                <a:gd name="T41" fmla="*/ 361 h 506"/>
                <a:gd name="T42" fmla="*/ 104 w 340"/>
                <a:gd name="T43" fmla="*/ 371 h 506"/>
                <a:gd name="T44" fmla="*/ 95 w 340"/>
                <a:gd name="T45" fmla="*/ 385 h 506"/>
                <a:gd name="T46" fmla="*/ 95 w 340"/>
                <a:gd name="T47" fmla="*/ 385 h 506"/>
                <a:gd name="T48" fmla="*/ 133 w 340"/>
                <a:gd name="T49" fmla="*/ 326 h 506"/>
                <a:gd name="T50" fmla="*/ 118 w 340"/>
                <a:gd name="T51" fmla="*/ 314 h 506"/>
                <a:gd name="T52" fmla="*/ 128 w 340"/>
                <a:gd name="T53" fmla="*/ 300 h 506"/>
                <a:gd name="T54" fmla="*/ 144 w 340"/>
                <a:gd name="T55" fmla="*/ 310 h 506"/>
                <a:gd name="T56" fmla="*/ 133 w 340"/>
                <a:gd name="T57" fmla="*/ 326 h 506"/>
                <a:gd name="T58" fmla="*/ 133 w 340"/>
                <a:gd name="T59" fmla="*/ 326 h 506"/>
                <a:gd name="T60" fmla="*/ 173 w 340"/>
                <a:gd name="T61" fmla="*/ 265 h 506"/>
                <a:gd name="T62" fmla="*/ 158 w 340"/>
                <a:gd name="T63" fmla="*/ 255 h 506"/>
                <a:gd name="T64" fmla="*/ 168 w 340"/>
                <a:gd name="T65" fmla="*/ 241 h 506"/>
                <a:gd name="T66" fmla="*/ 182 w 340"/>
                <a:gd name="T67" fmla="*/ 250 h 506"/>
                <a:gd name="T68" fmla="*/ 173 w 340"/>
                <a:gd name="T69" fmla="*/ 265 h 506"/>
                <a:gd name="T70" fmla="*/ 173 w 340"/>
                <a:gd name="T71" fmla="*/ 265 h 506"/>
                <a:gd name="T72" fmla="*/ 213 w 340"/>
                <a:gd name="T73" fmla="*/ 206 h 506"/>
                <a:gd name="T74" fmla="*/ 196 w 340"/>
                <a:gd name="T75" fmla="*/ 196 h 506"/>
                <a:gd name="T76" fmla="*/ 208 w 340"/>
                <a:gd name="T77" fmla="*/ 180 h 506"/>
                <a:gd name="T78" fmla="*/ 222 w 340"/>
                <a:gd name="T79" fmla="*/ 189 h 506"/>
                <a:gd name="T80" fmla="*/ 213 w 340"/>
                <a:gd name="T81" fmla="*/ 206 h 506"/>
                <a:gd name="T82" fmla="*/ 213 w 340"/>
                <a:gd name="T83" fmla="*/ 206 h 506"/>
                <a:gd name="T84" fmla="*/ 253 w 340"/>
                <a:gd name="T85" fmla="*/ 144 h 506"/>
                <a:gd name="T86" fmla="*/ 236 w 340"/>
                <a:gd name="T87" fmla="*/ 135 h 506"/>
                <a:gd name="T88" fmla="*/ 246 w 340"/>
                <a:gd name="T89" fmla="*/ 121 h 506"/>
                <a:gd name="T90" fmla="*/ 262 w 340"/>
                <a:gd name="T91" fmla="*/ 130 h 506"/>
                <a:gd name="T92" fmla="*/ 253 w 340"/>
                <a:gd name="T93" fmla="*/ 144 h 506"/>
                <a:gd name="T94" fmla="*/ 253 w 340"/>
                <a:gd name="T95" fmla="*/ 144 h 506"/>
                <a:gd name="T96" fmla="*/ 291 w 340"/>
                <a:gd name="T97" fmla="*/ 85 h 506"/>
                <a:gd name="T98" fmla="*/ 277 w 340"/>
                <a:gd name="T99" fmla="*/ 76 h 506"/>
                <a:gd name="T100" fmla="*/ 286 w 340"/>
                <a:gd name="T101" fmla="*/ 59 h 506"/>
                <a:gd name="T102" fmla="*/ 300 w 340"/>
                <a:gd name="T103" fmla="*/ 69 h 506"/>
                <a:gd name="T104" fmla="*/ 291 w 340"/>
                <a:gd name="T105" fmla="*/ 8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0" h="506">
                  <a:moveTo>
                    <a:pt x="331" y="24"/>
                  </a:moveTo>
                  <a:lnTo>
                    <a:pt x="317" y="14"/>
                  </a:lnTo>
                  <a:lnTo>
                    <a:pt x="326" y="0"/>
                  </a:lnTo>
                  <a:lnTo>
                    <a:pt x="340" y="10"/>
                  </a:lnTo>
                  <a:lnTo>
                    <a:pt x="331" y="24"/>
                  </a:lnTo>
                  <a:lnTo>
                    <a:pt x="331" y="24"/>
                  </a:lnTo>
                  <a:close/>
                  <a:moveTo>
                    <a:pt x="14" y="506"/>
                  </a:moveTo>
                  <a:lnTo>
                    <a:pt x="0" y="496"/>
                  </a:lnTo>
                  <a:lnTo>
                    <a:pt x="10" y="482"/>
                  </a:lnTo>
                  <a:lnTo>
                    <a:pt x="24" y="491"/>
                  </a:lnTo>
                  <a:lnTo>
                    <a:pt x="14" y="506"/>
                  </a:lnTo>
                  <a:lnTo>
                    <a:pt x="14" y="506"/>
                  </a:lnTo>
                  <a:close/>
                  <a:moveTo>
                    <a:pt x="55" y="447"/>
                  </a:moveTo>
                  <a:lnTo>
                    <a:pt x="40" y="435"/>
                  </a:lnTo>
                  <a:lnTo>
                    <a:pt x="50" y="421"/>
                  </a:lnTo>
                  <a:lnTo>
                    <a:pt x="64" y="430"/>
                  </a:lnTo>
                  <a:lnTo>
                    <a:pt x="55" y="447"/>
                  </a:lnTo>
                  <a:lnTo>
                    <a:pt x="55" y="447"/>
                  </a:lnTo>
                  <a:close/>
                  <a:moveTo>
                    <a:pt x="95" y="385"/>
                  </a:moveTo>
                  <a:lnTo>
                    <a:pt x="78" y="376"/>
                  </a:lnTo>
                  <a:lnTo>
                    <a:pt x="88" y="361"/>
                  </a:lnTo>
                  <a:lnTo>
                    <a:pt x="104" y="371"/>
                  </a:lnTo>
                  <a:lnTo>
                    <a:pt x="95" y="385"/>
                  </a:lnTo>
                  <a:lnTo>
                    <a:pt x="95" y="385"/>
                  </a:lnTo>
                  <a:close/>
                  <a:moveTo>
                    <a:pt x="133" y="326"/>
                  </a:moveTo>
                  <a:lnTo>
                    <a:pt x="118" y="314"/>
                  </a:lnTo>
                  <a:lnTo>
                    <a:pt x="128" y="300"/>
                  </a:lnTo>
                  <a:lnTo>
                    <a:pt x="144" y="310"/>
                  </a:lnTo>
                  <a:lnTo>
                    <a:pt x="133" y="326"/>
                  </a:lnTo>
                  <a:lnTo>
                    <a:pt x="133" y="326"/>
                  </a:lnTo>
                  <a:close/>
                  <a:moveTo>
                    <a:pt x="173" y="265"/>
                  </a:moveTo>
                  <a:lnTo>
                    <a:pt x="158" y="255"/>
                  </a:lnTo>
                  <a:lnTo>
                    <a:pt x="168" y="241"/>
                  </a:lnTo>
                  <a:lnTo>
                    <a:pt x="182" y="250"/>
                  </a:lnTo>
                  <a:lnTo>
                    <a:pt x="173" y="265"/>
                  </a:lnTo>
                  <a:lnTo>
                    <a:pt x="173" y="265"/>
                  </a:lnTo>
                  <a:close/>
                  <a:moveTo>
                    <a:pt x="213" y="206"/>
                  </a:moveTo>
                  <a:lnTo>
                    <a:pt x="196" y="196"/>
                  </a:lnTo>
                  <a:lnTo>
                    <a:pt x="208" y="180"/>
                  </a:lnTo>
                  <a:lnTo>
                    <a:pt x="222" y="189"/>
                  </a:lnTo>
                  <a:lnTo>
                    <a:pt x="213" y="206"/>
                  </a:lnTo>
                  <a:lnTo>
                    <a:pt x="213" y="206"/>
                  </a:lnTo>
                  <a:close/>
                  <a:moveTo>
                    <a:pt x="253" y="144"/>
                  </a:moveTo>
                  <a:lnTo>
                    <a:pt x="236" y="135"/>
                  </a:lnTo>
                  <a:lnTo>
                    <a:pt x="246" y="121"/>
                  </a:lnTo>
                  <a:lnTo>
                    <a:pt x="262" y="130"/>
                  </a:lnTo>
                  <a:lnTo>
                    <a:pt x="253" y="144"/>
                  </a:lnTo>
                  <a:lnTo>
                    <a:pt x="253" y="144"/>
                  </a:lnTo>
                  <a:close/>
                  <a:moveTo>
                    <a:pt x="291" y="85"/>
                  </a:moveTo>
                  <a:lnTo>
                    <a:pt x="277" y="76"/>
                  </a:lnTo>
                  <a:lnTo>
                    <a:pt x="286" y="59"/>
                  </a:lnTo>
                  <a:lnTo>
                    <a:pt x="300" y="69"/>
                  </a:lnTo>
                  <a:lnTo>
                    <a:pt x="29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533"/>
            <p:cNvSpPr>
              <a:spLocks noEditPoints="1"/>
            </p:cNvSpPr>
            <p:nvPr/>
          </p:nvSpPr>
          <p:spPr bwMode="auto">
            <a:xfrm>
              <a:off x="8521700" y="2332038"/>
              <a:ext cx="738188" cy="630238"/>
            </a:xfrm>
            <a:custGeom>
              <a:avLst/>
              <a:gdLst>
                <a:gd name="T0" fmla="*/ 439 w 465"/>
                <a:gd name="T1" fmla="*/ 385 h 397"/>
                <a:gd name="T2" fmla="*/ 451 w 465"/>
                <a:gd name="T3" fmla="*/ 373 h 397"/>
                <a:gd name="T4" fmla="*/ 465 w 465"/>
                <a:gd name="T5" fmla="*/ 382 h 397"/>
                <a:gd name="T6" fmla="*/ 454 w 465"/>
                <a:gd name="T7" fmla="*/ 397 h 397"/>
                <a:gd name="T8" fmla="*/ 439 w 465"/>
                <a:gd name="T9" fmla="*/ 385 h 397"/>
                <a:gd name="T10" fmla="*/ 439 w 465"/>
                <a:gd name="T11" fmla="*/ 385 h 397"/>
                <a:gd name="T12" fmla="*/ 0 w 465"/>
                <a:gd name="T13" fmla="*/ 14 h 397"/>
                <a:gd name="T14" fmla="*/ 12 w 465"/>
                <a:gd name="T15" fmla="*/ 0 h 397"/>
                <a:gd name="T16" fmla="*/ 26 w 465"/>
                <a:gd name="T17" fmla="*/ 12 h 397"/>
                <a:gd name="T18" fmla="*/ 14 w 465"/>
                <a:gd name="T19" fmla="*/ 26 h 397"/>
                <a:gd name="T20" fmla="*/ 0 w 465"/>
                <a:gd name="T21" fmla="*/ 14 h 397"/>
                <a:gd name="T22" fmla="*/ 0 w 465"/>
                <a:gd name="T23" fmla="*/ 14 h 397"/>
                <a:gd name="T24" fmla="*/ 57 w 465"/>
                <a:gd name="T25" fmla="*/ 59 h 397"/>
                <a:gd name="T26" fmla="*/ 69 w 465"/>
                <a:gd name="T27" fmla="*/ 47 h 397"/>
                <a:gd name="T28" fmla="*/ 80 w 465"/>
                <a:gd name="T29" fmla="*/ 59 h 397"/>
                <a:gd name="T30" fmla="*/ 69 w 465"/>
                <a:gd name="T31" fmla="*/ 71 h 397"/>
                <a:gd name="T32" fmla="*/ 57 w 465"/>
                <a:gd name="T33" fmla="*/ 59 h 397"/>
                <a:gd name="T34" fmla="*/ 57 w 465"/>
                <a:gd name="T35" fmla="*/ 59 h 397"/>
                <a:gd name="T36" fmla="*/ 111 w 465"/>
                <a:gd name="T37" fmla="*/ 106 h 397"/>
                <a:gd name="T38" fmla="*/ 123 w 465"/>
                <a:gd name="T39" fmla="*/ 92 h 397"/>
                <a:gd name="T40" fmla="*/ 137 w 465"/>
                <a:gd name="T41" fmla="*/ 104 h 397"/>
                <a:gd name="T42" fmla="*/ 125 w 465"/>
                <a:gd name="T43" fmla="*/ 118 h 397"/>
                <a:gd name="T44" fmla="*/ 111 w 465"/>
                <a:gd name="T45" fmla="*/ 106 h 397"/>
                <a:gd name="T46" fmla="*/ 111 w 465"/>
                <a:gd name="T47" fmla="*/ 106 h 397"/>
                <a:gd name="T48" fmla="*/ 165 w 465"/>
                <a:gd name="T49" fmla="*/ 153 h 397"/>
                <a:gd name="T50" fmla="*/ 177 w 465"/>
                <a:gd name="T51" fmla="*/ 139 h 397"/>
                <a:gd name="T52" fmla="*/ 191 w 465"/>
                <a:gd name="T53" fmla="*/ 151 h 397"/>
                <a:gd name="T54" fmla="*/ 180 w 465"/>
                <a:gd name="T55" fmla="*/ 165 h 397"/>
                <a:gd name="T56" fmla="*/ 165 w 465"/>
                <a:gd name="T57" fmla="*/ 153 h 397"/>
                <a:gd name="T58" fmla="*/ 165 w 465"/>
                <a:gd name="T59" fmla="*/ 153 h 397"/>
                <a:gd name="T60" fmla="*/ 220 w 465"/>
                <a:gd name="T61" fmla="*/ 200 h 397"/>
                <a:gd name="T62" fmla="*/ 232 w 465"/>
                <a:gd name="T63" fmla="*/ 186 h 397"/>
                <a:gd name="T64" fmla="*/ 246 w 465"/>
                <a:gd name="T65" fmla="*/ 198 h 397"/>
                <a:gd name="T66" fmla="*/ 234 w 465"/>
                <a:gd name="T67" fmla="*/ 210 h 397"/>
                <a:gd name="T68" fmla="*/ 220 w 465"/>
                <a:gd name="T69" fmla="*/ 200 h 397"/>
                <a:gd name="T70" fmla="*/ 220 w 465"/>
                <a:gd name="T71" fmla="*/ 200 h 397"/>
                <a:gd name="T72" fmla="*/ 277 w 465"/>
                <a:gd name="T73" fmla="*/ 245 h 397"/>
                <a:gd name="T74" fmla="*/ 288 w 465"/>
                <a:gd name="T75" fmla="*/ 231 h 397"/>
                <a:gd name="T76" fmla="*/ 300 w 465"/>
                <a:gd name="T77" fmla="*/ 243 h 397"/>
                <a:gd name="T78" fmla="*/ 288 w 465"/>
                <a:gd name="T79" fmla="*/ 257 h 397"/>
                <a:gd name="T80" fmla="*/ 277 w 465"/>
                <a:gd name="T81" fmla="*/ 245 h 397"/>
                <a:gd name="T82" fmla="*/ 277 w 465"/>
                <a:gd name="T83" fmla="*/ 245 h 397"/>
                <a:gd name="T84" fmla="*/ 331 w 465"/>
                <a:gd name="T85" fmla="*/ 293 h 397"/>
                <a:gd name="T86" fmla="*/ 343 w 465"/>
                <a:gd name="T87" fmla="*/ 278 h 397"/>
                <a:gd name="T88" fmla="*/ 357 w 465"/>
                <a:gd name="T89" fmla="*/ 290 h 397"/>
                <a:gd name="T90" fmla="*/ 345 w 465"/>
                <a:gd name="T91" fmla="*/ 304 h 397"/>
                <a:gd name="T92" fmla="*/ 331 w 465"/>
                <a:gd name="T93" fmla="*/ 293 h 397"/>
                <a:gd name="T94" fmla="*/ 331 w 465"/>
                <a:gd name="T95" fmla="*/ 293 h 397"/>
                <a:gd name="T96" fmla="*/ 385 w 465"/>
                <a:gd name="T97" fmla="*/ 340 h 397"/>
                <a:gd name="T98" fmla="*/ 397 w 465"/>
                <a:gd name="T99" fmla="*/ 326 h 397"/>
                <a:gd name="T100" fmla="*/ 411 w 465"/>
                <a:gd name="T101" fmla="*/ 337 h 397"/>
                <a:gd name="T102" fmla="*/ 399 w 465"/>
                <a:gd name="T103" fmla="*/ 352 h 397"/>
                <a:gd name="T104" fmla="*/ 385 w 465"/>
                <a:gd name="T105" fmla="*/ 34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5" h="397">
                  <a:moveTo>
                    <a:pt x="439" y="385"/>
                  </a:moveTo>
                  <a:lnTo>
                    <a:pt x="451" y="373"/>
                  </a:lnTo>
                  <a:lnTo>
                    <a:pt x="465" y="382"/>
                  </a:lnTo>
                  <a:lnTo>
                    <a:pt x="454" y="397"/>
                  </a:lnTo>
                  <a:lnTo>
                    <a:pt x="439" y="385"/>
                  </a:lnTo>
                  <a:lnTo>
                    <a:pt x="439" y="385"/>
                  </a:lnTo>
                  <a:close/>
                  <a:moveTo>
                    <a:pt x="0" y="14"/>
                  </a:moveTo>
                  <a:lnTo>
                    <a:pt x="12" y="0"/>
                  </a:lnTo>
                  <a:lnTo>
                    <a:pt x="26" y="12"/>
                  </a:lnTo>
                  <a:lnTo>
                    <a:pt x="14" y="26"/>
                  </a:lnTo>
                  <a:lnTo>
                    <a:pt x="0" y="14"/>
                  </a:lnTo>
                  <a:lnTo>
                    <a:pt x="0" y="14"/>
                  </a:lnTo>
                  <a:close/>
                  <a:moveTo>
                    <a:pt x="57" y="59"/>
                  </a:moveTo>
                  <a:lnTo>
                    <a:pt x="69" y="47"/>
                  </a:lnTo>
                  <a:lnTo>
                    <a:pt x="80" y="59"/>
                  </a:lnTo>
                  <a:lnTo>
                    <a:pt x="69" y="71"/>
                  </a:lnTo>
                  <a:lnTo>
                    <a:pt x="57" y="59"/>
                  </a:lnTo>
                  <a:lnTo>
                    <a:pt x="57" y="59"/>
                  </a:lnTo>
                  <a:close/>
                  <a:moveTo>
                    <a:pt x="111" y="106"/>
                  </a:moveTo>
                  <a:lnTo>
                    <a:pt x="123" y="92"/>
                  </a:lnTo>
                  <a:lnTo>
                    <a:pt x="137" y="104"/>
                  </a:lnTo>
                  <a:lnTo>
                    <a:pt x="125" y="118"/>
                  </a:lnTo>
                  <a:lnTo>
                    <a:pt x="111" y="106"/>
                  </a:lnTo>
                  <a:lnTo>
                    <a:pt x="111" y="106"/>
                  </a:lnTo>
                  <a:close/>
                  <a:moveTo>
                    <a:pt x="165" y="153"/>
                  </a:moveTo>
                  <a:lnTo>
                    <a:pt x="177" y="139"/>
                  </a:lnTo>
                  <a:lnTo>
                    <a:pt x="191" y="151"/>
                  </a:lnTo>
                  <a:lnTo>
                    <a:pt x="180" y="165"/>
                  </a:lnTo>
                  <a:lnTo>
                    <a:pt x="165" y="153"/>
                  </a:lnTo>
                  <a:lnTo>
                    <a:pt x="165" y="153"/>
                  </a:lnTo>
                  <a:close/>
                  <a:moveTo>
                    <a:pt x="220" y="200"/>
                  </a:moveTo>
                  <a:lnTo>
                    <a:pt x="232" y="186"/>
                  </a:lnTo>
                  <a:lnTo>
                    <a:pt x="246" y="198"/>
                  </a:lnTo>
                  <a:lnTo>
                    <a:pt x="234" y="210"/>
                  </a:lnTo>
                  <a:lnTo>
                    <a:pt x="220" y="200"/>
                  </a:lnTo>
                  <a:lnTo>
                    <a:pt x="220" y="200"/>
                  </a:lnTo>
                  <a:close/>
                  <a:moveTo>
                    <a:pt x="277" y="245"/>
                  </a:moveTo>
                  <a:lnTo>
                    <a:pt x="288" y="231"/>
                  </a:lnTo>
                  <a:lnTo>
                    <a:pt x="300" y="243"/>
                  </a:lnTo>
                  <a:lnTo>
                    <a:pt x="288" y="257"/>
                  </a:lnTo>
                  <a:lnTo>
                    <a:pt x="277" y="245"/>
                  </a:lnTo>
                  <a:lnTo>
                    <a:pt x="277" y="245"/>
                  </a:lnTo>
                  <a:close/>
                  <a:moveTo>
                    <a:pt x="331" y="293"/>
                  </a:moveTo>
                  <a:lnTo>
                    <a:pt x="343" y="278"/>
                  </a:lnTo>
                  <a:lnTo>
                    <a:pt x="357" y="290"/>
                  </a:lnTo>
                  <a:lnTo>
                    <a:pt x="345" y="304"/>
                  </a:lnTo>
                  <a:lnTo>
                    <a:pt x="331" y="293"/>
                  </a:lnTo>
                  <a:lnTo>
                    <a:pt x="331" y="293"/>
                  </a:lnTo>
                  <a:close/>
                  <a:moveTo>
                    <a:pt x="385" y="340"/>
                  </a:moveTo>
                  <a:lnTo>
                    <a:pt x="397" y="326"/>
                  </a:lnTo>
                  <a:lnTo>
                    <a:pt x="411" y="337"/>
                  </a:lnTo>
                  <a:lnTo>
                    <a:pt x="399" y="352"/>
                  </a:lnTo>
                  <a:lnTo>
                    <a:pt x="385" y="3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534"/>
            <p:cNvSpPr>
              <a:spLocks noEditPoints="1"/>
            </p:cNvSpPr>
            <p:nvPr/>
          </p:nvSpPr>
          <p:spPr bwMode="auto">
            <a:xfrm>
              <a:off x="7045325" y="2065338"/>
              <a:ext cx="1390650" cy="198438"/>
            </a:xfrm>
            <a:custGeom>
              <a:avLst/>
              <a:gdLst>
                <a:gd name="T0" fmla="*/ 16 w 876"/>
                <a:gd name="T1" fmla="*/ 19 h 125"/>
                <a:gd name="T2" fmla="*/ 0 w 876"/>
                <a:gd name="T3" fmla="*/ 0 h 125"/>
                <a:gd name="T4" fmla="*/ 18 w 876"/>
                <a:gd name="T5" fmla="*/ 2 h 125"/>
                <a:gd name="T6" fmla="*/ 873 w 876"/>
                <a:gd name="T7" fmla="*/ 125 h 125"/>
                <a:gd name="T8" fmla="*/ 857 w 876"/>
                <a:gd name="T9" fmla="*/ 106 h 125"/>
                <a:gd name="T10" fmla="*/ 876 w 876"/>
                <a:gd name="T11" fmla="*/ 106 h 125"/>
                <a:gd name="T12" fmla="*/ 803 w 876"/>
                <a:gd name="T13" fmla="*/ 116 h 125"/>
                <a:gd name="T14" fmla="*/ 786 w 876"/>
                <a:gd name="T15" fmla="*/ 97 h 125"/>
                <a:gd name="T16" fmla="*/ 805 w 876"/>
                <a:gd name="T17" fmla="*/ 99 h 125"/>
                <a:gd name="T18" fmla="*/ 732 w 876"/>
                <a:gd name="T19" fmla="*/ 109 h 125"/>
                <a:gd name="T20" fmla="*/ 715 w 876"/>
                <a:gd name="T21" fmla="*/ 87 h 125"/>
                <a:gd name="T22" fmla="*/ 734 w 876"/>
                <a:gd name="T23" fmla="*/ 90 h 125"/>
                <a:gd name="T24" fmla="*/ 659 w 876"/>
                <a:gd name="T25" fmla="*/ 99 h 125"/>
                <a:gd name="T26" fmla="*/ 644 w 876"/>
                <a:gd name="T27" fmla="*/ 78 h 125"/>
                <a:gd name="T28" fmla="*/ 661 w 876"/>
                <a:gd name="T29" fmla="*/ 80 h 125"/>
                <a:gd name="T30" fmla="*/ 588 w 876"/>
                <a:gd name="T31" fmla="*/ 90 h 125"/>
                <a:gd name="T32" fmla="*/ 571 w 876"/>
                <a:gd name="T33" fmla="*/ 71 h 125"/>
                <a:gd name="T34" fmla="*/ 590 w 876"/>
                <a:gd name="T35" fmla="*/ 73 h 125"/>
                <a:gd name="T36" fmla="*/ 517 w 876"/>
                <a:gd name="T37" fmla="*/ 80 h 125"/>
                <a:gd name="T38" fmla="*/ 500 w 876"/>
                <a:gd name="T39" fmla="*/ 61 h 125"/>
                <a:gd name="T40" fmla="*/ 519 w 876"/>
                <a:gd name="T41" fmla="*/ 64 h 125"/>
                <a:gd name="T42" fmla="*/ 446 w 876"/>
                <a:gd name="T43" fmla="*/ 73 h 125"/>
                <a:gd name="T44" fmla="*/ 429 w 876"/>
                <a:gd name="T45" fmla="*/ 52 h 125"/>
                <a:gd name="T46" fmla="*/ 448 w 876"/>
                <a:gd name="T47" fmla="*/ 54 h 125"/>
                <a:gd name="T48" fmla="*/ 373 w 876"/>
                <a:gd name="T49" fmla="*/ 64 h 125"/>
                <a:gd name="T50" fmla="*/ 359 w 876"/>
                <a:gd name="T51" fmla="*/ 43 h 125"/>
                <a:gd name="T52" fmla="*/ 375 w 876"/>
                <a:gd name="T53" fmla="*/ 45 h 125"/>
                <a:gd name="T54" fmla="*/ 302 w 876"/>
                <a:gd name="T55" fmla="*/ 54 h 125"/>
                <a:gd name="T56" fmla="*/ 285 w 876"/>
                <a:gd name="T57" fmla="*/ 35 h 125"/>
                <a:gd name="T58" fmla="*/ 304 w 876"/>
                <a:gd name="T59" fmla="*/ 38 h 125"/>
                <a:gd name="T60" fmla="*/ 231 w 876"/>
                <a:gd name="T61" fmla="*/ 47 h 125"/>
                <a:gd name="T62" fmla="*/ 214 w 876"/>
                <a:gd name="T63" fmla="*/ 26 h 125"/>
                <a:gd name="T64" fmla="*/ 233 w 876"/>
                <a:gd name="T65" fmla="*/ 28 h 125"/>
                <a:gd name="T66" fmla="*/ 160 w 876"/>
                <a:gd name="T67" fmla="*/ 38 h 125"/>
                <a:gd name="T68" fmla="*/ 144 w 876"/>
                <a:gd name="T69" fmla="*/ 17 h 125"/>
                <a:gd name="T70" fmla="*/ 163 w 876"/>
                <a:gd name="T71" fmla="*/ 19 h 125"/>
                <a:gd name="T72" fmla="*/ 87 w 876"/>
                <a:gd name="T73" fmla="*/ 28 h 125"/>
                <a:gd name="T74" fmla="*/ 73 w 876"/>
                <a:gd name="T75" fmla="*/ 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6" h="125">
                  <a:moveTo>
                    <a:pt x="18" y="2"/>
                  </a:moveTo>
                  <a:lnTo>
                    <a:pt x="16" y="19"/>
                  </a:lnTo>
                  <a:lnTo>
                    <a:pt x="0" y="17"/>
                  </a:lnTo>
                  <a:lnTo>
                    <a:pt x="0" y="0"/>
                  </a:lnTo>
                  <a:lnTo>
                    <a:pt x="18" y="2"/>
                  </a:lnTo>
                  <a:lnTo>
                    <a:pt x="18" y="2"/>
                  </a:lnTo>
                  <a:close/>
                  <a:moveTo>
                    <a:pt x="876" y="106"/>
                  </a:moveTo>
                  <a:lnTo>
                    <a:pt x="873" y="125"/>
                  </a:lnTo>
                  <a:lnTo>
                    <a:pt x="857" y="123"/>
                  </a:lnTo>
                  <a:lnTo>
                    <a:pt x="857" y="106"/>
                  </a:lnTo>
                  <a:lnTo>
                    <a:pt x="876" y="106"/>
                  </a:lnTo>
                  <a:lnTo>
                    <a:pt x="876" y="106"/>
                  </a:lnTo>
                  <a:close/>
                  <a:moveTo>
                    <a:pt x="805" y="99"/>
                  </a:moveTo>
                  <a:lnTo>
                    <a:pt x="803" y="116"/>
                  </a:lnTo>
                  <a:lnTo>
                    <a:pt x="784" y="113"/>
                  </a:lnTo>
                  <a:lnTo>
                    <a:pt x="786" y="97"/>
                  </a:lnTo>
                  <a:lnTo>
                    <a:pt x="805" y="99"/>
                  </a:lnTo>
                  <a:lnTo>
                    <a:pt x="805" y="99"/>
                  </a:lnTo>
                  <a:close/>
                  <a:moveTo>
                    <a:pt x="734" y="90"/>
                  </a:moveTo>
                  <a:lnTo>
                    <a:pt x="732" y="109"/>
                  </a:lnTo>
                  <a:lnTo>
                    <a:pt x="713" y="106"/>
                  </a:lnTo>
                  <a:lnTo>
                    <a:pt x="715" y="87"/>
                  </a:lnTo>
                  <a:lnTo>
                    <a:pt x="734" y="90"/>
                  </a:lnTo>
                  <a:lnTo>
                    <a:pt x="734" y="90"/>
                  </a:lnTo>
                  <a:close/>
                  <a:moveTo>
                    <a:pt x="661" y="80"/>
                  </a:moveTo>
                  <a:lnTo>
                    <a:pt x="659" y="99"/>
                  </a:lnTo>
                  <a:lnTo>
                    <a:pt x="642" y="97"/>
                  </a:lnTo>
                  <a:lnTo>
                    <a:pt x="644" y="78"/>
                  </a:lnTo>
                  <a:lnTo>
                    <a:pt x="661" y="80"/>
                  </a:lnTo>
                  <a:lnTo>
                    <a:pt x="661" y="80"/>
                  </a:lnTo>
                  <a:close/>
                  <a:moveTo>
                    <a:pt x="590" y="73"/>
                  </a:moveTo>
                  <a:lnTo>
                    <a:pt x="588" y="90"/>
                  </a:lnTo>
                  <a:lnTo>
                    <a:pt x="571" y="87"/>
                  </a:lnTo>
                  <a:lnTo>
                    <a:pt x="571" y="71"/>
                  </a:lnTo>
                  <a:lnTo>
                    <a:pt x="590" y="73"/>
                  </a:lnTo>
                  <a:lnTo>
                    <a:pt x="590" y="73"/>
                  </a:lnTo>
                  <a:close/>
                  <a:moveTo>
                    <a:pt x="519" y="64"/>
                  </a:moveTo>
                  <a:lnTo>
                    <a:pt x="517" y="80"/>
                  </a:lnTo>
                  <a:lnTo>
                    <a:pt x="498" y="78"/>
                  </a:lnTo>
                  <a:lnTo>
                    <a:pt x="500" y="61"/>
                  </a:lnTo>
                  <a:lnTo>
                    <a:pt x="519" y="64"/>
                  </a:lnTo>
                  <a:lnTo>
                    <a:pt x="519" y="64"/>
                  </a:lnTo>
                  <a:close/>
                  <a:moveTo>
                    <a:pt x="448" y="54"/>
                  </a:moveTo>
                  <a:lnTo>
                    <a:pt x="446" y="73"/>
                  </a:lnTo>
                  <a:lnTo>
                    <a:pt x="427" y="71"/>
                  </a:lnTo>
                  <a:lnTo>
                    <a:pt x="429" y="52"/>
                  </a:lnTo>
                  <a:lnTo>
                    <a:pt x="448" y="54"/>
                  </a:lnTo>
                  <a:lnTo>
                    <a:pt x="448" y="54"/>
                  </a:lnTo>
                  <a:close/>
                  <a:moveTo>
                    <a:pt x="375" y="45"/>
                  </a:moveTo>
                  <a:lnTo>
                    <a:pt x="373" y="64"/>
                  </a:lnTo>
                  <a:lnTo>
                    <a:pt x="356" y="61"/>
                  </a:lnTo>
                  <a:lnTo>
                    <a:pt x="359" y="43"/>
                  </a:lnTo>
                  <a:lnTo>
                    <a:pt x="375" y="45"/>
                  </a:lnTo>
                  <a:lnTo>
                    <a:pt x="375" y="45"/>
                  </a:lnTo>
                  <a:close/>
                  <a:moveTo>
                    <a:pt x="304" y="38"/>
                  </a:moveTo>
                  <a:lnTo>
                    <a:pt x="302" y="54"/>
                  </a:lnTo>
                  <a:lnTo>
                    <a:pt x="285" y="52"/>
                  </a:lnTo>
                  <a:lnTo>
                    <a:pt x="285" y="35"/>
                  </a:lnTo>
                  <a:lnTo>
                    <a:pt x="304" y="38"/>
                  </a:lnTo>
                  <a:lnTo>
                    <a:pt x="304" y="38"/>
                  </a:lnTo>
                  <a:close/>
                  <a:moveTo>
                    <a:pt x="233" y="28"/>
                  </a:moveTo>
                  <a:lnTo>
                    <a:pt x="231" y="47"/>
                  </a:lnTo>
                  <a:lnTo>
                    <a:pt x="212" y="45"/>
                  </a:lnTo>
                  <a:lnTo>
                    <a:pt x="214" y="26"/>
                  </a:lnTo>
                  <a:lnTo>
                    <a:pt x="233" y="28"/>
                  </a:lnTo>
                  <a:lnTo>
                    <a:pt x="233" y="28"/>
                  </a:lnTo>
                  <a:close/>
                  <a:moveTo>
                    <a:pt x="163" y="19"/>
                  </a:moveTo>
                  <a:lnTo>
                    <a:pt x="160" y="38"/>
                  </a:lnTo>
                  <a:lnTo>
                    <a:pt x="141" y="35"/>
                  </a:lnTo>
                  <a:lnTo>
                    <a:pt x="144" y="17"/>
                  </a:lnTo>
                  <a:lnTo>
                    <a:pt x="163" y="19"/>
                  </a:lnTo>
                  <a:lnTo>
                    <a:pt x="163" y="19"/>
                  </a:lnTo>
                  <a:close/>
                  <a:moveTo>
                    <a:pt x="89" y="12"/>
                  </a:moveTo>
                  <a:lnTo>
                    <a:pt x="87" y="28"/>
                  </a:lnTo>
                  <a:lnTo>
                    <a:pt x="70" y="26"/>
                  </a:lnTo>
                  <a:lnTo>
                    <a:pt x="73" y="9"/>
                  </a:lnTo>
                  <a:lnTo>
                    <a:pt x="8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535"/>
            <p:cNvSpPr>
              <a:spLocks noEditPoints="1"/>
            </p:cNvSpPr>
            <p:nvPr/>
          </p:nvSpPr>
          <p:spPr bwMode="auto">
            <a:xfrm>
              <a:off x="6126163" y="2098675"/>
              <a:ext cx="892175" cy="1114425"/>
            </a:xfrm>
            <a:custGeom>
              <a:avLst/>
              <a:gdLst>
                <a:gd name="T0" fmla="*/ 538 w 562"/>
                <a:gd name="T1" fmla="*/ 14 h 702"/>
                <a:gd name="T2" fmla="*/ 562 w 562"/>
                <a:gd name="T3" fmla="*/ 12 h 702"/>
                <a:gd name="T4" fmla="*/ 553 w 562"/>
                <a:gd name="T5" fmla="*/ 26 h 702"/>
                <a:gd name="T6" fmla="*/ 0 w 562"/>
                <a:gd name="T7" fmla="*/ 690 h 702"/>
                <a:gd name="T8" fmla="*/ 26 w 562"/>
                <a:gd name="T9" fmla="*/ 688 h 702"/>
                <a:gd name="T10" fmla="*/ 14 w 562"/>
                <a:gd name="T11" fmla="*/ 702 h 702"/>
                <a:gd name="T12" fmla="*/ 45 w 562"/>
                <a:gd name="T13" fmla="*/ 633 h 702"/>
                <a:gd name="T14" fmla="*/ 71 w 562"/>
                <a:gd name="T15" fmla="*/ 631 h 702"/>
                <a:gd name="T16" fmla="*/ 59 w 562"/>
                <a:gd name="T17" fmla="*/ 645 h 702"/>
                <a:gd name="T18" fmla="*/ 90 w 562"/>
                <a:gd name="T19" fmla="*/ 577 h 702"/>
                <a:gd name="T20" fmla="*/ 116 w 562"/>
                <a:gd name="T21" fmla="*/ 574 h 702"/>
                <a:gd name="T22" fmla="*/ 104 w 562"/>
                <a:gd name="T23" fmla="*/ 588 h 702"/>
                <a:gd name="T24" fmla="*/ 134 w 562"/>
                <a:gd name="T25" fmla="*/ 522 h 702"/>
                <a:gd name="T26" fmla="*/ 160 w 562"/>
                <a:gd name="T27" fmla="*/ 518 h 702"/>
                <a:gd name="T28" fmla="*/ 149 w 562"/>
                <a:gd name="T29" fmla="*/ 532 h 702"/>
                <a:gd name="T30" fmla="*/ 179 w 562"/>
                <a:gd name="T31" fmla="*/ 466 h 702"/>
                <a:gd name="T32" fmla="*/ 203 w 562"/>
                <a:gd name="T33" fmla="*/ 463 h 702"/>
                <a:gd name="T34" fmla="*/ 194 w 562"/>
                <a:gd name="T35" fmla="*/ 477 h 702"/>
                <a:gd name="T36" fmla="*/ 224 w 562"/>
                <a:gd name="T37" fmla="*/ 409 h 702"/>
                <a:gd name="T38" fmla="*/ 248 w 562"/>
                <a:gd name="T39" fmla="*/ 407 h 702"/>
                <a:gd name="T40" fmla="*/ 238 w 562"/>
                <a:gd name="T41" fmla="*/ 421 h 702"/>
                <a:gd name="T42" fmla="*/ 269 w 562"/>
                <a:gd name="T43" fmla="*/ 352 h 702"/>
                <a:gd name="T44" fmla="*/ 293 w 562"/>
                <a:gd name="T45" fmla="*/ 350 h 702"/>
                <a:gd name="T46" fmla="*/ 283 w 562"/>
                <a:gd name="T47" fmla="*/ 364 h 702"/>
                <a:gd name="T48" fmla="*/ 314 w 562"/>
                <a:gd name="T49" fmla="*/ 296 h 702"/>
                <a:gd name="T50" fmla="*/ 338 w 562"/>
                <a:gd name="T51" fmla="*/ 293 h 702"/>
                <a:gd name="T52" fmla="*/ 328 w 562"/>
                <a:gd name="T53" fmla="*/ 307 h 702"/>
                <a:gd name="T54" fmla="*/ 359 w 562"/>
                <a:gd name="T55" fmla="*/ 239 h 702"/>
                <a:gd name="T56" fmla="*/ 383 w 562"/>
                <a:gd name="T57" fmla="*/ 236 h 702"/>
                <a:gd name="T58" fmla="*/ 373 w 562"/>
                <a:gd name="T59" fmla="*/ 251 h 702"/>
                <a:gd name="T60" fmla="*/ 404 w 562"/>
                <a:gd name="T61" fmla="*/ 184 h 702"/>
                <a:gd name="T62" fmla="*/ 427 w 562"/>
                <a:gd name="T63" fmla="*/ 180 h 702"/>
                <a:gd name="T64" fmla="*/ 418 w 562"/>
                <a:gd name="T65" fmla="*/ 194 h 702"/>
                <a:gd name="T66" fmla="*/ 449 w 562"/>
                <a:gd name="T67" fmla="*/ 128 h 702"/>
                <a:gd name="T68" fmla="*/ 472 w 562"/>
                <a:gd name="T69" fmla="*/ 123 h 702"/>
                <a:gd name="T70" fmla="*/ 463 w 562"/>
                <a:gd name="T71" fmla="*/ 137 h 702"/>
                <a:gd name="T72" fmla="*/ 494 w 562"/>
                <a:gd name="T73" fmla="*/ 71 h 702"/>
                <a:gd name="T74" fmla="*/ 517 w 562"/>
                <a:gd name="T75" fmla="*/ 6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2" h="702">
                  <a:moveTo>
                    <a:pt x="553" y="26"/>
                  </a:moveTo>
                  <a:lnTo>
                    <a:pt x="538" y="14"/>
                  </a:lnTo>
                  <a:lnTo>
                    <a:pt x="548" y="0"/>
                  </a:lnTo>
                  <a:lnTo>
                    <a:pt x="562" y="12"/>
                  </a:lnTo>
                  <a:lnTo>
                    <a:pt x="553" y="26"/>
                  </a:lnTo>
                  <a:lnTo>
                    <a:pt x="553" y="26"/>
                  </a:lnTo>
                  <a:close/>
                  <a:moveTo>
                    <a:pt x="14" y="702"/>
                  </a:moveTo>
                  <a:lnTo>
                    <a:pt x="0" y="690"/>
                  </a:lnTo>
                  <a:lnTo>
                    <a:pt x="12" y="676"/>
                  </a:lnTo>
                  <a:lnTo>
                    <a:pt x="26" y="688"/>
                  </a:lnTo>
                  <a:lnTo>
                    <a:pt x="14" y="702"/>
                  </a:lnTo>
                  <a:lnTo>
                    <a:pt x="14" y="702"/>
                  </a:lnTo>
                  <a:close/>
                  <a:moveTo>
                    <a:pt x="59" y="645"/>
                  </a:moveTo>
                  <a:lnTo>
                    <a:pt x="45" y="633"/>
                  </a:lnTo>
                  <a:lnTo>
                    <a:pt x="57" y="619"/>
                  </a:lnTo>
                  <a:lnTo>
                    <a:pt x="71" y="631"/>
                  </a:lnTo>
                  <a:lnTo>
                    <a:pt x="59" y="645"/>
                  </a:lnTo>
                  <a:lnTo>
                    <a:pt x="59" y="645"/>
                  </a:lnTo>
                  <a:close/>
                  <a:moveTo>
                    <a:pt x="104" y="588"/>
                  </a:moveTo>
                  <a:lnTo>
                    <a:pt x="90" y="577"/>
                  </a:lnTo>
                  <a:lnTo>
                    <a:pt x="101" y="565"/>
                  </a:lnTo>
                  <a:lnTo>
                    <a:pt x="116" y="574"/>
                  </a:lnTo>
                  <a:lnTo>
                    <a:pt x="104" y="588"/>
                  </a:lnTo>
                  <a:lnTo>
                    <a:pt x="104" y="588"/>
                  </a:lnTo>
                  <a:close/>
                  <a:moveTo>
                    <a:pt x="149" y="532"/>
                  </a:moveTo>
                  <a:lnTo>
                    <a:pt x="134" y="522"/>
                  </a:lnTo>
                  <a:lnTo>
                    <a:pt x="146" y="508"/>
                  </a:lnTo>
                  <a:lnTo>
                    <a:pt x="160" y="518"/>
                  </a:lnTo>
                  <a:lnTo>
                    <a:pt x="149" y="532"/>
                  </a:lnTo>
                  <a:lnTo>
                    <a:pt x="149" y="532"/>
                  </a:lnTo>
                  <a:close/>
                  <a:moveTo>
                    <a:pt x="194" y="477"/>
                  </a:moveTo>
                  <a:lnTo>
                    <a:pt x="179" y="466"/>
                  </a:lnTo>
                  <a:lnTo>
                    <a:pt x="191" y="451"/>
                  </a:lnTo>
                  <a:lnTo>
                    <a:pt x="203" y="463"/>
                  </a:lnTo>
                  <a:lnTo>
                    <a:pt x="194" y="477"/>
                  </a:lnTo>
                  <a:lnTo>
                    <a:pt x="194" y="477"/>
                  </a:lnTo>
                  <a:close/>
                  <a:moveTo>
                    <a:pt x="238" y="421"/>
                  </a:moveTo>
                  <a:lnTo>
                    <a:pt x="224" y="409"/>
                  </a:lnTo>
                  <a:lnTo>
                    <a:pt x="236" y="395"/>
                  </a:lnTo>
                  <a:lnTo>
                    <a:pt x="248" y="407"/>
                  </a:lnTo>
                  <a:lnTo>
                    <a:pt x="238" y="421"/>
                  </a:lnTo>
                  <a:lnTo>
                    <a:pt x="238" y="421"/>
                  </a:lnTo>
                  <a:close/>
                  <a:moveTo>
                    <a:pt x="283" y="364"/>
                  </a:moveTo>
                  <a:lnTo>
                    <a:pt x="269" y="352"/>
                  </a:lnTo>
                  <a:lnTo>
                    <a:pt x="279" y="338"/>
                  </a:lnTo>
                  <a:lnTo>
                    <a:pt x="293" y="350"/>
                  </a:lnTo>
                  <a:lnTo>
                    <a:pt x="283" y="364"/>
                  </a:lnTo>
                  <a:lnTo>
                    <a:pt x="283" y="364"/>
                  </a:lnTo>
                  <a:close/>
                  <a:moveTo>
                    <a:pt x="328" y="307"/>
                  </a:moveTo>
                  <a:lnTo>
                    <a:pt x="314" y="296"/>
                  </a:lnTo>
                  <a:lnTo>
                    <a:pt x="323" y="281"/>
                  </a:lnTo>
                  <a:lnTo>
                    <a:pt x="338" y="293"/>
                  </a:lnTo>
                  <a:lnTo>
                    <a:pt x="328" y="307"/>
                  </a:lnTo>
                  <a:lnTo>
                    <a:pt x="328" y="307"/>
                  </a:lnTo>
                  <a:close/>
                  <a:moveTo>
                    <a:pt x="373" y="251"/>
                  </a:moveTo>
                  <a:lnTo>
                    <a:pt x="359" y="239"/>
                  </a:lnTo>
                  <a:lnTo>
                    <a:pt x="368" y="225"/>
                  </a:lnTo>
                  <a:lnTo>
                    <a:pt x="383" y="236"/>
                  </a:lnTo>
                  <a:lnTo>
                    <a:pt x="373" y="251"/>
                  </a:lnTo>
                  <a:lnTo>
                    <a:pt x="373" y="251"/>
                  </a:lnTo>
                  <a:close/>
                  <a:moveTo>
                    <a:pt x="418" y="194"/>
                  </a:moveTo>
                  <a:lnTo>
                    <a:pt x="404" y="184"/>
                  </a:lnTo>
                  <a:lnTo>
                    <a:pt x="413" y="170"/>
                  </a:lnTo>
                  <a:lnTo>
                    <a:pt x="427" y="180"/>
                  </a:lnTo>
                  <a:lnTo>
                    <a:pt x="418" y="194"/>
                  </a:lnTo>
                  <a:lnTo>
                    <a:pt x="418" y="194"/>
                  </a:lnTo>
                  <a:close/>
                  <a:moveTo>
                    <a:pt x="463" y="137"/>
                  </a:moveTo>
                  <a:lnTo>
                    <a:pt x="449" y="128"/>
                  </a:lnTo>
                  <a:lnTo>
                    <a:pt x="458" y="114"/>
                  </a:lnTo>
                  <a:lnTo>
                    <a:pt x="472" y="123"/>
                  </a:lnTo>
                  <a:lnTo>
                    <a:pt x="463" y="137"/>
                  </a:lnTo>
                  <a:lnTo>
                    <a:pt x="463" y="137"/>
                  </a:lnTo>
                  <a:close/>
                  <a:moveTo>
                    <a:pt x="508" y="83"/>
                  </a:moveTo>
                  <a:lnTo>
                    <a:pt x="494" y="71"/>
                  </a:lnTo>
                  <a:lnTo>
                    <a:pt x="503" y="57"/>
                  </a:lnTo>
                  <a:lnTo>
                    <a:pt x="517" y="69"/>
                  </a:lnTo>
                  <a:lnTo>
                    <a:pt x="508"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536"/>
            <p:cNvSpPr>
              <a:spLocks noEditPoints="1"/>
            </p:cNvSpPr>
            <p:nvPr/>
          </p:nvSpPr>
          <p:spPr bwMode="auto">
            <a:xfrm>
              <a:off x="6230938" y="1341438"/>
              <a:ext cx="773113" cy="738188"/>
            </a:xfrm>
            <a:custGeom>
              <a:avLst/>
              <a:gdLst>
                <a:gd name="T0" fmla="*/ 463 w 487"/>
                <a:gd name="T1" fmla="*/ 454 h 465"/>
                <a:gd name="T2" fmla="*/ 475 w 487"/>
                <a:gd name="T3" fmla="*/ 439 h 465"/>
                <a:gd name="T4" fmla="*/ 487 w 487"/>
                <a:gd name="T5" fmla="*/ 454 h 465"/>
                <a:gd name="T6" fmla="*/ 475 w 487"/>
                <a:gd name="T7" fmla="*/ 465 h 465"/>
                <a:gd name="T8" fmla="*/ 463 w 487"/>
                <a:gd name="T9" fmla="*/ 454 h 465"/>
                <a:gd name="T10" fmla="*/ 463 w 487"/>
                <a:gd name="T11" fmla="*/ 454 h 465"/>
                <a:gd name="T12" fmla="*/ 0 w 487"/>
                <a:gd name="T13" fmla="*/ 14 h 465"/>
                <a:gd name="T14" fmla="*/ 5 w 487"/>
                <a:gd name="T15" fmla="*/ 19 h 465"/>
                <a:gd name="T16" fmla="*/ 19 w 487"/>
                <a:gd name="T17" fmla="*/ 7 h 465"/>
                <a:gd name="T18" fmla="*/ 14 w 487"/>
                <a:gd name="T19" fmla="*/ 0 h 465"/>
                <a:gd name="T20" fmla="*/ 0 w 487"/>
                <a:gd name="T21" fmla="*/ 14 h 465"/>
                <a:gd name="T22" fmla="*/ 0 w 487"/>
                <a:gd name="T23" fmla="*/ 14 h 465"/>
                <a:gd name="T24" fmla="*/ 45 w 487"/>
                <a:gd name="T25" fmla="*/ 57 h 465"/>
                <a:gd name="T26" fmla="*/ 57 w 487"/>
                <a:gd name="T27" fmla="*/ 43 h 465"/>
                <a:gd name="T28" fmla="*/ 71 w 487"/>
                <a:gd name="T29" fmla="*/ 57 h 465"/>
                <a:gd name="T30" fmla="*/ 59 w 487"/>
                <a:gd name="T31" fmla="*/ 69 h 465"/>
                <a:gd name="T32" fmla="*/ 45 w 487"/>
                <a:gd name="T33" fmla="*/ 57 h 465"/>
                <a:gd name="T34" fmla="*/ 45 w 487"/>
                <a:gd name="T35" fmla="*/ 57 h 465"/>
                <a:gd name="T36" fmla="*/ 97 w 487"/>
                <a:gd name="T37" fmla="*/ 106 h 465"/>
                <a:gd name="T38" fmla="*/ 109 w 487"/>
                <a:gd name="T39" fmla="*/ 92 h 465"/>
                <a:gd name="T40" fmla="*/ 123 w 487"/>
                <a:gd name="T41" fmla="*/ 106 h 465"/>
                <a:gd name="T42" fmla="*/ 111 w 487"/>
                <a:gd name="T43" fmla="*/ 118 h 465"/>
                <a:gd name="T44" fmla="*/ 97 w 487"/>
                <a:gd name="T45" fmla="*/ 106 h 465"/>
                <a:gd name="T46" fmla="*/ 97 w 487"/>
                <a:gd name="T47" fmla="*/ 106 h 465"/>
                <a:gd name="T48" fmla="*/ 149 w 487"/>
                <a:gd name="T49" fmla="*/ 156 h 465"/>
                <a:gd name="T50" fmla="*/ 161 w 487"/>
                <a:gd name="T51" fmla="*/ 142 h 465"/>
                <a:gd name="T52" fmla="*/ 175 w 487"/>
                <a:gd name="T53" fmla="*/ 156 h 465"/>
                <a:gd name="T54" fmla="*/ 163 w 487"/>
                <a:gd name="T55" fmla="*/ 168 h 465"/>
                <a:gd name="T56" fmla="*/ 149 w 487"/>
                <a:gd name="T57" fmla="*/ 156 h 465"/>
                <a:gd name="T58" fmla="*/ 149 w 487"/>
                <a:gd name="T59" fmla="*/ 156 h 465"/>
                <a:gd name="T60" fmla="*/ 201 w 487"/>
                <a:gd name="T61" fmla="*/ 206 h 465"/>
                <a:gd name="T62" fmla="*/ 213 w 487"/>
                <a:gd name="T63" fmla="*/ 191 h 465"/>
                <a:gd name="T64" fmla="*/ 227 w 487"/>
                <a:gd name="T65" fmla="*/ 206 h 465"/>
                <a:gd name="T66" fmla="*/ 215 w 487"/>
                <a:gd name="T67" fmla="*/ 217 h 465"/>
                <a:gd name="T68" fmla="*/ 201 w 487"/>
                <a:gd name="T69" fmla="*/ 206 h 465"/>
                <a:gd name="T70" fmla="*/ 201 w 487"/>
                <a:gd name="T71" fmla="*/ 206 h 465"/>
                <a:gd name="T72" fmla="*/ 253 w 487"/>
                <a:gd name="T73" fmla="*/ 255 h 465"/>
                <a:gd name="T74" fmla="*/ 267 w 487"/>
                <a:gd name="T75" fmla="*/ 241 h 465"/>
                <a:gd name="T76" fmla="*/ 279 w 487"/>
                <a:gd name="T77" fmla="*/ 255 h 465"/>
                <a:gd name="T78" fmla="*/ 267 w 487"/>
                <a:gd name="T79" fmla="*/ 267 h 465"/>
                <a:gd name="T80" fmla="*/ 253 w 487"/>
                <a:gd name="T81" fmla="*/ 255 h 465"/>
                <a:gd name="T82" fmla="*/ 253 w 487"/>
                <a:gd name="T83" fmla="*/ 255 h 465"/>
                <a:gd name="T84" fmla="*/ 305 w 487"/>
                <a:gd name="T85" fmla="*/ 305 h 465"/>
                <a:gd name="T86" fmla="*/ 319 w 487"/>
                <a:gd name="T87" fmla="*/ 291 h 465"/>
                <a:gd name="T88" fmla="*/ 331 w 487"/>
                <a:gd name="T89" fmla="*/ 305 h 465"/>
                <a:gd name="T90" fmla="*/ 319 w 487"/>
                <a:gd name="T91" fmla="*/ 317 h 465"/>
                <a:gd name="T92" fmla="*/ 305 w 487"/>
                <a:gd name="T93" fmla="*/ 305 h 465"/>
                <a:gd name="T94" fmla="*/ 305 w 487"/>
                <a:gd name="T95" fmla="*/ 305 h 465"/>
                <a:gd name="T96" fmla="*/ 357 w 487"/>
                <a:gd name="T97" fmla="*/ 354 h 465"/>
                <a:gd name="T98" fmla="*/ 371 w 487"/>
                <a:gd name="T99" fmla="*/ 340 h 465"/>
                <a:gd name="T100" fmla="*/ 383 w 487"/>
                <a:gd name="T101" fmla="*/ 354 h 465"/>
                <a:gd name="T102" fmla="*/ 371 w 487"/>
                <a:gd name="T103" fmla="*/ 366 h 465"/>
                <a:gd name="T104" fmla="*/ 357 w 487"/>
                <a:gd name="T105" fmla="*/ 354 h 465"/>
                <a:gd name="T106" fmla="*/ 357 w 487"/>
                <a:gd name="T107" fmla="*/ 354 h 465"/>
                <a:gd name="T108" fmla="*/ 409 w 487"/>
                <a:gd name="T109" fmla="*/ 404 h 465"/>
                <a:gd name="T110" fmla="*/ 423 w 487"/>
                <a:gd name="T111" fmla="*/ 390 h 465"/>
                <a:gd name="T112" fmla="*/ 435 w 487"/>
                <a:gd name="T113" fmla="*/ 404 h 465"/>
                <a:gd name="T114" fmla="*/ 423 w 487"/>
                <a:gd name="T115" fmla="*/ 416 h 465"/>
                <a:gd name="T116" fmla="*/ 409 w 487"/>
                <a:gd name="T117" fmla="*/ 40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465">
                  <a:moveTo>
                    <a:pt x="463" y="454"/>
                  </a:moveTo>
                  <a:lnTo>
                    <a:pt x="475" y="439"/>
                  </a:lnTo>
                  <a:lnTo>
                    <a:pt x="487" y="454"/>
                  </a:lnTo>
                  <a:lnTo>
                    <a:pt x="475" y="465"/>
                  </a:lnTo>
                  <a:lnTo>
                    <a:pt x="463" y="454"/>
                  </a:lnTo>
                  <a:lnTo>
                    <a:pt x="463" y="454"/>
                  </a:lnTo>
                  <a:close/>
                  <a:moveTo>
                    <a:pt x="0" y="14"/>
                  </a:moveTo>
                  <a:lnTo>
                    <a:pt x="5" y="19"/>
                  </a:lnTo>
                  <a:lnTo>
                    <a:pt x="19" y="7"/>
                  </a:lnTo>
                  <a:lnTo>
                    <a:pt x="14" y="0"/>
                  </a:lnTo>
                  <a:lnTo>
                    <a:pt x="0" y="14"/>
                  </a:lnTo>
                  <a:lnTo>
                    <a:pt x="0" y="14"/>
                  </a:lnTo>
                  <a:close/>
                  <a:moveTo>
                    <a:pt x="45" y="57"/>
                  </a:moveTo>
                  <a:lnTo>
                    <a:pt x="57" y="43"/>
                  </a:lnTo>
                  <a:lnTo>
                    <a:pt x="71" y="57"/>
                  </a:lnTo>
                  <a:lnTo>
                    <a:pt x="59" y="69"/>
                  </a:lnTo>
                  <a:lnTo>
                    <a:pt x="45" y="57"/>
                  </a:lnTo>
                  <a:lnTo>
                    <a:pt x="45" y="57"/>
                  </a:lnTo>
                  <a:close/>
                  <a:moveTo>
                    <a:pt x="97" y="106"/>
                  </a:moveTo>
                  <a:lnTo>
                    <a:pt x="109" y="92"/>
                  </a:lnTo>
                  <a:lnTo>
                    <a:pt x="123" y="106"/>
                  </a:lnTo>
                  <a:lnTo>
                    <a:pt x="111" y="118"/>
                  </a:lnTo>
                  <a:lnTo>
                    <a:pt x="97" y="106"/>
                  </a:lnTo>
                  <a:lnTo>
                    <a:pt x="97" y="106"/>
                  </a:lnTo>
                  <a:close/>
                  <a:moveTo>
                    <a:pt x="149" y="156"/>
                  </a:moveTo>
                  <a:lnTo>
                    <a:pt x="161" y="142"/>
                  </a:lnTo>
                  <a:lnTo>
                    <a:pt x="175" y="156"/>
                  </a:lnTo>
                  <a:lnTo>
                    <a:pt x="163" y="168"/>
                  </a:lnTo>
                  <a:lnTo>
                    <a:pt x="149" y="156"/>
                  </a:lnTo>
                  <a:lnTo>
                    <a:pt x="149" y="156"/>
                  </a:lnTo>
                  <a:close/>
                  <a:moveTo>
                    <a:pt x="201" y="206"/>
                  </a:moveTo>
                  <a:lnTo>
                    <a:pt x="213" y="191"/>
                  </a:lnTo>
                  <a:lnTo>
                    <a:pt x="227" y="206"/>
                  </a:lnTo>
                  <a:lnTo>
                    <a:pt x="215" y="217"/>
                  </a:lnTo>
                  <a:lnTo>
                    <a:pt x="201" y="206"/>
                  </a:lnTo>
                  <a:lnTo>
                    <a:pt x="201" y="206"/>
                  </a:lnTo>
                  <a:close/>
                  <a:moveTo>
                    <a:pt x="253" y="255"/>
                  </a:moveTo>
                  <a:lnTo>
                    <a:pt x="267" y="241"/>
                  </a:lnTo>
                  <a:lnTo>
                    <a:pt x="279" y="255"/>
                  </a:lnTo>
                  <a:lnTo>
                    <a:pt x="267" y="267"/>
                  </a:lnTo>
                  <a:lnTo>
                    <a:pt x="253" y="255"/>
                  </a:lnTo>
                  <a:lnTo>
                    <a:pt x="253" y="255"/>
                  </a:lnTo>
                  <a:close/>
                  <a:moveTo>
                    <a:pt x="305" y="305"/>
                  </a:moveTo>
                  <a:lnTo>
                    <a:pt x="319" y="291"/>
                  </a:lnTo>
                  <a:lnTo>
                    <a:pt x="331" y="305"/>
                  </a:lnTo>
                  <a:lnTo>
                    <a:pt x="319" y="317"/>
                  </a:lnTo>
                  <a:lnTo>
                    <a:pt x="305" y="305"/>
                  </a:lnTo>
                  <a:lnTo>
                    <a:pt x="305" y="305"/>
                  </a:lnTo>
                  <a:close/>
                  <a:moveTo>
                    <a:pt x="357" y="354"/>
                  </a:moveTo>
                  <a:lnTo>
                    <a:pt x="371" y="340"/>
                  </a:lnTo>
                  <a:lnTo>
                    <a:pt x="383" y="354"/>
                  </a:lnTo>
                  <a:lnTo>
                    <a:pt x="371" y="366"/>
                  </a:lnTo>
                  <a:lnTo>
                    <a:pt x="357" y="354"/>
                  </a:lnTo>
                  <a:lnTo>
                    <a:pt x="357" y="354"/>
                  </a:lnTo>
                  <a:close/>
                  <a:moveTo>
                    <a:pt x="409" y="404"/>
                  </a:moveTo>
                  <a:lnTo>
                    <a:pt x="423" y="390"/>
                  </a:lnTo>
                  <a:lnTo>
                    <a:pt x="435" y="404"/>
                  </a:lnTo>
                  <a:lnTo>
                    <a:pt x="423" y="416"/>
                  </a:lnTo>
                  <a:lnTo>
                    <a:pt x="409" y="4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537"/>
            <p:cNvSpPr>
              <a:spLocks noEditPoints="1"/>
            </p:cNvSpPr>
            <p:nvPr/>
          </p:nvSpPr>
          <p:spPr bwMode="auto">
            <a:xfrm>
              <a:off x="5259388" y="1341438"/>
              <a:ext cx="985838" cy="385763"/>
            </a:xfrm>
            <a:custGeom>
              <a:avLst/>
              <a:gdLst>
                <a:gd name="T0" fmla="*/ 17 w 621"/>
                <a:gd name="T1" fmla="*/ 220 h 243"/>
                <a:gd name="T2" fmla="*/ 24 w 621"/>
                <a:gd name="T3" fmla="*/ 236 h 243"/>
                <a:gd name="T4" fmla="*/ 7 w 621"/>
                <a:gd name="T5" fmla="*/ 243 h 243"/>
                <a:gd name="T6" fmla="*/ 0 w 621"/>
                <a:gd name="T7" fmla="*/ 224 h 243"/>
                <a:gd name="T8" fmla="*/ 17 w 621"/>
                <a:gd name="T9" fmla="*/ 220 h 243"/>
                <a:gd name="T10" fmla="*/ 17 w 621"/>
                <a:gd name="T11" fmla="*/ 220 h 243"/>
                <a:gd name="T12" fmla="*/ 617 w 621"/>
                <a:gd name="T13" fmla="*/ 0 h 243"/>
                <a:gd name="T14" fmla="*/ 610 w 621"/>
                <a:gd name="T15" fmla="*/ 2 h 243"/>
                <a:gd name="T16" fmla="*/ 614 w 621"/>
                <a:gd name="T17" fmla="*/ 19 h 243"/>
                <a:gd name="T18" fmla="*/ 621 w 621"/>
                <a:gd name="T19" fmla="*/ 17 h 243"/>
                <a:gd name="T20" fmla="*/ 617 w 621"/>
                <a:gd name="T21" fmla="*/ 0 h 243"/>
                <a:gd name="T22" fmla="*/ 617 w 621"/>
                <a:gd name="T23" fmla="*/ 0 h 243"/>
                <a:gd name="T24" fmla="*/ 558 w 621"/>
                <a:gd name="T25" fmla="*/ 21 h 243"/>
                <a:gd name="T26" fmla="*/ 565 w 621"/>
                <a:gd name="T27" fmla="*/ 38 h 243"/>
                <a:gd name="T28" fmla="*/ 548 w 621"/>
                <a:gd name="T29" fmla="*/ 43 h 243"/>
                <a:gd name="T30" fmla="*/ 541 w 621"/>
                <a:gd name="T31" fmla="*/ 26 h 243"/>
                <a:gd name="T32" fmla="*/ 558 w 621"/>
                <a:gd name="T33" fmla="*/ 21 h 243"/>
                <a:gd name="T34" fmla="*/ 558 w 621"/>
                <a:gd name="T35" fmla="*/ 21 h 243"/>
                <a:gd name="T36" fmla="*/ 492 w 621"/>
                <a:gd name="T37" fmla="*/ 45 h 243"/>
                <a:gd name="T38" fmla="*/ 496 w 621"/>
                <a:gd name="T39" fmla="*/ 62 h 243"/>
                <a:gd name="T40" fmla="*/ 480 w 621"/>
                <a:gd name="T41" fmla="*/ 69 h 243"/>
                <a:gd name="T42" fmla="*/ 475 w 621"/>
                <a:gd name="T43" fmla="*/ 52 h 243"/>
                <a:gd name="T44" fmla="*/ 492 w 621"/>
                <a:gd name="T45" fmla="*/ 45 h 243"/>
                <a:gd name="T46" fmla="*/ 492 w 621"/>
                <a:gd name="T47" fmla="*/ 45 h 243"/>
                <a:gd name="T48" fmla="*/ 423 w 621"/>
                <a:gd name="T49" fmla="*/ 71 h 243"/>
                <a:gd name="T50" fmla="*/ 430 w 621"/>
                <a:gd name="T51" fmla="*/ 87 h 243"/>
                <a:gd name="T52" fmla="*/ 414 w 621"/>
                <a:gd name="T53" fmla="*/ 92 h 243"/>
                <a:gd name="T54" fmla="*/ 407 w 621"/>
                <a:gd name="T55" fmla="*/ 76 h 243"/>
                <a:gd name="T56" fmla="*/ 423 w 621"/>
                <a:gd name="T57" fmla="*/ 71 h 243"/>
                <a:gd name="T58" fmla="*/ 423 w 621"/>
                <a:gd name="T59" fmla="*/ 71 h 243"/>
                <a:gd name="T60" fmla="*/ 355 w 621"/>
                <a:gd name="T61" fmla="*/ 95 h 243"/>
                <a:gd name="T62" fmla="*/ 362 w 621"/>
                <a:gd name="T63" fmla="*/ 111 h 243"/>
                <a:gd name="T64" fmla="*/ 345 w 621"/>
                <a:gd name="T65" fmla="*/ 118 h 243"/>
                <a:gd name="T66" fmla="*/ 338 w 621"/>
                <a:gd name="T67" fmla="*/ 102 h 243"/>
                <a:gd name="T68" fmla="*/ 355 w 621"/>
                <a:gd name="T69" fmla="*/ 95 h 243"/>
                <a:gd name="T70" fmla="*/ 355 w 621"/>
                <a:gd name="T71" fmla="*/ 95 h 243"/>
                <a:gd name="T72" fmla="*/ 288 w 621"/>
                <a:gd name="T73" fmla="*/ 121 h 243"/>
                <a:gd name="T74" fmla="*/ 293 w 621"/>
                <a:gd name="T75" fmla="*/ 137 h 243"/>
                <a:gd name="T76" fmla="*/ 277 w 621"/>
                <a:gd name="T77" fmla="*/ 142 h 243"/>
                <a:gd name="T78" fmla="*/ 272 w 621"/>
                <a:gd name="T79" fmla="*/ 125 h 243"/>
                <a:gd name="T80" fmla="*/ 288 w 621"/>
                <a:gd name="T81" fmla="*/ 121 h 243"/>
                <a:gd name="T82" fmla="*/ 288 w 621"/>
                <a:gd name="T83" fmla="*/ 121 h 243"/>
                <a:gd name="T84" fmla="*/ 220 w 621"/>
                <a:gd name="T85" fmla="*/ 144 h 243"/>
                <a:gd name="T86" fmla="*/ 227 w 621"/>
                <a:gd name="T87" fmla="*/ 161 h 243"/>
                <a:gd name="T88" fmla="*/ 210 w 621"/>
                <a:gd name="T89" fmla="*/ 168 h 243"/>
                <a:gd name="T90" fmla="*/ 203 w 621"/>
                <a:gd name="T91" fmla="*/ 151 h 243"/>
                <a:gd name="T92" fmla="*/ 220 w 621"/>
                <a:gd name="T93" fmla="*/ 144 h 243"/>
                <a:gd name="T94" fmla="*/ 220 w 621"/>
                <a:gd name="T95" fmla="*/ 144 h 243"/>
                <a:gd name="T96" fmla="*/ 154 w 621"/>
                <a:gd name="T97" fmla="*/ 170 h 243"/>
                <a:gd name="T98" fmla="*/ 159 w 621"/>
                <a:gd name="T99" fmla="*/ 187 h 243"/>
                <a:gd name="T100" fmla="*/ 142 w 621"/>
                <a:gd name="T101" fmla="*/ 194 h 243"/>
                <a:gd name="T102" fmla="*/ 137 w 621"/>
                <a:gd name="T103" fmla="*/ 175 h 243"/>
                <a:gd name="T104" fmla="*/ 154 w 621"/>
                <a:gd name="T105" fmla="*/ 170 h 243"/>
                <a:gd name="T106" fmla="*/ 154 w 621"/>
                <a:gd name="T107" fmla="*/ 170 h 243"/>
                <a:gd name="T108" fmla="*/ 85 w 621"/>
                <a:gd name="T109" fmla="*/ 194 h 243"/>
                <a:gd name="T110" fmla="*/ 92 w 621"/>
                <a:gd name="T111" fmla="*/ 210 h 243"/>
                <a:gd name="T112" fmla="*/ 76 w 621"/>
                <a:gd name="T113" fmla="*/ 217 h 243"/>
                <a:gd name="T114" fmla="*/ 69 w 621"/>
                <a:gd name="T115" fmla="*/ 201 h 243"/>
                <a:gd name="T116" fmla="*/ 85 w 621"/>
                <a:gd name="T117" fmla="*/ 19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1" h="243">
                  <a:moveTo>
                    <a:pt x="17" y="220"/>
                  </a:moveTo>
                  <a:lnTo>
                    <a:pt x="24" y="236"/>
                  </a:lnTo>
                  <a:lnTo>
                    <a:pt x="7" y="243"/>
                  </a:lnTo>
                  <a:lnTo>
                    <a:pt x="0" y="224"/>
                  </a:lnTo>
                  <a:lnTo>
                    <a:pt x="17" y="220"/>
                  </a:lnTo>
                  <a:lnTo>
                    <a:pt x="17" y="220"/>
                  </a:lnTo>
                  <a:close/>
                  <a:moveTo>
                    <a:pt x="617" y="0"/>
                  </a:moveTo>
                  <a:lnTo>
                    <a:pt x="610" y="2"/>
                  </a:lnTo>
                  <a:lnTo>
                    <a:pt x="614" y="19"/>
                  </a:lnTo>
                  <a:lnTo>
                    <a:pt x="621" y="17"/>
                  </a:lnTo>
                  <a:lnTo>
                    <a:pt x="617" y="0"/>
                  </a:lnTo>
                  <a:lnTo>
                    <a:pt x="617" y="0"/>
                  </a:lnTo>
                  <a:close/>
                  <a:moveTo>
                    <a:pt x="558" y="21"/>
                  </a:moveTo>
                  <a:lnTo>
                    <a:pt x="565" y="38"/>
                  </a:lnTo>
                  <a:lnTo>
                    <a:pt x="548" y="43"/>
                  </a:lnTo>
                  <a:lnTo>
                    <a:pt x="541" y="26"/>
                  </a:lnTo>
                  <a:lnTo>
                    <a:pt x="558" y="21"/>
                  </a:lnTo>
                  <a:lnTo>
                    <a:pt x="558" y="21"/>
                  </a:lnTo>
                  <a:close/>
                  <a:moveTo>
                    <a:pt x="492" y="45"/>
                  </a:moveTo>
                  <a:lnTo>
                    <a:pt x="496" y="62"/>
                  </a:lnTo>
                  <a:lnTo>
                    <a:pt x="480" y="69"/>
                  </a:lnTo>
                  <a:lnTo>
                    <a:pt x="475" y="52"/>
                  </a:lnTo>
                  <a:lnTo>
                    <a:pt x="492" y="45"/>
                  </a:lnTo>
                  <a:lnTo>
                    <a:pt x="492" y="45"/>
                  </a:lnTo>
                  <a:close/>
                  <a:moveTo>
                    <a:pt x="423" y="71"/>
                  </a:moveTo>
                  <a:lnTo>
                    <a:pt x="430" y="87"/>
                  </a:lnTo>
                  <a:lnTo>
                    <a:pt x="414" y="92"/>
                  </a:lnTo>
                  <a:lnTo>
                    <a:pt x="407" y="76"/>
                  </a:lnTo>
                  <a:lnTo>
                    <a:pt x="423" y="71"/>
                  </a:lnTo>
                  <a:lnTo>
                    <a:pt x="423" y="71"/>
                  </a:lnTo>
                  <a:close/>
                  <a:moveTo>
                    <a:pt x="355" y="95"/>
                  </a:moveTo>
                  <a:lnTo>
                    <a:pt x="362" y="111"/>
                  </a:lnTo>
                  <a:lnTo>
                    <a:pt x="345" y="118"/>
                  </a:lnTo>
                  <a:lnTo>
                    <a:pt x="338" y="102"/>
                  </a:lnTo>
                  <a:lnTo>
                    <a:pt x="355" y="95"/>
                  </a:lnTo>
                  <a:lnTo>
                    <a:pt x="355" y="95"/>
                  </a:lnTo>
                  <a:close/>
                  <a:moveTo>
                    <a:pt x="288" y="121"/>
                  </a:moveTo>
                  <a:lnTo>
                    <a:pt x="293" y="137"/>
                  </a:lnTo>
                  <a:lnTo>
                    <a:pt x="277" y="142"/>
                  </a:lnTo>
                  <a:lnTo>
                    <a:pt x="272" y="125"/>
                  </a:lnTo>
                  <a:lnTo>
                    <a:pt x="288" y="121"/>
                  </a:lnTo>
                  <a:lnTo>
                    <a:pt x="288" y="121"/>
                  </a:lnTo>
                  <a:close/>
                  <a:moveTo>
                    <a:pt x="220" y="144"/>
                  </a:moveTo>
                  <a:lnTo>
                    <a:pt x="227" y="161"/>
                  </a:lnTo>
                  <a:lnTo>
                    <a:pt x="210" y="168"/>
                  </a:lnTo>
                  <a:lnTo>
                    <a:pt x="203" y="151"/>
                  </a:lnTo>
                  <a:lnTo>
                    <a:pt x="220" y="144"/>
                  </a:lnTo>
                  <a:lnTo>
                    <a:pt x="220" y="144"/>
                  </a:lnTo>
                  <a:close/>
                  <a:moveTo>
                    <a:pt x="154" y="170"/>
                  </a:moveTo>
                  <a:lnTo>
                    <a:pt x="159" y="187"/>
                  </a:lnTo>
                  <a:lnTo>
                    <a:pt x="142" y="194"/>
                  </a:lnTo>
                  <a:lnTo>
                    <a:pt x="137" y="175"/>
                  </a:lnTo>
                  <a:lnTo>
                    <a:pt x="154" y="170"/>
                  </a:lnTo>
                  <a:lnTo>
                    <a:pt x="154" y="170"/>
                  </a:lnTo>
                  <a:close/>
                  <a:moveTo>
                    <a:pt x="85" y="194"/>
                  </a:moveTo>
                  <a:lnTo>
                    <a:pt x="92" y="210"/>
                  </a:lnTo>
                  <a:lnTo>
                    <a:pt x="76" y="217"/>
                  </a:lnTo>
                  <a:lnTo>
                    <a:pt x="69" y="201"/>
                  </a:lnTo>
                  <a:lnTo>
                    <a:pt x="85"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538"/>
            <p:cNvSpPr>
              <a:spLocks noEditPoints="1"/>
            </p:cNvSpPr>
            <p:nvPr/>
          </p:nvSpPr>
          <p:spPr bwMode="auto">
            <a:xfrm>
              <a:off x="6316663" y="1082675"/>
              <a:ext cx="1384300" cy="269875"/>
            </a:xfrm>
            <a:custGeom>
              <a:avLst/>
              <a:gdLst>
                <a:gd name="T0" fmla="*/ 851 w 872"/>
                <a:gd name="T1" fmla="*/ 2 h 170"/>
                <a:gd name="T2" fmla="*/ 872 w 872"/>
                <a:gd name="T3" fmla="*/ 19 h 170"/>
                <a:gd name="T4" fmla="*/ 853 w 872"/>
                <a:gd name="T5" fmla="*/ 21 h 170"/>
                <a:gd name="T6" fmla="*/ 0 w 872"/>
                <a:gd name="T7" fmla="*/ 154 h 170"/>
                <a:gd name="T8" fmla="*/ 22 w 872"/>
                <a:gd name="T9" fmla="*/ 168 h 170"/>
                <a:gd name="T10" fmla="*/ 3 w 872"/>
                <a:gd name="T11" fmla="*/ 170 h 170"/>
                <a:gd name="T12" fmla="*/ 71 w 872"/>
                <a:gd name="T13" fmla="*/ 142 h 170"/>
                <a:gd name="T14" fmla="*/ 92 w 872"/>
                <a:gd name="T15" fmla="*/ 156 h 170"/>
                <a:gd name="T16" fmla="*/ 74 w 872"/>
                <a:gd name="T17" fmla="*/ 158 h 170"/>
                <a:gd name="T18" fmla="*/ 142 w 872"/>
                <a:gd name="T19" fmla="*/ 128 h 170"/>
                <a:gd name="T20" fmla="*/ 163 w 872"/>
                <a:gd name="T21" fmla="*/ 142 h 170"/>
                <a:gd name="T22" fmla="*/ 144 w 872"/>
                <a:gd name="T23" fmla="*/ 147 h 170"/>
                <a:gd name="T24" fmla="*/ 213 w 872"/>
                <a:gd name="T25" fmla="*/ 116 h 170"/>
                <a:gd name="T26" fmla="*/ 234 w 872"/>
                <a:gd name="T27" fmla="*/ 130 h 170"/>
                <a:gd name="T28" fmla="*/ 215 w 872"/>
                <a:gd name="T29" fmla="*/ 132 h 170"/>
                <a:gd name="T30" fmla="*/ 284 w 872"/>
                <a:gd name="T31" fmla="*/ 104 h 170"/>
                <a:gd name="T32" fmla="*/ 305 w 872"/>
                <a:gd name="T33" fmla="*/ 118 h 170"/>
                <a:gd name="T34" fmla="*/ 286 w 872"/>
                <a:gd name="T35" fmla="*/ 121 h 170"/>
                <a:gd name="T36" fmla="*/ 355 w 872"/>
                <a:gd name="T37" fmla="*/ 90 h 170"/>
                <a:gd name="T38" fmla="*/ 376 w 872"/>
                <a:gd name="T39" fmla="*/ 106 h 170"/>
                <a:gd name="T40" fmla="*/ 357 w 872"/>
                <a:gd name="T41" fmla="*/ 109 h 170"/>
                <a:gd name="T42" fmla="*/ 425 w 872"/>
                <a:gd name="T43" fmla="*/ 78 h 170"/>
                <a:gd name="T44" fmla="*/ 447 w 872"/>
                <a:gd name="T45" fmla="*/ 92 h 170"/>
                <a:gd name="T46" fmla="*/ 428 w 872"/>
                <a:gd name="T47" fmla="*/ 97 h 170"/>
                <a:gd name="T48" fmla="*/ 496 w 872"/>
                <a:gd name="T49" fmla="*/ 66 h 170"/>
                <a:gd name="T50" fmla="*/ 518 w 872"/>
                <a:gd name="T51" fmla="*/ 80 h 170"/>
                <a:gd name="T52" fmla="*/ 499 w 872"/>
                <a:gd name="T53" fmla="*/ 83 h 170"/>
                <a:gd name="T54" fmla="*/ 567 w 872"/>
                <a:gd name="T55" fmla="*/ 54 h 170"/>
                <a:gd name="T56" fmla="*/ 588 w 872"/>
                <a:gd name="T57" fmla="*/ 69 h 170"/>
                <a:gd name="T58" fmla="*/ 570 w 872"/>
                <a:gd name="T59" fmla="*/ 71 h 170"/>
                <a:gd name="T60" fmla="*/ 638 w 872"/>
                <a:gd name="T61" fmla="*/ 40 h 170"/>
                <a:gd name="T62" fmla="*/ 659 w 872"/>
                <a:gd name="T63" fmla="*/ 54 h 170"/>
                <a:gd name="T64" fmla="*/ 640 w 872"/>
                <a:gd name="T65" fmla="*/ 59 h 170"/>
                <a:gd name="T66" fmla="*/ 709 w 872"/>
                <a:gd name="T67" fmla="*/ 28 h 170"/>
                <a:gd name="T68" fmla="*/ 730 w 872"/>
                <a:gd name="T69" fmla="*/ 43 h 170"/>
                <a:gd name="T70" fmla="*/ 711 w 872"/>
                <a:gd name="T71" fmla="*/ 47 h 170"/>
                <a:gd name="T72" fmla="*/ 780 w 872"/>
                <a:gd name="T73" fmla="*/ 17 h 170"/>
                <a:gd name="T74" fmla="*/ 801 w 872"/>
                <a:gd name="T75" fmla="*/ 3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2" h="170">
                  <a:moveTo>
                    <a:pt x="853" y="21"/>
                  </a:moveTo>
                  <a:lnTo>
                    <a:pt x="851" y="2"/>
                  </a:lnTo>
                  <a:lnTo>
                    <a:pt x="870" y="0"/>
                  </a:lnTo>
                  <a:lnTo>
                    <a:pt x="872" y="19"/>
                  </a:lnTo>
                  <a:lnTo>
                    <a:pt x="853" y="21"/>
                  </a:lnTo>
                  <a:lnTo>
                    <a:pt x="853" y="21"/>
                  </a:lnTo>
                  <a:close/>
                  <a:moveTo>
                    <a:pt x="3" y="170"/>
                  </a:moveTo>
                  <a:lnTo>
                    <a:pt x="0" y="154"/>
                  </a:lnTo>
                  <a:lnTo>
                    <a:pt x="17" y="149"/>
                  </a:lnTo>
                  <a:lnTo>
                    <a:pt x="22" y="168"/>
                  </a:lnTo>
                  <a:lnTo>
                    <a:pt x="3" y="170"/>
                  </a:lnTo>
                  <a:lnTo>
                    <a:pt x="3" y="170"/>
                  </a:lnTo>
                  <a:close/>
                  <a:moveTo>
                    <a:pt x="74" y="158"/>
                  </a:moveTo>
                  <a:lnTo>
                    <a:pt x="71" y="142"/>
                  </a:lnTo>
                  <a:lnTo>
                    <a:pt x="88" y="137"/>
                  </a:lnTo>
                  <a:lnTo>
                    <a:pt x="92" y="156"/>
                  </a:lnTo>
                  <a:lnTo>
                    <a:pt x="74" y="158"/>
                  </a:lnTo>
                  <a:lnTo>
                    <a:pt x="74" y="158"/>
                  </a:lnTo>
                  <a:close/>
                  <a:moveTo>
                    <a:pt x="144" y="147"/>
                  </a:moveTo>
                  <a:lnTo>
                    <a:pt x="142" y="128"/>
                  </a:lnTo>
                  <a:lnTo>
                    <a:pt x="159" y="125"/>
                  </a:lnTo>
                  <a:lnTo>
                    <a:pt x="163" y="142"/>
                  </a:lnTo>
                  <a:lnTo>
                    <a:pt x="144" y="147"/>
                  </a:lnTo>
                  <a:lnTo>
                    <a:pt x="144" y="147"/>
                  </a:lnTo>
                  <a:close/>
                  <a:moveTo>
                    <a:pt x="215" y="132"/>
                  </a:moveTo>
                  <a:lnTo>
                    <a:pt x="213" y="116"/>
                  </a:lnTo>
                  <a:lnTo>
                    <a:pt x="229" y="113"/>
                  </a:lnTo>
                  <a:lnTo>
                    <a:pt x="234" y="130"/>
                  </a:lnTo>
                  <a:lnTo>
                    <a:pt x="215" y="132"/>
                  </a:lnTo>
                  <a:lnTo>
                    <a:pt x="215" y="132"/>
                  </a:lnTo>
                  <a:close/>
                  <a:moveTo>
                    <a:pt x="286" y="121"/>
                  </a:moveTo>
                  <a:lnTo>
                    <a:pt x="284" y="104"/>
                  </a:lnTo>
                  <a:lnTo>
                    <a:pt x="300" y="99"/>
                  </a:lnTo>
                  <a:lnTo>
                    <a:pt x="305" y="118"/>
                  </a:lnTo>
                  <a:lnTo>
                    <a:pt x="286" y="121"/>
                  </a:lnTo>
                  <a:lnTo>
                    <a:pt x="286" y="121"/>
                  </a:lnTo>
                  <a:close/>
                  <a:moveTo>
                    <a:pt x="357" y="109"/>
                  </a:moveTo>
                  <a:lnTo>
                    <a:pt x="355" y="90"/>
                  </a:lnTo>
                  <a:lnTo>
                    <a:pt x="371" y="87"/>
                  </a:lnTo>
                  <a:lnTo>
                    <a:pt x="376" y="106"/>
                  </a:lnTo>
                  <a:lnTo>
                    <a:pt x="357" y="109"/>
                  </a:lnTo>
                  <a:lnTo>
                    <a:pt x="357" y="109"/>
                  </a:lnTo>
                  <a:close/>
                  <a:moveTo>
                    <a:pt x="428" y="97"/>
                  </a:moveTo>
                  <a:lnTo>
                    <a:pt x="425" y="78"/>
                  </a:lnTo>
                  <a:lnTo>
                    <a:pt x="442" y="76"/>
                  </a:lnTo>
                  <a:lnTo>
                    <a:pt x="447" y="92"/>
                  </a:lnTo>
                  <a:lnTo>
                    <a:pt x="428" y="97"/>
                  </a:lnTo>
                  <a:lnTo>
                    <a:pt x="428" y="97"/>
                  </a:lnTo>
                  <a:close/>
                  <a:moveTo>
                    <a:pt x="499" y="83"/>
                  </a:moveTo>
                  <a:lnTo>
                    <a:pt x="496" y="66"/>
                  </a:lnTo>
                  <a:lnTo>
                    <a:pt x="513" y="64"/>
                  </a:lnTo>
                  <a:lnTo>
                    <a:pt x="518" y="80"/>
                  </a:lnTo>
                  <a:lnTo>
                    <a:pt x="499" y="83"/>
                  </a:lnTo>
                  <a:lnTo>
                    <a:pt x="499" y="83"/>
                  </a:lnTo>
                  <a:close/>
                  <a:moveTo>
                    <a:pt x="570" y="71"/>
                  </a:moveTo>
                  <a:lnTo>
                    <a:pt x="567" y="54"/>
                  </a:lnTo>
                  <a:lnTo>
                    <a:pt x="584" y="50"/>
                  </a:lnTo>
                  <a:lnTo>
                    <a:pt x="588" y="69"/>
                  </a:lnTo>
                  <a:lnTo>
                    <a:pt x="570" y="71"/>
                  </a:lnTo>
                  <a:lnTo>
                    <a:pt x="570" y="71"/>
                  </a:lnTo>
                  <a:close/>
                  <a:moveTo>
                    <a:pt x="640" y="59"/>
                  </a:moveTo>
                  <a:lnTo>
                    <a:pt x="638" y="40"/>
                  </a:lnTo>
                  <a:lnTo>
                    <a:pt x="655" y="38"/>
                  </a:lnTo>
                  <a:lnTo>
                    <a:pt x="659" y="54"/>
                  </a:lnTo>
                  <a:lnTo>
                    <a:pt x="640" y="59"/>
                  </a:lnTo>
                  <a:lnTo>
                    <a:pt x="640" y="59"/>
                  </a:lnTo>
                  <a:close/>
                  <a:moveTo>
                    <a:pt x="711" y="47"/>
                  </a:moveTo>
                  <a:lnTo>
                    <a:pt x="709" y="28"/>
                  </a:lnTo>
                  <a:lnTo>
                    <a:pt x="725" y="26"/>
                  </a:lnTo>
                  <a:lnTo>
                    <a:pt x="730" y="43"/>
                  </a:lnTo>
                  <a:lnTo>
                    <a:pt x="711" y="47"/>
                  </a:lnTo>
                  <a:lnTo>
                    <a:pt x="711" y="47"/>
                  </a:lnTo>
                  <a:close/>
                  <a:moveTo>
                    <a:pt x="782" y="33"/>
                  </a:moveTo>
                  <a:lnTo>
                    <a:pt x="780" y="17"/>
                  </a:lnTo>
                  <a:lnTo>
                    <a:pt x="799" y="12"/>
                  </a:lnTo>
                  <a:lnTo>
                    <a:pt x="801" y="31"/>
                  </a:lnTo>
                  <a:lnTo>
                    <a:pt x="78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539"/>
            <p:cNvSpPr>
              <a:spLocks noEditPoints="1"/>
            </p:cNvSpPr>
            <p:nvPr/>
          </p:nvSpPr>
          <p:spPr bwMode="auto">
            <a:xfrm>
              <a:off x="4498975" y="1082675"/>
              <a:ext cx="1728788" cy="280988"/>
            </a:xfrm>
            <a:custGeom>
              <a:avLst/>
              <a:gdLst>
                <a:gd name="T0" fmla="*/ 16 w 1089"/>
                <a:gd name="T1" fmla="*/ 21 h 177"/>
                <a:gd name="T2" fmla="*/ 2 w 1089"/>
                <a:gd name="T3" fmla="*/ 0 h 177"/>
                <a:gd name="T4" fmla="*/ 21 w 1089"/>
                <a:gd name="T5" fmla="*/ 2 h 177"/>
                <a:gd name="T6" fmla="*/ 1086 w 1089"/>
                <a:gd name="T7" fmla="*/ 177 h 177"/>
                <a:gd name="T8" fmla="*/ 1070 w 1089"/>
                <a:gd name="T9" fmla="*/ 158 h 177"/>
                <a:gd name="T10" fmla="*/ 1089 w 1089"/>
                <a:gd name="T11" fmla="*/ 161 h 177"/>
                <a:gd name="T12" fmla="*/ 1015 w 1089"/>
                <a:gd name="T13" fmla="*/ 168 h 177"/>
                <a:gd name="T14" fmla="*/ 999 w 1089"/>
                <a:gd name="T15" fmla="*/ 147 h 177"/>
                <a:gd name="T16" fmla="*/ 1018 w 1089"/>
                <a:gd name="T17" fmla="*/ 149 h 177"/>
                <a:gd name="T18" fmla="*/ 942 w 1089"/>
                <a:gd name="T19" fmla="*/ 156 h 177"/>
                <a:gd name="T20" fmla="*/ 928 w 1089"/>
                <a:gd name="T21" fmla="*/ 137 h 177"/>
                <a:gd name="T22" fmla="*/ 947 w 1089"/>
                <a:gd name="T23" fmla="*/ 139 h 177"/>
                <a:gd name="T24" fmla="*/ 871 w 1089"/>
                <a:gd name="T25" fmla="*/ 147 h 177"/>
                <a:gd name="T26" fmla="*/ 857 w 1089"/>
                <a:gd name="T27" fmla="*/ 125 h 177"/>
                <a:gd name="T28" fmla="*/ 874 w 1089"/>
                <a:gd name="T29" fmla="*/ 128 h 177"/>
                <a:gd name="T30" fmla="*/ 800 w 1089"/>
                <a:gd name="T31" fmla="*/ 137 h 177"/>
                <a:gd name="T32" fmla="*/ 786 w 1089"/>
                <a:gd name="T33" fmla="*/ 116 h 177"/>
                <a:gd name="T34" fmla="*/ 803 w 1089"/>
                <a:gd name="T35" fmla="*/ 118 h 177"/>
                <a:gd name="T36" fmla="*/ 730 w 1089"/>
                <a:gd name="T37" fmla="*/ 125 h 177"/>
                <a:gd name="T38" fmla="*/ 715 w 1089"/>
                <a:gd name="T39" fmla="*/ 104 h 177"/>
                <a:gd name="T40" fmla="*/ 732 w 1089"/>
                <a:gd name="T41" fmla="*/ 109 h 177"/>
                <a:gd name="T42" fmla="*/ 659 w 1089"/>
                <a:gd name="T43" fmla="*/ 116 h 177"/>
                <a:gd name="T44" fmla="*/ 642 w 1089"/>
                <a:gd name="T45" fmla="*/ 95 h 177"/>
                <a:gd name="T46" fmla="*/ 661 w 1089"/>
                <a:gd name="T47" fmla="*/ 97 h 177"/>
                <a:gd name="T48" fmla="*/ 588 w 1089"/>
                <a:gd name="T49" fmla="*/ 104 h 177"/>
                <a:gd name="T50" fmla="*/ 571 w 1089"/>
                <a:gd name="T51" fmla="*/ 85 h 177"/>
                <a:gd name="T52" fmla="*/ 590 w 1089"/>
                <a:gd name="T53" fmla="*/ 87 h 177"/>
                <a:gd name="T54" fmla="*/ 517 w 1089"/>
                <a:gd name="T55" fmla="*/ 95 h 177"/>
                <a:gd name="T56" fmla="*/ 501 w 1089"/>
                <a:gd name="T57" fmla="*/ 73 h 177"/>
                <a:gd name="T58" fmla="*/ 519 w 1089"/>
                <a:gd name="T59" fmla="*/ 76 h 177"/>
                <a:gd name="T60" fmla="*/ 444 w 1089"/>
                <a:gd name="T61" fmla="*/ 83 h 177"/>
                <a:gd name="T62" fmla="*/ 430 w 1089"/>
                <a:gd name="T63" fmla="*/ 64 h 177"/>
                <a:gd name="T64" fmla="*/ 449 w 1089"/>
                <a:gd name="T65" fmla="*/ 66 h 177"/>
                <a:gd name="T66" fmla="*/ 373 w 1089"/>
                <a:gd name="T67" fmla="*/ 73 h 177"/>
                <a:gd name="T68" fmla="*/ 359 w 1089"/>
                <a:gd name="T69" fmla="*/ 52 h 177"/>
                <a:gd name="T70" fmla="*/ 375 w 1089"/>
                <a:gd name="T71" fmla="*/ 54 h 177"/>
                <a:gd name="T72" fmla="*/ 302 w 1089"/>
                <a:gd name="T73" fmla="*/ 64 h 177"/>
                <a:gd name="T74" fmla="*/ 288 w 1089"/>
                <a:gd name="T75" fmla="*/ 43 h 177"/>
                <a:gd name="T76" fmla="*/ 304 w 1089"/>
                <a:gd name="T77" fmla="*/ 45 h 177"/>
                <a:gd name="T78" fmla="*/ 231 w 1089"/>
                <a:gd name="T79" fmla="*/ 52 h 177"/>
                <a:gd name="T80" fmla="*/ 217 w 1089"/>
                <a:gd name="T81" fmla="*/ 31 h 177"/>
                <a:gd name="T82" fmla="*/ 234 w 1089"/>
                <a:gd name="T83" fmla="*/ 36 h 177"/>
                <a:gd name="T84" fmla="*/ 160 w 1089"/>
                <a:gd name="T85" fmla="*/ 43 h 177"/>
                <a:gd name="T86" fmla="*/ 144 w 1089"/>
                <a:gd name="T87" fmla="*/ 21 h 177"/>
                <a:gd name="T88" fmla="*/ 163 w 1089"/>
                <a:gd name="T89" fmla="*/ 24 h 177"/>
                <a:gd name="T90" fmla="*/ 90 w 1089"/>
                <a:gd name="T91" fmla="*/ 31 h 177"/>
                <a:gd name="T92" fmla="*/ 73 w 1089"/>
                <a:gd name="T93" fmla="*/ 1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9" h="177">
                  <a:moveTo>
                    <a:pt x="21" y="2"/>
                  </a:moveTo>
                  <a:lnTo>
                    <a:pt x="16" y="21"/>
                  </a:lnTo>
                  <a:lnTo>
                    <a:pt x="0" y="19"/>
                  </a:lnTo>
                  <a:lnTo>
                    <a:pt x="2" y="0"/>
                  </a:lnTo>
                  <a:lnTo>
                    <a:pt x="21" y="2"/>
                  </a:lnTo>
                  <a:lnTo>
                    <a:pt x="21" y="2"/>
                  </a:lnTo>
                  <a:close/>
                  <a:moveTo>
                    <a:pt x="1089" y="161"/>
                  </a:moveTo>
                  <a:lnTo>
                    <a:pt x="1086" y="177"/>
                  </a:lnTo>
                  <a:lnTo>
                    <a:pt x="1067" y="175"/>
                  </a:lnTo>
                  <a:lnTo>
                    <a:pt x="1070" y="158"/>
                  </a:lnTo>
                  <a:lnTo>
                    <a:pt x="1089" y="161"/>
                  </a:lnTo>
                  <a:lnTo>
                    <a:pt x="1089" y="161"/>
                  </a:lnTo>
                  <a:close/>
                  <a:moveTo>
                    <a:pt x="1018" y="149"/>
                  </a:moveTo>
                  <a:lnTo>
                    <a:pt x="1015" y="168"/>
                  </a:lnTo>
                  <a:lnTo>
                    <a:pt x="997" y="165"/>
                  </a:lnTo>
                  <a:lnTo>
                    <a:pt x="999" y="147"/>
                  </a:lnTo>
                  <a:lnTo>
                    <a:pt x="1018" y="149"/>
                  </a:lnTo>
                  <a:lnTo>
                    <a:pt x="1018" y="149"/>
                  </a:lnTo>
                  <a:close/>
                  <a:moveTo>
                    <a:pt x="947" y="139"/>
                  </a:moveTo>
                  <a:lnTo>
                    <a:pt x="942" y="156"/>
                  </a:lnTo>
                  <a:lnTo>
                    <a:pt x="926" y="154"/>
                  </a:lnTo>
                  <a:lnTo>
                    <a:pt x="928" y="137"/>
                  </a:lnTo>
                  <a:lnTo>
                    <a:pt x="947" y="139"/>
                  </a:lnTo>
                  <a:lnTo>
                    <a:pt x="947" y="139"/>
                  </a:lnTo>
                  <a:close/>
                  <a:moveTo>
                    <a:pt x="874" y="128"/>
                  </a:moveTo>
                  <a:lnTo>
                    <a:pt x="871" y="147"/>
                  </a:lnTo>
                  <a:lnTo>
                    <a:pt x="855" y="144"/>
                  </a:lnTo>
                  <a:lnTo>
                    <a:pt x="857" y="125"/>
                  </a:lnTo>
                  <a:lnTo>
                    <a:pt x="874" y="128"/>
                  </a:lnTo>
                  <a:lnTo>
                    <a:pt x="874" y="128"/>
                  </a:lnTo>
                  <a:close/>
                  <a:moveTo>
                    <a:pt x="803" y="118"/>
                  </a:moveTo>
                  <a:lnTo>
                    <a:pt x="800" y="137"/>
                  </a:lnTo>
                  <a:lnTo>
                    <a:pt x="784" y="132"/>
                  </a:lnTo>
                  <a:lnTo>
                    <a:pt x="786" y="116"/>
                  </a:lnTo>
                  <a:lnTo>
                    <a:pt x="803" y="118"/>
                  </a:lnTo>
                  <a:lnTo>
                    <a:pt x="803" y="118"/>
                  </a:lnTo>
                  <a:close/>
                  <a:moveTo>
                    <a:pt x="732" y="109"/>
                  </a:moveTo>
                  <a:lnTo>
                    <a:pt x="730" y="125"/>
                  </a:lnTo>
                  <a:lnTo>
                    <a:pt x="711" y="123"/>
                  </a:lnTo>
                  <a:lnTo>
                    <a:pt x="715" y="104"/>
                  </a:lnTo>
                  <a:lnTo>
                    <a:pt x="732" y="109"/>
                  </a:lnTo>
                  <a:lnTo>
                    <a:pt x="732" y="109"/>
                  </a:lnTo>
                  <a:close/>
                  <a:moveTo>
                    <a:pt x="661" y="97"/>
                  </a:moveTo>
                  <a:lnTo>
                    <a:pt x="659" y="116"/>
                  </a:lnTo>
                  <a:lnTo>
                    <a:pt x="640" y="113"/>
                  </a:lnTo>
                  <a:lnTo>
                    <a:pt x="642" y="95"/>
                  </a:lnTo>
                  <a:lnTo>
                    <a:pt x="661" y="97"/>
                  </a:lnTo>
                  <a:lnTo>
                    <a:pt x="661" y="97"/>
                  </a:lnTo>
                  <a:close/>
                  <a:moveTo>
                    <a:pt x="590" y="87"/>
                  </a:moveTo>
                  <a:lnTo>
                    <a:pt x="588" y="104"/>
                  </a:lnTo>
                  <a:lnTo>
                    <a:pt x="569" y="102"/>
                  </a:lnTo>
                  <a:lnTo>
                    <a:pt x="571" y="85"/>
                  </a:lnTo>
                  <a:lnTo>
                    <a:pt x="590" y="87"/>
                  </a:lnTo>
                  <a:lnTo>
                    <a:pt x="590" y="87"/>
                  </a:lnTo>
                  <a:close/>
                  <a:moveTo>
                    <a:pt x="519" y="76"/>
                  </a:moveTo>
                  <a:lnTo>
                    <a:pt x="517" y="95"/>
                  </a:lnTo>
                  <a:lnTo>
                    <a:pt x="498" y="92"/>
                  </a:lnTo>
                  <a:lnTo>
                    <a:pt x="501" y="73"/>
                  </a:lnTo>
                  <a:lnTo>
                    <a:pt x="519" y="76"/>
                  </a:lnTo>
                  <a:lnTo>
                    <a:pt x="519" y="76"/>
                  </a:lnTo>
                  <a:close/>
                  <a:moveTo>
                    <a:pt x="449" y="66"/>
                  </a:moveTo>
                  <a:lnTo>
                    <a:pt x="444" y="83"/>
                  </a:lnTo>
                  <a:lnTo>
                    <a:pt x="427" y="80"/>
                  </a:lnTo>
                  <a:lnTo>
                    <a:pt x="430" y="64"/>
                  </a:lnTo>
                  <a:lnTo>
                    <a:pt x="449" y="66"/>
                  </a:lnTo>
                  <a:lnTo>
                    <a:pt x="449" y="66"/>
                  </a:lnTo>
                  <a:close/>
                  <a:moveTo>
                    <a:pt x="375" y="54"/>
                  </a:moveTo>
                  <a:lnTo>
                    <a:pt x="373" y="73"/>
                  </a:lnTo>
                  <a:lnTo>
                    <a:pt x="356" y="71"/>
                  </a:lnTo>
                  <a:lnTo>
                    <a:pt x="359" y="52"/>
                  </a:lnTo>
                  <a:lnTo>
                    <a:pt x="375" y="54"/>
                  </a:lnTo>
                  <a:lnTo>
                    <a:pt x="375" y="54"/>
                  </a:lnTo>
                  <a:close/>
                  <a:moveTo>
                    <a:pt x="304" y="45"/>
                  </a:moveTo>
                  <a:lnTo>
                    <a:pt x="302" y="64"/>
                  </a:lnTo>
                  <a:lnTo>
                    <a:pt x="286" y="59"/>
                  </a:lnTo>
                  <a:lnTo>
                    <a:pt x="288" y="43"/>
                  </a:lnTo>
                  <a:lnTo>
                    <a:pt x="304" y="45"/>
                  </a:lnTo>
                  <a:lnTo>
                    <a:pt x="304" y="45"/>
                  </a:lnTo>
                  <a:close/>
                  <a:moveTo>
                    <a:pt x="234" y="36"/>
                  </a:moveTo>
                  <a:lnTo>
                    <a:pt x="231" y="52"/>
                  </a:lnTo>
                  <a:lnTo>
                    <a:pt x="212" y="50"/>
                  </a:lnTo>
                  <a:lnTo>
                    <a:pt x="217" y="31"/>
                  </a:lnTo>
                  <a:lnTo>
                    <a:pt x="234" y="36"/>
                  </a:lnTo>
                  <a:lnTo>
                    <a:pt x="234" y="36"/>
                  </a:lnTo>
                  <a:close/>
                  <a:moveTo>
                    <a:pt x="163" y="24"/>
                  </a:moveTo>
                  <a:lnTo>
                    <a:pt x="160" y="43"/>
                  </a:lnTo>
                  <a:lnTo>
                    <a:pt x="141" y="40"/>
                  </a:lnTo>
                  <a:lnTo>
                    <a:pt x="144" y="21"/>
                  </a:lnTo>
                  <a:lnTo>
                    <a:pt x="163" y="24"/>
                  </a:lnTo>
                  <a:lnTo>
                    <a:pt x="163" y="24"/>
                  </a:lnTo>
                  <a:close/>
                  <a:moveTo>
                    <a:pt x="92" y="14"/>
                  </a:moveTo>
                  <a:lnTo>
                    <a:pt x="90" y="31"/>
                  </a:lnTo>
                  <a:lnTo>
                    <a:pt x="71" y="28"/>
                  </a:lnTo>
                  <a:lnTo>
                    <a:pt x="73" y="12"/>
                  </a:lnTo>
                  <a:lnTo>
                    <a:pt x="9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540"/>
            <p:cNvSpPr>
              <a:spLocks noEditPoints="1"/>
            </p:cNvSpPr>
            <p:nvPr/>
          </p:nvSpPr>
          <p:spPr bwMode="auto">
            <a:xfrm>
              <a:off x="7685088" y="1090613"/>
              <a:ext cx="739775" cy="1219200"/>
            </a:xfrm>
            <a:custGeom>
              <a:avLst/>
              <a:gdLst>
                <a:gd name="T0" fmla="*/ 10 w 466"/>
                <a:gd name="T1" fmla="*/ 23 h 768"/>
                <a:gd name="T2" fmla="*/ 15 w 466"/>
                <a:gd name="T3" fmla="*/ 0 h 768"/>
                <a:gd name="T4" fmla="*/ 24 w 466"/>
                <a:gd name="T5" fmla="*/ 16 h 768"/>
                <a:gd name="T6" fmla="*/ 449 w 466"/>
                <a:gd name="T7" fmla="*/ 768 h 768"/>
                <a:gd name="T8" fmla="*/ 456 w 466"/>
                <a:gd name="T9" fmla="*/ 744 h 768"/>
                <a:gd name="T10" fmla="*/ 466 w 466"/>
                <a:gd name="T11" fmla="*/ 758 h 768"/>
                <a:gd name="T12" fmla="*/ 414 w 466"/>
                <a:gd name="T13" fmla="*/ 706 h 768"/>
                <a:gd name="T14" fmla="*/ 419 w 466"/>
                <a:gd name="T15" fmla="*/ 680 h 768"/>
                <a:gd name="T16" fmla="*/ 428 w 466"/>
                <a:gd name="T17" fmla="*/ 697 h 768"/>
                <a:gd name="T18" fmla="*/ 376 w 466"/>
                <a:gd name="T19" fmla="*/ 645 h 768"/>
                <a:gd name="T20" fmla="*/ 383 w 466"/>
                <a:gd name="T21" fmla="*/ 619 h 768"/>
                <a:gd name="T22" fmla="*/ 393 w 466"/>
                <a:gd name="T23" fmla="*/ 635 h 768"/>
                <a:gd name="T24" fmla="*/ 341 w 466"/>
                <a:gd name="T25" fmla="*/ 581 h 768"/>
                <a:gd name="T26" fmla="*/ 345 w 466"/>
                <a:gd name="T27" fmla="*/ 557 h 768"/>
                <a:gd name="T28" fmla="*/ 355 w 466"/>
                <a:gd name="T29" fmla="*/ 571 h 768"/>
                <a:gd name="T30" fmla="*/ 303 w 466"/>
                <a:gd name="T31" fmla="*/ 519 h 768"/>
                <a:gd name="T32" fmla="*/ 310 w 466"/>
                <a:gd name="T33" fmla="*/ 496 h 768"/>
                <a:gd name="T34" fmla="*/ 319 w 466"/>
                <a:gd name="T35" fmla="*/ 510 h 768"/>
                <a:gd name="T36" fmla="*/ 267 w 466"/>
                <a:gd name="T37" fmla="*/ 458 h 768"/>
                <a:gd name="T38" fmla="*/ 272 w 466"/>
                <a:gd name="T39" fmla="*/ 432 h 768"/>
                <a:gd name="T40" fmla="*/ 282 w 466"/>
                <a:gd name="T41" fmla="*/ 449 h 768"/>
                <a:gd name="T42" fmla="*/ 230 w 466"/>
                <a:gd name="T43" fmla="*/ 397 h 768"/>
                <a:gd name="T44" fmla="*/ 237 w 466"/>
                <a:gd name="T45" fmla="*/ 371 h 768"/>
                <a:gd name="T46" fmla="*/ 246 w 466"/>
                <a:gd name="T47" fmla="*/ 387 h 768"/>
                <a:gd name="T48" fmla="*/ 194 w 466"/>
                <a:gd name="T49" fmla="*/ 333 h 768"/>
                <a:gd name="T50" fmla="*/ 199 w 466"/>
                <a:gd name="T51" fmla="*/ 309 h 768"/>
                <a:gd name="T52" fmla="*/ 208 w 466"/>
                <a:gd name="T53" fmla="*/ 326 h 768"/>
                <a:gd name="T54" fmla="*/ 156 w 466"/>
                <a:gd name="T55" fmla="*/ 271 h 768"/>
                <a:gd name="T56" fmla="*/ 163 w 466"/>
                <a:gd name="T57" fmla="*/ 248 h 768"/>
                <a:gd name="T58" fmla="*/ 173 w 466"/>
                <a:gd name="T59" fmla="*/ 262 h 768"/>
                <a:gd name="T60" fmla="*/ 119 w 466"/>
                <a:gd name="T61" fmla="*/ 210 h 768"/>
                <a:gd name="T62" fmla="*/ 126 w 466"/>
                <a:gd name="T63" fmla="*/ 186 h 768"/>
                <a:gd name="T64" fmla="*/ 135 w 466"/>
                <a:gd name="T65" fmla="*/ 201 h 768"/>
                <a:gd name="T66" fmla="*/ 83 w 466"/>
                <a:gd name="T67" fmla="*/ 149 h 768"/>
                <a:gd name="T68" fmla="*/ 90 w 466"/>
                <a:gd name="T69" fmla="*/ 123 h 768"/>
                <a:gd name="T70" fmla="*/ 97 w 466"/>
                <a:gd name="T71" fmla="*/ 139 h 768"/>
                <a:gd name="T72" fmla="*/ 45 w 466"/>
                <a:gd name="T73" fmla="*/ 87 h 768"/>
                <a:gd name="T74" fmla="*/ 52 w 466"/>
                <a:gd name="T75" fmla="*/ 61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768">
                  <a:moveTo>
                    <a:pt x="24" y="16"/>
                  </a:moveTo>
                  <a:lnTo>
                    <a:pt x="10" y="23"/>
                  </a:lnTo>
                  <a:lnTo>
                    <a:pt x="0" y="9"/>
                  </a:lnTo>
                  <a:lnTo>
                    <a:pt x="15" y="0"/>
                  </a:lnTo>
                  <a:lnTo>
                    <a:pt x="24" y="16"/>
                  </a:lnTo>
                  <a:lnTo>
                    <a:pt x="24" y="16"/>
                  </a:lnTo>
                  <a:close/>
                  <a:moveTo>
                    <a:pt x="466" y="758"/>
                  </a:moveTo>
                  <a:lnTo>
                    <a:pt x="449" y="768"/>
                  </a:lnTo>
                  <a:lnTo>
                    <a:pt x="440" y="751"/>
                  </a:lnTo>
                  <a:lnTo>
                    <a:pt x="456" y="744"/>
                  </a:lnTo>
                  <a:lnTo>
                    <a:pt x="466" y="758"/>
                  </a:lnTo>
                  <a:lnTo>
                    <a:pt x="466" y="758"/>
                  </a:lnTo>
                  <a:close/>
                  <a:moveTo>
                    <a:pt x="428" y="697"/>
                  </a:moveTo>
                  <a:lnTo>
                    <a:pt x="414" y="706"/>
                  </a:lnTo>
                  <a:lnTo>
                    <a:pt x="404" y="690"/>
                  </a:lnTo>
                  <a:lnTo>
                    <a:pt x="419" y="680"/>
                  </a:lnTo>
                  <a:lnTo>
                    <a:pt x="428" y="697"/>
                  </a:lnTo>
                  <a:lnTo>
                    <a:pt x="428" y="697"/>
                  </a:lnTo>
                  <a:close/>
                  <a:moveTo>
                    <a:pt x="393" y="635"/>
                  </a:moveTo>
                  <a:lnTo>
                    <a:pt x="376" y="645"/>
                  </a:lnTo>
                  <a:lnTo>
                    <a:pt x="367" y="628"/>
                  </a:lnTo>
                  <a:lnTo>
                    <a:pt x="383" y="619"/>
                  </a:lnTo>
                  <a:lnTo>
                    <a:pt x="393" y="635"/>
                  </a:lnTo>
                  <a:lnTo>
                    <a:pt x="393" y="635"/>
                  </a:lnTo>
                  <a:close/>
                  <a:moveTo>
                    <a:pt x="355" y="571"/>
                  </a:moveTo>
                  <a:lnTo>
                    <a:pt x="341" y="581"/>
                  </a:lnTo>
                  <a:lnTo>
                    <a:pt x="331" y="567"/>
                  </a:lnTo>
                  <a:lnTo>
                    <a:pt x="345" y="557"/>
                  </a:lnTo>
                  <a:lnTo>
                    <a:pt x="355" y="571"/>
                  </a:lnTo>
                  <a:lnTo>
                    <a:pt x="355" y="571"/>
                  </a:lnTo>
                  <a:close/>
                  <a:moveTo>
                    <a:pt x="319" y="510"/>
                  </a:moveTo>
                  <a:lnTo>
                    <a:pt x="303" y="519"/>
                  </a:lnTo>
                  <a:lnTo>
                    <a:pt x="293" y="505"/>
                  </a:lnTo>
                  <a:lnTo>
                    <a:pt x="310" y="496"/>
                  </a:lnTo>
                  <a:lnTo>
                    <a:pt x="319" y="510"/>
                  </a:lnTo>
                  <a:lnTo>
                    <a:pt x="319" y="510"/>
                  </a:lnTo>
                  <a:close/>
                  <a:moveTo>
                    <a:pt x="282" y="449"/>
                  </a:moveTo>
                  <a:lnTo>
                    <a:pt x="267" y="458"/>
                  </a:lnTo>
                  <a:lnTo>
                    <a:pt x="258" y="442"/>
                  </a:lnTo>
                  <a:lnTo>
                    <a:pt x="272" y="432"/>
                  </a:lnTo>
                  <a:lnTo>
                    <a:pt x="282" y="449"/>
                  </a:lnTo>
                  <a:lnTo>
                    <a:pt x="282" y="449"/>
                  </a:lnTo>
                  <a:close/>
                  <a:moveTo>
                    <a:pt x="246" y="387"/>
                  </a:moveTo>
                  <a:lnTo>
                    <a:pt x="230" y="397"/>
                  </a:lnTo>
                  <a:lnTo>
                    <a:pt x="220" y="380"/>
                  </a:lnTo>
                  <a:lnTo>
                    <a:pt x="237" y="371"/>
                  </a:lnTo>
                  <a:lnTo>
                    <a:pt x="246" y="387"/>
                  </a:lnTo>
                  <a:lnTo>
                    <a:pt x="246" y="387"/>
                  </a:lnTo>
                  <a:close/>
                  <a:moveTo>
                    <a:pt x="208" y="326"/>
                  </a:moveTo>
                  <a:lnTo>
                    <a:pt x="194" y="333"/>
                  </a:lnTo>
                  <a:lnTo>
                    <a:pt x="185" y="319"/>
                  </a:lnTo>
                  <a:lnTo>
                    <a:pt x="199" y="309"/>
                  </a:lnTo>
                  <a:lnTo>
                    <a:pt x="208" y="326"/>
                  </a:lnTo>
                  <a:lnTo>
                    <a:pt x="208" y="326"/>
                  </a:lnTo>
                  <a:close/>
                  <a:moveTo>
                    <a:pt x="173" y="262"/>
                  </a:moveTo>
                  <a:lnTo>
                    <a:pt x="156" y="271"/>
                  </a:lnTo>
                  <a:lnTo>
                    <a:pt x="147" y="257"/>
                  </a:lnTo>
                  <a:lnTo>
                    <a:pt x="163" y="248"/>
                  </a:lnTo>
                  <a:lnTo>
                    <a:pt x="173" y="262"/>
                  </a:lnTo>
                  <a:lnTo>
                    <a:pt x="173" y="262"/>
                  </a:lnTo>
                  <a:close/>
                  <a:moveTo>
                    <a:pt x="135" y="201"/>
                  </a:moveTo>
                  <a:lnTo>
                    <a:pt x="119" y="210"/>
                  </a:lnTo>
                  <a:lnTo>
                    <a:pt x="111" y="194"/>
                  </a:lnTo>
                  <a:lnTo>
                    <a:pt x="126" y="186"/>
                  </a:lnTo>
                  <a:lnTo>
                    <a:pt x="135" y="201"/>
                  </a:lnTo>
                  <a:lnTo>
                    <a:pt x="135" y="201"/>
                  </a:lnTo>
                  <a:close/>
                  <a:moveTo>
                    <a:pt x="97" y="139"/>
                  </a:moveTo>
                  <a:lnTo>
                    <a:pt x="83" y="149"/>
                  </a:lnTo>
                  <a:lnTo>
                    <a:pt x="74" y="132"/>
                  </a:lnTo>
                  <a:lnTo>
                    <a:pt x="90" y="123"/>
                  </a:lnTo>
                  <a:lnTo>
                    <a:pt x="97" y="139"/>
                  </a:lnTo>
                  <a:lnTo>
                    <a:pt x="97" y="139"/>
                  </a:lnTo>
                  <a:close/>
                  <a:moveTo>
                    <a:pt x="62" y="78"/>
                  </a:moveTo>
                  <a:lnTo>
                    <a:pt x="45" y="87"/>
                  </a:lnTo>
                  <a:lnTo>
                    <a:pt x="36" y="71"/>
                  </a:lnTo>
                  <a:lnTo>
                    <a:pt x="52" y="61"/>
                  </a:lnTo>
                  <a:lnTo>
                    <a:pt x="62"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541"/>
            <p:cNvSpPr>
              <a:spLocks noEditPoints="1"/>
            </p:cNvSpPr>
            <p:nvPr/>
          </p:nvSpPr>
          <p:spPr bwMode="auto">
            <a:xfrm>
              <a:off x="9080500" y="1900238"/>
              <a:ext cx="179388" cy="1042988"/>
            </a:xfrm>
            <a:custGeom>
              <a:avLst/>
              <a:gdLst>
                <a:gd name="T0" fmla="*/ 95 w 113"/>
                <a:gd name="T1" fmla="*/ 638 h 657"/>
                <a:gd name="T2" fmla="*/ 111 w 113"/>
                <a:gd name="T3" fmla="*/ 635 h 657"/>
                <a:gd name="T4" fmla="*/ 113 w 113"/>
                <a:gd name="T5" fmla="*/ 654 h 657"/>
                <a:gd name="T6" fmla="*/ 97 w 113"/>
                <a:gd name="T7" fmla="*/ 657 h 657"/>
                <a:gd name="T8" fmla="*/ 95 w 113"/>
                <a:gd name="T9" fmla="*/ 638 h 657"/>
                <a:gd name="T10" fmla="*/ 95 w 113"/>
                <a:gd name="T11" fmla="*/ 638 h 657"/>
                <a:gd name="T12" fmla="*/ 0 w 113"/>
                <a:gd name="T13" fmla="*/ 2 h 657"/>
                <a:gd name="T14" fmla="*/ 0 w 113"/>
                <a:gd name="T15" fmla="*/ 14 h 657"/>
                <a:gd name="T16" fmla="*/ 19 w 113"/>
                <a:gd name="T17" fmla="*/ 12 h 657"/>
                <a:gd name="T18" fmla="*/ 17 w 113"/>
                <a:gd name="T19" fmla="*/ 0 h 657"/>
                <a:gd name="T20" fmla="*/ 0 w 113"/>
                <a:gd name="T21" fmla="*/ 2 h 657"/>
                <a:gd name="T22" fmla="*/ 0 w 113"/>
                <a:gd name="T23" fmla="*/ 2 h 657"/>
                <a:gd name="T24" fmla="*/ 10 w 113"/>
                <a:gd name="T25" fmla="*/ 69 h 657"/>
                <a:gd name="T26" fmla="*/ 26 w 113"/>
                <a:gd name="T27" fmla="*/ 66 h 657"/>
                <a:gd name="T28" fmla="*/ 28 w 113"/>
                <a:gd name="T29" fmla="*/ 83 h 657"/>
                <a:gd name="T30" fmla="*/ 12 w 113"/>
                <a:gd name="T31" fmla="*/ 87 h 657"/>
                <a:gd name="T32" fmla="*/ 10 w 113"/>
                <a:gd name="T33" fmla="*/ 69 h 657"/>
                <a:gd name="T34" fmla="*/ 10 w 113"/>
                <a:gd name="T35" fmla="*/ 69 h 657"/>
                <a:gd name="T36" fmla="*/ 19 w 113"/>
                <a:gd name="T37" fmla="*/ 139 h 657"/>
                <a:gd name="T38" fmla="*/ 38 w 113"/>
                <a:gd name="T39" fmla="*/ 137 h 657"/>
                <a:gd name="T40" fmla="*/ 40 w 113"/>
                <a:gd name="T41" fmla="*/ 156 h 657"/>
                <a:gd name="T42" fmla="*/ 21 w 113"/>
                <a:gd name="T43" fmla="*/ 158 h 657"/>
                <a:gd name="T44" fmla="*/ 19 w 113"/>
                <a:gd name="T45" fmla="*/ 139 h 657"/>
                <a:gd name="T46" fmla="*/ 19 w 113"/>
                <a:gd name="T47" fmla="*/ 139 h 657"/>
                <a:gd name="T48" fmla="*/ 31 w 113"/>
                <a:gd name="T49" fmla="*/ 210 h 657"/>
                <a:gd name="T50" fmla="*/ 47 w 113"/>
                <a:gd name="T51" fmla="*/ 208 h 657"/>
                <a:gd name="T52" fmla="*/ 50 w 113"/>
                <a:gd name="T53" fmla="*/ 227 h 657"/>
                <a:gd name="T54" fmla="*/ 33 w 113"/>
                <a:gd name="T55" fmla="*/ 229 h 657"/>
                <a:gd name="T56" fmla="*/ 31 w 113"/>
                <a:gd name="T57" fmla="*/ 210 h 657"/>
                <a:gd name="T58" fmla="*/ 31 w 113"/>
                <a:gd name="T59" fmla="*/ 210 h 657"/>
                <a:gd name="T60" fmla="*/ 40 w 113"/>
                <a:gd name="T61" fmla="*/ 281 h 657"/>
                <a:gd name="T62" fmla="*/ 59 w 113"/>
                <a:gd name="T63" fmla="*/ 279 h 657"/>
                <a:gd name="T64" fmla="*/ 62 w 113"/>
                <a:gd name="T65" fmla="*/ 298 h 657"/>
                <a:gd name="T66" fmla="*/ 43 w 113"/>
                <a:gd name="T67" fmla="*/ 300 h 657"/>
                <a:gd name="T68" fmla="*/ 40 w 113"/>
                <a:gd name="T69" fmla="*/ 281 h 657"/>
                <a:gd name="T70" fmla="*/ 40 w 113"/>
                <a:gd name="T71" fmla="*/ 281 h 657"/>
                <a:gd name="T72" fmla="*/ 52 w 113"/>
                <a:gd name="T73" fmla="*/ 354 h 657"/>
                <a:gd name="T74" fmla="*/ 69 w 113"/>
                <a:gd name="T75" fmla="*/ 350 h 657"/>
                <a:gd name="T76" fmla="*/ 71 w 113"/>
                <a:gd name="T77" fmla="*/ 369 h 657"/>
                <a:gd name="T78" fmla="*/ 54 w 113"/>
                <a:gd name="T79" fmla="*/ 371 h 657"/>
                <a:gd name="T80" fmla="*/ 52 w 113"/>
                <a:gd name="T81" fmla="*/ 354 h 657"/>
                <a:gd name="T82" fmla="*/ 52 w 113"/>
                <a:gd name="T83" fmla="*/ 354 h 657"/>
                <a:gd name="T84" fmla="*/ 62 w 113"/>
                <a:gd name="T85" fmla="*/ 425 h 657"/>
                <a:gd name="T86" fmla="*/ 80 w 113"/>
                <a:gd name="T87" fmla="*/ 423 h 657"/>
                <a:gd name="T88" fmla="*/ 83 w 113"/>
                <a:gd name="T89" fmla="*/ 439 h 657"/>
                <a:gd name="T90" fmla="*/ 64 w 113"/>
                <a:gd name="T91" fmla="*/ 442 h 657"/>
                <a:gd name="T92" fmla="*/ 62 w 113"/>
                <a:gd name="T93" fmla="*/ 425 h 657"/>
                <a:gd name="T94" fmla="*/ 62 w 113"/>
                <a:gd name="T95" fmla="*/ 425 h 657"/>
                <a:gd name="T96" fmla="*/ 73 w 113"/>
                <a:gd name="T97" fmla="*/ 496 h 657"/>
                <a:gd name="T98" fmla="*/ 90 w 113"/>
                <a:gd name="T99" fmla="*/ 494 h 657"/>
                <a:gd name="T100" fmla="*/ 92 w 113"/>
                <a:gd name="T101" fmla="*/ 510 h 657"/>
                <a:gd name="T102" fmla="*/ 76 w 113"/>
                <a:gd name="T103" fmla="*/ 513 h 657"/>
                <a:gd name="T104" fmla="*/ 73 w 113"/>
                <a:gd name="T105" fmla="*/ 496 h 657"/>
                <a:gd name="T106" fmla="*/ 73 w 113"/>
                <a:gd name="T107" fmla="*/ 496 h 657"/>
                <a:gd name="T108" fmla="*/ 83 w 113"/>
                <a:gd name="T109" fmla="*/ 567 h 657"/>
                <a:gd name="T110" fmla="*/ 102 w 113"/>
                <a:gd name="T111" fmla="*/ 565 h 657"/>
                <a:gd name="T112" fmla="*/ 104 w 113"/>
                <a:gd name="T113" fmla="*/ 581 h 657"/>
                <a:gd name="T114" fmla="*/ 85 w 113"/>
                <a:gd name="T115" fmla="*/ 586 h 657"/>
                <a:gd name="T116" fmla="*/ 83 w 113"/>
                <a:gd name="T117" fmla="*/ 567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 h="657">
                  <a:moveTo>
                    <a:pt x="95" y="638"/>
                  </a:moveTo>
                  <a:lnTo>
                    <a:pt x="111" y="635"/>
                  </a:lnTo>
                  <a:lnTo>
                    <a:pt x="113" y="654"/>
                  </a:lnTo>
                  <a:lnTo>
                    <a:pt x="97" y="657"/>
                  </a:lnTo>
                  <a:lnTo>
                    <a:pt x="95" y="638"/>
                  </a:lnTo>
                  <a:lnTo>
                    <a:pt x="95" y="638"/>
                  </a:lnTo>
                  <a:close/>
                  <a:moveTo>
                    <a:pt x="0" y="2"/>
                  </a:moveTo>
                  <a:lnTo>
                    <a:pt x="0" y="14"/>
                  </a:lnTo>
                  <a:lnTo>
                    <a:pt x="19" y="12"/>
                  </a:lnTo>
                  <a:lnTo>
                    <a:pt x="17" y="0"/>
                  </a:lnTo>
                  <a:lnTo>
                    <a:pt x="0" y="2"/>
                  </a:lnTo>
                  <a:lnTo>
                    <a:pt x="0" y="2"/>
                  </a:lnTo>
                  <a:close/>
                  <a:moveTo>
                    <a:pt x="10" y="69"/>
                  </a:moveTo>
                  <a:lnTo>
                    <a:pt x="26" y="66"/>
                  </a:lnTo>
                  <a:lnTo>
                    <a:pt x="28" y="83"/>
                  </a:lnTo>
                  <a:lnTo>
                    <a:pt x="12" y="87"/>
                  </a:lnTo>
                  <a:lnTo>
                    <a:pt x="10" y="69"/>
                  </a:lnTo>
                  <a:lnTo>
                    <a:pt x="10" y="69"/>
                  </a:lnTo>
                  <a:close/>
                  <a:moveTo>
                    <a:pt x="19" y="139"/>
                  </a:moveTo>
                  <a:lnTo>
                    <a:pt x="38" y="137"/>
                  </a:lnTo>
                  <a:lnTo>
                    <a:pt x="40" y="156"/>
                  </a:lnTo>
                  <a:lnTo>
                    <a:pt x="21" y="158"/>
                  </a:lnTo>
                  <a:lnTo>
                    <a:pt x="19" y="139"/>
                  </a:lnTo>
                  <a:lnTo>
                    <a:pt x="19" y="139"/>
                  </a:lnTo>
                  <a:close/>
                  <a:moveTo>
                    <a:pt x="31" y="210"/>
                  </a:moveTo>
                  <a:lnTo>
                    <a:pt x="47" y="208"/>
                  </a:lnTo>
                  <a:lnTo>
                    <a:pt x="50" y="227"/>
                  </a:lnTo>
                  <a:lnTo>
                    <a:pt x="33" y="229"/>
                  </a:lnTo>
                  <a:lnTo>
                    <a:pt x="31" y="210"/>
                  </a:lnTo>
                  <a:lnTo>
                    <a:pt x="31" y="210"/>
                  </a:lnTo>
                  <a:close/>
                  <a:moveTo>
                    <a:pt x="40" y="281"/>
                  </a:moveTo>
                  <a:lnTo>
                    <a:pt x="59" y="279"/>
                  </a:lnTo>
                  <a:lnTo>
                    <a:pt x="62" y="298"/>
                  </a:lnTo>
                  <a:lnTo>
                    <a:pt x="43" y="300"/>
                  </a:lnTo>
                  <a:lnTo>
                    <a:pt x="40" y="281"/>
                  </a:lnTo>
                  <a:lnTo>
                    <a:pt x="40" y="281"/>
                  </a:lnTo>
                  <a:close/>
                  <a:moveTo>
                    <a:pt x="52" y="354"/>
                  </a:moveTo>
                  <a:lnTo>
                    <a:pt x="69" y="350"/>
                  </a:lnTo>
                  <a:lnTo>
                    <a:pt x="71" y="369"/>
                  </a:lnTo>
                  <a:lnTo>
                    <a:pt x="54" y="371"/>
                  </a:lnTo>
                  <a:lnTo>
                    <a:pt x="52" y="354"/>
                  </a:lnTo>
                  <a:lnTo>
                    <a:pt x="52" y="354"/>
                  </a:lnTo>
                  <a:close/>
                  <a:moveTo>
                    <a:pt x="62" y="425"/>
                  </a:moveTo>
                  <a:lnTo>
                    <a:pt x="80" y="423"/>
                  </a:lnTo>
                  <a:lnTo>
                    <a:pt x="83" y="439"/>
                  </a:lnTo>
                  <a:lnTo>
                    <a:pt x="64" y="442"/>
                  </a:lnTo>
                  <a:lnTo>
                    <a:pt x="62" y="425"/>
                  </a:lnTo>
                  <a:lnTo>
                    <a:pt x="62" y="425"/>
                  </a:lnTo>
                  <a:close/>
                  <a:moveTo>
                    <a:pt x="73" y="496"/>
                  </a:moveTo>
                  <a:lnTo>
                    <a:pt x="90" y="494"/>
                  </a:lnTo>
                  <a:lnTo>
                    <a:pt x="92" y="510"/>
                  </a:lnTo>
                  <a:lnTo>
                    <a:pt x="76" y="513"/>
                  </a:lnTo>
                  <a:lnTo>
                    <a:pt x="73" y="496"/>
                  </a:lnTo>
                  <a:lnTo>
                    <a:pt x="73" y="496"/>
                  </a:lnTo>
                  <a:close/>
                  <a:moveTo>
                    <a:pt x="83" y="567"/>
                  </a:moveTo>
                  <a:lnTo>
                    <a:pt x="102" y="565"/>
                  </a:lnTo>
                  <a:lnTo>
                    <a:pt x="104" y="581"/>
                  </a:lnTo>
                  <a:lnTo>
                    <a:pt x="85" y="586"/>
                  </a:lnTo>
                  <a:lnTo>
                    <a:pt x="83" y="5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542"/>
            <p:cNvSpPr>
              <a:spLocks noEditPoints="1"/>
            </p:cNvSpPr>
            <p:nvPr/>
          </p:nvSpPr>
          <p:spPr bwMode="auto">
            <a:xfrm>
              <a:off x="8791575" y="3321050"/>
              <a:ext cx="974725" cy="457200"/>
            </a:xfrm>
            <a:custGeom>
              <a:avLst/>
              <a:gdLst>
                <a:gd name="T0" fmla="*/ 598 w 614"/>
                <a:gd name="T1" fmla="*/ 24 h 288"/>
                <a:gd name="T2" fmla="*/ 591 w 614"/>
                <a:gd name="T3" fmla="*/ 7 h 288"/>
                <a:gd name="T4" fmla="*/ 607 w 614"/>
                <a:gd name="T5" fmla="*/ 0 h 288"/>
                <a:gd name="T6" fmla="*/ 614 w 614"/>
                <a:gd name="T7" fmla="*/ 17 h 288"/>
                <a:gd name="T8" fmla="*/ 598 w 614"/>
                <a:gd name="T9" fmla="*/ 24 h 288"/>
                <a:gd name="T10" fmla="*/ 598 w 614"/>
                <a:gd name="T11" fmla="*/ 24 h 288"/>
                <a:gd name="T12" fmla="*/ 7 w 614"/>
                <a:gd name="T13" fmla="*/ 288 h 288"/>
                <a:gd name="T14" fmla="*/ 0 w 614"/>
                <a:gd name="T15" fmla="*/ 274 h 288"/>
                <a:gd name="T16" fmla="*/ 17 w 614"/>
                <a:gd name="T17" fmla="*/ 265 h 288"/>
                <a:gd name="T18" fmla="*/ 24 w 614"/>
                <a:gd name="T19" fmla="*/ 281 h 288"/>
                <a:gd name="T20" fmla="*/ 7 w 614"/>
                <a:gd name="T21" fmla="*/ 288 h 288"/>
                <a:gd name="T22" fmla="*/ 7 w 614"/>
                <a:gd name="T23" fmla="*/ 288 h 288"/>
                <a:gd name="T24" fmla="*/ 73 w 614"/>
                <a:gd name="T25" fmla="*/ 260 h 288"/>
                <a:gd name="T26" fmla="*/ 66 w 614"/>
                <a:gd name="T27" fmla="*/ 244 h 288"/>
                <a:gd name="T28" fmla="*/ 83 w 614"/>
                <a:gd name="T29" fmla="*/ 237 h 288"/>
                <a:gd name="T30" fmla="*/ 90 w 614"/>
                <a:gd name="T31" fmla="*/ 253 h 288"/>
                <a:gd name="T32" fmla="*/ 73 w 614"/>
                <a:gd name="T33" fmla="*/ 260 h 288"/>
                <a:gd name="T34" fmla="*/ 73 w 614"/>
                <a:gd name="T35" fmla="*/ 260 h 288"/>
                <a:gd name="T36" fmla="*/ 140 w 614"/>
                <a:gd name="T37" fmla="*/ 232 h 288"/>
                <a:gd name="T38" fmla="*/ 132 w 614"/>
                <a:gd name="T39" fmla="*/ 215 h 288"/>
                <a:gd name="T40" fmla="*/ 149 w 614"/>
                <a:gd name="T41" fmla="*/ 206 h 288"/>
                <a:gd name="T42" fmla="*/ 156 w 614"/>
                <a:gd name="T43" fmla="*/ 222 h 288"/>
                <a:gd name="T44" fmla="*/ 140 w 614"/>
                <a:gd name="T45" fmla="*/ 232 h 288"/>
                <a:gd name="T46" fmla="*/ 140 w 614"/>
                <a:gd name="T47" fmla="*/ 232 h 288"/>
                <a:gd name="T48" fmla="*/ 206 w 614"/>
                <a:gd name="T49" fmla="*/ 201 h 288"/>
                <a:gd name="T50" fmla="*/ 196 w 614"/>
                <a:gd name="T51" fmla="*/ 185 h 288"/>
                <a:gd name="T52" fmla="*/ 213 w 614"/>
                <a:gd name="T53" fmla="*/ 177 h 288"/>
                <a:gd name="T54" fmla="*/ 222 w 614"/>
                <a:gd name="T55" fmla="*/ 194 h 288"/>
                <a:gd name="T56" fmla="*/ 206 w 614"/>
                <a:gd name="T57" fmla="*/ 201 h 288"/>
                <a:gd name="T58" fmla="*/ 206 w 614"/>
                <a:gd name="T59" fmla="*/ 201 h 288"/>
                <a:gd name="T60" fmla="*/ 269 w 614"/>
                <a:gd name="T61" fmla="*/ 173 h 288"/>
                <a:gd name="T62" fmla="*/ 262 w 614"/>
                <a:gd name="T63" fmla="*/ 156 h 288"/>
                <a:gd name="T64" fmla="*/ 279 w 614"/>
                <a:gd name="T65" fmla="*/ 147 h 288"/>
                <a:gd name="T66" fmla="*/ 286 w 614"/>
                <a:gd name="T67" fmla="*/ 163 h 288"/>
                <a:gd name="T68" fmla="*/ 269 w 614"/>
                <a:gd name="T69" fmla="*/ 173 h 288"/>
                <a:gd name="T70" fmla="*/ 269 w 614"/>
                <a:gd name="T71" fmla="*/ 173 h 288"/>
                <a:gd name="T72" fmla="*/ 336 w 614"/>
                <a:gd name="T73" fmla="*/ 142 h 288"/>
                <a:gd name="T74" fmla="*/ 329 w 614"/>
                <a:gd name="T75" fmla="*/ 125 h 288"/>
                <a:gd name="T76" fmla="*/ 345 w 614"/>
                <a:gd name="T77" fmla="*/ 118 h 288"/>
                <a:gd name="T78" fmla="*/ 352 w 614"/>
                <a:gd name="T79" fmla="*/ 135 h 288"/>
                <a:gd name="T80" fmla="*/ 336 w 614"/>
                <a:gd name="T81" fmla="*/ 142 h 288"/>
                <a:gd name="T82" fmla="*/ 336 w 614"/>
                <a:gd name="T83" fmla="*/ 142 h 288"/>
                <a:gd name="T84" fmla="*/ 402 w 614"/>
                <a:gd name="T85" fmla="*/ 114 h 288"/>
                <a:gd name="T86" fmla="*/ 395 w 614"/>
                <a:gd name="T87" fmla="*/ 97 h 288"/>
                <a:gd name="T88" fmla="*/ 411 w 614"/>
                <a:gd name="T89" fmla="*/ 88 h 288"/>
                <a:gd name="T90" fmla="*/ 418 w 614"/>
                <a:gd name="T91" fmla="*/ 104 h 288"/>
                <a:gd name="T92" fmla="*/ 402 w 614"/>
                <a:gd name="T93" fmla="*/ 114 h 288"/>
                <a:gd name="T94" fmla="*/ 402 w 614"/>
                <a:gd name="T95" fmla="*/ 114 h 288"/>
                <a:gd name="T96" fmla="*/ 468 w 614"/>
                <a:gd name="T97" fmla="*/ 83 h 288"/>
                <a:gd name="T98" fmla="*/ 461 w 614"/>
                <a:gd name="T99" fmla="*/ 66 h 288"/>
                <a:gd name="T100" fmla="*/ 477 w 614"/>
                <a:gd name="T101" fmla="*/ 59 h 288"/>
                <a:gd name="T102" fmla="*/ 484 w 614"/>
                <a:gd name="T103" fmla="*/ 76 h 288"/>
                <a:gd name="T104" fmla="*/ 468 w 614"/>
                <a:gd name="T105" fmla="*/ 83 h 288"/>
                <a:gd name="T106" fmla="*/ 468 w 614"/>
                <a:gd name="T107" fmla="*/ 83 h 288"/>
                <a:gd name="T108" fmla="*/ 534 w 614"/>
                <a:gd name="T109" fmla="*/ 55 h 288"/>
                <a:gd name="T110" fmla="*/ 525 w 614"/>
                <a:gd name="T111" fmla="*/ 38 h 288"/>
                <a:gd name="T112" fmla="*/ 541 w 614"/>
                <a:gd name="T113" fmla="*/ 29 h 288"/>
                <a:gd name="T114" fmla="*/ 551 w 614"/>
                <a:gd name="T115" fmla="*/ 45 h 288"/>
                <a:gd name="T116" fmla="*/ 534 w 614"/>
                <a:gd name="T117" fmla="*/ 5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4" h="288">
                  <a:moveTo>
                    <a:pt x="598" y="24"/>
                  </a:moveTo>
                  <a:lnTo>
                    <a:pt x="591" y="7"/>
                  </a:lnTo>
                  <a:lnTo>
                    <a:pt x="607" y="0"/>
                  </a:lnTo>
                  <a:lnTo>
                    <a:pt x="614" y="17"/>
                  </a:lnTo>
                  <a:lnTo>
                    <a:pt x="598" y="24"/>
                  </a:lnTo>
                  <a:lnTo>
                    <a:pt x="598" y="24"/>
                  </a:lnTo>
                  <a:close/>
                  <a:moveTo>
                    <a:pt x="7" y="288"/>
                  </a:moveTo>
                  <a:lnTo>
                    <a:pt x="0" y="274"/>
                  </a:lnTo>
                  <a:lnTo>
                    <a:pt x="17" y="265"/>
                  </a:lnTo>
                  <a:lnTo>
                    <a:pt x="24" y="281"/>
                  </a:lnTo>
                  <a:lnTo>
                    <a:pt x="7" y="288"/>
                  </a:lnTo>
                  <a:lnTo>
                    <a:pt x="7" y="288"/>
                  </a:lnTo>
                  <a:close/>
                  <a:moveTo>
                    <a:pt x="73" y="260"/>
                  </a:moveTo>
                  <a:lnTo>
                    <a:pt x="66" y="244"/>
                  </a:lnTo>
                  <a:lnTo>
                    <a:pt x="83" y="237"/>
                  </a:lnTo>
                  <a:lnTo>
                    <a:pt x="90" y="253"/>
                  </a:lnTo>
                  <a:lnTo>
                    <a:pt x="73" y="260"/>
                  </a:lnTo>
                  <a:lnTo>
                    <a:pt x="73" y="260"/>
                  </a:lnTo>
                  <a:close/>
                  <a:moveTo>
                    <a:pt x="140" y="232"/>
                  </a:moveTo>
                  <a:lnTo>
                    <a:pt x="132" y="215"/>
                  </a:lnTo>
                  <a:lnTo>
                    <a:pt x="149" y="206"/>
                  </a:lnTo>
                  <a:lnTo>
                    <a:pt x="156" y="222"/>
                  </a:lnTo>
                  <a:lnTo>
                    <a:pt x="140" y="232"/>
                  </a:lnTo>
                  <a:lnTo>
                    <a:pt x="140" y="232"/>
                  </a:lnTo>
                  <a:close/>
                  <a:moveTo>
                    <a:pt x="206" y="201"/>
                  </a:moveTo>
                  <a:lnTo>
                    <a:pt x="196" y="185"/>
                  </a:lnTo>
                  <a:lnTo>
                    <a:pt x="213" y="177"/>
                  </a:lnTo>
                  <a:lnTo>
                    <a:pt x="222" y="194"/>
                  </a:lnTo>
                  <a:lnTo>
                    <a:pt x="206" y="201"/>
                  </a:lnTo>
                  <a:lnTo>
                    <a:pt x="206" y="201"/>
                  </a:lnTo>
                  <a:close/>
                  <a:moveTo>
                    <a:pt x="269" y="173"/>
                  </a:moveTo>
                  <a:lnTo>
                    <a:pt x="262" y="156"/>
                  </a:lnTo>
                  <a:lnTo>
                    <a:pt x="279" y="147"/>
                  </a:lnTo>
                  <a:lnTo>
                    <a:pt x="286" y="163"/>
                  </a:lnTo>
                  <a:lnTo>
                    <a:pt x="269" y="173"/>
                  </a:lnTo>
                  <a:lnTo>
                    <a:pt x="269" y="173"/>
                  </a:lnTo>
                  <a:close/>
                  <a:moveTo>
                    <a:pt x="336" y="142"/>
                  </a:moveTo>
                  <a:lnTo>
                    <a:pt x="329" y="125"/>
                  </a:lnTo>
                  <a:lnTo>
                    <a:pt x="345" y="118"/>
                  </a:lnTo>
                  <a:lnTo>
                    <a:pt x="352" y="135"/>
                  </a:lnTo>
                  <a:lnTo>
                    <a:pt x="336" y="142"/>
                  </a:lnTo>
                  <a:lnTo>
                    <a:pt x="336" y="142"/>
                  </a:lnTo>
                  <a:close/>
                  <a:moveTo>
                    <a:pt x="402" y="114"/>
                  </a:moveTo>
                  <a:lnTo>
                    <a:pt x="395" y="97"/>
                  </a:lnTo>
                  <a:lnTo>
                    <a:pt x="411" y="88"/>
                  </a:lnTo>
                  <a:lnTo>
                    <a:pt x="418" y="104"/>
                  </a:lnTo>
                  <a:lnTo>
                    <a:pt x="402" y="114"/>
                  </a:lnTo>
                  <a:lnTo>
                    <a:pt x="402" y="114"/>
                  </a:lnTo>
                  <a:close/>
                  <a:moveTo>
                    <a:pt x="468" y="83"/>
                  </a:moveTo>
                  <a:lnTo>
                    <a:pt x="461" y="66"/>
                  </a:lnTo>
                  <a:lnTo>
                    <a:pt x="477" y="59"/>
                  </a:lnTo>
                  <a:lnTo>
                    <a:pt x="484" y="76"/>
                  </a:lnTo>
                  <a:lnTo>
                    <a:pt x="468" y="83"/>
                  </a:lnTo>
                  <a:lnTo>
                    <a:pt x="468" y="83"/>
                  </a:lnTo>
                  <a:close/>
                  <a:moveTo>
                    <a:pt x="534" y="55"/>
                  </a:moveTo>
                  <a:lnTo>
                    <a:pt x="525" y="38"/>
                  </a:lnTo>
                  <a:lnTo>
                    <a:pt x="541" y="29"/>
                  </a:lnTo>
                  <a:lnTo>
                    <a:pt x="551" y="45"/>
                  </a:lnTo>
                  <a:lnTo>
                    <a:pt x="534"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543"/>
            <p:cNvSpPr>
              <a:spLocks noEditPoints="1"/>
            </p:cNvSpPr>
            <p:nvPr/>
          </p:nvSpPr>
          <p:spPr bwMode="auto">
            <a:xfrm>
              <a:off x="7032625" y="2046288"/>
              <a:ext cx="593725" cy="1293813"/>
            </a:xfrm>
            <a:custGeom>
              <a:avLst/>
              <a:gdLst>
                <a:gd name="T0" fmla="*/ 8 w 374"/>
                <a:gd name="T1" fmla="*/ 24 h 815"/>
                <a:gd name="T2" fmla="*/ 17 w 374"/>
                <a:gd name="T3" fmla="*/ 0 h 815"/>
                <a:gd name="T4" fmla="*/ 24 w 374"/>
                <a:gd name="T5" fmla="*/ 17 h 815"/>
                <a:gd name="T6" fmla="*/ 357 w 374"/>
                <a:gd name="T7" fmla="*/ 815 h 815"/>
                <a:gd name="T8" fmla="*/ 367 w 374"/>
                <a:gd name="T9" fmla="*/ 789 h 815"/>
                <a:gd name="T10" fmla="*/ 374 w 374"/>
                <a:gd name="T11" fmla="*/ 806 h 815"/>
                <a:gd name="T12" fmla="*/ 326 w 374"/>
                <a:gd name="T13" fmla="*/ 749 h 815"/>
                <a:gd name="T14" fmla="*/ 336 w 374"/>
                <a:gd name="T15" fmla="*/ 725 h 815"/>
                <a:gd name="T16" fmla="*/ 343 w 374"/>
                <a:gd name="T17" fmla="*/ 742 h 815"/>
                <a:gd name="T18" fmla="*/ 298 w 374"/>
                <a:gd name="T19" fmla="*/ 683 h 815"/>
                <a:gd name="T20" fmla="*/ 308 w 374"/>
                <a:gd name="T21" fmla="*/ 659 h 815"/>
                <a:gd name="T22" fmla="*/ 315 w 374"/>
                <a:gd name="T23" fmla="*/ 676 h 815"/>
                <a:gd name="T24" fmla="*/ 270 w 374"/>
                <a:gd name="T25" fmla="*/ 617 h 815"/>
                <a:gd name="T26" fmla="*/ 279 w 374"/>
                <a:gd name="T27" fmla="*/ 593 h 815"/>
                <a:gd name="T28" fmla="*/ 286 w 374"/>
                <a:gd name="T29" fmla="*/ 610 h 815"/>
                <a:gd name="T30" fmla="*/ 239 w 374"/>
                <a:gd name="T31" fmla="*/ 551 h 815"/>
                <a:gd name="T32" fmla="*/ 248 w 374"/>
                <a:gd name="T33" fmla="*/ 527 h 815"/>
                <a:gd name="T34" fmla="*/ 256 w 374"/>
                <a:gd name="T35" fmla="*/ 543 h 815"/>
                <a:gd name="T36" fmla="*/ 211 w 374"/>
                <a:gd name="T37" fmla="*/ 484 h 815"/>
                <a:gd name="T38" fmla="*/ 220 w 374"/>
                <a:gd name="T39" fmla="*/ 461 h 815"/>
                <a:gd name="T40" fmla="*/ 227 w 374"/>
                <a:gd name="T41" fmla="*/ 477 h 815"/>
                <a:gd name="T42" fmla="*/ 182 w 374"/>
                <a:gd name="T43" fmla="*/ 418 h 815"/>
                <a:gd name="T44" fmla="*/ 192 w 374"/>
                <a:gd name="T45" fmla="*/ 395 h 815"/>
                <a:gd name="T46" fmla="*/ 199 w 374"/>
                <a:gd name="T47" fmla="*/ 411 h 815"/>
                <a:gd name="T48" fmla="*/ 152 w 374"/>
                <a:gd name="T49" fmla="*/ 352 h 815"/>
                <a:gd name="T50" fmla="*/ 161 w 374"/>
                <a:gd name="T51" fmla="*/ 329 h 815"/>
                <a:gd name="T52" fmla="*/ 168 w 374"/>
                <a:gd name="T53" fmla="*/ 345 h 815"/>
                <a:gd name="T54" fmla="*/ 123 w 374"/>
                <a:gd name="T55" fmla="*/ 288 h 815"/>
                <a:gd name="T56" fmla="*/ 133 w 374"/>
                <a:gd name="T57" fmla="*/ 265 h 815"/>
                <a:gd name="T58" fmla="*/ 140 w 374"/>
                <a:gd name="T59" fmla="*/ 281 h 815"/>
                <a:gd name="T60" fmla="*/ 95 w 374"/>
                <a:gd name="T61" fmla="*/ 222 h 815"/>
                <a:gd name="T62" fmla="*/ 104 w 374"/>
                <a:gd name="T63" fmla="*/ 199 h 815"/>
                <a:gd name="T64" fmla="*/ 111 w 374"/>
                <a:gd name="T65" fmla="*/ 215 h 815"/>
                <a:gd name="T66" fmla="*/ 64 w 374"/>
                <a:gd name="T67" fmla="*/ 156 h 815"/>
                <a:gd name="T68" fmla="*/ 74 w 374"/>
                <a:gd name="T69" fmla="*/ 132 h 815"/>
                <a:gd name="T70" fmla="*/ 81 w 374"/>
                <a:gd name="T71" fmla="*/ 149 h 815"/>
                <a:gd name="T72" fmla="*/ 36 w 374"/>
                <a:gd name="T73" fmla="*/ 90 h 815"/>
                <a:gd name="T74" fmla="*/ 45 w 374"/>
                <a:gd name="T75" fmla="*/ 66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4" h="815">
                  <a:moveTo>
                    <a:pt x="24" y="17"/>
                  </a:moveTo>
                  <a:lnTo>
                    <a:pt x="8" y="24"/>
                  </a:lnTo>
                  <a:lnTo>
                    <a:pt x="0" y="7"/>
                  </a:lnTo>
                  <a:lnTo>
                    <a:pt x="17" y="0"/>
                  </a:lnTo>
                  <a:lnTo>
                    <a:pt x="24" y="17"/>
                  </a:lnTo>
                  <a:lnTo>
                    <a:pt x="24" y="17"/>
                  </a:lnTo>
                  <a:close/>
                  <a:moveTo>
                    <a:pt x="374" y="806"/>
                  </a:moveTo>
                  <a:lnTo>
                    <a:pt x="357" y="815"/>
                  </a:lnTo>
                  <a:lnTo>
                    <a:pt x="350" y="799"/>
                  </a:lnTo>
                  <a:lnTo>
                    <a:pt x="367" y="789"/>
                  </a:lnTo>
                  <a:lnTo>
                    <a:pt x="374" y="806"/>
                  </a:lnTo>
                  <a:lnTo>
                    <a:pt x="374" y="806"/>
                  </a:lnTo>
                  <a:close/>
                  <a:moveTo>
                    <a:pt x="343" y="742"/>
                  </a:moveTo>
                  <a:lnTo>
                    <a:pt x="326" y="749"/>
                  </a:lnTo>
                  <a:lnTo>
                    <a:pt x="319" y="732"/>
                  </a:lnTo>
                  <a:lnTo>
                    <a:pt x="336" y="725"/>
                  </a:lnTo>
                  <a:lnTo>
                    <a:pt x="343" y="742"/>
                  </a:lnTo>
                  <a:lnTo>
                    <a:pt x="343" y="742"/>
                  </a:lnTo>
                  <a:close/>
                  <a:moveTo>
                    <a:pt x="315" y="676"/>
                  </a:moveTo>
                  <a:lnTo>
                    <a:pt x="298" y="683"/>
                  </a:lnTo>
                  <a:lnTo>
                    <a:pt x="291" y="666"/>
                  </a:lnTo>
                  <a:lnTo>
                    <a:pt x="308" y="659"/>
                  </a:lnTo>
                  <a:lnTo>
                    <a:pt x="315" y="676"/>
                  </a:lnTo>
                  <a:lnTo>
                    <a:pt x="315" y="676"/>
                  </a:lnTo>
                  <a:close/>
                  <a:moveTo>
                    <a:pt x="286" y="610"/>
                  </a:moveTo>
                  <a:lnTo>
                    <a:pt x="270" y="617"/>
                  </a:lnTo>
                  <a:lnTo>
                    <a:pt x="263" y="600"/>
                  </a:lnTo>
                  <a:lnTo>
                    <a:pt x="279" y="593"/>
                  </a:lnTo>
                  <a:lnTo>
                    <a:pt x="286" y="610"/>
                  </a:lnTo>
                  <a:lnTo>
                    <a:pt x="286" y="610"/>
                  </a:lnTo>
                  <a:close/>
                  <a:moveTo>
                    <a:pt x="256" y="543"/>
                  </a:moveTo>
                  <a:lnTo>
                    <a:pt x="239" y="551"/>
                  </a:lnTo>
                  <a:lnTo>
                    <a:pt x="232" y="534"/>
                  </a:lnTo>
                  <a:lnTo>
                    <a:pt x="248" y="527"/>
                  </a:lnTo>
                  <a:lnTo>
                    <a:pt x="256" y="543"/>
                  </a:lnTo>
                  <a:lnTo>
                    <a:pt x="256" y="543"/>
                  </a:lnTo>
                  <a:close/>
                  <a:moveTo>
                    <a:pt x="227" y="477"/>
                  </a:moveTo>
                  <a:lnTo>
                    <a:pt x="211" y="484"/>
                  </a:lnTo>
                  <a:lnTo>
                    <a:pt x="204" y="468"/>
                  </a:lnTo>
                  <a:lnTo>
                    <a:pt x="220" y="461"/>
                  </a:lnTo>
                  <a:lnTo>
                    <a:pt x="227" y="477"/>
                  </a:lnTo>
                  <a:lnTo>
                    <a:pt x="227" y="477"/>
                  </a:lnTo>
                  <a:close/>
                  <a:moveTo>
                    <a:pt x="199" y="411"/>
                  </a:moveTo>
                  <a:lnTo>
                    <a:pt x="182" y="418"/>
                  </a:lnTo>
                  <a:lnTo>
                    <a:pt x="175" y="402"/>
                  </a:lnTo>
                  <a:lnTo>
                    <a:pt x="192" y="395"/>
                  </a:lnTo>
                  <a:lnTo>
                    <a:pt x="199" y="411"/>
                  </a:lnTo>
                  <a:lnTo>
                    <a:pt x="199" y="411"/>
                  </a:lnTo>
                  <a:close/>
                  <a:moveTo>
                    <a:pt x="168" y="345"/>
                  </a:moveTo>
                  <a:lnTo>
                    <a:pt x="152" y="352"/>
                  </a:lnTo>
                  <a:lnTo>
                    <a:pt x="145" y="336"/>
                  </a:lnTo>
                  <a:lnTo>
                    <a:pt x="161" y="329"/>
                  </a:lnTo>
                  <a:lnTo>
                    <a:pt x="168" y="345"/>
                  </a:lnTo>
                  <a:lnTo>
                    <a:pt x="168" y="345"/>
                  </a:lnTo>
                  <a:close/>
                  <a:moveTo>
                    <a:pt x="140" y="281"/>
                  </a:moveTo>
                  <a:lnTo>
                    <a:pt x="123" y="288"/>
                  </a:lnTo>
                  <a:lnTo>
                    <a:pt x="116" y="272"/>
                  </a:lnTo>
                  <a:lnTo>
                    <a:pt x="133" y="265"/>
                  </a:lnTo>
                  <a:lnTo>
                    <a:pt x="140" y="281"/>
                  </a:lnTo>
                  <a:lnTo>
                    <a:pt x="140" y="281"/>
                  </a:lnTo>
                  <a:close/>
                  <a:moveTo>
                    <a:pt x="111" y="215"/>
                  </a:moveTo>
                  <a:lnTo>
                    <a:pt x="95" y="222"/>
                  </a:lnTo>
                  <a:lnTo>
                    <a:pt x="88" y="206"/>
                  </a:lnTo>
                  <a:lnTo>
                    <a:pt x="104" y="199"/>
                  </a:lnTo>
                  <a:lnTo>
                    <a:pt x="111" y="215"/>
                  </a:lnTo>
                  <a:lnTo>
                    <a:pt x="111" y="215"/>
                  </a:lnTo>
                  <a:close/>
                  <a:moveTo>
                    <a:pt x="81" y="149"/>
                  </a:moveTo>
                  <a:lnTo>
                    <a:pt x="64" y="156"/>
                  </a:lnTo>
                  <a:lnTo>
                    <a:pt x="57" y="140"/>
                  </a:lnTo>
                  <a:lnTo>
                    <a:pt x="74" y="132"/>
                  </a:lnTo>
                  <a:lnTo>
                    <a:pt x="81" y="149"/>
                  </a:lnTo>
                  <a:lnTo>
                    <a:pt x="81" y="149"/>
                  </a:lnTo>
                  <a:close/>
                  <a:moveTo>
                    <a:pt x="52" y="83"/>
                  </a:moveTo>
                  <a:lnTo>
                    <a:pt x="36" y="90"/>
                  </a:lnTo>
                  <a:lnTo>
                    <a:pt x="29" y="73"/>
                  </a:lnTo>
                  <a:lnTo>
                    <a:pt x="45" y="66"/>
                  </a:lnTo>
                  <a:lnTo>
                    <a:pt x="52"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544"/>
            <p:cNvSpPr>
              <a:spLocks noEditPoints="1"/>
            </p:cNvSpPr>
            <p:nvPr/>
          </p:nvSpPr>
          <p:spPr bwMode="auto">
            <a:xfrm>
              <a:off x="5435600" y="4562475"/>
              <a:ext cx="1050925" cy="60325"/>
            </a:xfrm>
            <a:custGeom>
              <a:avLst/>
              <a:gdLst>
                <a:gd name="T0" fmla="*/ 19 w 662"/>
                <a:gd name="T1" fmla="*/ 0 h 38"/>
                <a:gd name="T2" fmla="*/ 17 w 662"/>
                <a:gd name="T3" fmla="*/ 17 h 38"/>
                <a:gd name="T4" fmla="*/ 0 w 662"/>
                <a:gd name="T5" fmla="*/ 17 h 38"/>
                <a:gd name="T6" fmla="*/ 0 w 662"/>
                <a:gd name="T7" fmla="*/ 0 h 38"/>
                <a:gd name="T8" fmla="*/ 19 w 662"/>
                <a:gd name="T9" fmla="*/ 0 h 38"/>
                <a:gd name="T10" fmla="*/ 19 w 662"/>
                <a:gd name="T11" fmla="*/ 0 h 38"/>
                <a:gd name="T12" fmla="*/ 662 w 662"/>
                <a:gd name="T13" fmla="*/ 21 h 38"/>
                <a:gd name="T14" fmla="*/ 647 w 662"/>
                <a:gd name="T15" fmla="*/ 21 h 38"/>
                <a:gd name="T16" fmla="*/ 647 w 662"/>
                <a:gd name="T17" fmla="*/ 38 h 38"/>
                <a:gd name="T18" fmla="*/ 659 w 662"/>
                <a:gd name="T19" fmla="*/ 38 h 38"/>
                <a:gd name="T20" fmla="*/ 662 w 662"/>
                <a:gd name="T21" fmla="*/ 21 h 38"/>
                <a:gd name="T22" fmla="*/ 662 w 662"/>
                <a:gd name="T23" fmla="*/ 21 h 38"/>
                <a:gd name="T24" fmla="*/ 593 w 662"/>
                <a:gd name="T25" fmla="*/ 19 h 38"/>
                <a:gd name="T26" fmla="*/ 593 w 662"/>
                <a:gd name="T27" fmla="*/ 36 h 38"/>
                <a:gd name="T28" fmla="*/ 577 w 662"/>
                <a:gd name="T29" fmla="*/ 36 h 38"/>
                <a:gd name="T30" fmla="*/ 577 w 662"/>
                <a:gd name="T31" fmla="*/ 19 h 38"/>
                <a:gd name="T32" fmla="*/ 593 w 662"/>
                <a:gd name="T33" fmla="*/ 19 h 38"/>
                <a:gd name="T34" fmla="*/ 593 w 662"/>
                <a:gd name="T35" fmla="*/ 19 h 38"/>
                <a:gd name="T36" fmla="*/ 522 w 662"/>
                <a:gd name="T37" fmla="*/ 17 h 38"/>
                <a:gd name="T38" fmla="*/ 522 w 662"/>
                <a:gd name="T39" fmla="*/ 33 h 38"/>
                <a:gd name="T40" fmla="*/ 503 w 662"/>
                <a:gd name="T41" fmla="*/ 33 h 38"/>
                <a:gd name="T42" fmla="*/ 503 w 662"/>
                <a:gd name="T43" fmla="*/ 17 h 38"/>
                <a:gd name="T44" fmla="*/ 522 w 662"/>
                <a:gd name="T45" fmla="*/ 17 h 38"/>
                <a:gd name="T46" fmla="*/ 522 w 662"/>
                <a:gd name="T47" fmla="*/ 17 h 38"/>
                <a:gd name="T48" fmla="*/ 449 w 662"/>
                <a:gd name="T49" fmla="*/ 14 h 38"/>
                <a:gd name="T50" fmla="*/ 449 w 662"/>
                <a:gd name="T51" fmla="*/ 31 h 38"/>
                <a:gd name="T52" fmla="*/ 433 w 662"/>
                <a:gd name="T53" fmla="*/ 31 h 38"/>
                <a:gd name="T54" fmla="*/ 433 w 662"/>
                <a:gd name="T55" fmla="*/ 14 h 38"/>
                <a:gd name="T56" fmla="*/ 449 w 662"/>
                <a:gd name="T57" fmla="*/ 14 h 38"/>
                <a:gd name="T58" fmla="*/ 449 w 662"/>
                <a:gd name="T59" fmla="*/ 14 h 38"/>
                <a:gd name="T60" fmla="*/ 378 w 662"/>
                <a:gd name="T61" fmla="*/ 12 h 38"/>
                <a:gd name="T62" fmla="*/ 378 w 662"/>
                <a:gd name="T63" fmla="*/ 29 h 38"/>
                <a:gd name="T64" fmla="*/ 359 w 662"/>
                <a:gd name="T65" fmla="*/ 29 h 38"/>
                <a:gd name="T66" fmla="*/ 359 w 662"/>
                <a:gd name="T67" fmla="*/ 12 h 38"/>
                <a:gd name="T68" fmla="*/ 378 w 662"/>
                <a:gd name="T69" fmla="*/ 12 h 38"/>
                <a:gd name="T70" fmla="*/ 378 w 662"/>
                <a:gd name="T71" fmla="*/ 12 h 38"/>
                <a:gd name="T72" fmla="*/ 307 w 662"/>
                <a:gd name="T73" fmla="*/ 10 h 38"/>
                <a:gd name="T74" fmla="*/ 305 w 662"/>
                <a:gd name="T75" fmla="*/ 26 h 38"/>
                <a:gd name="T76" fmla="*/ 288 w 662"/>
                <a:gd name="T77" fmla="*/ 26 h 38"/>
                <a:gd name="T78" fmla="*/ 288 w 662"/>
                <a:gd name="T79" fmla="*/ 10 h 38"/>
                <a:gd name="T80" fmla="*/ 307 w 662"/>
                <a:gd name="T81" fmla="*/ 10 h 38"/>
                <a:gd name="T82" fmla="*/ 307 w 662"/>
                <a:gd name="T83" fmla="*/ 10 h 38"/>
                <a:gd name="T84" fmla="*/ 234 w 662"/>
                <a:gd name="T85" fmla="*/ 7 h 38"/>
                <a:gd name="T86" fmla="*/ 234 w 662"/>
                <a:gd name="T87" fmla="*/ 24 h 38"/>
                <a:gd name="T88" fmla="*/ 215 w 662"/>
                <a:gd name="T89" fmla="*/ 24 h 38"/>
                <a:gd name="T90" fmla="*/ 215 w 662"/>
                <a:gd name="T91" fmla="*/ 7 h 38"/>
                <a:gd name="T92" fmla="*/ 234 w 662"/>
                <a:gd name="T93" fmla="*/ 7 h 38"/>
                <a:gd name="T94" fmla="*/ 234 w 662"/>
                <a:gd name="T95" fmla="*/ 7 h 38"/>
                <a:gd name="T96" fmla="*/ 163 w 662"/>
                <a:gd name="T97" fmla="*/ 5 h 38"/>
                <a:gd name="T98" fmla="*/ 161 w 662"/>
                <a:gd name="T99" fmla="*/ 21 h 38"/>
                <a:gd name="T100" fmla="*/ 144 w 662"/>
                <a:gd name="T101" fmla="*/ 21 h 38"/>
                <a:gd name="T102" fmla="*/ 144 w 662"/>
                <a:gd name="T103" fmla="*/ 5 h 38"/>
                <a:gd name="T104" fmla="*/ 163 w 662"/>
                <a:gd name="T105" fmla="*/ 5 h 38"/>
                <a:gd name="T106" fmla="*/ 163 w 662"/>
                <a:gd name="T107" fmla="*/ 5 h 38"/>
                <a:gd name="T108" fmla="*/ 90 w 662"/>
                <a:gd name="T109" fmla="*/ 3 h 38"/>
                <a:gd name="T110" fmla="*/ 90 w 662"/>
                <a:gd name="T111" fmla="*/ 19 h 38"/>
                <a:gd name="T112" fmla="*/ 71 w 662"/>
                <a:gd name="T113" fmla="*/ 19 h 38"/>
                <a:gd name="T114" fmla="*/ 73 w 662"/>
                <a:gd name="T115" fmla="*/ 3 h 38"/>
                <a:gd name="T116" fmla="*/ 90 w 662"/>
                <a:gd name="T1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2" h="38">
                  <a:moveTo>
                    <a:pt x="19" y="0"/>
                  </a:moveTo>
                  <a:lnTo>
                    <a:pt x="17" y="17"/>
                  </a:lnTo>
                  <a:lnTo>
                    <a:pt x="0" y="17"/>
                  </a:lnTo>
                  <a:lnTo>
                    <a:pt x="0" y="0"/>
                  </a:lnTo>
                  <a:lnTo>
                    <a:pt x="19" y="0"/>
                  </a:lnTo>
                  <a:lnTo>
                    <a:pt x="19" y="0"/>
                  </a:lnTo>
                  <a:close/>
                  <a:moveTo>
                    <a:pt x="662" y="21"/>
                  </a:moveTo>
                  <a:lnTo>
                    <a:pt x="647" y="21"/>
                  </a:lnTo>
                  <a:lnTo>
                    <a:pt x="647" y="38"/>
                  </a:lnTo>
                  <a:lnTo>
                    <a:pt x="659" y="38"/>
                  </a:lnTo>
                  <a:lnTo>
                    <a:pt x="662" y="21"/>
                  </a:lnTo>
                  <a:lnTo>
                    <a:pt x="662" y="21"/>
                  </a:lnTo>
                  <a:close/>
                  <a:moveTo>
                    <a:pt x="593" y="19"/>
                  </a:moveTo>
                  <a:lnTo>
                    <a:pt x="593" y="36"/>
                  </a:lnTo>
                  <a:lnTo>
                    <a:pt x="577" y="36"/>
                  </a:lnTo>
                  <a:lnTo>
                    <a:pt x="577" y="19"/>
                  </a:lnTo>
                  <a:lnTo>
                    <a:pt x="593" y="19"/>
                  </a:lnTo>
                  <a:lnTo>
                    <a:pt x="593" y="19"/>
                  </a:lnTo>
                  <a:close/>
                  <a:moveTo>
                    <a:pt x="522" y="17"/>
                  </a:moveTo>
                  <a:lnTo>
                    <a:pt x="522" y="33"/>
                  </a:lnTo>
                  <a:lnTo>
                    <a:pt x="503" y="33"/>
                  </a:lnTo>
                  <a:lnTo>
                    <a:pt x="503" y="17"/>
                  </a:lnTo>
                  <a:lnTo>
                    <a:pt x="522" y="17"/>
                  </a:lnTo>
                  <a:lnTo>
                    <a:pt x="522" y="17"/>
                  </a:lnTo>
                  <a:close/>
                  <a:moveTo>
                    <a:pt x="449" y="14"/>
                  </a:moveTo>
                  <a:lnTo>
                    <a:pt x="449" y="31"/>
                  </a:lnTo>
                  <a:lnTo>
                    <a:pt x="433" y="31"/>
                  </a:lnTo>
                  <a:lnTo>
                    <a:pt x="433" y="14"/>
                  </a:lnTo>
                  <a:lnTo>
                    <a:pt x="449" y="14"/>
                  </a:lnTo>
                  <a:lnTo>
                    <a:pt x="449" y="14"/>
                  </a:lnTo>
                  <a:close/>
                  <a:moveTo>
                    <a:pt x="378" y="12"/>
                  </a:moveTo>
                  <a:lnTo>
                    <a:pt x="378" y="29"/>
                  </a:lnTo>
                  <a:lnTo>
                    <a:pt x="359" y="29"/>
                  </a:lnTo>
                  <a:lnTo>
                    <a:pt x="359" y="12"/>
                  </a:lnTo>
                  <a:lnTo>
                    <a:pt x="378" y="12"/>
                  </a:lnTo>
                  <a:lnTo>
                    <a:pt x="378" y="12"/>
                  </a:lnTo>
                  <a:close/>
                  <a:moveTo>
                    <a:pt x="307" y="10"/>
                  </a:moveTo>
                  <a:lnTo>
                    <a:pt x="305" y="26"/>
                  </a:lnTo>
                  <a:lnTo>
                    <a:pt x="288" y="26"/>
                  </a:lnTo>
                  <a:lnTo>
                    <a:pt x="288" y="10"/>
                  </a:lnTo>
                  <a:lnTo>
                    <a:pt x="307" y="10"/>
                  </a:lnTo>
                  <a:lnTo>
                    <a:pt x="307" y="10"/>
                  </a:lnTo>
                  <a:close/>
                  <a:moveTo>
                    <a:pt x="234" y="7"/>
                  </a:moveTo>
                  <a:lnTo>
                    <a:pt x="234" y="24"/>
                  </a:lnTo>
                  <a:lnTo>
                    <a:pt x="215" y="24"/>
                  </a:lnTo>
                  <a:lnTo>
                    <a:pt x="215" y="7"/>
                  </a:lnTo>
                  <a:lnTo>
                    <a:pt x="234" y="7"/>
                  </a:lnTo>
                  <a:lnTo>
                    <a:pt x="234" y="7"/>
                  </a:lnTo>
                  <a:close/>
                  <a:moveTo>
                    <a:pt x="163" y="5"/>
                  </a:moveTo>
                  <a:lnTo>
                    <a:pt x="161" y="21"/>
                  </a:lnTo>
                  <a:lnTo>
                    <a:pt x="144" y="21"/>
                  </a:lnTo>
                  <a:lnTo>
                    <a:pt x="144" y="5"/>
                  </a:lnTo>
                  <a:lnTo>
                    <a:pt x="163" y="5"/>
                  </a:lnTo>
                  <a:lnTo>
                    <a:pt x="163" y="5"/>
                  </a:lnTo>
                  <a:close/>
                  <a:moveTo>
                    <a:pt x="90" y="3"/>
                  </a:moveTo>
                  <a:lnTo>
                    <a:pt x="90" y="19"/>
                  </a:lnTo>
                  <a:lnTo>
                    <a:pt x="71" y="19"/>
                  </a:lnTo>
                  <a:lnTo>
                    <a:pt x="73" y="3"/>
                  </a:lnTo>
                  <a:lnTo>
                    <a:pt x="9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545"/>
            <p:cNvSpPr>
              <a:spLocks noEditPoints="1"/>
            </p:cNvSpPr>
            <p:nvPr/>
          </p:nvSpPr>
          <p:spPr bwMode="auto">
            <a:xfrm>
              <a:off x="6351588" y="4592638"/>
              <a:ext cx="1049338" cy="60325"/>
            </a:xfrm>
            <a:custGeom>
              <a:avLst/>
              <a:gdLst>
                <a:gd name="T0" fmla="*/ 18 w 661"/>
                <a:gd name="T1" fmla="*/ 0 h 38"/>
                <a:gd name="T2" fmla="*/ 18 w 661"/>
                <a:gd name="T3" fmla="*/ 17 h 38"/>
                <a:gd name="T4" fmla="*/ 0 w 661"/>
                <a:gd name="T5" fmla="*/ 17 h 38"/>
                <a:gd name="T6" fmla="*/ 0 w 661"/>
                <a:gd name="T7" fmla="*/ 0 h 38"/>
                <a:gd name="T8" fmla="*/ 18 w 661"/>
                <a:gd name="T9" fmla="*/ 0 h 38"/>
                <a:gd name="T10" fmla="*/ 18 w 661"/>
                <a:gd name="T11" fmla="*/ 0 h 38"/>
                <a:gd name="T12" fmla="*/ 661 w 661"/>
                <a:gd name="T13" fmla="*/ 21 h 38"/>
                <a:gd name="T14" fmla="*/ 647 w 661"/>
                <a:gd name="T15" fmla="*/ 21 h 38"/>
                <a:gd name="T16" fmla="*/ 647 w 661"/>
                <a:gd name="T17" fmla="*/ 38 h 38"/>
                <a:gd name="T18" fmla="*/ 661 w 661"/>
                <a:gd name="T19" fmla="*/ 38 h 38"/>
                <a:gd name="T20" fmla="*/ 661 w 661"/>
                <a:gd name="T21" fmla="*/ 21 h 38"/>
                <a:gd name="T22" fmla="*/ 661 w 661"/>
                <a:gd name="T23" fmla="*/ 21 h 38"/>
                <a:gd name="T24" fmla="*/ 595 w 661"/>
                <a:gd name="T25" fmla="*/ 19 h 38"/>
                <a:gd name="T26" fmla="*/ 592 w 661"/>
                <a:gd name="T27" fmla="*/ 36 h 38"/>
                <a:gd name="T28" fmla="*/ 576 w 661"/>
                <a:gd name="T29" fmla="*/ 36 h 38"/>
                <a:gd name="T30" fmla="*/ 576 w 661"/>
                <a:gd name="T31" fmla="*/ 19 h 38"/>
                <a:gd name="T32" fmla="*/ 595 w 661"/>
                <a:gd name="T33" fmla="*/ 19 h 38"/>
                <a:gd name="T34" fmla="*/ 595 w 661"/>
                <a:gd name="T35" fmla="*/ 19 h 38"/>
                <a:gd name="T36" fmla="*/ 522 w 661"/>
                <a:gd name="T37" fmla="*/ 17 h 38"/>
                <a:gd name="T38" fmla="*/ 522 w 661"/>
                <a:gd name="T39" fmla="*/ 33 h 38"/>
                <a:gd name="T40" fmla="*/ 503 w 661"/>
                <a:gd name="T41" fmla="*/ 33 h 38"/>
                <a:gd name="T42" fmla="*/ 505 w 661"/>
                <a:gd name="T43" fmla="*/ 17 h 38"/>
                <a:gd name="T44" fmla="*/ 522 w 661"/>
                <a:gd name="T45" fmla="*/ 17 h 38"/>
                <a:gd name="T46" fmla="*/ 522 w 661"/>
                <a:gd name="T47" fmla="*/ 17 h 38"/>
                <a:gd name="T48" fmla="*/ 451 w 661"/>
                <a:gd name="T49" fmla="*/ 14 h 38"/>
                <a:gd name="T50" fmla="*/ 448 w 661"/>
                <a:gd name="T51" fmla="*/ 31 h 38"/>
                <a:gd name="T52" fmla="*/ 432 w 661"/>
                <a:gd name="T53" fmla="*/ 31 h 38"/>
                <a:gd name="T54" fmla="*/ 432 w 661"/>
                <a:gd name="T55" fmla="*/ 14 h 38"/>
                <a:gd name="T56" fmla="*/ 451 w 661"/>
                <a:gd name="T57" fmla="*/ 14 h 38"/>
                <a:gd name="T58" fmla="*/ 451 w 661"/>
                <a:gd name="T59" fmla="*/ 14 h 38"/>
                <a:gd name="T60" fmla="*/ 377 w 661"/>
                <a:gd name="T61" fmla="*/ 12 h 38"/>
                <a:gd name="T62" fmla="*/ 377 w 661"/>
                <a:gd name="T63" fmla="*/ 28 h 38"/>
                <a:gd name="T64" fmla="*/ 359 w 661"/>
                <a:gd name="T65" fmla="*/ 28 h 38"/>
                <a:gd name="T66" fmla="*/ 361 w 661"/>
                <a:gd name="T67" fmla="*/ 12 h 38"/>
                <a:gd name="T68" fmla="*/ 377 w 661"/>
                <a:gd name="T69" fmla="*/ 12 h 38"/>
                <a:gd name="T70" fmla="*/ 377 w 661"/>
                <a:gd name="T71" fmla="*/ 12 h 38"/>
                <a:gd name="T72" fmla="*/ 307 w 661"/>
                <a:gd name="T73" fmla="*/ 10 h 38"/>
                <a:gd name="T74" fmla="*/ 307 w 661"/>
                <a:gd name="T75" fmla="*/ 26 h 38"/>
                <a:gd name="T76" fmla="*/ 288 w 661"/>
                <a:gd name="T77" fmla="*/ 26 h 38"/>
                <a:gd name="T78" fmla="*/ 288 w 661"/>
                <a:gd name="T79" fmla="*/ 10 h 38"/>
                <a:gd name="T80" fmla="*/ 307 w 661"/>
                <a:gd name="T81" fmla="*/ 10 h 38"/>
                <a:gd name="T82" fmla="*/ 307 w 661"/>
                <a:gd name="T83" fmla="*/ 10 h 38"/>
                <a:gd name="T84" fmla="*/ 233 w 661"/>
                <a:gd name="T85" fmla="*/ 7 h 38"/>
                <a:gd name="T86" fmla="*/ 233 w 661"/>
                <a:gd name="T87" fmla="*/ 24 h 38"/>
                <a:gd name="T88" fmla="*/ 215 w 661"/>
                <a:gd name="T89" fmla="*/ 24 h 38"/>
                <a:gd name="T90" fmla="*/ 217 w 661"/>
                <a:gd name="T91" fmla="*/ 7 h 38"/>
                <a:gd name="T92" fmla="*/ 233 w 661"/>
                <a:gd name="T93" fmla="*/ 7 h 38"/>
                <a:gd name="T94" fmla="*/ 233 w 661"/>
                <a:gd name="T95" fmla="*/ 7 h 38"/>
                <a:gd name="T96" fmla="*/ 163 w 661"/>
                <a:gd name="T97" fmla="*/ 5 h 38"/>
                <a:gd name="T98" fmla="*/ 163 w 661"/>
                <a:gd name="T99" fmla="*/ 21 h 38"/>
                <a:gd name="T100" fmla="*/ 144 w 661"/>
                <a:gd name="T101" fmla="*/ 21 h 38"/>
                <a:gd name="T102" fmla="*/ 144 w 661"/>
                <a:gd name="T103" fmla="*/ 5 h 38"/>
                <a:gd name="T104" fmla="*/ 163 w 661"/>
                <a:gd name="T105" fmla="*/ 5 h 38"/>
                <a:gd name="T106" fmla="*/ 163 w 661"/>
                <a:gd name="T107" fmla="*/ 5 h 38"/>
                <a:gd name="T108" fmla="*/ 89 w 661"/>
                <a:gd name="T109" fmla="*/ 2 h 38"/>
                <a:gd name="T110" fmla="*/ 89 w 661"/>
                <a:gd name="T111" fmla="*/ 19 h 38"/>
                <a:gd name="T112" fmla="*/ 73 w 661"/>
                <a:gd name="T113" fmla="*/ 19 h 38"/>
                <a:gd name="T114" fmla="*/ 73 w 661"/>
                <a:gd name="T115" fmla="*/ 2 h 38"/>
                <a:gd name="T116" fmla="*/ 89 w 661"/>
                <a:gd name="T11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1" h="38">
                  <a:moveTo>
                    <a:pt x="18" y="0"/>
                  </a:moveTo>
                  <a:lnTo>
                    <a:pt x="18" y="17"/>
                  </a:lnTo>
                  <a:lnTo>
                    <a:pt x="0" y="17"/>
                  </a:lnTo>
                  <a:lnTo>
                    <a:pt x="0" y="0"/>
                  </a:lnTo>
                  <a:lnTo>
                    <a:pt x="18" y="0"/>
                  </a:lnTo>
                  <a:lnTo>
                    <a:pt x="18" y="0"/>
                  </a:lnTo>
                  <a:close/>
                  <a:moveTo>
                    <a:pt x="661" y="21"/>
                  </a:moveTo>
                  <a:lnTo>
                    <a:pt x="647" y="21"/>
                  </a:lnTo>
                  <a:lnTo>
                    <a:pt x="647" y="38"/>
                  </a:lnTo>
                  <a:lnTo>
                    <a:pt x="661" y="38"/>
                  </a:lnTo>
                  <a:lnTo>
                    <a:pt x="661" y="21"/>
                  </a:lnTo>
                  <a:lnTo>
                    <a:pt x="661" y="21"/>
                  </a:lnTo>
                  <a:close/>
                  <a:moveTo>
                    <a:pt x="595" y="19"/>
                  </a:moveTo>
                  <a:lnTo>
                    <a:pt x="592" y="36"/>
                  </a:lnTo>
                  <a:lnTo>
                    <a:pt x="576" y="36"/>
                  </a:lnTo>
                  <a:lnTo>
                    <a:pt x="576" y="19"/>
                  </a:lnTo>
                  <a:lnTo>
                    <a:pt x="595" y="19"/>
                  </a:lnTo>
                  <a:lnTo>
                    <a:pt x="595" y="19"/>
                  </a:lnTo>
                  <a:close/>
                  <a:moveTo>
                    <a:pt x="522" y="17"/>
                  </a:moveTo>
                  <a:lnTo>
                    <a:pt x="522" y="33"/>
                  </a:lnTo>
                  <a:lnTo>
                    <a:pt x="503" y="33"/>
                  </a:lnTo>
                  <a:lnTo>
                    <a:pt x="505" y="17"/>
                  </a:lnTo>
                  <a:lnTo>
                    <a:pt x="522" y="17"/>
                  </a:lnTo>
                  <a:lnTo>
                    <a:pt x="522" y="17"/>
                  </a:lnTo>
                  <a:close/>
                  <a:moveTo>
                    <a:pt x="451" y="14"/>
                  </a:moveTo>
                  <a:lnTo>
                    <a:pt x="448" y="31"/>
                  </a:lnTo>
                  <a:lnTo>
                    <a:pt x="432" y="31"/>
                  </a:lnTo>
                  <a:lnTo>
                    <a:pt x="432" y="14"/>
                  </a:lnTo>
                  <a:lnTo>
                    <a:pt x="451" y="14"/>
                  </a:lnTo>
                  <a:lnTo>
                    <a:pt x="451" y="14"/>
                  </a:lnTo>
                  <a:close/>
                  <a:moveTo>
                    <a:pt x="377" y="12"/>
                  </a:moveTo>
                  <a:lnTo>
                    <a:pt x="377" y="28"/>
                  </a:lnTo>
                  <a:lnTo>
                    <a:pt x="359" y="28"/>
                  </a:lnTo>
                  <a:lnTo>
                    <a:pt x="361" y="12"/>
                  </a:lnTo>
                  <a:lnTo>
                    <a:pt x="377" y="12"/>
                  </a:lnTo>
                  <a:lnTo>
                    <a:pt x="377" y="12"/>
                  </a:lnTo>
                  <a:close/>
                  <a:moveTo>
                    <a:pt x="307" y="10"/>
                  </a:moveTo>
                  <a:lnTo>
                    <a:pt x="307" y="26"/>
                  </a:lnTo>
                  <a:lnTo>
                    <a:pt x="288" y="26"/>
                  </a:lnTo>
                  <a:lnTo>
                    <a:pt x="288" y="10"/>
                  </a:lnTo>
                  <a:lnTo>
                    <a:pt x="307" y="10"/>
                  </a:lnTo>
                  <a:lnTo>
                    <a:pt x="307" y="10"/>
                  </a:lnTo>
                  <a:close/>
                  <a:moveTo>
                    <a:pt x="233" y="7"/>
                  </a:moveTo>
                  <a:lnTo>
                    <a:pt x="233" y="24"/>
                  </a:lnTo>
                  <a:lnTo>
                    <a:pt x="215" y="24"/>
                  </a:lnTo>
                  <a:lnTo>
                    <a:pt x="217" y="7"/>
                  </a:lnTo>
                  <a:lnTo>
                    <a:pt x="233" y="7"/>
                  </a:lnTo>
                  <a:lnTo>
                    <a:pt x="233" y="7"/>
                  </a:lnTo>
                  <a:close/>
                  <a:moveTo>
                    <a:pt x="163" y="5"/>
                  </a:moveTo>
                  <a:lnTo>
                    <a:pt x="163" y="21"/>
                  </a:lnTo>
                  <a:lnTo>
                    <a:pt x="144" y="21"/>
                  </a:lnTo>
                  <a:lnTo>
                    <a:pt x="144" y="5"/>
                  </a:lnTo>
                  <a:lnTo>
                    <a:pt x="163" y="5"/>
                  </a:lnTo>
                  <a:lnTo>
                    <a:pt x="163" y="5"/>
                  </a:lnTo>
                  <a:close/>
                  <a:moveTo>
                    <a:pt x="89" y="2"/>
                  </a:moveTo>
                  <a:lnTo>
                    <a:pt x="89" y="19"/>
                  </a:lnTo>
                  <a:lnTo>
                    <a:pt x="73" y="19"/>
                  </a:lnTo>
                  <a:lnTo>
                    <a:pt x="73" y="2"/>
                  </a:lnTo>
                  <a:lnTo>
                    <a:pt x="8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546"/>
            <p:cNvSpPr>
              <a:spLocks noEditPoints="1"/>
            </p:cNvSpPr>
            <p:nvPr/>
          </p:nvSpPr>
          <p:spPr bwMode="auto">
            <a:xfrm>
              <a:off x="2428875" y="3249613"/>
              <a:ext cx="1398588" cy="98425"/>
            </a:xfrm>
            <a:custGeom>
              <a:avLst/>
              <a:gdLst>
                <a:gd name="T0" fmla="*/ 19 w 881"/>
                <a:gd name="T1" fmla="*/ 59 h 62"/>
                <a:gd name="T2" fmla="*/ 0 w 881"/>
                <a:gd name="T3" fmla="*/ 43 h 62"/>
                <a:gd name="T4" fmla="*/ 17 w 881"/>
                <a:gd name="T5" fmla="*/ 43 h 62"/>
                <a:gd name="T6" fmla="*/ 881 w 881"/>
                <a:gd name="T7" fmla="*/ 19 h 62"/>
                <a:gd name="T8" fmla="*/ 862 w 881"/>
                <a:gd name="T9" fmla="*/ 3 h 62"/>
                <a:gd name="T10" fmla="*/ 881 w 881"/>
                <a:gd name="T11" fmla="*/ 0 h 62"/>
                <a:gd name="T12" fmla="*/ 810 w 881"/>
                <a:gd name="T13" fmla="*/ 22 h 62"/>
                <a:gd name="T14" fmla="*/ 791 w 881"/>
                <a:gd name="T15" fmla="*/ 5 h 62"/>
                <a:gd name="T16" fmla="*/ 808 w 881"/>
                <a:gd name="T17" fmla="*/ 5 h 62"/>
                <a:gd name="T18" fmla="*/ 737 w 881"/>
                <a:gd name="T19" fmla="*/ 26 h 62"/>
                <a:gd name="T20" fmla="*/ 718 w 881"/>
                <a:gd name="T21" fmla="*/ 10 h 62"/>
                <a:gd name="T22" fmla="*/ 737 w 881"/>
                <a:gd name="T23" fmla="*/ 8 h 62"/>
                <a:gd name="T24" fmla="*/ 666 w 881"/>
                <a:gd name="T25" fmla="*/ 29 h 62"/>
                <a:gd name="T26" fmla="*/ 647 w 881"/>
                <a:gd name="T27" fmla="*/ 12 h 62"/>
                <a:gd name="T28" fmla="*/ 664 w 881"/>
                <a:gd name="T29" fmla="*/ 12 h 62"/>
                <a:gd name="T30" fmla="*/ 593 w 881"/>
                <a:gd name="T31" fmla="*/ 33 h 62"/>
                <a:gd name="T32" fmla="*/ 574 w 881"/>
                <a:gd name="T33" fmla="*/ 17 h 62"/>
                <a:gd name="T34" fmla="*/ 593 w 881"/>
                <a:gd name="T35" fmla="*/ 15 h 62"/>
                <a:gd name="T36" fmla="*/ 522 w 881"/>
                <a:gd name="T37" fmla="*/ 36 h 62"/>
                <a:gd name="T38" fmla="*/ 503 w 881"/>
                <a:gd name="T39" fmla="*/ 19 h 62"/>
                <a:gd name="T40" fmla="*/ 522 w 881"/>
                <a:gd name="T41" fmla="*/ 19 h 62"/>
                <a:gd name="T42" fmla="*/ 449 w 881"/>
                <a:gd name="T43" fmla="*/ 41 h 62"/>
                <a:gd name="T44" fmla="*/ 430 w 881"/>
                <a:gd name="T45" fmla="*/ 24 h 62"/>
                <a:gd name="T46" fmla="*/ 449 w 881"/>
                <a:gd name="T47" fmla="*/ 22 h 62"/>
                <a:gd name="T48" fmla="*/ 378 w 881"/>
                <a:gd name="T49" fmla="*/ 43 h 62"/>
                <a:gd name="T50" fmla="*/ 359 w 881"/>
                <a:gd name="T51" fmla="*/ 26 h 62"/>
                <a:gd name="T52" fmla="*/ 378 w 881"/>
                <a:gd name="T53" fmla="*/ 26 h 62"/>
                <a:gd name="T54" fmla="*/ 307 w 881"/>
                <a:gd name="T55" fmla="*/ 48 h 62"/>
                <a:gd name="T56" fmla="*/ 288 w 881"/>
                <a:gd name="T57" fmla="*/ 29 h 62"/>
                <a:gd name="T58" fmla="*/ 305 w 881"/>
                <a:gd name="T59" fmla="*/ 29 h 62"/>
                <a:gd name="T60" fmla="*/ 234 w 881"/>
                <a:gd name="T61" fmla="*/ 50 h 62"/>
                <a:gd name="T62" fmla="*/ 215 w 881"/>
                <a:gd name="T63" fmla="*/ 33 h 62"/>
                <a:gd name="T64" fmla="*/ 234 w 881"/>
                <a:gd name="T65" fmla="*/ 33 h 62"/>
                <a:gd name="T66" fmla="*/ 163 w 881"/>
                <a:gd name="T67" fmla="*/ 55 h 62"/>
                <a:gd name="T68" fmla="*/ 144 w 881"/>
                <a:gd name="T69" fmla="*/ 36 h 62"/>
                <a:gd name="T70" fmla="*/ 161 w 881"/>
                <a:gd name="T71" fmla="*/ 36 h 62"/>
                <a:gd name="T72" fmla="*/ 90 w 881"/>
                <a:gd name="T73" fmla="*/ 57 h 62"/>
                <a:gd name="T74" fmla="*/ 71 w 881"/>
                <a:gd name="T75"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1" h="62">
                  <a:moveTo>
                    <a:pt x="17" y="43"/>
                  </a:moveTo>
                  <a:lnTo>
                    <a:pt x="19" y="59"/>
                  </a:lnTo>
                  <a:lnTo>
                    <a:pt x="0" y="62"/>
                  </a:lnTo>
                  <a:lnTo>
                    <a:pt x="0" y="43"/>
                  </a:lnTo>
                  <a:lnTo>
                    <a:pt x="17" y="43"/>
                  </a:lnTo>
                  <a:lnTo>
                    <a:pt x="17" y="43"/>
                  </a:lnTo>
                  <a:close/>
                  <a:moveTo>
                    <a:pt x="881" y="0"/>
                  </a:moveTo>
                  <a:lnTo>
                    <a:pt x="881" y="19"/>
                  </a:lnTo>
                  <a:lnTo>
                    <a:pt x="862" y="19"/>
                  </a:lnTo>
                  <a:lnTo>
                    <a:pt x="862" y="3"/>
                  </a:lnTo>
                  <a:lnTo>
                    <a:pt x="881" y="0"/>
                  </a:lnTo>
                  <a:lnTo>
                    <a:pt x="881" y="0"/>
                  </a:lnTo>
                  <a:close/>
                  <a:moveTo>
                    <a:pt x="808" y="5"/>
                  </a:moveTo>
                  <a:lnTo>
                    <a:pt x="810" y="22"/>
                  </a:lnTo>
                  <a:lnTo>
                    <a:pt x="791" y="24"/>
                  </a:lnTo>
                  <a:lnTo>
                    <a:pt x="791" y="5"/>
                  </a:lnTo>
                  <a:lnTo>
                    <a:pt x="808" y="5"/>
                  </a:lnTo>
                  <a:lnTo>
                    <a:pt x="808" y="5"/>
                  </a:lnTo>
                  <a:close/>
                  <a:moveTo>
                    <a:pt x="737" y="8"/>
                  </a:moveTo>
                  <a:lnTo>
                    <a:pt x="737" y="26"/>
                  </a:lnTo>
                  <a:lnTo>
                    <a:pt x="720" y="26"/>
                  </a:lnTo>
                  <a:lnTo>
                    <a:pt x="718" y="10"/>
                  </a:lnTo>
                  <a:lnTo>
                    <a:pt x="737" y="8"/>
                  </a:lnTo>
                  <a:lnTo>
                    <a:pt x="737" y="8"/>
                  </a:lnTo>
                  <a:close/>
                  <a:moveTo>
                    <a:pt x="664" y="12"/>
                  </a:moveTo>
                  <a:lnTo>
                    <a:pt x="666" y="29"/>
                  </a:lnTo>
                  <a:lnTo>
                    <a:pt x="647" y="31"/>
                  </a:lnTo>
                  <a:lnTo>
                    <a:pt x="647" y="12"/>
                  </a:lnTo>
                  <a:lnTo>
                    <a:pt x="664" y="12"/>
                  </a:lnTo>
                  <a:lnTo>
                    <a:pt x="664" y="12"/>
                  </a:lnTo>
                  <a:close/>
                  <a:moveTo>
                    <a:pt x="593" y="15"/>
                  </a:moveTo>
                  <a:lnTo>
                    <a:pt x="593" y="33"/>
                  </a:lnTo>
                  <a:lnTo>
                    <a:pt x="576" y="33"/>
                  </a:lnTo>
                  <a:lnTo>
                    <a:pt x="574" y="17"/>
                  </a:lnTo>
                  <a:lnTo>
                    <a:pt x="593" y="15"/>
                  </a:lnTo>
                  <a:lnTo>
                    <a:pt x="593" y="15"/>
                  </a:lnTo>
                  <a:close/>
                  <a:moveTo>
                    <a:pt x="522" y="19"/>
                  </a:moveTo>
                  <a:lnTo>
                    <a:pt x="522" y="36"/>
                  </a:lnTo>
                  <a:lnTo>
                    <a:pt x="503" y="38"/>
                  </a:lnTo>
                  <a:lnTo>
                    <a:pt x="503" y="19"/>
                  </a:lnTo>
                  <a:lnTo>
                    <a:pt x="522" y="19"/>
                  </a:lnTo>
                  <a:lnTo>
                    <a:pt x="522" y="19"/>
                  </a:lnTo>
                  <a:close/>
                  <a:moveTo>
                    <a:pt x="449" y="22"/>
                  </a:moveTo>
                  <a:lnTo>
                    <a:pt x="449" y="41"/>
                  </a:lnTo>
                  <a:lnTo>
                    <a:pt x="432" y="41"/>
                  </a:lnTo>
                  <a:lnTo>
                    <a:pt x="430" y="24"/>
                  </a:lnTo>
                  <a:lnTo>
                    <a:pt x="449" y="22"/>
                  </a:lnTo>
                  <a:lnTo>
                    <a:pt x="449" y="22"/>
                  </a:lnTo>
                  <a:close/>
                  <a:moveTo>
                    <a:pt x="378" y="26"/>
                  </a:moveTo>
                  <a:lnTo>
                    <a:pt x="378" y="43"/>
                  </a:lnTo>
                  <a:lnTo>
                    <a:pt x="359" y="45"/>
                  </a:lnTo>
                  <a:lnTo>
                    <a:pt x="359" y="26"/>
                  </a:lnTo>
                  <a:lnTo>
                    <a:pt x="378" y="26"/>
                  </a:lnTo>
                  <a:lnTo>
                    <a:pt x="378" y="26"/>
                  </a:lnTo>
                  <a:close/>
                  <a:moveTo>
                    <a:pt x="305" y="29"/>
                  </a:moveTo>
                  <a:lnTo>
                    <a:pt x="307" y="48"/>
                  </a:lnTo>
                  <a:lnTo>
                    <a:pt x="288" y="48"/>
                  </a:lnTo>
                  <a:lnTo>
                    <a:pt x="288" y="29"/>
                  </a:lnTo>
                  <a:lnTo>
                    <a:pt x="305" y="29"/>
                  </a:lnTo>
                  <a:lnTo>
                    <a:pt x="305" y="29"/>
                  </a:lnTo>
                  <a:close/>
                  <a:moveTo>
                    <a:pt x="234" y="33"/>
                  </a:moveTo>
                  <a:lnTo>
                    <a:pt x="234" y="50"/>
                  </a:lnTo>
                  <a:lnTo>
                    <a:pt x="215" y="50"/>
                  </a:lnTo>
                  <a:lnTo>
                    <a:pt x="215" y="33"/>
                  </a:lnTo>
                  <a:lnTo>
                    <a:pt x="234" y="33"/>
                  </a:lnTo>
                  <a:lnTo>
                    <a:pt x="234" y="33"/>
                  </a:lnTo>
                  <a:close/>
                  <a:moveTo>
                    <a:pt x="161" y="36"/>
                  </a:moveTo>
                  <a:lnTo>
                    <a:pt x="163" y="55"/>
                  </a:lnTo>
                  <a:lnTo>
                    <a:pt x="144" y="55"/>
                  </a:lnTo>
                  <a:lnTo>
                    <a:pt x="144" y="36"/>
                  </a:lnTo>
                  <a:lnTo>
                    <a:pt x="161" y="36"/>
                  </a:lnTo>
                  <a:lnTo>
                    <a:pt x="161" y="36"/>
                  </a:lnTo>
                  <a:close/>
                  <a:moveTo>
                    <a:pt x="90" y="38"/>
                  </a:moveTo>
                  <a:lnTo>
                    <a:pt x="90" y="57"/>
                  </a:lnTo>
                  <a:lnTo>
                    <a:pt x="73" y="57"/>
                  </a:lnTo>
                  <a:lnTo>
                    <a:pt x="71" y="41"/>
                  </a:lnTo>
                  <a:lnTo>
                    <a:pt x="9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547"/>
            <p:cNvSpPr>
              <a:spLocks noEditPoints="1"/>
            </p:cNvSpPr>
            <p:nvPr/>
          </p:nvSpPr>
          <p:spPr bwMode="auto">
            <a:xfrm>
              <a:off x="3227388" y="3213100"/>
              <a:ext cx="1398588" cy="96838"/>
            </a:xfrm>
            <a:custGeom>
              <a:avLst/>
              <a:gdLst>
                <a:gd name="T0" fmla="*/ 19 w 881"/>
                <a:gd name="T1" fmla="*/ 59 h 61"/>
                <a:gd name="T2" fmla="*/ 0 w 881"/>
                <a:gd name="T3" fmla="*/ 42 h 61"/>
                <a:gd name="T4" fmla="*/ 19 w 881"/>
                <a:gd name="T5" fmla="*/ 42 h 61"/>
                <a:gd name="T6" fmla="*/ 881 w 881"/>
                <a:gd name="T7" fmla="*/ 19 h 61"/>
                <a:gd name="T8" fmla="*/ 862 w 881"/>
                <a:gd name="T9" fmla="*/ 2 h 61"/>
                <a:gd name="T10" fmla="*/ 881 w 881"/>
                <a:gd name="T11" fmla="*/ 0 h 61"/>
                <a:gd name="T12" fmla="*/ 810 w 881"/>
                <a:gd name="T13" fmla="*/ 21 h 61"/>
                <a:gd name="T14" fmla="*/ 791 w 881"/>
                <a:gd name="T15" fmla="*/ 5 h 61"/>
                <a:gd name="T16" fmla="*/ 808 w 881"/>
                <a:gd name="T17" fmla="*/ 5 h 61"/>
                <a:gd name="T18" fmla="*/ 737 w 881"/>
                <a:gd name="T19" fmla="*/ 26 h 61"/>
                <a:gd name="T20" fmla="*/ 718 w 881"/>
                <a:gd name="T21" fmla="*/ 9 h 61"/>
                <a:gd name="T22" fmla="*/ 737 w 881"/>
                <a:gd name="T23" fmla="*/ 7 h 61"/>
                <a:gd name="T24" fmla="*/ 666 w 881"/>
                <a:gd name="T25" fmla="*/ 28 h 61"/>
                <a:gd name="T26" fmla="*/ 647 w 881"/>
                <a:gd name="T27" fmla="*/ 12 h 61"/>
                <a:gd name="T28" fmla="*/ 664 w 881"/>
                <a:gd name="T29" fmla="*/ 12 h 61"/>
                <a:gd name="T30" fmla="*/ 593 w 881"/>
                <a:gd name="T31" fmla="*/ 33 h 61"/>
                <a:gd name="T32" fmla="*/ 574 w 881"/>
                <a:gd name="T33" fmla="*/ 14 h 61"/>
                <a:gd name="T34" fmla="*/ 593 w 881"/>
                <a:gd name="T35" fmla="*/ 14 h 61"/>
                <a:gd name="T36" fmla="*/ 522 w 881"/>
                <a:gd name="T37" fmla="*/ 35 h 61"/>
                <a:gd name="T38" fmla="*/ 503 w 881"/>
                <a:gd name="T39" fmla="*/ 19 h 61"/>
                <a:gd name="T40" fmla="*/ 522 w 881"/>
                <a:gd name="T41" fmla="*/ 19 h 61"/>
                <a:gd name="T42" fmla="*/ 451 w 881"/>
                <a:gd name="T43" fmla="*/ 40 h 61"/>
                <a:gd name="T44" fmla="*/ 432 w 881"/>
                <a:gd name="T45" fmla="*/ 21 h 61"/>
                <a:gd name="T46" fmla="*/ 449 w 881"/>
                <a:gd name="T47" fmla="*/ 21 h 61"/>
                <a:gd name="T48" fmla="*/ 378 w 881"/>
                <a:gd name="T49" fmla="*/ 42 h 61"/>
                <a:gd name="T50" fmla="*/ 359 w 881"/>
                <a:gd name="T51" fmla="*/ 26 h 61"/>
                <a:gd name="T52" fmla="*/ 378 w 881"/>
                <a:gd name="T53" fmla="*/ 23 h 61"/>
                <a:gd name="T54" fmla="*/ 307 w 881"/>
                <a:gd name="T55" fmla="*/ 45 h 61"/>
                <a:gd name="T56" fmla="*/ 288 w 881"/>
                <a:gd name="T57" fmla="*/ 28 h 61"/>
                <a:gd name="T58" fmla="*/ 305 w 881"/>
                <a:gd name="T59" fmla="*/ 28 h 61"/>
                <a:gd name="T60" fmla="*/ 234 w 881"/>
                <a:gd name="T61" fmla="*/ 49 h 61"/>
                <a:gd name="T62" fmla="*/ 215 w 881"/>
                <a:gd name="T63" fmla="*/ 33 h 61"/>
                <a:gd name="T64" fmla="*/ 234 w 881"/>
                <a:gd name="T65" fmla="*/ 31 h 61"/>
                <a:gd name="T66" fmla="*/ 163 w 881"/>
                <a:gd name="T67" fmla="*/ 52 h 61"/>
                <a:gd name="T68" fmla="*/ 144 w 881"/>
                <a:gd name="T69" fmla="*/ 35 h 61"/>
                <a:gd name="T70" fmla="*/ 161 w 881"/>
                <a:gd name="T71" fmla="*/ 35 h 61"/>
                <a:gd name="T72" fmla="*/ 90 w 881"/>
                <a:gd name="T73" fmla="*/ 56 h 61"/>
                <a:gd name="T74" fmla="*/ 71 w 881"/>
                <a:gd name="T75"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1" h="61">
                  <a:moveTo>
                    <a:pt x="19" y="42"/>
                  </a:moveTo>
                  <a:lnTo>
                    <a:pt x="19" y="59"/>
                  </a:lnTo>
                  <a:lnTo>
                    <a:pt x="0" y="61"/>
                  </a:lnTo>
                  <a:lnTo>
                    <a:pt x="0" y="42"/>
                  </a:lnTo>
                  <a:lnTo>
                    <a:pt x="19" y="42"/>
                  </a:lnTo>
                  <a:lnTo>
                    <a:pt x="19" y="42"/>
                  </a:lnTo>
                  <a:close/>
                  <a:moveTo>
                    <a:pt x="881" y="0"/>
                  </a:moveTo>
                  <a:lnTo>
                    <a:pt x="881" y="19"/>
                  </a:lnTo>
                  <a:lnTo>
                    <a:pt x="865" y="19"/>
                  </a:lnTo>
                  <a:lnTo>
                    <a:pt x="862" y="2"/>
                  </a:lnTo>
                  <a:lnTo>
                    <a:pt x="881" y="0"/>
                  </a:lnTo>
                  <a:lnTo>
                    <a:pt x="881" y="0"/>
                  </a:lnTo>
                  <a:close/>
                  <a:moveTo>
                    <a:pt x="808" y="5"/>
                  </a:moveTo>
                  <a:lnTo>
                    <a:pt x="810" y="21"/>
                  </a:lnTo>
                  <a:lnTo>
                    <a:pt x="791" y="23"/>
                  </a:lnTo>
                  <a:lnTo>
                    <a:pt x="791" y="5"/>
                  </a:lnTo>
                  <a:lnTo>
                    <a:pt x="808" y="5"/>
                  </a:lnTo>
                  <a:lnTo>
                    <a:pt x="808" y="5"/>
                  </a:lnTo>
                  <a:close/>
                  <a:moveTo>
                    <a:pt x="737" y="7"/>
                  </a:moveTo>
                  <a:lnTo>
                    <a:pt x="737" y="26"/>
                  </a:lnTo>
                  <a:lnTo>
                    <a:pt x="720" y="26"/>
                  </a:lnTo>
                  <a:lnTo>
                    <a:pt x="718" y="9"/>
                  </a:lnTo>
                  <a:lnTo>
                    <a:pt x="737" y="7"/>
                  </a:lnTo>
                  <a:lnTo>
                    <a:pt x="737" y="7"/>
                  </a:lnTo>
                  <a:close/>
                  <a:moveTo>
                    <a:pt x="664" y="12"/>
                  </a:moveTo>
                  <a:lnTo>
                    <a:pt x="666" y="28"/>
                  </a:lnTo>
                  <a:lnTo>
                    <a:pt x="647" y="31"/>
                  </a:lnTo>
                  <a:lnTo>
                    <a:pt x="647" y="12"/>
                  </a:lnTo>
                  <a:lnTo>
                    <a:pt x="664" y="12"/>
                  </a:lnTo>
                  <a:lnTo>
                    <a:pt x="664" y="12"/>
                  </a:lnTo>
                  <a:close/>
                  <a:moveTo>
                    <a:pt x="593" y="14"/>
                  </a:moveTo>
                  <a:lnTo>
                    <a:pt x="593" y="33"/>
                  </a:lnTo>
                  <a:lnTo>
                    <a:pt x="576" y="33"/>
                  </a:lnTo>
                  <a:lnTo>
                    <a:pt x="574" y="14"/>
                  </a:lnTo>
                  <a:lnTo>
                    <a:pt x="593" y="14"/>
                  </a:lnTo>
                  <a:lnTo>
                    <a:pt x="593" y="14"/>
                  </a:lnTo>
                  <a:close/>
                  <a:moveTo>
                    <a:pt x="522" y="19"/>
                  </a:moveTo>
                  <a:lnTo>
                    <a:pt x="522" y="35"/>
                  </a:lnTo>
                  <a:lnTo>
                    <a:pt x="503" y="35"/>
                  </a:lnTo>
                  <a:lnTo>
                    <a:pt x="503" y="19"/>
                  </a:lnTo>
                  <a:lnTo>
                    <a:pt x="522" y="19"/>
                  </a:lnTo>
                  <a:lnTo>
                    <a:pt x="522" y="19"/>
                  </a:lnTo>
                  <a:close/>
                  <a:moveTo>
                    <a:pt x="449" y="21"/>
                  </a:moveTo>
                  <a:lnTo>
                    <a:pt x="451" y="40"/>
                  </a:lnTo>
                  <a:lnTo>
                    <a:pt x="432" y="40"/>
                  </a:lnTo>
                  <a:lnTo>
                    <a:pt x="432" y="21"/>
                  </a:lnTo>
                  <a:lnTo>
                    <a:pt x="449" y="21"/>
                  </a:lnTo>
                  <a:lnTo>
                    <a:pt x="449" y="21"/>
                  </a:lnTo>
                  <a:close/>
                  <a:moveTo>
                    <a:pt x="378" y="23"/>
                  </a:moveTo>
                  <a:lnTo>
                    <a:pt x="378" y="42"/>
                  </a:lnTo>
                  <a:lnTo>
                    <a:pt x="359" y="42"/>
                  </a:lnTo>
                  <a:lnTo>
                    <a:pt x="359" y="26"/>
                  </a:lnTo>
                  <a:lnTo>
                    <a:pt x="378" y="23"/>
                  </a:lnTo>
                  <a:lnTo>
                    <a:pt x="378" y="23"/>
                  </a:lnTo>
                  <a:close/>
                  <a:moveTo>
                    <a:pt x="305" y="28"/>
                  </a:moveTo>
                  <a:lnTo>
                    <a:pt x="307" y="45"/>
                  </a:lnTo>
                  <a:lnTo>
                    <a:pt x="288" y="47"/>
                  </a:lnTo>
                  <a:lnTo>
                    <a:pt x="288" y="28"/>
                  </a:lnTo>
                  <a:lnTo>
                    <a:pt x="305" y="28"/>
                  </a:lnTo>
                  <a:lnTo>
                    <a:pt x="305" y="28"/>
                  </a:lnTo>
                  <a:close/>
                  <a:moveTo>
                    <a:pt x="234" y="31"/>
                  </a:moveTo>
                  <a:lnTo>
                    <a:pt x="234" y="49"/>
                  </a:lnTo>
                  <a:lnTo>
                    <a:pt x="217" y="49"/>
                  </a:lnTo>
                  <a:lnTo>
                    <a:pt x="215" y="33"/>
                  </a:lnTo>
                  <a:lnTo>
                    <a:pt x="234" y="31"/>
                  </a:lnTo>
                  <a:lnTo>
                    <a:pt x="234" y="31"/>
                  </a:lnTo>
                  <a:close/>
                  <a:moveTo>
                    <a:pt x="161" y="35"/>
                  </a:moveTo>
                  <a:lnTo>
                    <a:pt x="163" y="52"/>
                  </a:lnTo>
                  <a:lnTo>
                    <a:pt x="144" y="54"/>
                  </a:lnTo>
                  <a:lnTo>
                    <a:pt x="144" y="35"/>
                  </a:lnTo>
                  <a:lnTo>
                    <a:pt x="161" y="35"/>
                  </a:lnTo>
                  <a:lnTo>
                    <a:pt x="161" y="35"/>
                  </a:lnTo>
                  <a:close/>
                  <a:moveTo>
                    <a:pt x="90" y="38"/>
                  </a:moveTo>
                  <a:lnTo>
                    <a:pt x="90" y="56"/>
                  </a:lnTo>
                  <a:lnTo>
                    <a:pt x="73" y="56"/>
                  </a:lnTo>
                  <a:lnTo>
                    <a:pt x="71" y="40"/>
                  </a:lnTo>
                  <a:lnTo>
                    <a:pt x="9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2" name="Freeform 284"/>
          <p:cNvSpPr>
            <a:spLocks/>
          </p:cNvSpPr>
          <p:nvPr/>
        </p:nvSpPr>
        <p:spPr bwMode="auto">
          <a:xfrm>
            <a:off x="7262813" y="3348832"/>
            <a:ext cx="688975" cy="690563"/>
          </a:xfrm>
          <a:custGeom>
            <a:avLst/>
            <a:gdLst>
              <a:gd name="T0" fmla="*/ 57 w 184"/>
              <a:gd name="T1" fmla="*/ 20 h 184"/>
              <a:gd name="T2" fmla="*/ 164 w 184"/>
              <a:gd name="T3" fmla="*/ 57 h 184"/>
              <a:gd name="T4" fmla="*/ 127 w 184"/>
              <a:gd name="T5" fmla="*/ 165 h 184"/>
              <a:gd name="T6" fmla="*/ 19 w 184"/>
              <a:gd name="T7" fmla="*/ 128 h 184"/>
              <a:gd name="T8" fmla="*/ 57 w 184"/>
              <a:gd name="T9" fmla="*/ 20 h 184"/>
            </a:gdLst>
            <a:ahLst/>
            <a:cxnLst>
              <a:cxn ang="0">
                <a:pos x="T0" y="T1"/>
              </a:cxn>
              <a:cxn ang="0">
                <a:pos x="T2" y="T3"/>
              </a:cxn>
              <a:cxn ang="0">
                <a:pos x="T4" y="T5"/>
              </a:cxn>
              <a:cxn ang="0">
                <a:pos x="T6" y="T7"/>
              </a:cxn>
              <a:cxn ang="0">
                <a:pos x="T8" y="T9"/>
              </a:cxn>
            </a:cxnLst>
            <a:rect l="0" t="0" r="r" b="b"/>
            <a:pathLst>
              <a:path w="184" h="184">
                <a:moveTo>
                  <a:pt x="57" y="20"/>
                </a:moveTo>
                <a:cubicBezTo>
                  <a:pt x="97" y="0"/>
                  <a:pt x="145" y="17"/>
                  <a:pt x="164" y="57"/>
                </a:cubicBezTo>
                <a:cubicBezTo>
                  <a:pt x="184" y="97"/>
                  <a:pt x="167" y="146"/>
                  <a:pt x="127" y="165"/>
                </a:cubicBezTo>
                <a:cubicBezTo>
                  <a:pt x="87" y="184"/>
                  <a:pt x="39" y="168"/>
                  <a:pt x="19" y="128"/>
                </a:cubicBezTo>
                <a:cubicBezTo>
                  <a:pt x="0" y="87"/>
                  <a:pt x="17" y="39"/>
                  <a:pt x="57" y="20"/>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nvGrpSpPr>
          <p:cNvPr id="203" name="组合 202"/>
          <p:cNvGrpSpPr/>
          <p:nvPr/>
        </p:nvGrpSpPr>
        <p:grpSpPr>
          <a:xfrm>
            <a:off x="4221163" y="5085557"/>
            <a:ext cx="685800" cy="688975"/>
            <a:chOff x="4221163" y="4776788"/>
            <a:chExt cx="685800" cy="688975"/>
          </a:xfrm>
        </p:grpSpPr>
        <p:sp>
          <p:nvSpPr>
            <p:cNvPr id="204" name="Freeform 286"/>
            <p:cNvSpPr>
              <a:spLocks/>
            </p:cNvSpPr>
            <p:nvPr/>
          </p:nvSpPr>
          <p:spPr bwMode="auto">
            <a:xfrm>
              <a:off x="4221163" y="4776788"/>
              <a:ext cx="685800" cy="688975"/>
            </a:xfrm>
            <a:custGeom>
              <a:avLst/>
              <a:gdLst>
                <a:gd name="T0" fmla="*/ 56 w 183"/>
                <a:gd name="T1" fmla="*/ 20 h 184"/>
                <a:gd name="T2" fmla="*/ 164 w 183"/>
                <a:gd name="T3" fmla="*/ 57 h 184"/>
                <a:gd name="T4" fmla="*/ 127 w 183"/>
                <a:gd name="T5" fmla="*/ 165 h 184"/>
                <a:gd name="T6" fmla="*/ 19 w 183"/>
                <a:gd name="T7" fmla="*/ 127 h 184"/>
                <a:gd name="T8" fmla="*/ 56 w 183"/>
                <a:gd name="T9" fmla="*/ 20 h 184"/>
              </a:gdLst>
              <a:ahLst/>
              <a:cxnLst>
                <a:cxn ang="0">
                  <a:pos x="T0" y="T1"/>
                </a:cxn>
                <a:cxn ang="0">
                  <a:pos x="T2" y="T3"/>
                </a:cxn>
                <a:cxn ang="0">
                  <a:pos x="T4" y="T5"/>
                </a:cxn>
                <a:cxn ang="0">
                  <a:pos x="T6" y="T7"/>
                </a:cxn>
                <a:cxn ang="0">
                  <a:pos x="T8" y="T9"/>
                </a:cxn>
              </a:cxnLst>
              <a:rect l="0" t="0" r="r" b="b"/>
              <a:pathLst>
                <a:path w="183" h="184">
                  <a:moveTo>
                    <a:pt x="56" y="20"/>
                  </a:moveTo>
                  <a:cubicBezTo>
                    <a:pt x="97" y="0"/>
                    <a:pt x="145" y="17"/>
                    <a:pt x="164" y="57"/>
                  </a:cubicBezTo>
                  <a:cubicBezTo>
                    <a:pt x="183" y="97"/>
                    <a:pt x="167" y="145"/>
                    <a:pt x="127" y="165"/>
                  </a:cubicBezTo>
                  <a:cubicBezTo>
                    <a:pt x="87" y="184"/>
                    <a:pt x="38" y="167"/>
                    <a:pt x="19" y="127"/>
                  </a:cubicBezTo>
                  <a:cubicBezTo>
                    <a:pt x="0" y="87"/>
                    <a:pt x="16" y="39"/>
                    <a:pt x="56" y="2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287"/>
            <p:cNvSpPr>
              <a:spLocks/>
            </p:cNvSpPr>
            <p:nvPr/>
          </p:nvSpPr>
          <p:spPr bwMode="auto">
            <a:xfrm>
              <a:off x="4402526" y="4954691"/>
              <a:ext cx="325049" cy="331685"/>
            </a:xfrm>
            <a:custGeom>
              <a:avLst/>
              <a:gdLst/>
              <a:ahLst/>
              <a:cxnLst/>
              <a:rect l="l" t="t" r="r" b="b"/>
              <a:pathLst>
                <a:path w="325049" h="331685">
                  <a:moveTo>
                    <a:pt x="305999" y="234847"/>
                  </a:moveTo>
                  <a:lnTo>
                    <a:pt x="325049" y="252310"/>
                  </a:lnTo>
                  <a:lnTo>
                    <a:pt x="242499" y="331685"/>
                  </a:lnTo>
                  <a:lnTo>
                    <a:pt x="226624" y="312635"/>
                  </a:lnTo>
                  <a:close/>
                  <a:moveTo>
                    <a:pt x="126116" y="141"/>
                  </a:moveTo>
                  <a:cubicBezTo>
                    <a:pt x="132679" y="1083"/>
                    <a:pt x="137367" y="6735"/>
                    <a:pt x="137367" y="16155"/>
                  </a:cubicBezTo>
                  <a:cubicBezTo>
                    <a:pt x="137367" y="34994"/>
                    <a:pt x="126116" y="50066"/>
                    <a:pt x="163621" y="72674"/>
                  </a:cubicBezTo>
                  <a:cubicBezTo>
                    <a:pt x="197359" y="95271"/>
                    <a:pt x="219857" y="140454"/>
                    <a:pt x="219878" y="140496"/>
                  </a:cubicBezTo>
                  <a:cubicBezTo>
                    <a:pt x="219878" y="144264"/>
                    <a:pt x="227379" y="148032"/>
                    <a:pt x="231129" y="151800"/>
                  </a:cubicBezTo>
                  <a:cubicBezTo>
                    <a:pt x="231129" y="151800"/>
                    <a:pt x="231129" y="151800"/>
                    <a:pt x="291137" y="212087"/>
                  </a:cubicBezTo>
                  <a:cubicBezTo>
                    <a:pt x="294887" y="215855"/>
                    <a:pt x="294887" y="227159"/>
                    <a:pt x="291137" y="230927"/>
                  </a:cubicBezTo>
                  <a:cubicBezTo>
                    <a:pt x="291137" y="230927"/>
                    <a:pt x="291137" y="230927"/>
                    <a:pt x="223628" y="298749"/>
                  </a:cubicBezTo>
                  <a:cubicBezTo>
                    <a:pt x="219878" y="306285"/>
                    <a:pt x="208626" y="306285"/>
                    <a:pt x="204876" y="298749"/>
                  </a:cubicBezTo>
                  <a:cubicBezTo>
                    <a:pt x="204876" y="298749"/>
                    <a:pt x="204876" y="298749"/>
                    <a:pt x="203938" y="298278"/>
                  </a:cubicBezTo>
                  <a:lnTo>
                    <a:pt x="197375" y="294981"/>
                  </a:lnTo>
                  <a:cubicBezTo>
                    <a:pt x="193624" y="287446"/>
                    <a:pt x="182373" y="283678"/>
                    <a:pt x="174872" y="283678"/>
                  </a:cubicBezTo>
                  <a:cubicBezTo>
                    <a:pt x="174872" y="283678"/>
                    <a:pt x="174872" y="283678"/>
                    <a:pt x="66108" y="283678"/>
                  </a:cubicBezTo>
                  <a:cubicBezTo>
                    <a:pt x="58607" y="283678"/>
                    <a:pt x="51106" y="279910"/>
                    <a:pt x="47356" y="272374"/>
                  </a:cubicBezTo>
                  <a:cubicBezTo>
                    <a:pt x="47356" y="272374"/>
                    <a:pt x="47356" y="272374"/>
                    <a:pt x="2350" y="144264"/>
                  </a:cubicBezTo>
                  <a:cubicBezTo>
                    <a:pt x="-5151" y="125425"/>
                    <a:pt x="6101" y="114121"/>
                    <a:pt x="24853" y="114121"/>
                  </a:cubicBezTo>
                  <a:cubicBezTo>
                    <a:pt x="24853" y="114121"/>
                    <a:pt x="24853" y="114121"/>
                    <a:pt x="114864" y="114121"/>
                  </a:cubicBezTo>
                  <a:cubicBezTo>
                    <a:pt x="118615" y="99049"/>
                    <a:pt x="114864" y="87745"/>
                    <a:pt x="111114" y="83978"/>
                  </a:cubicBezTo>
                  <a:cubicBezTo>
                    <a:pt x="107363" y="76442"/>
                    <a:pt x="92362" y="61370"/>
                    <a:pt x="92362" y="38762"/>
                  </a:cubicBezTo>
                  <a:cubicBezTo>
                    <a:pt x="96112" y="31227"/>
                    <a:pt x="99863" y="19923"/>
                    <a:pt x="103613" y="12387"/>
                  </a:cubicBezTo>
                  <a:cubicBezTo>
                    <a:pt x="111114" y="2967"/>
                    <a:pt x="119552" y="-801"/>
                    <a:pt x="126116" y="1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6" name="组合 205"/>
          <p:cNvGrpSpPr/>
          <p:nvPr/>
        </p:nvGrpSpPr>
        <p:grpSpPr>
          <a:xfrm>
            <a:off x="8367713" y="3813969"/>
            <a:ext cx="690563" cy="690563"/>
            <a:chOff x="8367713" y="3505200"/>
            <a:chExt cx="690563" cy="690563"/>
          </a:xfrm>
        </p:grpSpPr>
        <p:sp>
          <p:nvSpPr>
            <p:cNvPr id="207" name="Freeform 289"/>
            <p:cNvSpPr>
              <a:spLocks/>
            </p:cNvSpPr>
            <p:nvPr/>
          </p:nvSpPr>
          <p:spPr bwMode="auto">
            <a:xfrm>
              <a:off x="8367713" y="3505200"/>
              <a:ext cx="690563" cy="690563"/>
            </a:xfrm>
            <a:custGeom>
              <a:avLst/>
              <a:gdLst>
                <a:gd name="T0" fmla="*/ 57 w 184"/>
                <a:gd name="T1" fmla="*/ 19 h 184"/>
                <a:gd name="T2" fmla="*/ 165 w 184"/>
                <a:gd name="T3" fmla="*/ 57 h 184"/>
                <a:gd name="T4" fmla="*/ 127 w 184"/>
                <a:gd name="T5" fmla="*/ 164 h 184"/>
                <a:gd name="T6" fmla="*/ 20 w 184"/>
                <a:gd name="T7" fmla="*/ 127 h 184"/>
                <a:gd name="T8" fmla="*/ 57 w 184"/>
                <a:gd name="T9" fmla="*/ 19 h 184"/>
              </a:gdLst>
              <a:ahLst/>
              <a:cxnLst>
                <a:cxn ang="0">
                  <a:pos x="T0" y="T1"/>
                </a:cxn>
                <a:cxn ang="0">
                  <a:pos x="T2" y="T3"/>
                </a:cxn>
                <a:cxn ang="0">
                  <a:pos x="T4" y="T5"/>
                </a:cxn>
                <a:cxn ang="0">
                  <a:pos x="T6" y="T7"/>
                </a:cxn>
                <a:cxn ang="0">
                  <a:pos x="T8" y="T9"/>
                </a:cxn>
              </a:cxnLst>
              <a:rect l="0" t="0" r="r" b="b"/>
              <a:pathLst>
                <a:path w="184" h="184">
                  <a:moveTo>
                    <a:pt x="57" y="19"/>
                  </a:moveTo>
                  <a:cubicBezTo>
                    <a:pt x="97" y="0"/>
                    <a:pt x="146" y="17"/>
                    <a:pt x="165" y="57"/>
                  </a:cubicBezTo>
                  <a:cubicBezTo>
                    <a:pt x="184" y="97"/>
                    <a:pt x="168" y="145"/>
                    <a:pt x="127" y="164"/>
                  </a:cubicBezTo>
                  <a:cubicBezTo>
                    <a:pt x="87" y="184"/>
                    <a:pt x="39" y="167"/>
                    <a:pt x="20" y="127"/>
                  </a:cubicBezTo>
                  <a:cubicBezTo>
                    <a:pt x="0" y="87"/>
                    <a:pt x="17" y="39"/>
                    <a:pt x="57" y="19"/>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290"/>
            <p:cNvSpPr>
              <a:spLocks/>
            </p:cNvSpPr>
            <p:nvPr/>
          </p:nvSpPr>
          <p:spPr bwMode="auto">
            <a:xfrm>
              <a:off x="8556624" y="3749675"/>
              <a:ext cx="319088" cy="203201"/>
            </a:xfrm>
            <a:custGeom>
              <a:avLst/>
              <a:gdLst/>
              <a:ahLst/>
              <a:cxnLst/>
              <a:rect l="l" t="t" r="r" b="b"/>
              <a:pathLst>
                <a:path w="319088" h="203201">
                  <a:moveTo>
                    <a:pt x="317500" y="201613"/>
                  </a:moveTo>
                  <a:lnTo>
                    <a:pt x="319088" y="201613"/>
                  </a:lnTo>
                  <a:lnTo>
                    <a:pt x="319088" y="203201"/>
                  </a:lnTo>
                  <a:lnTo>
                    <a:pt x="317500" y="203201"/>
                  </a:lnTo>
                  <a:close/>
                  <a:moveTo>
                    <a:pt x="0" y="201613"/>
                  </a:moveTo>
                  <a:lnTo>
                    <a:pt x="1588" y="201613"/>
                  </a:lnTo>
                  <a:lnTo>
                    <a:pt x="1588" y="203201"/>
                  </a:lnTo>
                  <a:lnTo>
                    <a:pt x="0" y="203201"/>
                  </a:lnTo>
                  <a:close/>
                  <a:moveTo>
                    <a:pt x="100013" y="85725"/>
                  </a:moveTo>
                  <a:lnTo>
                    <a:pt x="157163" y="134938"/>
                  </a:lnTo>
                  <a:lnTo>
                    <a:pt x="217487" y="85725"/>
                  </a:lnTo>
                  <a:lnTo>
                    <a:pt x="311150" y="201613"/>
                  </a:lnTo>
                  <a:lnTo>
                    <a:pt x="3175" y="201613"/>
                  </a:lnTo>
                  <a:close/>
                  <a:moveTo>
                    <a:pt x="317501" y="3175"/>
                  </a:moveTo>
                  <a:lnTo>
                    <a:pt x="317501" y="193675"/>
                  </a:lnTo>
                  <a:lnTo>
                    <a:pt x="223838" y="80963"/>
                  </a:lnTo>
                  <a:close/>
                  <a:moveTo>
                    <a:pt x="0" y="3175"/>
                  </a:moveTo>
                  <a:lnTo>
                    <a:pt x="93663" y="80963"/>
                  </a:lnTo>
                  <a:lnTo>
                    <a:pt x="0" y="193675"/>
                  </a:lnTo>
                  <a:close/>
                  <a:moveTo>
                    <a:pt x="6350" y="0"/>
                  </a:moveTo>
                  <a:lnTo>
                    <a:pt x="311150" y="0"/>
                  </a:lnTo>
                  <a:lnTo>
                    <a:pt x="217487" y="74613"/>
                  </a:lnTo>
                  <a:lnTo>
                    <a:pt x="212725" y="77788"/>
                  </a:lnTo>
                  <a:lnTo>
                    <a:pt x="157163" y="122238"/>
                  </a:lnTo>
                  <a:lnTo>
                    <a:pt x="104775" y="77788"/>
                  </a:lnTo>
                  <a:lnTo>
                    <a:pt x="100013" y="77788"/>
                  </a:lnTo>
                  <a:lnTo>
                    <a:pt x="96837" y="746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9" name="Freeform 296"/>
          <p:cNvSpPr>
            <a:spLocks/>
          </p:cNvSpPr>
          <p:nvPr/>
        </p:nvSpPr>
        <p:spPr bwMode="auto">
          <a:xfrm>
            <a:off x="5834063" y="5322094"/>
            <a:ext cx="685800" cy="685800"/>
          </a:xfrm>
          <a:custGeom>
            <a:avLst/>
            <a:gdLst>
              <a:gd name="T0" fmla="*/ 56 w 183"/>
              <a:gd name="T1" fmla="*/ 19 h 183"/>
              <a:gd name="T2" fmla="*/ 164 w 183"/>
              <a:gd name="T3" fmla="*/ 56 h 183"/>
              <a:gd name="T4" fmla="*/ 127 w 183"/>
              <a:gd name="T5" fmla="*/ 164 h 183"/>
              <a:gd name="T6" fmla="*/ 19 w 183"/>
              <a:gd name="T7" fmla="*/ 127 h 183"/>
              <a:gd name="T8" fmla="*/ 56 w 183"/>
              <a:gd name="T9" fmla="*/ 19 h 183"/>
            </a:gdLst>
            <a:ahLst/>
            <a:cxnLst>
              <a:cxn ang="0">
                <a:pos x="T0" y="T1"/>
              </a:cxn>
              <a:cxn ang="0">
                <a:pos x="T2" y="T3"/>
              </a:cxn>
              <a:cxn ang="0">
                <a:pos x="T4" y="T5"/>
              </a:cxn>
              <a:cxn ang="0">
                <a:pos x="T6" y="T7"/>
              </a:cxn>
              <a:cxn ang="0">
                <a:pos x="T8" y="T9"/>
              </a:cxn>
            </a:cxnLst>
            <a:rect l="0" t="0" r="r" b="b"/>
            <a:pathLst>
              <a:path w="183" h="183">
                <a:moveTo>
                  <a:pt x="56" y="19"/>
                </a:moveTo>
                <a:cubicBezTo>
                  <a:pt x="97" y="0"/>
                  <a:pt x="145" y="16"/>
                  <a:pt x="164" y="56"/>
                </a:cubicBezTo>
                <a:cubicBezTo>
                  <a:pt x="183" y="96"/>
                  <a:pt x="167" y="145"/>
                  <a:pt x="127" y="164"/>
                </a:cubicBezTo>
                <a:cubicBezTo>
                  <a:pt x="87" y="183"/>
                  <a:pt x="38" y="167"/>
                  <a:pt x="19" y="127"/>
                </a:cubicBezTo>
                <a:cubicBezTo>
                  <a:pt x="0" y="87"/>
                  <a:pt x="16" y="38"/>
                  <a:pt x="56" y="19"/>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nvGrpSpPr>
          <p:cNvPr id="210" name="组合 209"/>
          <p:cNvGrpSpPr/>
          <p:nvPr/>
        </p:nvGrpSpPr>
        <p:grpSpPr>
          <a:xfrm>
            <a:off x="6673850" y="2140744"/>
            <a:ext cx="688975" cy="687388"/>
            <a:chOff x="6673850" y="1831975"/>
            <a:chExt cx="688975" cy="687388"/>
          </a:xfrm>
        </p:grpSpPr>
        <p:sp>
          <p:nvSpPr>
            <p:cNvPr id="211" name="Freeform 298"/>
            <p:cNvSpPr>
              <a:spLocks/>
            </p:cNvSpPr>
            <p:nvPr/>
          </p:nvSpPr>
          <p:spPr bwMode="auto">
            <a:xfrm>
              <a:off x="6673850" y="1831975"/>
              <a:ext cx="688975" cy="687388"/>
            </a:xfrm>
            <a:custGeom>
              <a:avLst/>
              <a:gdLst>
                <a:gd name="T0" fmla="*/ 57 w 184"/>
                <a:gd name="T1" fmla="*/ 19 h 183"/>
                <a:gd name="T2" fmla="*/ 165 w 184"/>
                <a:gd name="T3" fmla="*/ 56 h 183"/>
                <a:gd name="T4" fmla="*/ 127 w 184"/>
                <a:gd name="T5" fmla="*/ 164 h 183"/>
                <a:gd name="T6" fmla="*/ 20 w 184"/>
                <a:gd name="T7" fmla="*/ 127 h 183"/>
                <a:gd name="T8" fmla="*/ 57 w 184"/>
                <a:gd name="T9" fmla="*/ 19 h 183"/>
              </a:gdLst>
              <a:ahLst/>
              <a:cxnLst>
                <a:cxn ang="0">
                  <a:pos x="T0" y="T1"/>
                </a:cxn>
                <a:cxn ang="0">
                  <a:pos x="T2" y="T3"/>
                </a:cxn>
                <a:cxn ang="0">
                  <a:pos x="T4" y="T5"/>
                </a:cxn>
                <a:cxn ang="0">
                  <a:pos x="T6" y="T7"/>
                </a:cxn>
                <a:cxn ang="0">
                  <a:pos x="T8" y="T9"/>
                </a:cxn>
              </a:cxnLst>
              <a:rect l="0" t="0" r="r" b="b"/>
              <a:pathLst>
                <a:path w="184" h="183">
                  <a:moveTo>
                    <a:pt x="57" y="19"/>
                  </a:moveTo>
                  <a:cubicBezTo>
                    <a:pt x="97" y="0"/>
                    <a:pt x="145" y="16"/>
                    <a:pt x="165" y="56"/>
                  </a:cubicBezTo>
                  <a:cubicBezTo>
                    <a:pt x="184" y="96"/>
                    <a:pt x="167" y="145"/>
                    <a:pt x="127" y="164"/>
                  </a:cubicBezTo>
                  <a:cubicBezTo>
                    <a:pt x="87" y="183"/>
                    <a:pt x="39" y="167"/>
                    <a:pt x="20" y="127"/>
                  </a:cubicBezTo>
                  <a:cubicBezTo>
                    <a:pt x="0" y="87"/>
                    <a:pt x="17" y="38"/>
                    <a:pt x="57" y="19"/>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299"/>
            <p:cNvSpPr>
              <a:spLocks noEditPoints="1"/>
            </p:cNvSpPr>
            <p:nvPr/>
          </p:nvSpPr>
          <p:spPr bwMode="auto">
            <a:xfrm>
              <a:off x="6838950" y="2027238"/>
              <a:ext cx="358775" cy="296863"/>
            </a:xfrm>
            <a:custGeom>
              <a:avLst/>
              <a:gdLst>
                <a:gd name="T0" fmla="*/ 89 w 96"/>
                <a:gd name="T1" fmla="*/ 23 h 79"/>
                <a:gd name="T2" fmla="*/ 70 w 96"/>
                <a:gd name="T3" fmla="*/ 33 h 79"/>
                <a:gd name="T4" fmla="*/ 77 w 96"/>
                <a:gd name="T5" fmla="*/ 10 h 79"/>
                <a:gd name="T6" fmla="*/ 70 w 96"/>
                <a:gd name="T7" fmla="*/ 53 h 79"/>
                <a:gd name="T8" fmla="*/ 70 w 96"/>
                <a:gd name="T9" fmla="*/ 75 h 79"/>
                <a:gd name="T10" fmla="*/ 72 w 96"/>
                <a:gd name="T11" fmla="*/ 48 h 79"/>
                <a:gd name="T12" fmla="*/ 96 w 96"/>
                <a:gd name="T13" fmla="*/ 65 h 79"/>
                <a:gd name="T14" fmla="*/ 77 w 96"/>
                <a:gd name="T15" fmla="*/ 39 h 79"/>
                <a:gd name="T16" fmla="*/ 70 w 96"/>
                <a:gd name="T17" fmla="*/ 40 h 79"/>
                <a:gd name="T18" fmla="*/ 66 w 96"/>
                <a:gd name="T19" fmla="*/ 28 h 79"/>
                <a:gd name="T20" fmla="*/ 68 w 96"/>
                <a:gd name="T21" fmla="*/ 13 h 79"/>
                <a:gd name="T22" fmla="*/ 70 w 96"/>
                <a:gd name="T23" fmla="*/ 33 h 79"/>
                <a:gd name="T24" fmla="*/ 70 w 96"/>
                <a:gd name="T25" fmla="*/ 40 h 79"/>
                <a:gd name="T26" fmla="*/ 70 w 96"/>
                <a:gd name="T27" fmla="*/ 37 h 79"/>
                <a:gd name="T28" fmla="*/ 61 w 96"/>
                <a:gd name="T29" fmla="*/ 34 h 79"/>
                <a:gd name="T30" fmla="*/ 35 w 96"/>
                <a:gd name="T31" fmla="*/ 34 h 79"/>
                <a:gd name="T32" fmla="*/ 27 w 96"/>
                <a:gd name="T33" fmla="*/ 75 h 79"/>
                <a:gd name="T34" fmla="*/ 70 w 96"/>
                <a:gd name="T35" fmla="*/ 75 h 79"/>
                <a:gd name="T36" fmla="*/ 27 w 96"/>
                <a:gd name="T37" fmla="*/ 40 h 79"/>
                <a:gd name="T38" fmla="*/ 28 w 96"/>
                <a:gd name="T39" fmla="*/ 36 h 79"/>
                <a:gd name="T40" fmla="*/ 27 w 96"/>
                <a:gd name="T41" fmla="*/ 33 h 79"/>
                <a:gd name="T42" fmla="*/ 28 w 96"/>
                <a:gd name="T43" fmla="*/ 13 h 79"/>
                <a:gd name="T44" fmla="*/ 30 w 96"/>
                <a:gd name="T45" fmla="*/ 28 h 79"/>
                <a:gd name="T46" fmla="*/ 48 w 96"/>
                <a:gd name="T47" fmla="*/ 0 h 79"/>
                <a:gd name="T48" fmla="*/ 48 w 96"/>
                <a:gd name="T49" fmla="*/ 34 h 79"/>
                <a:gd name="T50" fmla="*/ 48 w 96"/>
                <a:gd name="T51" fmla="*/ 0 h 79"/>
                <a:gd name="T52" fmla="*/ 27 w 96"/>
                <a:gd name="T53" fmla="*/ 33 h 79"/>
                <a:gd name="T54" fmla="*/ 7 w 96"/>
                <a:gd name="T55" fmla="*/ 23 h 79"/>
                <a:gd name="T56" fmla="*/ 27 w 96"/>
                <a:gd name="T57" fmla="*/ 12 h 79"/>
                <a:gd name="T58" fmla="*/ 27 w 96"/>
                <a:gd name="T59" fmla="*/ 40 h 79"/>
                <a:gd name="T60" fmla="*/ 19 w 96"/>
                <a:gd name="T61" fmla="*/ 69 h 79"/>
                <a:gd name="T62" fmla="*/ 9 w 96"/>
                <a:gd name="T63" fmla="*/ 36 h 79"/>
                <a:gd name="T64" fmla="*/ 27 w 96"/>
                <a:gd name="T65" fmla="*/ 37 h 79"/>
                <a:gd name="T66" fmla="*/ 23 w 96"/>
                <a:gd name="T67" fmla="*/ 73 h 79"/>
                <a:gd name="T68" fmla="*/ 27 w 96"/>
                <a:gd name="T69" fmla="*/ 5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79">
                  <a:moveTo>
                    <a:pt x="77" y="10"/>
                  </a:moveTo>
                  <a:cubicBezTo>
                    <a:pt x="84" y="10"/>
                    <a:pt x="89" y="16"/>
                    <a:pt x="89" y="23"/>
                  </a:cubicBezTo>
                  <a:cubicBezTo>
                    <a:pt x="89" y="30"/>
                    <a:pt x="84" y="35"/>
                    <a:pt x="77" y="35"/>
                  </a:cubicBezTo>
                  <a:cubicBezTo>
                    <a:pt x="74" y="35"/>
                    <a:pt x="72" y="34"/>
                    <a:pt x="70" y="33"/>
                  </a:cubicBezTo>
                  <a:cubicBezTo>
                    <a:pt x="70" y="12"/>
                    <a:pt x="70" y="12"/>
                    <a:pt x="70" y="12"/>
                  </a:cubicBezTo>
                  <a:cubicBezTo>
                    <a:pt x="72" y="11"/>
                    <a:pt x="74" y="10"/>
                    <a:pt x="77" y="10"/>
                  </a:cubicBezTo>
                  <a:close/>
                  <a:moveTo>
                    <a:pt x="70" y="75"/>
                  </a:moveTo>
                  <a:cubicBezTo>
                    <a:pt x="70" y="53"/>
                    <a:pt x="70" y="53"/>
                    <a:pt x="70" y="53"/>
                  </a:cubicBezTo>
                  <a:cubicBezTo>
                    <a:pt x="71" y="59"/>
                    <a:pt x="72" y="66"/>
                    <a:pt x="74" y="73"/>
                  </a:cubicBezTo>
                  <a:cubicBezTo>
                    <a:pt x="72" y="74"/>
                    <a:pt x="71" y="74"/>
                    <a:pt x="70" y="75"/>
                  </a:cubicBezTo>
                  <a:close/>
                  <a:moveTo>
                    <a:pt x="70" y="40"/>
                  </a:moveTo>
                  <a:cubicBezTo>
                    <a:pt x="71" y="43"/>
                    <a:pt x="72" y="45"/>
                    <a:pt x="72" y="48"/>
                  </a:cubicBezTo>
                  <a:cubicBezTo>
                    <a:pt x="74" y="55"/>
                    <a:pt x="76" y="62"/>
                    <a:pt x="77" y="69"/>
                  </a:cubicBezTo>
                  <a:cubicBezTo>
                    <a:pt x="84" y="69"/>
                    <a:pt x="90" y="67"/>
                    <a:pt x="96" y="65"/>
                  </a:cubicBezTo>
                  <a:cubicBezTo>
                    <a:pt x="94" y="52"/>
                    <a:pt x="91" y="39"/>
                    <a:pt x="87" y="36"/>
                  </a:cubicBezTo>
                  <a:cubicBezTo>
                    <a:pt x="84" y="38"/>
                    <a:pt x="81" y="39"/>
                    <a:pt x="77" y="39"/>
                  </a:cubicBezTo>
                  <a:cubicBezTo>
                    <a:pt x="74" y="39"/>
                    <a:pt x="72" y="38"/>
                    <a:pt x="70" y="37"/>
                  </a:cubicBezTo>
                  <a:lnTo>
                    <a:pt x="70" y="40"/>
                  </a:lnTo>
                  <a:close/>
                  <a:moveTo>
                    <a:pt x="70" y="33"/>
                  </a:moveTo>
                  <a:cubicBezTo>
                    <a:pt x="68" y="32"/>
                    <a:pt x="66" y="30"/>
                    <a:pt x="66" y="28"/>
                  </a:cubicBezTo>
                  <a:cubicBezTo>
                    <a:pt x="68" y="25"/>
                    <a:pt x="69" y="21"/>
                    <a:pt x="69" y="17"/>
                  </a:cubicBezTo>
                  <a:cubicBezTo>
                    <a:pt x="69" y="16"/>
                    <a:pt x="69" y="14"/>
                    <a:pt x="68" y="13"/>
                  </a:cubicBezTo>
                  <a:cubicBezTo>
                    <a:pt x="69" y="13"/>
                    <a:pt x="69" y="13"/>
                    <a:pt x="70" y="12"/>
                  </a:cubicBezTo>
                  <a:cubicBezTo>
                    <a:pt x="70" y="33"/>
                    <a:pt x="70" y="33"/>
                    <a:pt x="70" y="33"/>
                  </a:cubicBezTo>
                  <a:close/>
                  <a:moveTo>
                    <a:pt x="70" y="37"/>
                  </a:moveTo>
                  <a:cubicBezTo>
                    <a:pt x="70" y="40"/>
                    <a:pt x="70" y="40"/>
                    <a:pt x="70" y="40"/>
                  </a:cubicBezTo>
                  <a:cubicBezTo>
                    <a:pt x="69" y="39"/>
                    <a:pt x="68" y="37"/>
                    <a:pt x="68" y="36"/>
                  </a:cubicBezTo>
                  <a:cubicBezTo>
                    <a:pt x="68" y="37"/>
                    <a:pt x="69" y="37"/>
                    <a:pt x="70" y="37"/>
                  </a:cubicBezTo>
                  <a:close/>
                  <a:moveTo>
                    <a:pt x="70" y="53"/>
                  </a:moveTo>
                  <a:cubicBezTo>
                    <a:pt x="67" y="44"/>
                    <a:pt x="65" y="37"/>
                    <a:pt x="61" y="34"/>
                  </a:cubicBezTo>
                  <a:cubicBezTo>
                    <a:pt x="58" y="37"/>
                    <a:pt x="53" y="39"/>
                    <a:pt x="48" y="39"/>
                  </a:cubicBezTo>
                  <a:cubicBezTo>
                    <a:pt x="43" y="39"/>
                    <a:pt x="38" y="37"/>
                    <a:pt x="35" y="34"/>
                  </a:cubicBezTo>
                  <a:cubicBezTo>
                    <a:pt x="31" y="37"/>
                    <a:pt x="29" y="44"/>
                    <a:pt x="27" y="53"/>
                  </a:cubicBezTo>
                  <a:cubicBezTo>
                    <a:pt x="27" y="75"/>
                    <a:pt x="27" y="75"/>
                    <a:pt x="27" y="75"/>
                  </a:cubicBezTo>
                  <a:cubicBezTo>
                    <a:pt x="33" y="77"/>
                    <a:pt x="40" y="79"/>
                    <a:pt x="48" y="79"/>
                  </a:cubicBezTo>
                  <a:cubicBezTo>
                    <a:pt x="56" y="79"/>
                    <a:pt x="63" y="77"/>
                    <a:pt x="70" y="75"/>
                  </a:cubicBezTo>
                  <a:cubicBezTo>
                    <a:pt x="70" y="53"/>
                    <a:pt x="70" y="53"/>
                    <a:pt x="70" y="53"/>
                  </a:cubicBezTo>
                  <a:close/>
                  <a:moveTo>
                    <a:pt x="27" y="40"/>
                  </a:moveTo>
                  <a:cubicBezTo>
                    <a:pt x="27" y="37"/>
                    <a:pt x="27" y="37"/>
                    <a:pt x="27" y="37"/>
                  </a:cubicBezTo>
                  <a:cubicBezTo>
                    <a:pt x="27" y="37"/>
                    <a:pt x="28" y="37"/>
                    <a:pt x="28" y="36"/>
                  </a:cubicBezTo>
                  <a:cubicBezTo>
                    <a:pt x="28" y="37"/>
                    <a:pt x="27" y="39"/>
                    <a:pt x="27" y="40"/>
                  </a:cubicBezTo>
                  <a:close/>
                  <a:moveTo>
                    <a:pt x="27" y="33"/>
                  </a:moveTo>
                  <a:cubicBezTo>
                    <a:pt x="27" y="12"/>
                    <a:pt x="27" y="12"/>
                    <a:pt x="27" y="12"/>
                  </a:cubicBezTo>
                  <a:cubicBezTo>
                    <a:pt x="27" y="13"/>
                    <a:pt x="27" y="13"/>
                    <a:pt x="28" y="13"/>
                  </a:cubicBezTo>
                  <a:cubicBezTo>
                    <a:pt x="27" y="14"/>
                    <a:pt x="27" y="16"/>
                    <a:pt x="27" y="17"/>
                  </a:cubicBezTo>
                  <a:cubicBezTo>
                    <a:pt x="27" y="21"/>
                    <a:pt x="28" y="25"/>
                    <a:pt x="30" y="28"/>
                  </a:cubicBezTo>
                  <a:cubicBezTo>
                    <a:pt x="30" y="30"/>
                    <a:pt x="28" y="32"/>
                    <a:pt x="27" y="33"/>
                  </a:cubicBezTo>
                  <a:close/>
                  <a:moveTo>
                    <a:pt x="48" y="0"/>
                  </a:moveTo>
                  <a:cubicBezTo>
                    <a:pt x="57" y="0"/>
                    <a:pt x="65" y="8"/>
                    <a:pt x="65" y="17"/>
                  </a:cubicBezTo>
                  <a:cubicBezTo>
                    <a:pt x="65" y="26"/>
                    <a:pt x="57" y="34"/>
                    <a:pt x="48" y="34"/>
                  </a:cubicBezTo>
                  <a:cubicBezTo>
                    <a:pt x="39" y="34"/>
                    <a:pt x="31" y="26"/>
                    <a:pt x="31" y="17"/>
                  </a:cubicBezTo>
                  <a:cubicBezTo>
                    <a:pt x="31" y="8"/>
                    <a:pt x="39" y="0"/>
                    <a:pt x="48" y="0"/>
                  </a:cubicBezTo>
                  <a:close/>
                  <a:moveTo>
                    <a:pt x="27" y="12"/>
                  </a:moveTo>
                  <a:cubicBezTo>
                    <a:pt x="27" y="33"/>
                    <a:pt x="27" y="33"/>
                    <a:pt x="27" y="33"/>
                  </a:cubicBezTo>
                  <a:cubicBezTo>
                    <a:pt x="24" y="34"/>
                    <a:pt x="22" y="35"/>
                    <a:pt x="19" y="35"/>
                  </a:cubicBezTo>
                  <a:cubicBezTo>
                    <a:pt x="12" y="35"/>
                    <a:pt x="7" y="30"/>
                    <a:pt x="7" y="23"/>
                  </a:cubicBezTo>
                  <a:cubicBezTo>
                    <a:pt x="7" y="16"/>
                    <a:pt x="12" y="10"/>
                    <a:pt x="19" y="10"/>
                  </a:cubicBezTo>
                  <a:cubicBezTo>
                    <a:pt x="22" y="10"/>
                    <a:pt x="24" y="11"/>
                    <a:pt x="27" y="12"/>
                  </a:cubicBezTo>
                  <a:close/>
                  <a:moveTo>
                    <a:pt x="27" y="37"/>
                  </a:moveTo>
                  <a:cubicBezTo>
                    <a:pt x="27" y="40"/>
                    <a:pt x="27" y="40"/>
                    <a:pt x="27" y="40"/>
                  </a:cubicBezTo>
                  <a:cubicBezTo>
                    <a:pt x="25" y="43"/>
                    <a:pt x="24" y="45"/>
                    <a:pt x="24" y="48"/>
                  </a:cubicBezTo>
                  <a:cubicBezTo>
                    <a:pt x="22" y="55"/>
                    <a:pt x="20" y="62"/>
                    <a:pt x="19" y="69"/>
                  </a:cubicBezTo>
                  <a:cubicBezTo>
                    <a:pt x="12" y="69"/>
                    <a:pt x="6" y="67"/>
                    <a:pt x="0" y="65"/>
                  </a:cubicBezTo>
                  <a:cubicBezTo>
                    <a:pt x="2" y="52"/>
                    <a:pt x="5" y="39"/>
                    <a:pt x="9" y="36"/>
                  </a:cubicBezTo>
                  <a:cubicBezTo>
                    <a:pt x="12" y="38"/>
                    <a:pt x="15" y="39"/>
                    <a:pt x="19" y="39"/>
                  </a:cubicBezTo>
                  <a:cubicBezTo>
                    <a:pt x="22" y="39"/>
                    <a:pt x="24" y="38"/>
                    <a:pt x="27" y="37"/>
                  </a:cubicBezTo>
                  <a:close/>
                  <a:moveTo>
                    <a:pt x="27" y="53"/>
                  </a:moveTo>
                  <a:cubicBezTo>
                    <a:pt x="25" y="59"/>
                    <a:pt x="24" y="66"/>
                    <a:pt x="23" y="73"/>
                  </a:cubicBezTo>
                  <a:cubicBezTo>
                    <a:pt x="24" y="74"/>
                    <a:pt x="25" y="74"/>
                    <a:pt x="27" y="75"/>
                  </a:cubicBezTo>
                  <a:lnTo>
                    <a:pt x="27"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13" name="组合 212"/>
          <p:cNvGrpSpPr/>
          <p:nvPr/>
        </p:nvGrpSpPr>
        <p:grpSpPr>
          <a:xfrm>
            <a:off x="8931275" y="2999582"/>
            <a:ext cx="688975" cy="690563"/>
            <a:chOff x="8931275" y="2690813"/>
            <a:chExt cx="688975" cy="690563"/>
          </a:xfrm>
        </p:grpSpPr>
        <p:sp>
          <p:nvSpPr>
            <p:cNvPr id="214" name="Freeform 300"/>
            <p:cNvSpPr>
              <a:spLocks/>
            </p:cNvSpPr>
            <p:nvPr/>
          </p:nvSpPr>
          <p:spPr bwMode="auto">
            <a:xfrm>
              <a:off x="8931275" y="2690813"/>
              <a:ext cx="688975" cy="690563"/>
            </a:xfrm>
            <a:custGeom>
              <a:avLst/>
              <a:gdLst>
                <a:gd name="T0" fmla="*/ 57 w 184"/>
                <a:gd name="T1" fmla="*/ 20 h 184"/>
                <a:gd name="T2" fmla="*/ 165 w 184"/>
                <a:gd name="T3" fmla="*/ 57 h 184"/>
                <a:gd name="T4" fmla="*/ 127 w 184"/>
                <a:gd name="T5" fmla="*/ 165 h 184"/>
                <a:gd name="T6" fmla="*/ 20 w 184"/>
                <a:gd name="T7" fmla="*/ 127 h 184"/>
                <a:gd name="T8" fmla="*/ 57 w 184"/>
                <a:gd name="T9" fmla="*/ 20 h 184"/>
              </a:gdLst>
              <a:ahLst/>
              <a:cxnLst>
                <a:cxn ang="0">
                  <a:pos x="T0" y="T1"/>
                </a:cxn>
                <a:cxn ang="0">
                  <a:pos x="T2" y="T3"/>
                </a:cxn>
                <a:cxn ang="0">
                  <a:pos x="T4" y="T5"/>
                </a:cxn>
                <a:cxn ang="0">
                  <a:pos x="T6" y="T7"/>
                </a:cxn>
                <a:cxn ang="0">
                  <a:pos x="T8" y="T9"/>
                </a:cxn>
              </a:cxnLst>
              <a:rect l="0" t="0" r="r" b="b"/>
              <a:pathLst>
                <a:path w="184" h="184">
                  <a:moveTo>
                    <a:pt x="57" y="20"/>
                  </a:moveTo>
                  <a:cubicBezTo>
                    <a:pt x="97" y="0"/>
                    <a:pt x="145" y="17"/>
                    <a:pt x="165" y="57"/>
                  </a:cubicBezTo>
                  <a:cubicBezTo>
                    <a:pt x="184" y="97"/>
                    <a:pt x="167" y="145"/>
                    <a:pt x="127" y="165"/>
                  </a:cubicBezTo>
                  <a:cubicBezTo>
                    <a:pt x="87" y="184"/>
                    <a:pt x="39" y="167"/>
                    <a:pt x="20" y="127"/>
                  </a:cubicBezTo>
                  <a:cubicBezTo>
                    <a:pt x="0" y="87"/>
                    <a:pt x="17" y="39"/>
                    <a:pt x="57" y="2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301"/>
            <p:cNvSpPr>
              <a:spLocks noEditPoints="1"/>
            </p:cNvSpPr>
            <p:nvPr/>
          </p:nvSpPr>
          <p:spPr bwMode="auto">
            <a:xfrm>
              <a:off x="9110663" y="2913063"/>
              <a:ext cx="330200" cy="247650"/>
            </a:xfrm>
            <a:custGeom>
              <a:avLst/>
              <a:gdLst>
                <a:gd name="T0" fmla="*/ 62 w 88"/>
                <a:gd name="T1" fmla="*/ 2 h 66"/>
                <a:gd name="T2" fmla="*/ 88 w 88"/>
                <a:gd name="T3" fmla="*/ 31 h 66"/>
                <a:gd name="T4" fmla="*/ 75 w 88"/>
                <a:gd name="T5" fmla="*/ 53 h 66"/>
                <a:gd name="T6" fmla="*/ 85 w 88"/>
                <a:gd name="T7" fmla="*/ 66 h 66"/>
                <a:gd name="T8" fmla="*/ 62 w 88"/>
                <a:gd name="T9" fmla="*/ 59 h 66"/>
                <a:gd name="T10" fmla="*/ 62 w 88"/>
                <a:gd name="T11" fmla="*/ 35 h 66"/>
                <a:gd name="T12" fmla="*/ 62 w 88"/>
                <a:gd name="T13" fmla="*/ 35 h 66"/>
                <a:gd name="T14" fmla="*/ 66 w 88"/>
                <a:gd name="T15" fmla="*/ 31 h 66"/>
                <a:gd name="T16" fmla="*/ 62 w 88"/>
                <a:gd name="T17" fmla="*/ 28 h 66"/>
                <a:gd name="T18" fmla="*/ 62 w 88"/>
                <a:gd name="T19" fmla="*/ 28 h 66"/>
                <a:gd name="T20" fmla="*/ 62 w 88"/>
                <a:gd name="T21" fmla="*/ 2 h 66"/>
                <a:gd name="T22" fmla="*/ 45 w 88"/>
                <a:gd name="T23" fmla="*/ 0 h 66"/>
                <a:gd name="T24" fmla="*/ 62 w 88"/>
                <a:gd name="T25" fmla="*/ 2 h 66"/>
                <a:gd name="T26" fmla="*/ 62 w 88"/>
                <a:gd name="T27" fmla="*/ 28 h 66"/>
                <a:gd name="T28" fmla="*/ 59 w 88"/>
                <a:gd name="T29" fmla="*/ 31 h 66"/>
                <a:gd name="T30" fmla="*/ 62 w 88"/>
                <a:gd name="T31" fmla="*/ 35 h 66"/>
                <a:gd name="T32" fmla="*/ 62 w 88"/>
                <a:gd name="T33" fmla="*/ 59 h 66"/>
                <a:gd name="T34" fmla="*/ 62 w 88"/>
                <a:gd name="T35" fmla="*/ 59 h 66"/>
                <a:gd name="T36" fmla="*/ 45 w 88"/>
                <a:gd name="T37" fmla="*/ 61 h 66"/>
                <a:gd name="T38" fmla="*/ 45 w 88"/>
                <a:gd name="T39" fmla="*/ 35 h 66"/>
                <a:gd name="T40" fmla="*/ 45 w 88"/>
                <a:gd name="T41" fmla="*/ 35 h 66"/>
                <a:gd name="T42" fmla="*/ 48 w 88"/>
                <a:gd name="T43" fmla="*/ 31 h 66"/>
                <a:gd name="T44" fmla="*/ 45 w 88"/>
                <a:gd name="T45" fmla="*/ 28 h 66"/>
                <a:gd name="T46" fmla="*/ 45 w 88"/>
                <a:gd name="T47" fmla="*/ 28 h 66"/>
                <a:gd name="T48" fmla="*/ 45 w 88"/>
                <a:gd name="T49" fmla="*/ 0 h 66"/>
                <a:gd name="T50" fmla="*/ 44 w 88"/>
                <a:gd name="T51" fmla="*/ 0 h 66"/>
                <a:gd name="T52" fmla="*/ 45 w 88"/>
                <a:gd name="T53" fmla="*/ 0 h 66"/>
                <a:gd name="T54" fmla="*/ 45 w 88"/>
                <a:gd name="T55" fmla="*/ 28 h 66"/>
                <a:gd name="T56" fmla="*/ 42 w 88"/>
                <a:gd name="T57" fmla="*/ 31 h 66"/>
                <a:gd name="T58" fmla="*/ 45 w 88"/>
                <a:gd name="T59" fmla="*/ 35 h 66"/>
                <a:gd name="T60" fmla="*/ 45 w 88"/>
                <a:gd name="T61" fmla="*/ 61 h 66"/>
                <a:gd name="T62" fmla="*/ 44 w 88"/>
                <a:gd name="T63" fmla="*/ 61 h 66"/>
                <a:gd name="T64" fmla="*/ 28 w 88"/>
                <a:gd name="T65" fmla="*/ 59 h 66"/>
                <a:gd name="T66" fmla="*/ 28 w 88"/>
                <a:gd name="T67" fmla="*/ 35 h 66"/>
                <a:gd name="T68" fmla="*/ 28 w 88"/>
                <a:gd name="T69" fmla="*/ 35 h 66"/>
                <a:gd name="T70" fmla="*/ 31 w 88"/>
                <a:gd name="T71" fmla="*/ 31 h 66"/>
                <a:gd name="T72" fmla="*/ 28 w 88"/>
                <a:gd name="T73" fmla="*/ 28 h 66"/>
                <a:gd name="T74" fmla="*/ 28 w 88"/>
                <a:gd name="T75" fmla="*/ 28 h 66"/>
                <a:gd name="T76" fmla="*/ 28 w 88"/>
                <a:gd name="T77" fmla="*/ 2 h 66"/>
                <a:gd name="T78" fmla="*/ 44 w 88"/>
                <a:gd name="T79" fmla="*/ 0 h 66"/>
                <a:gd name="T80" fmla="*/ 28 w 88"/>
                <a:gd name="T81" fmla="*/ 59 h 66"/>
                <a:gd name="T82" fmla="*/ 0 w 88"/>
                <a:gd name="T83" fmla="*/ 31 h 66"/>
                <a:gd name="T84" fmla="*/ 28 w 88"/>
                <a:gd name="T85" fmla="*/ 2 h 66"/>
                <a:gd name="T86" fmla="*/ 28 w 88"/>
                <a:gd name="T87" fmla="*/ 28 h 66"/>
                <a:gd name="T88" fmla="*/ 24 w 88"/>
                <a:gd name="T89" fmla="*/ 31 h 66"/>
                <a:gd name="T90" fmla="*/ 28 w 88"/>
                <a:gd name="T91" fmla="*/ 35 h 66"/>
                <a:gd name="T92" fmla="*/ 28 w 88"/>
                <a:gd name="T93"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 h="66">
                  <a:moveTo>
                    <a:pt x="62" y="2"/>
                  </a:moveTo>
                  <a:cubicBezTo>
                    <a:pt x="78" y="7"/>
                    <a:pt x="88" y="18"/>
                    <a:pt x="88" y="31"/>
                  </a:cubicBezTo>
                  <a:cubicBezTo>
                    <a:pt x="88" y="39"/>
                    <a:pt x="83" y="47"/>
                    <a:pt x="75" y="53"/>
                  </a:cubicBezTo>
                  <a:cubicBezTo>
                    <a:pt x="85" y="66"/>
                    <a:pt x="85" y="66"/>
                    <a:pt x="85" y="66"/>
                  </a:cubicBezTo>
                  <a:cubicBezTo>
                    <a:pt x="62" y="59"/>
                    <a:pt x="62" y="59"/>
                    <a:pt x="62" y="59"/>
                  </a:cubicBezTo>
                  <a:cubicBezTo>
                    <a:pt x="62" y="35"/>
                    <a:pt x="62" y="35"/>
                    <a:pt x="62" y="35"/>
                  </a:cubicBezTo>
                  <a:cubicBezTo>
                    <a:pt x="62" y="35"/>
                    <a:pt x="62" y="35"/>
                    <a:pt x="62" y="35"/>
                  </a:cubicBezTo>
                  <a:cubicBezTo>
                    <a:pt x="64" y="35"/>
                    <a:pt x="66" y="33"/>
                    <a:pt x="66" y="31"/>
                  </a:cubicBezTo>
                  <a:cubicBezTo>
                    <a:pt x="66" y="29"/>
                    <a:pt x="64" y="28"/>
                    <a:pt x="62" y="28"/>
                  </a:cubicBezTo>
                  <a:cubicBezTo>
                    <a:pt x="62" y="28"/>
                    <a:pt x="62" y="28"/>
                    <a:pt x="62" y="28"/>
                  </a:cubicBezTo>
                  <a:lnTo>
                    <a:pt x="62" y="2"/>
                  </a:lnTo>
                  <a:close/>
                  <a:moveTo>
                    <a:pt x="45" y="0"/>
                  </a:moveTo>
                  <a:cubicBezTo>
                    <a:pt x="51" y="0"/>
                    <a:pt x="57" y="1"/>
                    <a:pt x="62" y="2"/>
                  </a:cubicBezTo>
                  <a:cubicBezTo>
                    <a:pt x="62" y="28"/>
                    <a:pt x="62" y="28"/>
                    <a:pt x="62" y="28"/>
                  </a:cubicBezTo>
                  <a:cubicBezTo>
                    <a:pt x="60" y="28"/>
                    <a:pt x="59" y="29"/>
                    <a:pt x="59" y="31"/>
                  </a:cubicBezTo>
                  <a:cubicBezTo>
                    <a:pt x="59" y="33"/>
                    <a:pt x="60" y="35"/>
                    <a:pt x="62" y="35"/>
                  </a:cubicBezTo>
                  <a:cubicBezTo>
                    <a:pt x="62" y="59"/>
                    <a:pt x="62" y="59"/>
                    <a:pt x="62" y="59"/>
                  </a:cubicBezTo>
                  <a:cubicBezTo>
                    <a:pt x="62" y="59"/>
                    <a:pt x="62" y="59"/>
                    <a:pt x="62" y="59"/>
                  </a:cubicBezTo>
                  <a:cubicBezTo>
                    <a:pt x="56" y="60"/>
                    <a:pt x="51" y="61"/>
                    <a:pt x="45" y="61"/>
                  </a:cubicBezTo>
                  <a:cubicBezTo>
                    <a:pt x="45" y="35"/>
                    <a:pt x="45" y="35"/>
                    <a:pt x="45" y="35"/>
                  </a:cubicBezTo>
                  <a:cubicBezTo>
                    <a:pt x="45" y="35"/>
                    <a:pt x="45" y="35"/>
                    <a:pt x="45" y="35"/>
                  </a:cubicBezTo>
                  <a:cubicBezTo>
                    <a:pt x="47" y="35"/>
                    <a:pt x="48" y="33"/>
                    <a:pt x="48" y="31"/>
                  </a:cubicBezTo>
                  <a:cubicBezTo>
                    <a:pt x="48" y="29"/>
                    <a:pt x="47" y="28"/>
                    <a:pt x="45" y="28"/>
                  </a:cubicBezTo>
                  <a:cubicBezTo>
                    <a:pt x="45" y="28"/>
                    <a:pt x="45" y="28"/>
                    <a:pt x="45" y="28"/>
                  </a:cubicBezTo>
                  <a:lnTo>
                    <a:pt x="45" y="0"/>
                  </a:lnTo>
                  <a:close/>
                  <a:moveTo>
                    <a:pt x="44" y="0"/>
                  </a:moveTo>
                  <a:cubicBezTo>
                    <a:pt x="45" y="0"/>
                    <a:pt x="45" y="0"/>
                    <a:pt x="45" y="0"/>
                  </a:cubicBezTo>
                  <a:cubicBezTo>
                    <a:pt x="45" y="28"/>
                    <a:pt x="45" y="28"/>
                    <a:pt x="45" y="28"/>
                  </a:cubicBezTo>
                  <a:cubicBezTo>
                    <a:pt x="43" y="28"/>
                    <a:pt x="42" y="29"/>
                    <a:pt x="42" y="31"/>
                  </a:cubicBezTo>
                  <a:cubicBezTo>
                    <a:pt x="42" y="33"/>
                    <a:pt x="43" y="35"/>
                    <a:pt x="45" y="35"/>
                  </a:cubicBezTo>
                  <a:cubicBezTo>
                    <a:pt x="45" y="61"/>
                    <a:pt x="45" y="61"/>
                    <a:pt x="45" y="61"/>
                  </a:cubicBezTo>
                  <a:cubicBezTo>
                    <a:pt x="44" y="61"/>
                    <a:pt x="44" y="61"/>
                    <a:pt x="44" y="61"/>
                  </a:cubicBezTo>
                  <a:cubicBezTo>
                    <a:pt x="38" y="61"/>
                    <a:pt x="33" y="61"/>
                    <a:pt x="28" y="59"/>
                  </a:cubicBezTo>
                  <a:cubicBezTo>
                    <a:pt x="28" y="35"/>
                    <a:pt x="28" y="35"/>
                    <a:pt x="28" y="35"/>
                  </a:cubicBezTo>
                  <a:cubicBezTo>
                    <a:pt x="28" y="35"/>
                    <a:pt x="28" y="35"/>
                    <a:pt x="28" y="35"/>
                  </a:cubicBezTo>
                  <a:cubicBezTo>
                    <a:pt x="30" y="35"/>
                    <a:pt x="31" y="33"/>
                    <a:pt x="31" y="31"/>
                  </a:cubicBezTo>
                  <a:cubicBezTo>
                    <a:pt x="31" y="29"/>
                    <a:pt x="30" y="28"/>
                    <a:pt x="28" y="28"/>
                  </a:cubicBezTo>
                  <a:cubicBezTo>
                    <a:pt x="28" y="28"/>
                    <a:pt x="28" y="28"/>
                    <a:pt x="28" y="28"/>
                  </a:cubicBezTo>
                  <a:cubicBezTo>
                    <a:pt x="28" y="2"/>
                    <a:pt x="28" y="2"/>
                    <a:pt x="28" y="2"/>
                  </a:cubicBezTo>
                  <a:cubicBezTo>
                    <a:pt x="33" y="1"/>
                    <a:pt x="38" y="0"/>
                    <a:pt x="44" y="0"/>
                  </a:cubicBezTo>
                  <a:close/>
                  <a:moveTo>
                    <a:pt x="28" y="59"/>
                  </a:moveTo>
                  <a:cubicBezTo>
                    <a:pt x="11" y="55"/>
                    <a:pt x="0" y="44"/>
                    <a:pt x="0" y="31"/>
                  </a:cubicBezTo>
                  <a:cubicBezTo>
                    <a:pt x="0" y="18"/>
                    <a:pt x="11" y="6"/>
                    <a:pt x="28" y="2"/>
                  </a:cubicBezTo>
                  <a:cubicBezTo>
                    <a:pt x="28" y="28"/>
                    <a:pt x="28" y="28"/>
                    <a:pt x="28" y="28"/>
                  </a:cubicBezTo>
                  <a:cubicBezTo>
                    <a:pt x="26" y="28"/>
                    <a:pt x="24" y="29"/>
                    <a:pt x="24" y="31"/>
                  </a:cubicBezTo>
                  <a:cubicBezTo>
                    <a:pt x="24" y="33"/>
                    <a:pt x="26" y="35"/>
                    <a:pt x="28" y="35"/>
                  </a:cubicBezTo>
                  <a:lnTo>
                    <a:pt x="28"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16" name="组合 215"/>
          <p:cNvGrpSpPr/>
          <p:nvPr/>
        </p:nvGrpSpPr>
        <p:grpSpPr>
          <a:xfrm>
            <a:off x="2990850" y="2643982"/>
            <a:ext cx="685800" cy="690563"/>
            <a:chOff x="2990850" y="2335213"/>
            <a:chExt cx="685800" cy="690563"/>
          </a:xfrm>
        </p:grpSpPr>
        <p:sp>
          <p:nvSpPr>
            <p:cNvPr id="217" name="Freeform 302"/>
            <p:cNvSpPr>
              <a:spLocks/>
            </p:cNvSpPr>
            <p:nvPr/>
          </p:nvSpPr>
          <p:spPr bwMode="auto">
            <a:xfrm>
              <a:off x="2990850" y="2335213"/>
              <a:ext cx="685800" cy="690563"/>
            </a:xfrm>
            <a:custGeom>
              <a:avLst/>
              <a:gdLst>
                <a:gd name="T0" fmla="*/ 56 w 183"/>
                <a:gd name="T1" fmla="*/ 20 h 184"/>
                <a:gd name="T2" fmla="*/ 164 w 183"/>
                <a:gd name="T3" fmla="*/ 57 h 184"/>
                <a:gd name="T4" fmla="*/ 127 w 183"/>
                <a:gd name="T5" fmla="*/ 165 h 184"/>
                <a:gd name="T6" fmla="*/ 19 w 183"/>
                <a:gd name="T7" fmla="*/ 127 h 184"/>
                <a:gd name="T8" fmla="*/ 56 w 183"/>
                <a:gd name="T9" fmla="*/ 20 h 184"/>
              </a:gdLst>
              <a:ahLst/>
              <a:cxnLst>
                <a:cxn ang="0">
                  <a:pos x="T0" y="T1"/>
                </a:cxn>
                <a:cxn ang="0">
                  <a:pos x="T2" y="T3"/>
                </a:cxn>
                <a:cxn ang="0">
                  <a:pos x="T4" y="T5"/>
                </a:cxn>
                <a:cxn ang="0">
                  <a:pos x="T6" y="T7"/>
                </a:cxn>
                <a:cxn ang="0">
                  <a:pos x="T8" y="T9"/>
                </a:cxn>
              </a:cxnLst>
              <a:rect l="0" t="0" r="r" b="b"/>
              <a:pathLst>
                <a:path w="183" h="184">
                  <a:moveTo>
                    <a:pt x="56" y="20"/>
                  </a:moveTo>
                  <a:cubicBezTo>
                    <a:pt x="96" y="0"/>
                    <a:pt x="145" y="17"/>
                    <a:pt x="164" y="57"/>
                  </a:cubicBezTo>
                  <a:cubicBezTo>
                    <a:pt x="183" y="97"/>
                    <a:pt x="167" y="145"/>
                    <a:pt x="127" y="165"/>
                  </a:cubicBezTo>
                  <a:cubicBezTo>
                    <a:pt x="87" y="184"/>
                    <a:pt x="38" y="167"/>
                    <a:pt x="19" y="127"/>
                  </a:cubicBezTo>
                  <a:cubicBezTo>
                    <a:pt x="0" y="87"/>
                    <a:pt x="16" y="39"/>
                    <a:pt x="56" y="2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Rectangle 303"/>
            <p:cNvSpPr>
              <a:spLocks noChangeArrowheads="1"/>
            </p:cNvSpPr>
            <p:nvPr/>
          </p:nvSpPr>
          <p:spPr bwMode="auto">
            <a:xfrm>
              <a:off x="3148013" y="2425700"/>
              <a:ext cx="3494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2800" b="1" i="0" u="none" strike="noStrike" cap="none" normalizeH="0" baseline="0">
                  <a:ln>
                    <a:noFill/>
                  </a:ln>
                  <a:solidFill>
                    <a:srgbClr val="FFFFFF"/>
                  </a:solidFill>
                  <a:effectLst/>
                  <a:latin typeface="Arial" pitchFamily="34" charset="0"/>
                  <a:ea typeface="宋体" pitchFamily="2" charset="-122"/>
                  <a:cs typeface="宋体" pitchFamily="2" charset="-122"/>
                </a:rPr>
                <a:t>@</a:t>
              </a:r>
              <a:endParaRPr kumimoji="0" lang="zh-CN" altLang="zh-CN" sz="2800" b="0" i="0" u="none" strike="noStrike" cap="none" normalizeH="0" baseline="0">
                <a:ln>
                  <a:noFill/>
                </a:ln>
                <a:solidFill>
                  <a:schemeClr val="tx1"/>
                </a:solidFill>
                <a:effectLst/>
                <a:latin typeface="Arial" pitchFamily="34" charset="0"/>
                <a:ea typeface="宋体" pitchFamily="2" charset="-122"/>
                <a:cs typeface="宋体" pitchFamily="2" charset="-122"/>
              </a:endParaRPr>
            </a:p>
          </p:txBody>
        </p:sp>
      </p:grpSp>
      <p:grpSp>
        <p:nvGrpSpPr>
          <p:cNvPr id="219" name="组合 218"/>
          <p:cNvGrpSpPr/>
          <p:nvPr/>
        </p:nvGrpSpPr>
        <p:grpSpPr>
          <a:xfrm>
            <a:off x="5897563" y="1405732"/>
            <a:ext cx="688975" cy="690563"/>
            <a:chOff x="5897563" y="1096963"/>
            <a:chExt cx="688975" cy="690563"/>
          </a:xfrm>
        </p:grpSpPr>
        <p:sp>
          <p:nvSpPr>
            <p:cNvPr id="220" name="Freeform 304"/>
            <p:cNvSpPr>
              <a:spLocks/>
            </p:cNvSpPr>
            <p:nvPr/>
          </p:nvSpPr>
          <p:spPr bwMode="auto">
            <a:xfrm>
              <a:off x="5897563" y="1096963"/>
              <a:ext cx="688975" cy="690563"/>
            </a:xfrm>
            <a:custGeom>
              <a:avLst/>
              <a:gdLst>
                <a:gd name="T0" fmla="*/ 57 w 184"/>
                <a:gd name="T1" fmla="*/ 20 h 184"/>
                <a:gd name="T2" fmla="*/ 164 w 184"/>
                <a:gd name="T3" fmla="*/ 57 h 184"/>
                <a:gd name="T4" fmla="*/ 127 w 184"/>
                <a:gd name="T5" fmla="*/ 165 h 184"/>
                <a:gd name="T6" fmla="*/ 19 w 184"/>
                <a:gd name="T7" fmla="*/ 127 h 184"/>
                <a:gd name="T8" fmla="*/ 57 w 184"/>
                <a:gd name="T9" fmla="*/ 20 h 184"/>
              </a:gdLst>
              <a:ahLst/>
              <a:cxnLst>
                <a:cxn ang="0">
                  <a:pos x="T0" y="T1"/>
                </a:cxn>
                <a:cxn ang="0">
                  <a:pos x="T2" y="T3"/>
                </a:cxn>
                <a:cxn ang="0">
                  <a:pos x="T4" y="T5"/>
                </a:cxn>
                <a:cxn ang="0">
                  <a:pos x="T6" y="T7"/>
                </a:cxn>
                <a:cxn ang="0">
                  <a:pos x="T8" y="T9"/>
                </a:cxn>
              </a:cxnLst>
              <a:rect l="0" t="0" r="r" b="b"/>
              <a:pathLst>
                <a:path w="184" h="184">
                  <a:moveTo>
                    <a:pt x="57" y="20"/>
                  </a:moveTo>
                  <a:cubicBezTo>
                    <a:pt x="97" y="0"/>
                    <a:pt x="145" y="17"/>
                    <a:pt x="164" y="57"/>
                  </a:cubicBezTo>
                  <a:cubicBezTo>
                    <a:pt x="184" y="97"/>
                    <a:pt x="167" y="145"/>
                    <a:pt x="127" y="165"/>
                  </a:cubicBezTo>
                  <a:cubicBezTo>
                    <a:pt x="87" y="184"/>
                    <a:pt x="39" y="167"/>
                    <a:pt x="19" y="127"/>
                  </a:cubicBezTo>
                  <a:cubicBezTo>
                    <a:pt x="0" y="87"/>
                    <a:pt x="17" y="39"/>
                    <a:pt x="57" y="20"/>
                  </a:cubicBezTo>
                  <a:close/>
                </a:path>
              </a:pathLst>
            </a:custGeom>
            <a:solidFill>
              <a:srgbClr val="097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Rectangle 305"/>
            <p:cNvSpPr>
              <a:spLocks noChangeArrowheads="1"/>
            </p:cNvSpPr>
            <p:nvPr/>
          </p:nvSpPr>
          <p:spPr bwMode="auto">
            <a:xfrm>
              <a:off x="6004243" y="1292543"/>
              <a:ext cx="4376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600"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宋体" pitchFamily="2" charset="-122"/>
                </a:rPr>
                <a:t>SMS</a:t>
              </a:r>
              <a:endParaRPr kumimoji="0" lang="zh-CN" altLang="zh-CN" sz="140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itchFamily="2" charset="-122"/>
              </a:endParaRPr>
            </a:p>
          </p:txBody>
        </p:sp>
      </p:grpSp>
      <p:grpSp>
        <p:nvGrpSpPr>
          <p:cNvPr id="222" name="组合 221"/>
          <p:cNvGrpSpPr/>
          <p:nvPr/>
        </p:nvGrpSpPr>
        <p:grpSpPr>
          <a:xfrm>
            <a:off x="5083175" y="4623594"/>
            <a:ext cx="685800" cy="690563"/>
            <a:chOff x="5083175" y="4314825"/>
            <a:chExt cx="685800" cy="690563"/>
          </a:xfrm>
        </p:grpSpPr>
        <p:sp>
          <p:nvSpPr>
            <p:cNvPr id="223" name="Freeform 306"/>
            <p:cNvSpPr>
              <a:spLocks/>
            </p:cNvSpPr>
            <p:nvPr/>
          </p:nvSpPr>
          <p:spPr bwMode="auto">
            <a:xfrm>
              <a:off x="5083175" y="4314825"/>
              <a:ext cx="685800" cy="690563"/>
            </a:xfrm>
            <a:custGeom>
              <a:avLst/>
              <a:gdLst>
                <a:gd name="T0" fmla="*/ 56 w 183"/>
                <a:gd name="T1" fmla="*/ 20 h 184"/>
                <a:gd name="T2" fmla="*/ 164 w 183"/>
                <a:gd name="T3" fmla="*/ 57 h 184"/>
                <a:gd name="T4" fmla="*/ 127 w 183"/>
                <a:gd name="T5" fmla="*/ 165 h 184"/>
                <a:gd name="T6" fmla="*/ 19 w 183"/>
                <a:gd name="T7" fmla="*/ 127 h 184"/>
                <a:gd name="T8" fmla="*/ 56 w 183"/>
                <a:gd name="T9" fmla="*/ 20 h 184"/>
              </a:gdLst>
              <a:ahLst/>
              <a:cxnLst>
                <a:cxn ang="0">
                  <a:pos x="T0" y="T1"/>
                </a:cxn>
                <a:cxn ang="0">
                  <a:pos x="T2" y="T3"/>
                </a:cxn>
                <a:cxn ang="0">
                  <a:pos x="T4" y="T5"/>
                </a:cxn>
                <a:cxn ang="0">
                  <a:pos x="T6" y="T7"/>
                </a:cxn>
                <a:cxn ang="0">
                  <a:pos x="T8" y="T9"/>
                </a:cxn>
              </a:cxnLst>
              <a:rect l="0" t="0" r="r" b="b"/>
              <a:pathLst>
                <a:path w="183" h="184">
                  <a:moveTo>
                    <a:pt x="56" y="20"/>
                  </a:moveTo>
                  <a:cubicBezTo>
                    <a:pt x="97" y="0"/>
                    <a:pt x="145" y="17"/>
                    <a:pt x="164" y="57"/>
                  </a:cubicBezTo>
                  <a:cubicBezTo>
                    <a:pt x="183" y="97"/>
                    <a:pt x="167" y="145"/>
                    <a:pt x="127" y="165"/>
                  </a:cubicBezTo>
                  <a:cubicBezTo>
                    <a:pt x="87" y="184"/>
                    <a:pt x="38" y="168"/>
                    <a:pt x="19" y="127"/>
                  </a:cubicBezTo>
                  <a:cubicBezTo>
                    <a:pt x="0" y="87"/>
                    <a:pt x="16" y="39"/>
                    <a:pt x="56" y="2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307"/>
            <p:cNvSpPr>
              <a:spLocks noEditPoints="1"/>
            </p:cNvSpPr>
            <p:nvPr/>
          </p:nvSpPr>
          <p:spPr bwMode="auto">
            <a:xfrm>
              <a:off x="5251450" y="4484688"/>
              <a:ext cx="349250" cy="352425"/>
            </a:xfrm>
            <a:custGeom>
              <a:avLst/>
              <a:gdLst>
                <a:gd name="T0" fmla="*/ 76 w 93"/>
                <a:gd name="T1" fmla="*/ 94 h 94"/>
                <a:gd name="T2" fmla="*/ 66 w 93"/>
                <a:gd name="T3" fmla="*/ 28 h 94"/>
                <a:gd name="T4" fmla="*/ 31 w 93"/>
                <a:gd name="T5" fmla="*/ 25 h 94"/>
                <a:gd name="T6" fmla="*/ 31 w 93"/>
                <a:gd name="T7" fmla="*/ 41 h 94"/>
                <a:gd name="T8" fmla="*/ 62 w 93"/>
                <a:gd name="T9" fmla="*/ 94 h 94"/>
                <a:gd name="T10" fmla="*/ 44 w 93"/>
                <a:gd name="T11" fmla="*/ 94 h 94"/>
                <a:gd name="T12" fmla="*/ 31 w 93"/>
                <a:gd name="T13" fmla="*/ 63 h 94"/>
                <a:gd name="T14" fmla="*/ 31 w 93"/>
                <a:gd name="T15" fmla="*/ 25 h 94"/>
                <a:gd name="T16" fmla="*/ 21 w 93"/>
                <a:gd name="T17" fmla="*/ 3 h 94"/>
                <a:gd name="T18" fmla="*/ 31 w 93"/>
                <a:gd name="T19" fmla="*/ 41 h 94"/>
                <a:gd name="T20" fmla="*/ 21 w 93"/>
                <a:gd name="T21" fmla="*/ 56 h 94"/>
                <a:gd name="T22" fmla="*/ 31 w 93"/>
                <a:gd name="T23" fmla="*/ 41 h 94"/>
                <a:gd name="T24" fmla="*/ 21 w 93"/>
                <a:gd name="T25" fmla="*/ 73 h 94"/>
                <a:gd name="T26" fmla="*/ 21 w 93"/>
                <a:gd name="T27" fmla="*/ 90 h 94"/>
                <a:gd name="T28" fmla="*/ 21 w 93"/>
                <a:gd name="T29" fmla="*/ 73 h 94"/>
                <a:gd name="T30" fmla="*/ 21 w 93"/>
                <a:gd name="T31" fmla="*/ 73 h 94"/>
                <a:gd name="T32" fmla="*/ 21 w 93"/>
                <a:gd name="T33" fmla="*/ 21 h 94"/>
                <a:gd name="T34" fmla="*/ 3 w 93"/>
                <a:gd name="T35" fmla="*/ 1 h 94"/>
                <a:gd name="T36" fmla="*/ 21 w 93"/>
                <a:gd name="T37" fmla="*/ 36 h 94"/>
                <a:gd name="T38" fmla="*/ 3 w 93"/>
                <a:gd name="T39" fmla="*/ 50 h 94"/>
                <a:gd name="T40" fmla="*/ 21 w 93"/>
                <a:gd name="T41" fmla="*/ 36 h 94"/>
                <a:gd name="T42" fmla="*/ 21 w 93"/>
                <a:gd name="T43" fmla="*/ 73 h 94"/>
                <a:gd name="T44" fmla="*/ 21 w 93"/>
                <a:gd name="T45" fmla="*/ 73 h 94"/>
                <a:gd name="T46" fmla="*/ 21 w 93"/>
                <a:gd name="T47" fmla="*/ 73 h 94"/>
                <a:gd name="T48" fmla="*/ 12 w 93"/>
                <a:gd name="T49" fmla="*/ 69 h 94"/>
                <a:gd name="T50" fmla="*/ 3 w 93"/>
                <a:gd name="T51" fmla="*/ 73 h 94"/>
                <a:gd name="T52" fmla="*/ 3 w 93"/>
                <a:gd name="T53" fmla="*/ 90 h 94"/>
                <a:gd name="T54" fmla="*/ 12 w 93"/>
                <a:gd name="T55" fmla="*/ 94 h 94"/>
                <a:gd name="T56" fmla="*/ 21 w 93"/>
                <a:gd name="T57" fmla="*/ 91 h 94"/>
                <a:gd name="T58" fmla="*/ 3 w 93"/>
                <a:gd name="T59" fmla="*/ 91 h 94"/>
                <a:gd name="T60" fmla="*/ 3 w 93"/>
                <a:gd name="T61" fmla="*/ 90 h 94"/>
                <a:gd name="T62" fmla="*/ 0 w 93"/>
                <a:gd name="T63" fmla="*/ 0 h 94"/>
                <a:gd name="T64" fmla="*/ 3 w 93"/>
                <a:gd name="T65" fmla="*/ 18 h 94"/>
                <a:gd name="T66" fmla="*/ 0 w 93"/>
                <a:gd name="T67" fmla="*/ 0 h 94"/>
                <a:gd name="T68" fmla="*/ 3 w 93"/>
                <a:gd name="T69" fmla="*/ 32 h 94"/>
                <a:gd name="T70" fmla="*/ 0 w 93"/>
                <a:gd name="T71" fmla="*/ 50 h 94"/>
                <a:gd name="T72" fmla="*/ 0 w 93"/>
                <a:gd name="T73" fmla="*/ 32 h 94"/>
                <a:gd name="T74" fmla="*/ 3 w 93"/>
                <a:gd name="T75" fmla="*/ 73 h 94"/>
                <a:gd name="T76" fmla="*/ 0 w 93"/>
                <a:gd name="T77" fmla="*/ 82 h 94"/>
                <a:gd name="T78" fmla="*/ 3 w 93"/>
                <a:gd name="T79" fmla="*/ 90 h 94"/>
                <a:gd name="T80" fmla="*/ 3 w 93"/>
                <a:gd name="T81"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94">
                  <a:moveTo>
                    <a:pt x="31" y="25"/>
                  </a:moveTo>
                  <a:cubicBezTo>
                    <a:pt x="57" y="37"/>
                    <a:pt x="75" y="63"/>
                    <a:pt x="76" y="94"/>
                  </a:cubicBezTo>
                  <a:cubicBezTo>
                    <a:pt x="93" y="94"/>
                    <a:pt x="93" y="94"/>
                    <a:pt x="93" y="94"/>
                  </a:cubicBezTo>
                  <a:cubicBezTo>
                    <a:pt x="93" y="68"/>
                    <a:pt x="83" y="45"/>
                    <a:pt x="66" y="28"/>
                  </a:cubicBezTo>
                  <a:cubicBezTo>
                    <a:pt x="56" y="18"/>
                    <a:pt x="44" y="10"/>
                    <a:pt x="31" y="6"/>
                  </a:cubicBezTo>
                  <a:cubicBezTo>
                    <a:pt x="31" y="25"/>
                    <a:pt x="31" y="25"/>
                    <a:pt x="31" y="25"/>
                  </a:cubicBezTo>
                  <a:close/>
                  <a:moveTo>
                    <a:pt x="31" y="63"/>
                  </a:moveTo>
                  <a:cubicBezTo>
                    <a:pt x="31" y="41"/>
                    <a:pt x="31" y="41"/>
                    <a:pt x="31" y="41"/>
                  </a:cubicBezTo>
                  <a:cubicBezTo>
                    <a:pt x="35" y="43"/>
                    <a:pt x="40" y="47"/>
                    <a:pt x="43" y="51"/>
                  </a:cubicBezTo>
                  <a:cubicBezTo>
                    <a:pt x="55" y="62"/>
                    <a:pt x="62" y="77"/>
                    <a:pt x="62" y="94"/>
                  </a:cubicBezTo>
                  <a:cubicBezTo>
                    <a:pt x="44" y="94"/>
                    <a:pt x="44" y="94"/>
                    <a:pt x="44" y="94"/>
                  </a:cubicBezTo>
                  <a:cubicBezTo>
                    <a:pt x="44" y="94"/>
                    <a:pt x="44" y="94"/>
                    <a:pt x="44" y="94"/>
                  </a:cubicBezTo>
                  <a:cubicBezTo>
                    <a:pt x="44" y="94"/>
                    <a:pt x="44" y="94"/>
                    <a:pt x="44" y="94"/>
                  </a:cubicBezTo>
                  <a:cubicBezTo>
                    <a:pt x="44" y="82"/>
                    <a:pt x="39" y="71"/>
                    <a:pt x="31" y="63"/>
                  </a:cubicBezTo>
                  <a:close/>
                  <a:moveTo>
                    <a:pt x="21" y="21"/>
                  </a:moveTo>
                  <a:cubicBezTo>
                    <a:pt x="24" y="22"/>
                    <a:pt x="27" y="24"/>
                    <a:pt x="31" y="25"/>
                  </a:cubicBezTo>
                  <a:cubicBezTo>
                    <a:pt x="31" y="6"/>
                    <a:pt x="31" y="6"/>
                    <a:pt x="31" y="6"/>
                  </a:cubicBezTo>
                  <a:cubicBezTo>
                    <a:pt x="27" y="5"/>
                    <a:pt x="24" y="4"/>
                    <a:pt x="21" y="3"/>
                  </a:cubicBezTo>
                  <a:cubicBezTo>
                    <a:pt x="21" y="21"/>
                    <a:pt x="21" y="21"/>
                    <a:pt x="21" y="21"/>
                  </a:cubicBezTo>
                  <a:close/>
                  <a:moveTo>
                    <a:pt x="31" y="41"/>
                  </a:moveTo>
                  <a:cubicBezTo>
                    <a:pt x="31" y="63"/>
                    <a:pt x="31" y="63"/>
                    <a:pt x="31" y="63"/>
                  </a:cubicBezTo>
                  <a:cubicBezTo>
                    <a:pt x="28" y="60"/>
                    <a:pt x="24" y="58"/>
                    <a:pt x="21" y="56"/>
                  </a:cubicBezTo>
                  <a:cubicBezTo>
                    <a:pt x="21" y="36"/>
                    <a:pt x="21" y="36"/>
                    <a:pt x="21" y="36"/>
                  </a:cubicBezTo>
                  <a:cubicBezTo>
                    <a:pt x="24" y="37"/>
                    <a:pt x="28" y="39"/>
                    <a:pt x="31" y="41"/>
                  </a:cubicBezTo>
                  <a:close/>
                  <a:moveTo>
                    <a:pt x="21" y="91"/>
                  </a:moveTo>
                  <a:cubicBezTo>
                    <a:pt x="21" y="73"/>
                    <a:pt x="21" y="73"/>
                    <a:pt x="21" y="73"/>
                  </a:cubicBezTo>
                  <a:cubicBezTo>
                    <a:pt x="23" y="75"/>
                    <a:pt x="25" y="78"/>
                    <a:pt x="25" y="82"/>
                  </a:cubicBezTo>
                  <a:cubicBezTo>
                    <a:pt x="25" y="85"/>
                    <a:pt x="23" y="88"/>
                    <a:pt x="21" y="90"/>
                  </a:cubicBezTo>
                  <a:cubicBezTo>
                    <a:pt x="21" y="91"/>
                    <a:pt x="21" y="91"/>
                    <a:pt x="21" y="91"/>
                  </a:cubicBezTo>
                  <a:close/>
                  <a:moveTo>
                    <a:pt x="21" y="73"/>
                  </a:moveTo>
                  <a:cubicBezTo>
                    <a:pt x="21" y="73"/>
                    <a:pt x="21" y="73"/>
                    <a:pt x="21" y="73"/>
                  </a:cubicBezTo>
                  <a:cubicBezTo>
                    <a:pt x="21" y="73"/>
                    <a:pt x="21" y="73"/>
                    <a:pt x="21" y="73"/>
                  </a:cubicBezTo>
                  <a:close/>
                  <a:moveTo>
                    <a:pt x="3" y="18"/>
                  </a:moveTo>
                  <a:cubicBezTo>
                    <a:pt x="9" y="19"/>
                    <a:pt x="15" y="20"/>
                    <a:pt x="21" y="21"/>
                  </a:cubicBezTo>
                  <a:cubicBezTo>
                    <a:pt x="21" y="3"/>
                    <a:pt x="21" y="3"/>
                    <a:pt x="21" y="3"/>
                  </a:cubicBezTo>
                  <a:cubicBezTo>
                    <a:pt x="15" y="2"/>
                    <a:pt x="9" y="1"/>
                    <a:pt x="3" y="1"/>
                  </a:cubicBezTo>
                  <a:cubicBezTo>
                    <a:pt x="3" y="18"/>
                    <a:pt x="3" y="18"/>
                    <a:pt x="3" y="18"/>
                  </a:cubicBezTo>
                  <a:close/>
                  <a:moveTo>
                    <a:pt x="21" y="36"/>
                  </a:moveTo>
                  <a:cubicBezTo>
                    <a:pt x="21" y="56"/>
                    <a:pt x="21" y="56"/>
                    <a:pt x="21" y="56"/>
                  </a:cubicBezTo>
                  <a:cubicBezTo>
                    <a:pt x="16" y="53"/>
                    <a:pt x="10" y="51"/>
                    <a:pt x="3" y="50"/>
                  </a:cubicBezTo>
                  <a:cubicBezTo>
                    <a:pt x="3" y="32"/>
                    <a:pt x="3" y="32"/>
                    <a:pt x="3" y="32"/>
                  </a:cubicBezTo>
                  <a:cubicBezTo>
                    <a:pt x="9" y="33"/>
                    <a:pt x="15" y="34"/>
                    <a:pt x="21" y="36"/>
                  </a:cubicBezTo>
                  <a:close/>
                  <a:moveTo>
                    <a:pt x="21" y="73"/>
                  </a:moveTo>
                  <a:cubicBezTo>
                    <a:pt x="21" y="73"/>
                    <a:pt x="21" y="73"/>
                    <a:pt x="21" y="73"/>
                  </a:cubicBezTo>
                  <a:cubicBezTo>
                    <a:pt x="21" y="73"/>
                    <a:pt x="21" y="73"/>
                    <a:pt x="21" y="73"/>
                  </a:cubicBezTo>
                  <a:cubicBezTo>
                    <a:pt x="21" y="73"/>
                    <a:pt x="21" y="73"/>
                    <a:pt x="21" y="73"/>
                  </a:cubicBezTo>
                  <a:cubicBezTo>
                    <a:pt x="21" y="73"/>
                    <a:pt x="21" y="73"/>
                    <a:pt x="21" y="73"/>
                  </a:cubicBezTo>
                  <a:close/>
                  <a:moveTo>
                    <a:pt x="21" y="73"/>
                  </a:moveTo>
                  <a:cubicBezTo>
                    <a:pt x="21" y="73"/>
                    <a:pt x="21" y="73"/>
                    <a:pt x="21" y="73"/>
                  </a:cubicBezTo>
                  <a:cubicBezTo>
                    <a:pt x="19" y="71"/>
                    <a:pt x="16" y="69"/>
                    <a:pt x="12" y="69"/>
                  </a:cubicBezTo>
                  <a:cubicBezTo>
                    <a:pt x="9" y="69"/>
                    <a:pt x="6" y="71"/>
                    <a:pt x="3" y="73"/>
                  </a:cubicBezTo>
                  <a:cubicBezTo>
                    <a:pt x="3" y="73"/>
                    <a:pt x="3" y="73"/>
                    <a:pt x="3" y="73"/>
                  </a:cubicBezTo>
                  <a:cubicBezTo>
                    <a:pt x="3" y="73"/>
                    <a:pt x="3" y="73"/>
                    <a:pt x="3" y="73"/>
                  </a:cubicBezTo>
                  <a:cubicBezTo>
                    <a:pt x="3" y="90"/>
                    <a:pt x="3" y="90"/>
                    <a:pt x="3" y="90"/>
                  </a:cubicBezTo>
                  <a:cubicBezTo>
                    <a:pt x="3" y="90"/>
                    <a:pt x="3" y="90"/>
                    <a:pt x="3" y="90"/>
                  </a:cubicBezTo>
                  <a:cubicBezTo>
                    <a:pt x="6" y="93"/>
                    <a:pt x="9" y="94"/>
                    <a:pt x="12" y="94"/>
                  </a:cubicBezTo>
                  <a:cubicBezTo>
                    <a:pt x="16" y="94"/>
                    <a:pt x="19" y="93"/>
                    <a:pt x="21" y="91"/>
                  </a:cubicBezTo>
                  <a:cubicBezTo>
                    <a:pt x="21" y="91"/>
                    <a:pt x="21" y="91"/>
                    <a:pt x="21" y="91"/>
                  </a:cubicBezTo>
                  <a:cubicBezTo>
                    <a:pt x="21" y="73"/>
                    <a:pt x="21" y="73"/>
                    <a:pt x="21" y="73"/>
                  </a:cubicBezTo>
                  <a:close/>
                  <a:moveTo>
                    <a:pt x="3" y="91"/>
                  </a:moveTo>
                  <a:cubicBezTo>
                    <a:pt x="3" y="90"/>
                    <a:pt x="3" y="90"/>
                    <a:pt x="3" y="90"/>
                  </a:cubicBezTo>
                  <a:cubicBezTo>
                    <a:pt x="3" y="90"/>
                    <a:pt x="3" y="90"/>
                    <a:pt x="3" y="90"/>
                  </a:cubicBezTo>
                  <a:cubicBezTo>
                    <a:pt x="3" y="91"/>
                    <a:pt x="3" y="91"/>
                    <a:pt x="3" y="91"/>
                  </a:cubicBezTo>
                  <a:close/>
                  <a:moveTo>
                    <a:pt x="0" y="0"/>
                  </a:moveTo>
                  <a:cubicBezTo>
                    <a:pt x="0" y="18"/>
                    <a:pt x="0" y="18"/>
                    <a:pt x="0" y="18"/>
                  </a:cubicBezTo>
                  <a:cubicBezTo>
                    <a:pt x="1" y="18"/>
                    <a:pt x="2" y="18"/>
                    <a:pt x="3" y="18"/>
                  </a:cubicBezTo>
                  <a:cubicBezTo>
                    <a:pt x="3" y="1"/>
                    <a:pt x="3" y="1"/>
                    <a:pt x="3" y="1"/>
                  </a:cubicBezTo>
                  <a:cubicBezTo>
                    <a:pt x="2" y="0"/>
                    <a:pt x="1" y="0"/>
                    <a:pt x="0" y="0"/>
                  </a:cubicBezTo>
                  <a:cubicBezTo>
                    <a:pt x="0" y="0"/>
                    <a:pt x="0" y="0"/>
                    <a:pt x="0" y="0"/>
                  </a:cubicBezTo>
                  <a:close/>
                  <a:moveTo>
                    <a:pt x="3" y="32"/>
                  </a:moveTo>
                  <a:cubicBezTo>
                    <a:pt x="3" y="50"/>
                    <a:pt x="3" y="50"/>
                    <a:pt x="3" y="50"/>
                  </a:cubicBezTo>
                  <a:cubicBezTo>
                    <a:pt x="2" y="50"/>
                    <a:pt x="1" y="50"/>
                    <a:pt x="0" y="50"/>
                  </a:cubicBezTo>
                  <a:cubicBezTo>
                    <a:pt x="0" y="32"/>
                    <a:pt x="0" y="32"/>
                    <a:pt x="0" y="32"/>
                  </a:cubicBezTo>
                  <a:cubicBezTo>
                    <a:pt x="0" y="32"/>
                    <a:pt x="0" y="32"/>
                    <a:pt x="0" y="32"/>
                  </a:cubicBezTo>
                  <a:cubicBezTo>
                    <a:pt x="1" y="32"/>
                    <a:pt x="2" y="32"/>
                    <a:pt x="3" y="32"/>
                  </a:cubicBezTo>
                  <a:close/>
                  <a:moveTo>
                    <a:pt x="3" y="73"/>
                  </a:moveTo>
                  <a:cubicBezTo>
                    <a:pt x="3" y="90"/>
                    <a:pt x="3" y="90"/>
                    <a:pt x="3" y="90"/>
                  </a:cubicBezTo>
                  <a:cubicBezTo>
                    <a:pt x="1" y="88"/>
                    <a:pt x="0" y="85"/>
                    <a:pt x="0" y="82"/>
                  </a:cubicBezTo>
                  <a:cubicBezTo>
                    <a:pt x="0" y="78"/>
                    <a:pt x="1" y="75"/>
                    <a:pt x="3" y="73"/>
                  </a:cubicBezTo>
                  <a:close/>
                  <a:moveTo>
                    <a:pt x="3" y="90"/>
                  </a:moveTo>
                  <a:cubicBezTo>
                    <a:pt x="3" y="91"/>
                    <a:pt x="3" y="91"/>
                    <a:pt x="3" y="91"/>
                  </a:cubicBezTo>
                  <a:cubicBezTo>
                    <a:pt x="3" y="90"/>
                    <a:pt x="3" y="90"/>
                    <a:pt x="3" y="90"/>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25" name="Freeform 308"/>
          <p:cNvSpPr>
            <a:spLocks/>
          </p:cNvSpPr>
          <p:nvPr/>
        </p:nvSpPr>
        <p:spPr bwMode="auto">
          <a:xfrm>
            <a:off x="4210050" y="3310732"/>
            <a:ext cx="685800" cy="687388"/>
          </a:xfrm>
          <a:custGeom>
            <a:avLst/>
            <a:gdLst>
              <a:gd name="T0" fmla="*/ 56 w 183"/>
              <a:gd name="T1" fmla="*/ 19 h 183"/>
              <a:gd name="T2" fmla="*/ 163 w 183"/>
              <a:gd name="T3" fmla="*/ 57 h 183"/>
              <a:gd name="T4" fmla="*/ 126 w 183"/>
              <a:gd name="T5" fmla="*/ 164 h 183"/>
              <a:gd name="T6" fmla="*/ 19 w 183"/>
              <a:gd name="T7" fmla="*/ 127 h 183"/>
              <a:gd name="T8" fmla="*/ 56 w 183"/>
              <a:gd name="T9" fmla="*/ 19 h 183"/>
            </a:gdLst>
            <a:ahLst/>
            <a:cxnLst>
              <a:cxn ang="0">
                <a:pos x="T0" y="T1"/>
              </a:cxn>
              <a:cxn ang="0">
                <a:pos x="T2" y="T3"/>
              </a:cxn>
              <a:cxn ang="0">
                <a:pos x="T4" y="T5"/>
              </a:cxn>
              <a:cxn ang="0">
                <a:pos x="T6" y="T7"/>
              </a:cxn>
              <a:cxn ang="0">
                <a:pos x="T8" y="T9"/>
              </a:cxn>
            </a:cxnLst>
            <a:rect l="0" t="0" r="r" b="b"/>
            <a:pathLst>
              <a:path w="183" h="183">
                <a:moveTo>
                  <a:pt x="56" y="19"/>
                </a:moveTo>
                <a:cubicBezTo>
                  <a:pt x="96" y="0"/>
                  <a:pt x="144" y="17"/>
                  <a:pt x="163" y="57"/>
                </a:cubicBezTo>
                <a:cubicBezTo>
                  <a:pt x="183" y="97"/>
                  <a:pt x="166" y="145"/>
                  <a:pt x="126" y="164"/>
                </a:cubicBezTo>
                <a:cubicBezTo>
                  <a:pt x="86" y="183"/>
                  <a:pt x="38" y="166"/>
                  <a:pt x="19" y="127"/>
                </a:cubicBezTo>
                <a:cubicBezTo>
                  <a:pt x="0" y="87"/>
                  <a:pt x="16" y="39"/>
                  <a:pt x="56" y="19"/>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309"/>
          <p:cNvSpPr>
            <a:spLocks/>
          </p:cNvSpPr>
          <p:nvPr/>
        </p:nvSpPr>
        <p:spPr bwMode="auto">
          <a:xfrm>
            <a:off x="5980113" y="1124744"/>
            <a:ext cx="239713" cy="244475"/>
          </a:xfrm>
          <a:custGeom>
            <a:avLst/>
            <a:gdLst>
              <a:gd name="T0" fmla="*/ 20 w 64"/>
              <a:gd name="T1" fmla="*/ 7 h 65"/>
              <a:gd name="T2" fmla="*/ 57 w 64"/>
              <a:gd name="T3" fmla="*/ 20 h 65"/>
              <a:gd name="T4" fmla="*/ 44 w 64"/>
              <a:gd name="T5" fmla="*/ 58 h 65"/>
              <a:gd name="T6" fmla="*/ 6 w 64"/>
              <a:gd name="T7" fmla="*/ 45 h 65"/>
              <a:gd name="T8" fmla="*/ 20 w 64"/>
              <a:gd name="T9" fmla="*/ 7 h 65"/>
            </a:gdLst>
            <a:ahLst/>
            <a:cxnLst>
              <a:cxn ang="0">
                <a:pos x="T0" y="T1"/>
              </a:cxn>
              <a:cxn ang="0">
                <a:pos x="T2" y="T3"/>
              </a:cxn>
              <a:cxn ang="0">
                <a:pos x="T4" y="T5"/>
              </a:cxn>
              <a:cxn ang="0">
                <a:pos x="T6" y="T7"/>
              </a:cxn>
              <a:cxn ang="0">
                <a:pos x="T8" y="T9"/>
              </a:cxn>
            </a:cxnLst>
            <a:rect l="0" t="0" r="r" b="b"/>
            <a:pathLst>
              <a:path w="64" h="65">
                <a:moveTo>
                  <a:pt x="20" y="7"/>
                </a:moveTo>
                <a:cubicBezTo>
                  <a:pt x="34" y="0"/>
                  <a:pt x="50" y="6"/>
                  <a:pt x="57" y="20"/>
                </a:cubicBezTo>
                <a:cubicBezTo>
                  <a:pt x="64" y="34"/>
                  <a:pt x="58" y="51"/>
                  <a:pt x="44" y="58"/>
                </a:cubicBezTo>
                <a:cubicBezTo>
                  <a:pt x="30" y="65"/>
                  <a:pt x="13" y="59"/>
                  <a:pt x="6" y="45"/>
                </a:cubicBezTo>
                <a:cubicBezTo>
                  <a:pt x="0" y="31"/>
                  <a:pt x="5" y="14"/>
                  <a:pt x="20" y="7"/>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310"/>
          <p:cNvSpPr>
            <a:spLocks/>
          </p:cNvSpPr>
          <p:nvPr/>
        </p:nvSpPr>
        <p:spPr bwMode="auto">
          <a:xfrm>
            <a:off x="7577138" y="1375569"/>
            <a:ext cx="239713" cy="241300"/>
          </a:xfrm>
          <a:custGeom>
            <a:avLst/>
            <a:gdLst>
              <a:gd name="T0" fmla="*/ 20 w 64"/>
              <a:gd name="T1" fmla="*/ 6 h 64"/>
              <a:gd name="T2" fmla="*/ 58 w 64"/>
              <a:gd name="T3" fmla="*/ 20 h 64"/>
              <a:gd name="T4" fmla="*/ 44 w 64"/>
              <a:gd name="T5" fmla="*/ 57 h 64"/>
              <a:gd name="T6" fmla="*/ 7 w 64"/>
              <a:gd name="T7" fmla="*/ 44 h 64"/>
              <a:gd name="T8" fmla="*/ 20 w 64"/>
              <a:gd name="T9" fmla="*/ 6 h 64"/>
            </a:gdLst>
            <a:ahLst/>
            <a:cxnLst>
              <a:cxn ang="0">
                <a:pos x="T0" y="T1"/>
              </a:cxn>
              <a:cxn ang="0">
                <a:pos x="T2" y="T3"/>
              </a:cxn>
              <a:cxn ang="0">
                <a:pos x="T4" y="T5"/>
              </a:cxn>
              <a:cxn ang="0">
                <a:pos x="T6" y="T7"/>
              </a:cxn>
              <a:cxn ang="0">
                <a:pos x="T8" y="T9"/>
              </a:cxn>
            </a:cxnLst>
            <a:rect l="0" t="0" r="r" b="b"/>
            <a:pathLst>
              <a:path w="64" h="64">
                <a:moveTo>
                  <a:pt x="20" y="6"/>
                </a:moveTo>
                <a:cubicBezTo>
                  <a:pt x="34" y="0"/>
                  <a:pt x="51" y="6"/>
                  <a:pt x="58" y="20"/>
                </a:cubicBezTo>
                <a:cubicBezTo>
                  <a:pt x="64" y="34"/>
                  <a:pt x="59" y="51"/>
                  <a:pt x="44" y="57"/>
                </a:cubicBezTo>
                <a:cubicBezTo>
                  <a:pt x="30" y="64"/>
                  <a:pt x="14" y="58"/>
                  <a:pt x="7" y="44"/>
                </a:cubicBezTo>
                <a:cubicBezTo>
                  <a:pt x="0" y="30"/>
                  <a:pt x="6" y="13"/>
                  <a:pt x="20" y="6"/>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311"/>
          <p:cNvSpPr>
            <a:spLocks/>
          </p:cNvSpPr>
          <p:nvPr/>
        </p:nvSpPr>
        <p:spPr bwMode="auto">
          <a:xfrm>
            <a:off x="8972550" y="2178844"/>
            <a:ext cx="242888" cy="244475"/>
          </a:xfrm>
          <a:custGeom>
            <a:avLst/>
            <a:gdLst>
              <a:gd name="T0" fmla="*/ 20 w 65"/>
              <a:gd name="T1" fmla="*/ 7 h 65"/>
              <a:gd name="T2" fmla="*/ 58 w 65"/>
              <a:gd name="T3" fmla="*/ 20 h 65"/>
              <a:gd name="T4" fmla="*/ 45 w 65"/>
              <a:gd name="T5" fmla="*/ 58 h 65"/>
              <a:gd name="T6" fmla="*/ 7 w 65"/>
              <a:gd name="T7" fmla="*/ 45 h 65"/>
              <a:gd name="T8" fmla="*/ 20 w 65"/>
              <a:gd name="T9" fmla="*/ 7 h 65"/>
            </a:gdLst>
            <a:ahLst/>
            <a:cxnLst>
              <a:cxn ang="0">
                <a:pos x="T0" y="T1"/>
              </a:cxn>
              <a:cxn ang="0">
                <a:pos x="T2" y="T3"/>
              </a:cxn>
              <a:cxn ang="0">
                <a:pos x="T4" y="T5"/>
              </a:cxn>
              <a:cxn ang="0">
                <a:pos x="T6" y="T7"/>
              </a:cxn>
              <a:cxn ang="0">
                <a:pos x="T8" y="T9"/>
              </a:cxn>
            </a:cxnLst>
            <a:rect l="0" t="0" r="r" b="b"/>
            <a:pathLst>
              <a:path w="65" h="65">
                <a:moveTo>
                  <a:pt x="20" y="7"/>
                </a:moveTo>
                <a:cubicBezTo>
                  <a:pt x="34" y="0"/>
                  <a:pt x="51" y="6"/>
                  <a:pt x="58" y="20"/>
                </a:cubicBezTo>
                <a:cubicBezTo>
                  <a:pt x="65" y="34"/>
                  <a:pt x="59" y="51"/>
                  <a:pt x="45" y="58"/>
                </a:cubicBezTo>
                <a:cubicBezTo>
                  <a:pt x="31" y="65"/>
                  <a:pt x="14" y="59"/>
                  <a:pt x="7" y="45"/>
                </a:cubicBezTo>
                <a:cubicBezTo>
                  <a:pt x="0" y="31"/>
                  <a:pt x="6" y="14"/>
                  <a:pt x="20" y="7"/>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312"/>
          <p:cNvSpPr>
            <a:spLocks/>
          </p:cNvSpPr>
          <p:nvPr/>
        </p:nvSpPr>
        <p:spPr bwMode="auto">
          <a:xfrm>
            <a:off x="9644063" y="3610769"/>
            <a:ext cx="239713" cy="244475"/>
          </a:xfrm>
          <a:custGeom>
            <a:avLst/>
            <a:gdLst>
              <a:gd name="T0" fmla="*/ 19 w 64"/>
              <a:gd name="T1" fmla="*/ 7 h 65"/>
              <a:gd name="T2" fmla="*/ 57 w 64"/>
              <a:gd name="T3" fmla="*/ 20 h 65"/>
              <a:gd name="T4" fmla="*/ 44 w 64"/>
              <a:gd name="T5" fmla="*/ 58 h 65"/>
              <a:gd name="T6" fmla="*/ 6 w 64"/>
              <a:gd name="T7" fmla="*/ 45 h 65"/>
              <a:gd name="T8" fmla="*/ 19 w 64"/>
              <a:gd name="T9" fmla="*/ 7 h 65"/>
            </a:gdLst>
            <a:ahLst/>
            <a:cxnLst>
              <a:cxn ang="0">
                <a:pos x="T0" y="T1"/>
              </a:cxn>
              <a:cxn ang="0">
                <a:pos x="T2" y="T3"/>
              </a:cxn>
              <a:cxn ang="0">
                <a:pos x="T4" y="T5"/>
              </a:cxn>
              <a:cxn ang="0">
                <a:pos x="T6" y="T7"/>
              </a:cxn>
              <a:cxn ang="0">
                <a:pos x="T8" y="T9"/>
              </a:cxn>
            </a:cxnLst>
            <a:rect l="0" t="0" r="r" b="b"/>
            <a:pathLst>
              <a:path w="64" h="65">
                <a:moveTo>
                  <a:pt x="19" y="7"/>
                </a:moveTo>
                <a:cubicBezTo>
                  <a:pt x="34" y="0"/>
                  <a:pt x="50" y="6"/>
                  <a:pt x="57" y="20"/>
                </a:cubicBezTo>
                <a:cubicBezTo>
                  <a:pt x="64" y="34"/>
                  <a:pt x="58" y="51"/>
                  <a:pt x="44" y="58"/>
                </a:cubicBezTo>
                <a:cubicBezTo>
                  <a:pt x="30" y="65"/>
                  <a:pt x="13" y="59"/>
                  <a:pt x="6" y="45"/>
                </a:cubicBezTo>
                <a:cubicBezTo>
                  <a:pt x="0" y="31"/>
                  <a:pt x="5" y="14"/>
                  <a:pt x="19" y="7"/>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313"/>
          <p:cNvSpPr>
            <a:spLocks/>
          </p:cNvSpPr>
          <p:nvPr/>
        </p:nvSpPr>
        <p:spPr bwMode="auto">
          <a:xfrm>
            <a:off x="5980113" y="6098382"/>
            <a:ext cx="239713" cy="242888"/>
          </a:xfrm>
          <a:custGeom>
            <a:avLst/>
            <a:gdLst>
              <a:gd name="T0" fmla="*/ 20 w 64"/>
              <a:gd name="T1" fmla="*/ 7 h 65"/>
              <a:gd name="T2" fmla="*/ 57 w 64"/>
              <a:gd name="T3" fmla="*/ 20 h 65"/>
              <a:gd name="T4" fmla="*/ 44 w 64"/>
              <a:gd name="T5" fmla="*/ 58 h 65"/>
              <a:gd name="T6" fmla="*/ 6 w 64"/>
              <a:gd name="T7" fmla="*/ 45 h 65"/>
              <a:gd name="T8" fmla="*/ 20 w 64"/>
              <a:gd name="T9" fmla="*/ 7 h 65"/>
            </a:gdLst>
            <a:ahLst/>
            <a:cxnLst>
              <a:cxn ang="0">
                <a:pos x="T0" y="T1"/>
              </a:cxn>
              <a:cxn ang="0">
                <a:pos x="T2" y="T3"/>
              </a:cxn>
              <a:cxn ang="0">
                <a:pos x="T4" y="T5"/>
              </a:cxn>
              <a:cxn ang="0">
                <a:pos x="T6" y="T7"/>
              </a:cxn>
              <a:cxn ang="0">
                <a:pos x="T8" y="T9"/>
              </a:cxn>
            </a:cxnLst>
            <a:rect l="0" t="0" r="r" b="b"/>
            <a:pathLst>
              <a:path w="64" h="65">
                <a:moveTo>
                  <a:pt x="20" y="7"/>
                </a:moveTo>
                <a:cubicBezTo>
                  <a:pt x="34" y="0"/>
                  <a:pt x="50" y="6"/>
                  <a:pt x="57" y="20"/>
                </a:cubicBezTo>
                <a:cubicBezTo>
                  <a:pt x="64" y="34"/>
                  <a:pt x="58" y="51"/>
                  <a:pt x="44" y="58"/>
                </a:cubicBezTo>
                <a:cubicBezTo>
                  <a:pt x="30" y="65"/>
                  <a:pt x="13" y="59"/>
                  <a:pt x="6" y="45"/>
                </a:cubicBezTo>
                <a:cubicBezTo>
                  <a:pt x="0" y="31"/>
                  <a:pt x="5" y="14"/>
                  <a:pt x="20" y="7"/>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314"/>
          <p:cNvSpPr>
            <a:spLocks/>
          </p:cNvSpPr>
          <p:nvPr/>
        </p:nvSpPr>
        <p:spPr bwMode="auto">
          <a:xfrm>
            <a:off x="2316163" y="3610769"/>
            <a:ext cx="239713" cy="244475"/>
          </a:xfrm>
          <a:custGeom>
            <a:avLst/>
            <a:gdLst>
              <a:gd name="T0" fmla="*/ 20 w 64"/>
              <a:gd name="T1" fmla="*/ 7 h 65"/>
              <a:gd name="T2" fmla="*/ 57 w 64"/>
              <a:gd name="T3" fmla="*/ 20 h 65"/>
              <a:gd name="T4" fmla="*/ 44 w 64"/>
              <a:gd name="T5" fmla="*/ 58 h 65"/>
              <a:gd name="T6" fmla="*/ 6 w 64"/>
              <a:gd name="T7" fmla="*/ 45 h 65"/>
              <a:gd name="T8" fmla="*/ 20 w 64"/>
              <a:gd name="T9" fmla="*/ 7 h 65"/>
            </a:gdLst>
            <a:ahLst/>
            <a:cxnLst>
              <a:cxn ang="0">
                <a:pos x="T0" y="T1"/>
              </a:cxn>
              <a:cxn ang="0">
                <a:pos x="T2" y="T3"/>
              </a:cxn>
              <a:cxn ang="0">
                <a:pos x="T4" y="T5"/>
              </a:cxn>
              <a:cxn ang="0">
                <a:pos x="T6" y="T7"/>
              </a:cxn>
              <a:cxn ang="0">
                <a:pos x="T8" y="T9"/>
              </a:cxn>
            </a:cxnLst>
            <a:rect l="0" t="0" r="r" b="b"/>
            <a:pathLst>
              <a:path w="64" h="65">
                <a:moveTo>
                  <a:pt x="20" y="7"/>
                </a:moveTo>
                <a:cubicBezTo>
                  <a:pt x="34" y="0"/>
                  <a:pt x="51" y="6"/>
                  <a:pt x="57" y="20"/>
                </a:cubicBezTo>
                <a:cubicBezTo>
                  <a:pt x="64" y="34"/>
                  <a:pt x="58" y="51"/>
                  <a:pt x="44" y="58"/>
                </a:cubicBezTo>
                <a:cubicBezTo>
                  <a:pt x="30" y="65"/>
                  <a:pt x="13" y="59"/>
                  <a:pt x="6" y="45"/>
                </a:cubicBezTo>
                <a:cubicBezTo>
                  <a:pt x="0" y="31"/>
                  <a:pt x="6" y="14"/>
                  <a:pt x="20" y="7"/>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315"/>
          <p:cNvSpPr>
            <a:spLocks/>
          </p:cNvSpPr>
          <p:nvPr/>
        </p:nvSpPr>
        <p:spPr bwMode="auto">
          <a:xfrm>
            <a:off x="4378325" y="1375569"/>
            <a:ext cx="244475" cy="241300"/>
          </a:xfrm>
          <a:custGeom>
            <a:avLst/>
            <a:gdLst>
              <a:gd name="T0" fmla="*/ 45 w 65"/>
              <a:gd name="T1" fmla="*/ 6 h 64"/>
              <a:gd name="T2" fmla="*/ 7 w 65"/>
              <a:gd name="T3" fmla="*/ 20 h 64"/>
              <a:gd name="T4" fmla="*/ 20 w 65"/>
              <a:gd name="T5" fmla="*/ 57 h 64"/>
              <a:gd name="T6" fmla="*/ 58 w 65"/>
              <a:gd name="T7" fmla="*/ 44 h 64"/>
              <a:gd name="T8" fmla="*/ 45 w 65"/>
              <a:gd name="T9" fmla="*/ 6 h 64"/>
            </a:gdLst>
            <a:ahLst/>
            <a:cxnLst>
              <a:cxn ang="0">
                <a:pos x="T0" y="T1"/>
              </a:cxn>
              <a:cxn ang="0">
                <a:pos x="T2" y="T3"/>
              </a:cxn>
              <a:cxn ang="0">
                <a:pos x="T4" y="T5"/>
              </a:cxn>
              <a:cxn ang="0">
                <a:pos x="T6" y="T7"/>
              </a:cxn>
              <a:cxn ang="0">
                <a:pos x="T8" y="T9"/>
              </a:cxn>
            </a:cxnLst>
            <a:rect l="0" t="0" r="r" b="b"/>
            <a:pathLst>
              <a:path w="65" h="64">
                <a:moveTo>
                  <a:pt x="45" y="6"/>
                </a:moveTo>
                <a:cubicBezTo>
                  <a:pt x="31" y="0"/>
                  <a:pt x="14" y="6"/>
                  <a:pt x="7" y="20"/>
                </a:cubicBezTo>
                <a:cubicBezTo>
                  <a:pt x="0" y="34"/>
                  <a:pt x="6" y="51"/>
                  <a:pt x="20" y="57"/>
                </a:cubicBezTo>
                <a:cubicBezTo>
                  <a:pt x="34" y="64"/>
                  <a:pt x="51" y="58"/>
                  <a:pt x="58" y="44"/>
                </a:cubicBezTo>
                <a:cubicBezTo>
                  <a:pt x="65" y="30"/>
                  <a:pt x="59" y="13"/>
                  <a:pt x="45" y="6"/>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316"/>
          <p:cNvSpPr>
            <a:spLocks/>
          </p:cNvSpPr>
          <p:nvPr/>
        </p:nvSpPr>
        <p:spPr bwMode="auto">
          <a:xfrm>
            <a:off x="2982913" y="2178844"/>
            <a:ext cx="244475" cy="244475"/>
          </a:xfrm>
          <a:custGeom>
            <a:avLst/>
            <a:gdLst>
              <a:gd name="T0" fmla="*/ 45 w 65"/>
              <a:gd name="T1" fmla="*/ 7 h 65"/>
              <a:gd name="T2" fmla="*/ 7 w 65"/>
              <a:gd name="T3" fmla="*/ 20 h 65"/>
              <a:gd name="T4" fmla="*/ 20 w 65"/>
              <a:gd name="T5" fmla="*/ 58 h 65"/>
              <a:gd name="T6" fmla="*/ 58 w 65"/>
              <a:gd name="T7" fmla="*/ 45 h 65"/>
              <a:gd name="T8" fmla="*/ 45 w 65"/>
              <a:gd name="T9" fmla="*/ 7 h 65"/>
            </a:gdLst>
            <a:ahLst/>
            <a:cxnLst>
              <a:cxn ang="0">
                <a:pos x="T0" y="T1"/>
              </a:cxn>
              <a:cxn ang="0">
                <a:pos x="T2" y="T3"/>
              </a:cxn>
              <a:cxn ang="0">
                <a:pos x="T4" y="T5"/>
              </a:cxn>
              <a:cxn ang="0">
                <a:pos x="T6" y="T7"/>
              </a:cxn>
              <a:cxn ang="0">
                <a:pos x="T8" y="T9"/>
              </a:cxn>
            </a:cxnLst>
            <a:rect l="0" t="0" r="r" b="b"/>
            <a:pathLst>
              <a:path w="65" h="65">
                <a:moveTo>
                  <a:pt x="45" y="7"/>
                </a:moveTo>
                <a:cubicBezTo>
                  <a:pt x="31" y="0"/>
                  <a:pt x="14" y="6"/>
                  <a:pt x="7" y="20"/>
                </a:cubicBezTo>
                <a:cubicBezTo>
                  <a:pt x="0" y="34"/>
                  <a:pt x="6" y="51"/>
                  <a:pt x="20" y="58"/>
                </a:cubicBezTo>
                <a:cubicBezTo>
                  <a:pt x="34" y="65"/>
                  <a:pt x="51" y="59"/>
                  <a:pt x="58" y="45"/>
                </a:cubicBezTo>
                <a:cubicBezTo>
                  <a:pt x="65" y="31"/>
                  <a:pt x="59" y="14"/>
                  <a:pt x="45" y="7"/>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317"/>
          <p:cNvSpPr>
            <a:spLocks/>
          </p:cNvSpPr>
          <p:nvPr/>
        </p:nvSpPr>
        <p:spPr bwMode="auto">
          <a:xfrm>
            <a:off x="7577138" y="5850732"/>
            <a:ext cx="239713" cy="239713"/>
          </a:xfrm>
          <a:custGeom>
            <a:avLst/>
            <a:gdLst>
              <a:gd name="T0" fmla="*/ 20 w 64"/>
              <a:gd name="T1" fmla="*/ 57 h 64"/>
              <a:gd name="T2" fmla="*/ 58 w 64"/>
              <a:gd name="T3" fmla="*/ 44 h 64"/>
              <a:gd name="T4" fmla="*/ 44 w 64"/>
              <a:gd name="T5" fmla="*/ 7 h 64"/>
              <a:gd name="T6" fmla="*/ 7 w 64"/>
              <a:gd name="T7" fmla="*/ 20 h 64"/>
              <a:gd name="T8" fmla="*/ 20 w 64"/>
              <a:gd name="T9" fmla="*/ 57 h 64"/>
            </a:gdLst>
            <a:ahLst/>
            <a:cxnLst>
              <a:cxn ang="0">
                <a:pos x="T0" y="T1"/>
              </a:cxn>
              <a:cxn ang="0">
                <a:pos x="T2" y="T3"/>
              </a:cxn>
              <a:cxn ang="0">
                <a:pos x="T4" y="T5"/>
              </a:cxn>
              <a:cxn ang="0">
                <a:pos x="T6" y="T7"/>
              </a:cxn>
              <a:cxn ang="0">
                <a:pos x="T8" y="T9"/>
              </a:cxn>
            </a:cxnLst>
            <a:rect l="0" t="0" r="r" b="b"/>
            <a:pathLst>
              <a:path w="64" h="64">
                <a:moveTo>
                  <a:pt x="20" y="57"/>
                </a:moveTo>
                <a:cubicBezTo>
                  <a:pt x="34" y="64"/>
                  <a:pt x="51" y="58"/>
                  <a:pt x="58" y="44"/>
                </a:cubicBezTo>
                <a:cubicBezTo>
                  <a:pt x="64" y="30"/>
                  <a:pt x="59" y="13"/>
                  <a:pt x="44" y="7"/>
                </a:cubicBezTo>
                <a:cubicBezTo>
                  <a:pt x="30" y="0"/>
                  <a:pt x="14" y="6"/>
                  <a:pt x="7" y="20"/>
                </a:cubicBezTo>
                <a:cubicBezTo>
                  <a:pt x="0" y="34"/>
                  <a:pt x="6" y="51"/>
                  <a:pt x="20" y="57"/>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318"/>
          <p:cNvSpPr>
            <a:spLocks/>
          </p:cNvSpPr>
          <p:nvPr/>
        </p:nvSpPr>
        <p:spPr bwMode="auto">
          <a:xfrm>
            <a:off x="8972550" y="5044282"/>
            <a:ext cx="242888" cy="239713"/>
          </a:xfrm>
          <a:custGeom>
            <a:avLst/>
            <a:gdLst>
              <a:gd name="T0" fmla="*/ 20 w 65"/>
              <a:gd name="T1" fmla="*/ 58 h 64"/>
              <a:gd name="T2" fmla="*/ 58 w 65"/>
              <a:gd name="T3" fmla="*/ 44 h 64"/>
              <a:gd name="T4" fmla="*/ 45 w 65"/>
              <a:gd name="T5" fmla="*/ 7 h 64"/>
              <a:gd name="T6" fmla="*/ 7 w 65"/>
              <a:gd name="T7" fmla="*/ 20 h 64"/>
              <a:gd name="T8" fmla="*/ 20 w 65"/>
              <a:gd name="T9" fmla="*/ 58 h 64"/>
            </a:gdLst>
            <a:ahLst/>
            <a:cxnLst>
              <a:cxn ang="0">
                <a:pos x="T0" y="T1"/>
              </a:cxn>
              <a:cxn ang="0">
                <a:pos x="T2" y="T3"/>
              </a:cxn>
              <a:cxn ang="0">
                <a:pos x="T4" y="T5"/>
              </a:cxn>
              <a:cxn ang="0">
                <a:pos x="T6" y="T7"/>
              </a:cxn>
              <a:cxn ang="0">
                <a:pos x="T8" y="T9"/>
              </a:cxn>
            </a:cxnLst>
            <a:rect l="0" t="0" r="r" b="b"/>
            <a:pathLst>
              <a:path w="65" h="64">
                <a:moveTo>
                  <a:pt x="20" y="58"/>
                </a:moveTo>
                <a:cubicBezTo>
                  <a:pt x="34" y="64"/>
                  <a:pt x="51" y="59"/>
                  <a:pt x="58" y="44"/>
                </a:cubicBezTo>
                <a:cubicBezTo>
                  <a:pt x="65" y="30"/>
                  <a:pt x="59" y="14"/>
                  <a:pt x="45" y="7"/>
                </a:cubicBezTo>
                <a:cubicBezTo>
                  <a:pt x="31" y="0"/>
                  <a:pt x="14" y="6"/>
                  <a:pt x="7" y="20"/>
                </a:cubicBezTo>
                <a:cubicBezTo>
                  <a:pt x="0" y="34"/>
                  <a:pt x="6" y="51"/>
                  <a:pt x="20" y="58"/>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319"/>
          <p:cNvSpPr>
            <a:spLocks/>
          </p:cNvSpPr>
          <p:nvPr/>
        </p:nvSpPr>
        <p:spPr bwMode="auto">
          <a:xfrm>
            <a:off x="4378325" y="5850732"/>
            <a:ext cx="244475" cy="239713"/>
          </a:xfrm>
          <a:custGeom>
            <a:avLst/>
            <a:gdLst>
              <a:gd name="T0" fmla="*/ 45 w 65"/>
              <a:gd name="T1" fmla="*/ 57 h 64"/>
              <a:gd name="T2" fmla="*/ 7 w 65"/>
              <a:gd name="T3" fmla="*/ 44 h 64"/>
              <a:gd name="T4" fmla="*/ 20 w 65"/>
              <a:gd name="T5" fmla="*/ 7 h 64"/>
              <a:gd name="T6" fmla="*/ 58 w 65"/>
              <a:gd name="T7" fmla="*/ 20 h 64"/>
              <a:gd name="T8" fmla="*/ 45 w 65"/>
              <a:gd name="T9" fmla="*/ 57 h 64"/>
            </a:gdLst>
            <a:ahLst/>
            <a:cxnLst>
              <a:cxn ang="0">
                <a:pos x="T0" y="T1"/>
              </a:cxn>
              <a:cxn ang="0">
                <a:pos x="T2" y="T3"/>
              </a:cxn>
              <a:cxn ang="0">
                <a:pos x="T4" y="T5"/>
              </a:cxn>
              <a:cxn ang="0">
                <a:pos x="T6" y="T7"/>
              </a:cxn>
              <a:cxn ang="0">
                <a:pos x="T8" y="T9"/>
              </a:cxn>
            </a:cxnLst>
            <a:rect l="0" t="0" r="r" b="b"/>
            <a:pathLst>
              <a:path w="65" h="64">
                <a:moveTo>
                  <a:pt x="45" y="57"/>
                </a:moveTo>
                <a:cubicBezTo>
                  <a:pt x="31" y="64"/>
                  <a:pt x="14" y="58"/>
                  <a:pt x="7" y="44"/>
                </a:cubicBezTo>
                <a:cubicBezTo>
                  <a:pt x="0" y="30"/>
                  <a:pt x="6" y="13"/>
                  <a:pt x="20" y="7"/>
                </a:cubicBezTo>
                <a:cubicBezTo>
                  <a:pt x="34" y="0"/>
                  <a:pt x="51" y="6"/>
                  <a:pt x="58" y="20"/>
                </a:cubicBezTo>
                <a:cubicBezTo>
                  <a:pt x="65" y="34"/>
                  <a:pt x="59" y="51"/>
                  <a:pt x="45" y="57"/>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320"/>
          <p:cNvSpPr>
            <a:spLocks/>
          </p:cNvSpPr>
          <p:nvPr/>
        </p:nvSpPr>
        <p:spPr bwMode="auto">
          <a:xfrm>
            <a:off x="2982913" y="5044282"/>
            <a:ext cx="244475" cy="239713"/>
          </a:xfrm>
          <a:custGeom>
            <a:avLst/>
            <a:gdLst>
              <a:gd name="T0" fmla="*/ 45 w 65"/>
              <a:gd name="T1" fmla="*/ 58 h 64"/>
              <a:gd name="T2" fmla="*/ 7 w 65"/>
              <a:gd name="T3" fmla="*/ 44 h 64"/>
              <a:gd name="T4" fmla="*/ 20 w 65"/>
              <a:gd name="T5" fmla="*/ 7 h 64"/>
              <a:gd name="T6" fmla="*/ 58 w 65"/>
              <a:gd name="T7" fmla="*/ 20 h 64"/>
              <a:gd name="T8" fmla="*/ 45 w 65"/>
              <a:gd name="T9" fmla="*/ 58 h 64"/>
            </a:gdLst>
            <a:ahLst/>
            <a:cxnLst>
              <a:cxn ang="0">
                <a:pos x="T0" y="T1"/>
              </a:cxn>
              <a:cxn ang="0">
                <a:pos x="T2" y="T3"/>
              </a:cxn>
              <a:cxn ang="0">
                <a:pos x="T4" y="T5"/>
              </a:cxn>
              <a:cxn ang="0">
                <a:pos x="T6" y="T7"/>
              </a:cxn>
              <a:cxn ang="0">
                <a:pos x="T8" y="T9"/>
              </a:cxn>
            </a:cxnLst>
            <a:rect l="0" t="0" r="r" b="b"/>
            <a:pathLst>
              <a:path w="65" h="64">
                <a:moveTo>
                  <a:pt x="45" y="58"/>
                </a:moveTo>
                <a:cubicBezTo>
                  <a:pt x="31" y="64"/>
                  <a:pt x="14" y="59"/>
                  <a:pt x="7" y="44"/>
                </a:cubicBezTo>
                <a:cubicBezTo>
                  <a:pt x="0" y="30"/>
                  <a:pt x="6" y="14"/>
                  <a:pt x="20" y="7"/>
                </a:cubicBezTo>
                <a:cubicBezTo>
                  <a:pt x="34" y="0"/>
                  <a:pt x="51" y="6"/>
                  <a:pt x="58" y="20"/>
                </a:cubicBezTo>
                <a:cubicBezTo>
                  <a:pt x="65" y="34"/>
                  <a:pt x="59" y="51"/>
                  <a:pt x="45" y="58"/>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321"/>
          <p:cNvSpPr>
            <a:spLocks/>
          </p:cNvSpPr>
          <p:nvPr/>
        </p:nvSpPr>
        <p:spPr bwMode="auto">
          <a:xfrm>
            <a:off x="7262813" y="3056732"/>
            <a:ext cx="239713" cy="239713"/>
          </a:xfrm>
          <a:custGeom>
            <a:avLst/>
            <a:gdLst>
              <a:gd name="T0" fmla="*/ 20 w 64"/>
              <a:gd name="T1" fmla="*/ 7 h 64"/>
              <a:gd name="T2" fmla="*/ 57 w 64"/>
              <a:gd name="T3" fmla="*/ 20 h 64"/>
              <a:gd name="T4" fmla="*/ 44 w 64"/>
              <a:gd name="T5" fmla="*/ 58 h 64"/>
              <a:gd name="T6" fmla="*/ 7 w 64"/>
              <a:gd name="T7" fmla="*/ 44 h 64"/>
              <a:gd name="T8" fmla="*/ 20 w 64"/>
              <a:gd name="T9" fmla="*/ 7 h 64"/>
            </a:gdLst>
            <a:ahLst/>
            <a:cxnLst>
              <a:cxn ang="0">
                <a:pos x="T0" y="T1"/>
              </a:cxn>
              <a:cxn ang="0">
                <a:pos x="T2" y="T3"/>
              </a:cxn>
              <a:cxn ang="0">
                <a:pos x="T4" y="T5"/>
              </a:cxn>
              <a:cxn ang="0">
                <a:pos x="T6" y="T7"/>
              </a:cxn>
              <a:cxn ang="0">
                <a:pos x="T8" y="T9"/>
              </a:cxn>
            </a:cxnLst>
            <a:rect l="0" t="0" r="r" b="b"/>
            <a:pathLst>
              <a:path w="64" h="64">
                <a:moveTo>
                  <a:pt x="20" y="7"/>
                </a:moveTo>
                <a:cubicBezTo>
                  <a:pt x="34" y="0"/>
                  <a:pt x="51" y="6"/>
                  <a:pt x="57" y="20"/>
                </a:cubicBezTo>
                <a:cubicBezTo>
                  <a:pt x="64" y="34"/>
                  <a:pt x="58" y="51"/>
                  <a:pt x="44" y="58"/>
                </a:cubicBezTo>
                <a:cubicBezTo>
                  <a:pt x="30" y="64"/>
                  <a:pt x="13" y="59"/>
                  <a:pt x="7" y="44"/>
                </a:cubicBezTo>
                <a:cubicBezTo>
                  <a:pt x="0" y="30"/>
                  <a:pt x="6" y="13"/>
                  <a:pt x="20" y="7"/>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322"/>
          <p:cNvSpPr>
            <a:spLocks/>
          </p:cNvSpPr>
          <p:nvPr/>
        </p:nvSpPr>
        <p:spPr bwMode="auto">
          <a:xfrm>
            <a:off x="6054725" y="4879182"/>
            <a:ext cx="242888" cy="239713"/>
          </a:xfrm>
          <a:custGeom>
            <a:avLst/>
            <a:gdLst>
              <a:gd name="T0" fmla="*/ 20 w 65"/>
              <a:gd name="T1" fmla="*/ 7 h 64"/>
              <a:gd name="T2" fmla="*/ 58 w 65"/>
              <a:gd name="T3" fmla="*/ 20 h 64"/>
              <a:gd name="T4" fmla="*/ 45 w 65"/>
              <a:gd name="T5" fmla="*/ 57 h 64"/>
              <a:gd name="T6" fmla="*/ 7 w 65"/>
              <a:gd name="T7" fmla="*/ 44 h 64"/>
              <a:gd name="T8" fmla="*/ 20 w 65"/>
              <a:gd name="T9" fmla="*/ 7 h 64"/>
            </a:gdLst>
            <a:ahLst/>
            <a:cxnLst>
              <a:cxn ang="0">
                <a:pos x="T0" y="T1"/>
              </a:cxn>
              <a:cxn ang="0">
                <a:pos x="T2" y="T3"/>
              </a:cxn>
              <a:cxn ang="0">
                <a:pos x="T4" y="T5"/>
              </a:cxn>
              <a:cxn ang="0">
                <a:pos x="T6" y="T7"/>
              </a:cxn>
              <a:cxn ang="0">
                <a:pos x="T8" y="T9"/>
              </a:cxn>
            </a:cxnLst>
            <a:rect l="0" t="0" r="r" b="b"/>
            <a:pathLst>
              <a:path w="65" h="64">
                <a:moveTo>
                  <a:pt x="20" y="7"/>
                </a:moveTo>
                <a:cubicBezTo>
                  <a:pt x="34" y="0"/>
                  <a:pt x="51" y="6"/>
                  <a:pt x="58" y="20"/>
                </a:cubicBezTo>
                <a:cubicBezTo>
                  <a:pt x="65" y="34"/>
                  <a:pt x="59" y="51"/>
                  <a:pt x="45" y="57"/>
                </a:cubicBezTo>
                <a:cubicBezTo>
                  <a:pt x="31" y="64"/>
                  <a:pt x="14" y="58"/>
                  <a:pt x="7" y="44"/>
                </a:cubicBezTo>
                <a:cubicBezTo>
                  <a:pt x="0" y="30"/>
                  <a:pt x="6" y="13"/>
                  <a:pt x="20" y="7"/>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323"/>
          <p:cNvSpPr>
            <a:spLocks/>
          </p:cNvSpPr>
          <p:nvPr/>
        </p:nvSpPr>
        <p:spPr bwMode="auto">
          <a:xfrm>
            <a:off x="3387725" y="3555207"/>
            <a:ext cx="244475" cy="244475"/>
          </a:xfrm>
          <a:custGeom>
            <a:avLst/>
            <a:gdLst>
              <a:gd name="T0" fmla="*/ 20 w 65"/>
              <a:gd name="T1" fmla="*/ 58 h 65"/>
              <a:gd name="T2" fmla="*/ 58 w 65"/>
              <a:gd name="T3" fmla="*/ 45 h 65"/>
              <a:gd name="T4" fmla="*/ 45 w 65"/>
              <a:gd name="T5" fmla="*/ 7 h 65"/>
              <a:gd name="T6" fmla="*/ 7 w 65"/>
              <a:gd name="T7" fmla="*/ 20 h 65"/>
              <a:gd name="T8" fmla="*/ 20 w 65"/>
              <a:gd name="T9" fmla="*/ 58 h 65"/>
            </a:gdLst>
            <a:ahLst/>
            <a:cxnLst>
              <a:cxn ang="0">
                <a:pos x="T0" y="T1"/>
              </a:cxn>
              <a:cxn ang="0">
                <a:pos x="T2" y="T3"/>
              </a:cxn>
              <a:cxn ang="0">
                <a:pos x="T4" y="T5"/>
              </a:cxn>
              <a:cxn ang="0">
                <a:pos x="T6" y="T7"/>
              </a:cxn>
              <a:cxn ang="0">
                <a:pos x="T8" y="T9"/>
              </a:cxn>
            </a:cxnLst>
            <a:rect l="0" t="0" r="r" b="b"/>
            <a:pathLst>
              <a:path w="65" h="65">
                <a:moveTo>
                  <a:pt x="20" y="58"/>
                </a:moveTo>
                <a:cubicBezTo>
                  <a:pt x="34" y="65"/>
                  <a:pt x="51" y="59"/>
                  <a:pt x="58" y="45"/>
                </a:cubicBezTo>
                <a:cubicBezTo>
                  <a:pt x="65" y="31"/>
                  <a:pt x="59" y="14"/>
                  <a:pt x="45" y="7"/>
                </a:cubicBezTo>
                <a:cubicBezTo>
                  <a:pt x="31" y="0"/>
                  <a:pt x="14" y="6"/>
                  <a:pt x="7" y="20"/>
                </a:cubicBezTo>
                <a:cubicBezTo>
                  <a:pt x="0" y="34"/>
                  <a:pt x="6" y="51"/>
                  <a:pt x="20" y="58"/>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nvGrpSpPr>
          <p:cNvPr id="241" name="组合 240"/>
          <p:cNvGrpSpPr/>
          <p:nvPr/>
        </p:nvGrpSpPr>
        <p:grpSpPr>
          <a:xfrm>
            <a:off x="4152900" y="1705769"/>
            <a:ext cx="1192213" cy="1189038"/>
            <a:chOff x="4152900" y="1397000"/>
            <a:chExt cx="1192213" cy="1189038"/>
          </a:xfrm>
        </p:grpSpPr>
        <p:sp>
          <p:nvSpPr>
            <p:cNvPr id="242" name="Oval 283"/>
            <p:cNvSpPr>
              <a:spLocks noChangeArrowheads="1"/>
            </p:cNvSpPr>
            <p:nvPr/>
          </p:nvSpPr>
          <p:spPr bwMode="auto">
            <a:xfrm>
              <a:off x="4152900" y="1397000"/>
              <a:ext cx="1192213" cy="1189038"/>
            </a:xfrm>
            <a:prstGeom prst="ellipse">
              <a:avLst/>
            </a:prstGeom>
            <a:solidFill>
              <a:srgbClr val="0973DD"/>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243" name="组合 242"/>
            <p:cNvGrpSpPr/>
            <p:nvPr/>
          </p:nvGrpSpPr>
          <p:grpSpPr>
            <a:xfrm>
              <a:off x="4338911" y="1656752"/>
              <a:ext cx="820192" cy="663186"/>
              <a:chOff x="10706100" y="2519363"/>
              <a:chExt cx="481013" cy="388937"/>
            </a:xfrm>
            <a:solidFill>
              <a:schemeClr val="bg1"/>
            </a:solidFill>
          </p:grpSpPr>
          <p:sp>
            <p:nvSpPr>
              <p:cNvPr id="244" name="Freeform 552"/>
              <p:cNvSpPr>
                <a:spLocks noEditPoints="1"/>
              </p:cNvSpPr>
              <p:nvPr/>
            </p:nvSpPr>
            <p:spPr bwMode="auto">
              <a:xfrm>
                <a:off x="10706100" y="2519363"/>
                <a:ext cx="342900" cy="311150"/>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553"/>
              <p:cNvSpPr>
                <a:spLocks noEditPoints="1"/>
              </p:cNvSpPr>
              <p:nvPr/>
            </p:nvSpPr>
            <p:spPr bwMode="auto">
              <a:xfrm>
                <a:off x="10898188" y="2646363"/>
                <a:ext cx="288925" cy="261937"/>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46" name="组合 245"/>
          <p:cNvGrpSpPr/>
          <p:nvPr/>
        </p:nvGrpSpPr>
        <p:grpSpPr>
          <a:xfrm>
            <a:off x="7771719" y="2167827"/>
            <a:ext cx="1035050" cy="1039813"/>
            <a:chOff x="7896225" y="1873250"/>
            <a:chExt cx="1035050" cy="1039813"/>
          </a:xfrm>
        </p:grpSpPr>
        <p:sp>
          <p:nvSpPr>
            <p:cNvPr id="247" name="Oval 224"/>
            <p:cNvSpPr>
              <a:spLocks noChangeArrowheads="1"/>
            </p:cNvSpPr>
            <p:nvPr/>
          </p:nvSpPr>
          <p:spPr bwMode="auto">
            <a:xfrm>
              <a:off x="7896225" y="1873250"/>
              <a:ext cx="1035050" cy="103981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48" name="组合 247"/>
            <p:cNvGrpSpPr/>
            <p:nvPr/>
          </p:nvGrpSpPr>
          <p:grpSpPr>
            <a:xfrm>
              <a:off x="8057559" y="2096620"/>
              <a:ext cx="749210" cy="575610"/>
              <a:chOff x="10775726" y="2119313"/>
              <a:chExt cx="520702" cy="400050"/>
            </a:xfrm>
            <a:solidFill>
              <a:schemeClr val="bg1"/>
            </a:solidFill>
          </p:grpSpPr>
          <p:sp>
            <p:nvSpPr>
              <p:cNvPr id="249" name="Freeform 558"/>
              <p:cNvSpPr>
                <a:spLocks noEditPoints="1"/>
              </p:cNvSpPr>
              <p:nvPr/>
            </p:nvSpPr>
            <p:spPr bwMode="auto">
              <a:xfrm>
                <a:off x="10775726" y="2163763"/>
                <a:ext cx="449264" cy="355600"/>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559"/>
              <p:cNvSpPr>
                <a:spLocks noEditPoints="1"/>
              </p:cNvSpPr>
              <p:nvPr/>
            </p:nvSpPr>
            <p:spPr bwMode="auto">
              <a:xfrm>
                <a:off x="10875739" y="2320926"/>
                <a:ext cx="177801" cy="157163"/>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560"/>
              <p:cNvSpPr>
                <a:spLocks/>
              </p:cNvSpPr>
              <p:nvPr/>
            </p:nvSpPr>
            <p:spPr bwMode="auto">
              <a:xfrm>
                <a:off x="11112277" y="2179638"/>
                <a:ext cx="93663" cy="100013"/>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561"/>
              <p:cNvSpPr>
                <a:spLocks/>
              </p:cNvSpPr>
              <p:nvPr/>
            </p:nvSpPr>
            <p:spPr bwMode="auto">
              <a:xfrm>
                <a:off x="11094815" y="2119313"/>
                <a:ext cx="201613" cy="18732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53" name="组合 252"/>
          <p:cNvGrpSpPr/>
          <p:nvPr/>
        </p:nvGrpSpPr>
        <p:grpSpPr>
          <a:xfrm>
            <a:off x="3208338" y="3877469"/>
            <a:ext cx="1031875" cy="1031875"/>
            <a:chOff x="3208338" y="3568700"/>
            <a:chExt cx="1031875" cy="1031875"/>
          </a:xfrm>
        </p:grpSpPr>
        <p:sp>
          <p:nvSpPr>
            <p:cNvPr id="254" name="Oval 270"/>
            <p:cNvSpPr>
              <a:spLocks noChangeArrowheads="1"/>
            </p:cNvSpPr>
            <p:nvPr/>
          </p:nvSpPr>
          <p:spPr bwMode="auto">
            <a:xfrm>
              <a:off x="3208338" y="3568700"/>
              <a:ext cx="1031875" cy="1031875"/>
            </a:xfrm>
            <a:prstGeom prst="ellipse">
              <a:avLst/>
            </a:prstGeom>
            <a:solidFill>
              <a:srgbClr val="0973DD"/>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5" name="Freeform 566"/>
            <p:cNvSpPr>
              <a:spLocks noEditPoints="1"/>
            </p:cNvSpPr>
            <p:nvPr/>
          </p:nvSpPr>
          <p:spPr bwMode="auto">
            <a:xfrm>
              <a:off x="3438087" y="3757536"/>
              <a:ext cx="572377" cy="641756"/>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56" name="组合 255"/>
          <p:cNvGrpSpPr/>
          <p:nvPr/>
        </p:nvGrpSpPr>
        <p:grpSpPr>
          <a:xfrm>
            <a:off x="6935788" y="4458494"/>
            <a:ext cx="1189038" cy="1189038"/>
            <a:chOff x="6935788" y="4149725"/>
            <a:chExt cx="1189038" cy="1189038"/>
          </a:xfrm>
        </p:grpSpPr>
        <p:sp>
          <p:nvSpPr>
            <p:cNvPr id="257" name="Oval 271"/>
            <p:cNvSpPr>
              <a:spLocks noChangeArrowheads="1"/>
            </p:cNvSpPr>
            <p:nvPr/>
          </p:nvSpPr>
          <p:spPr bwMode="auto">
            <a:xfrm>
              <a:off x="6935788" y="4149725"/>
              <a:ext cx="1189038" cy="1189038"/>
            </a:xfrm>
            <a:prstGeom prst="ellipse">
              <a:avLst/>
            </a:prstGeom>
            <a:solidFill>
              <a:srgbClr val="097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Oval 571"/>
            <p:cNvSpPr>
              <a:spLocks noChangeArrowheads="1"/>
            </p:cNvSpPr>
            <p:nvPr/>
          </p:nvSpPr>
          <p:spPr bwMode="auto">
            <a:xfrm>
              <a:off x="7192221" y="4484688"/>
              <a:ext cx="676172" cy="519112"/>
            </a:xfrm>
            <a:custGeom>
              <a:avLst/>
              <a:gdLst/>
              <a:ahLst/>
              <a:cxnLst/>
              <a:rect l="l" t="t" r="r" b="b"/>
              <a:pathLst>
                <a:path w="510461" h="391892">
                  <a:moveTo>
                    <a:pt x="52638" y="109249"/>
                  </a:moveTo>
                  <a:cubicBezTo>
                    <a:pt x="93997" y="135584"/>
                    <a:pt x="93997" y="139346"/>
                    <a:pt x="124076" y="165682"/>
                  </a:cubicBezTo>
                  <a:cubicBezTo>
                    <a:pt x="142875" y="188255"/>
                    <a:pt x="139115" y="218352"/>
                    <a:pt x="127836" y="255974"/>
                  </a:cubicBezTo>
                  <a:cubicBezTo>
                    <a:pt x="116556" y="293595"/>
                    <a:pt x="120316" y="278547"/>
                    <a:pt x="71438" y="383887"/>
                  </a:cubicBezTo>
                  <a:cubicBezTo>
                    <a:pt x="71430" y="383882"/>
                    <a:pt x="70684" y="383411"/>
                    <a:pt x="0" y="338741"/>
                  </a:cubicBezTo>
                  <a:cubicBezTo>
                    <a:pt x="43" y="338704"/>
                    <a:pt x="78961" y="271013"/>
                    <a:pt x="93997" y="237163"/>
                  </a:cubicBezTo>
                  <a:cubicBezTo>
                    <a:pt x="112788" y="203318"/>
                    <a:pt x="75230" y="184509"/>
                    <a:pt x="75197" y="184492"/>
                  </a:cubicBezTo>
                  <a:cubicBezTo>
                    <a:pt x="75187" y="184486"/>
                    <a:pt x="74455" y="184015"/>
                    <a:pt x="22559" y="150633"/>
                  </a:cubicBezTo>
                  <a:cubicBezTo>
                    <a:pt x="22565" y="150625"/>
                    <a:pt x="22981" y="150052"/>
                    <a:pt x="52638" y="109249"/>
                  </a:cubicBezTo>
                  <a:close/>
                  <a:moveTo>
                    <a:pt x="89694" y="7649"/>
                  </a:moveTo>
                  <a:cubicBezTo>
                    <a:pt x="114682" y="7649"/>
                    <a:pt x="134938" y="26128"/>
                    <a:pt x="134938" y="48924"/>
                  </a:cubicBezTo>
                  <a:cubicBezTo>
                    <a:pt x="134938" y="71720"/>
                    <a:pt x="114682" y="90199"/>
                    <a:pt x="89694" y="90199"/>
                  </a:cubicBezTo>
                  <a:cubicBezTo>
                    <a:pt x="64706" y="90199"/>
                    <a:pt x="44450" y="71720"/>
                    <a:pt x="44450" y="48924"/>
                  </a:cubicBezTo>
                  <a:cubicBezTo>
                    <a:pt x="44450" y="26128"/>
                    <a:pt x="64706" y="7649"/>
                    <a:pt x="89694" y="7649"/>
                  </a:cubicBezTo>
                  <a:close/>
                  <a:moveTo>
                    <a:pt x="183929" y="0"/>
                  </a:moveTo>
                  <a:cubicBezTo>
                    <a:pt x="183929" y="0"/>
                    <a:pt x="183929" y="0"/>
                    <a:pt x="247649" y="18761"/>
                  </a:cubicBezTo>
                  <a:cubicBezTo>
                    <a:pt x="247649" y="18761"/>
                    <a:pt x="240153" y="30018"/>
                    <a:pt x="228908" y="52532"/>
                  </a:cubicBezTo>
                  <a:cubicBezTo>
                    <a:pt x="487474" y="-22496"/>
                    <a:pt x="502524" y="93750"/>
                    <a:pt x="502531" y="93807"/>
                  </a:cubicBezTo>
                  <a:cubicBezTo>
                    <a:pt x="502531" y="93807"/>
                    <a:pt x="517524" y="176357"/>
                    <a:pt x="506279" y="303935"/>
                  </a:cubicBezTo>
                  <a:cubicBezTo>
                    <a:pt x="491290" y="431480"/>
                    <a:pt x="326445" y="382757"/>
                    <a:pt x="326363" y="382732"/>
                  </a:cubicBezTo>
                  <a:cubicBezTo>
                    <a:pt x="326363" y="382732"/>
                    <a:pt x="326363" y="382732"/>
                    <a:pt x="333859" y="345210"/>
                  </a:cubicBezTo>
                  <a:cubicBezTo>
                    <a:pt x="333859" y="345210"/>
                    <a:pt x="333859" y="345210"/>
                    <a:pt x="375090" y="356467"/>
                  </a:cubicBezTo>
                  <a:cubicBezTo>
                    <a:pt x="446276" y="360217"/>
                    <a:pt x="438817" y="296485"/>
                    <a:pt x="438811" y="296430"/>
                  </a:cubicBezTo>
                  <a:cubicBezTo>
                    <a:pt x="438811" y="296430"/>
                    <a:pt x="438811" y="296430"/>
                    <a:pt x="438811" y="116321"/>
                  </a:cubicBezTo>
                  <a:cubicBezTo>
                    <a:pt x="438811" y="48779"/>
                    <a:pt x="375090" y="41275"/>
                    <a:pt x="258894" y="82550"/>
                  </a:cubicBezTo>
                  <a:cubicBezTo>
                    <a:pt x="258894" y="82550"/>
                    <a:pt x="258894" y="82550"/>
                    <a:pt x="285132" y="90055"/>
                  </a:cubicBezTo>
                  <a:cubicBezTo>
                    <a:pt x="281384" y="101311"/>
                    <a:pt x="273887" y="112568"/>
                    <a:pt x="262642" y="123825"/>
                  </a:cubicBezTo>
                  <a:cubicBezTo>
                    <a:pt x="262642" y="123825"/>
                    <a:pt x="262642" y="123825"/>
                    <a:pt x="416321" y="123825"/>
                  </a:cubicBezTo>
                  <a:cubicBezTo>
                    <a:pt x="416321" y="123825"/>
                    <a:pt x="416321" y="123825"/>
                    <a:pt x="416321" y="157596"/>
                  </a:cubicBezTo>
                  <a:cubicBezTo>
                    <a:pt x="416321" y="157596"/>
                    <a:pt x="416321" y="157596"/>
                    <a:pt x="330111" y="157596"/>
                  </a:cubicBezTo>
                  <a:cubicBezTo>
                    <a:pt x="330111" y="157596"/>
                    <a:pt x="330111" y="157596"/>
                    <a:pt x="330111" y="195118"/>
                  </a:cubicBezTo>
                  <a:cubicBezTo>
                    <a:pt x="330111" y="195118"/>
                    <a:pt x="330111" y="195118"/>
                    <a:pt x="416321" y="195118"/>
                  </a:cubicBezTo>
                  <a:cubicBezTo>
                    <a:pt x="416321" y="195118"/>
                    <a:pt x="416321" y="195118"/>
                    <a:pt x="416321" y="228889"/>
                  </a:cubicBezTo>
                  <a:cubicBezTo>
                    <a:pt x="416321" y="228889"/>
                    <a:pt x="416321" y="228889"/>
                    <a:pt x="330111" y="228889"/>
                  </a:cubicBezTo>
                  <a:cubicBezTo>
                    <a:pt x="330111" y="228889"/>
                    <a:pt x="330111" y="228889"/>
                    <a:pt x="330111" y="292678"/>
                  </a:cubicBezTo>
                  <a:cubicBezTo>
                    <a:pt x="341356" y="288925"/>
                    <a:pt x="356349" y="285173"/>
                    <a:pt x="367594" y="273916"/>
                  </a:cubicBezTo>
                  <a:cubicBezTo>
                    <a:pt x="367594" y="273916"/>
                    <a:pt x="367594" y="273916"/>
                    <a:pt x="356349" y="247650"/>
                  </a:cubicBezTo>
                  <a:cubicBezTo>
                    <a:pt x="356349" y="247650"/>
                    <a:pt x="356349" y="247650"/>
                    <a:pt x="397580" y="232641"/>
                  </a:cubicBezTo>
                  <a:cubicBezTo>
                    <a:pt x="397580" y="232641"/>
                    <a:pt x="397580" y="232641"/>
                    <a:pt x="435062" y="318944"/>
                  </a:cubicBezTo>
                  <a:cubicBezTo>
                    <a:pt x="435062" y="318944"/>
                    <a:pt x="435062" y="318944"/>
                    <a:pt x="382587" y="337705"/>
                  </a:cubicBezTo>
                  <a:cubicBezTo>
                    <a:pt x="382587" y="337705"/>
                    <a:pt x="382587" y="337705"/>
                    <a:pt x="375090" y="303935"/>
                  </a:cubicBezTo>
                  <a:cubicBezTo>
                    <a:pt x="352601" y="322696"/>
                    <a:pt x="303873" y="348962"/>
                    <a:pt x="221412" y="345210"/>
                  </a:cubicBezTo>
                  <a:cubicBezTo>
                    <a:pt x="135223" y="348961"/>
                    <a:pt x="157680" y="247699"/>
                    <a:pt x="157691" y="247650"/>
                  </a:cubicBezTo>
                  <a:cubicBezTo>
                    <a:pt x="157691" y="243898"/>
                    <a:pt x="157691" y="243898"/>
                    <a:pt x="221412" y="243898"/>
                  </a:cubicBezTo>
                  <a:cubicBezTo>
                    <a:pt x="221412" y="258907"/>
                    <a:pt x="213915" y="281421"/>
                    <a:pt x="221412" y="292678"/>
                  </a:cubicBezTo>
                  <a:cubicBezTo>
                    <a:pt x="228908" y="300182"/>
                    <a:pt x="243901" y="303935"/>
                    <a:pt x="255146" y="303935"/>
                  </a:cubicBezTo>
                  <a:cubicBezTo>
                    <a:pt x="258894" y="303935"/>
                    <a:pt x="258894" y="303935"/>
                    <a:pt x="258894" y="228889"/>
                  </a:cubicBezTo>
                  <a:cubicBezTo>
                    <a:pt x="258894" y="228889"/>
                    <a:pt x="258894" y="228889"/>
                    <a:pt x="168936" y="228889"/>
                  </a:cubicBezTo>
                  <a:cubicBezTo>
                    <a:pt x="168936" y="228889"/>
                    <a:pt x="168936" y="228889"/>
                    <a:pt x="168936" y="195118"/>
                  </a:cubicBezTo>
                  <a:cubicBezTo>
                    <a:pt x="168936" y="195118"/>
                    <a:pt x="168936" y="195118"/>
                    <a:pt x="195174" y="195118"/>
                  </a:cubicBezTo>
                  <a:cubicBezTo>
                    <a:pt x="208500" y="195118"/>
                    <a:pt x="228594" y="195118"/>
                    <a:pt x="258894" y="195118"/>
                  </a:cubicBezTo>
                  <a:cubicBezTo>
                    <a:pt x="258894" y="195118"/>
                    <a:pt x="258894" y="195118"/>
                    <a:pt x="258894" y="157596"/>
                  </a:cubicBezTo>
                  <a:cubicBezTo>
                    <a:pt x="258894" y="157596"/>
                    <a:pt x="258894" y="157596"/>
                    <a:pt x="232656" y="157596"/>
                  </a:cubicBezTo>
                  <a:cubicBezTo>
                    <a:pt x="213932" y="180088"/>
                    <a:pt x="195209" y="195091"/>
                    <a:pt x="195174" y="195118"/>
                  </a:cubicBezTo>
                  <a:cubicBezTo>
                    <a:pt x="195174" y="195118"/>
                    <a:pt x="195174" y="195118"/>
                    <a:pt x="168936" y="172605"/>
                  </a:cubicBezTo>
                  <a:cubicBezTo>
                    <a:pt x="187677" y="153843"/>
                    <a:pt x="206418" y="120073"/>
                    <a:pt x="217663" y="97559"/>
                  </a:cubicBezTo>
                  <a:cubicBezTo>
                    <a:pt x="210167" y="101311"/>
                    <a:pt x="198922" y="108816"/>
                    <a:pt x="187677" y="112568"/>
                  </a:cubicBezTo>
                  <a:cubicBezTo>
                    <a:pt x="180181" y="123825"/>
                    <a:pt x="168936" y="138834"/>
                    <a:pt x="153943" y="150091"/>
                  </a:cubicBezTo>
                  <a:cubicBezTo>
                    <a:pt x="153943" y="150091"/>
                    <a:pt x="112749" y="123848"/>
                    <a:pt x="112712" y="123825"/>
                  </a:cubicBezTo>
                  <a:cubicBezTo>
                    <a:pt x="157680" y="86312"/>
                    <a:pt x="183916" y="43"/>
                    <a:pt x="1839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59" name="组合 258"/>
          <p:cNvGrpSpPr/>
          <p:nvPr/>
        </p:nvGrpSpPr>
        <p:grpSpPr>
          <a:xfrm>
            <a:off x="5353049" y="2982119"/>
            <a:ext cx="1500188" cy="1503363"/>
            <a:chOff x="10127654" y="2673350"/>
            <a:chExt cx="1500188" cy="1503363"/>
          </a:xfrm>
        </p:grpSpPr>
        <p:sp>
          <p:nvSpPr>
            <p:cNvPr id="260" name="Oval 272"/>
            <p:cNvSpPr>
              <a:spLocks noChangeArrowheads="1"/>
            </p:cNvSpPr>
            <p:nvPr/>
          </p:nvSpPr>
          <p:spPr bwMode="auto">
            <a:xfrm>
              <a:off x="10127654" y="2673350"/>
              <a:ext cx="1500188" cy="1503363"/>
            </a:xfrm>
            <a:prstGeom prst="ellipse">
              <a:avLst/>
            </a:prstGeom>
            <a:solidFill>
              <a:srgbClr val="097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273"/>
            <p:cNvSpPr>
              <a:spLocks/>
            </p:cNvSpPr>
            <p:nvPr/>
          </p:nvSpPr>
          <p:spPr bwMode="auto">
            <a:xfrm>
              <a:off x="10449917" y="3667125"/>
              <a:ext cx="855663" cy="509588"/>
            </a:xfrm>
            <a:custGeom>
              <a:avLst/>
              <a:gdLst>
                <a:gd name="T0" fmla="*/ 39 w 228"/>
                <a:gd name="T1" fmla="*/ 27 h 136"/>
                <a:gd name="T2" fmla="*/ 0 w 228"/>
                <a:gd name="T3" fmla="*/ 100 h 136"/>
                <a:gd name="T4" fmla="*/ 114 w 228"/>
                <a:gd name="T5" fmla="*/ 136 h 136"/>
                <a:gd name="T6" fmla="*/ 228 w 228"/>
                <a:gd name="T7" fmla="*/ 100 h 136"/>
                <a:gd name="T8" fmla="*/ 189 w 228"/>
                <a:gd name="T9" fmla="*/ 27 h 136"/>
                <a:gd name="T10" fmla="*/ 114 w 228"/>
                <a:gd name="T11" fmla="*/ 0 h 136"/>
                <a:gd name="T12" fmla="*/ 39 w 228"/>
                <a:gd name="T13" fmla="*/ 27 h 136"/>
              </a:gdLst>
              <a:ahLst/>
              <a:cxnLst>
                <a:cxn ang="0">
                  <a:pos x="T0" y="T1"/>
                </a:cxn>
                <a:cxn ang="0">
                  <a:pos x="T2" y="T3"/>
                </a:cxn>
                <a:cxn ang="0">
                  <a:pos x="T4" y="T5"/>
                </a:cxn>
                <a:cxn ang="0">
                  <a:pos x="T6" y="T7"/>
                </a:cxn>
                <a:cxn ang="0">
                  <a:pos x="T8" y="T9"/>
                </a:cxn>
                <a:cxn ang="0">
                  <a:pos x="T10" y="T11"/>
                </a:cxn>
                <a:cxn ang="0">
                  <a:pos x="T12" y="T13"/>
                </a:cxn>
              </a:cxnLst>
              <a:rect l="0" t="0" r="r" b="b"/>
              <a:pathLst>
                <a:path w="228" h="136">
                  <a:moveTo>
                    <a:pt x="39" y="27"/>
                  </a:moveTo>
                  <a:cubicBezTo>
                    <a:pt x="19" y="40"/>
                    <a:pt x="11" y="67"/>
                    <a:pt x="0" y="100"/>
                  </a:cubicBezTo>
                  <a:cubicBezTo>
                    <a:pt x="32" y="122"/>
                    <a:pt x="71" y="136"/>
                    <a:pt x="114" y="136"/>
                  </a:cubicBezTo>
                  <a:cubicBezTo>
                    <a:pt x="156" y="136"/>
                    <a:pt x="196" y="122"/>
                    <a:pt x="228" y="100"/>
                  </a:cubicBezTo>
                  <a:cubicBezTo>
                    <a:pt x="217" y="67"/>
                    <a:pt x="209" y="39"/>
                    <a:pt x="189" y="27"/>
                  </a:cubicBezTo>
                  <a:cubicBezTo>
                    <a:pt x="154" y="5"/>
                    <a:pt x="134" y="0"/>
                    <a:pt x="114" y="0"/>
                  </a:cubicBezTo>
                  <a:cubicBezTo>
                    <a:pt x="93" y="0"/>
                    <a:pt x="73" y="5"/>
                    <a:pt x="39" y="27"/>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Rectangle 274"/>
            <p:cNvSpPr>
              <a:spLocks noChangeArrowheads="1"/>
            </p:cNvSpPr>
            <p:nvPr/>
          </p:nvSpPr>
          <p:spPr bwMode="auto">
            <a:xfrm>
              <a:off x="10738842" y="3673475"/>
              <a:ext cx="300038" cy="33496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278"/>
            <p:cNvSpPr>
              <a:spLocks/>
            </p:cNvSpPr>
            <p:nvPr/>
          </p:nvSpPr>
          <p:spPr bwMode="auto">
            <a:xfrm>
              <a:off x="10570339" y="2995613"/>
              <a:ext cx="613231" cy="754163"/>
            </a:xfrm>
            <a:custGeom>
              <a:avLst/>
              <a:gdLst/>
              <a:ahLst/>
              <a:cxnLst/>
              <a:rect l="l" t="t" r="r" b="b"/>
              <a:pathLst>
                <a:path w="613231" h="754163">
                  <a:moveTo>
                    <a:pt x="307409" y="0"/>
                  </a:moveTo>
                  <a:cubicBezTo>
                    <a:pt x="487967" y="0"/>
                    <a:pt x="566509" y="95306"/>
                    <a:pt x="577443" y="209574"/>
                  </a:cubicBezTo>
                  <a:cubicBezTo>
                    <a:pt x="582750" y="203510"/>
                    <a:pt x="589066" y="200914"/>
                    <a:pt x="595382" y="202182"/>
                  </a:cubicBezTo>
                  <a:cubicBezTo>
                    <a:pt x="610305" y="205927"/>
                    <a:pt x="617766" y="239631"/>
                    <a:pt x="610305" y="277079"/>
                  </a:cubicBezTo>
                  <a:cubicBezTo>
                    <a:pt x="599171" y="314334"/>
                    <a:pt x="580652" y="344176"/>
                    <a:pt x="565798" y="340673"/>
                  </a:cubicBezTo>
                  <a:cubicBezTo>
                    <a:pt x="541279" y="431949"/>
                    <a:pt x="484238" y="517272"/>
                    <a:pt x="411390" y="560469"/>
                  </a:cubicBezTo>
                  <a:cubicBezTo>
                    <a:pt x="411390" y="671119"/>
                    <a:pt x="411390" y="671119"/>
                    <a:pt x="411390" y="671119"/>
                  </a:cubicBezTo>
                  <a:cubicBezTo>
                    <a:pt x="411390" y="776147"/>
                    <a:pt x="201840" y="787400"/>
                    <a:pt x="201840" y="671119"/>
                  </a:cubicBezTo>
                  <a:lnTo>
                    <a:pt x="201840" y="559378"/>
                  </a:lnTo>
                  <a:cubicBezTo>
                    <a:pt x="129490" y="515836"/>
                    <a:pt x="72993" y="430722"/>
                    <a:pt x="48822" y="339807"/>
                  </a:cubicBezTo>
                  <a:cubicBezTo>
                    <a:pt x="48585" y="340490"/>
                    <a:pt x="48143" y="340630"/>
                    <a:pt x="47694" y="340742"/>
                  </a:cubicBezTo>
                  <a:cubicBezTo>
                    <a:pt x="32771" y="344487"/>
                    <a:pt x="10388" y="314528"/>
                    <a:pt x="2926" y="277079"/>
                  </a:cubicBezTo>
                  <a:cubicBezTo>
                    <a:pt x="-4535" y="239631"/>
                    <a:pt x="2926" y="205927"/>
                    <a:pt x="17849" y="202182"/>
                  </a:cubicBezTo>
                  <a:cubicBezTo>
                    <a:pt x="23756" y="200700"/>
                    <a:pt x="30832" y="204498"/>
                    <a:pt x="37108" y="212487"/>
                  </a:cubicBezTo>
                  <a:cubicBezTo>
                    <a:pt x="46979" y="96938"/>
                    <a:pt x="125313" y="0"/>
                    <a:pt x="30740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280"/>
            <p:cNvSpPr>
              <a:spLocks/>
            </p:cNvSpPr>
            <p:nvPr/>
          </p:nvSpPr>
          <p:spPr bwMode="auto">
            <a:xfrm>
              <a:off x="10780117" y="3673475"/>
              <a:ext cx="195263" cy="503238"/>
            </a:xfrm>
            <a:custGeom>
              <a:avLst/>
              <a:gdLst>
                <a:gd name="T0" fmla="*/ 20 w 52"/>
                <a:gd name="T1" fmla="*/ 48 h 134"/>
                <a:gd name="T2" fmla="*/ 14 w 52"/>
                <a:gd name="T3" fmla="*/ 133 h 134"/>
                <a:gd name="T4" fmla="*/ 26 w 52"/>
                <a:gd name="T5" fmla="*/ 134 h 134"/>
                <a:gd name="T6" fmla="*/ 38 w 52"/>
                <a:gd name="T7" fmla="*/ 133 h 134"/>
                <a:gd name="T8" fmla="*/ 32 w 52"/>
                <a:gd name="T9" fmla="*/ 48 h 134"/>
                <a:gd name="T10" fmla="*/ 52 w 52"/>
                <a:gd name="T11" fmla="*/ 0 h 134"/>
                <a:gd name="T12" fmla="*/ 0 w 52"/>
                <a:gd name="T13" fmla="*/ 0 h 134"/>
                <a:gd name="T14" fmla="*/ 20 w 52"/>
                <a:gd name="T15" fmla="*/ 48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34">
                  <a:moveTo>
                    <a:pt x="20" y="48"/>
                  </a:moveTo>
                  <a:cubicBezTo>
                    <a:pt x="14" y="133"/>
                    <a:pt x="14" y="133"/>
                    <a:pt x="14" y="133"/>
                  </a:cubicBezTo>
                  <a:cubicBezTo>
                    <a:pt x="18" y="133"/>
                    <a:pt x="22" y="134"/>
                    <a:pt x="26" y="134"/>
                  </a:cubicBezTo>
                  <a:cubicBezTo>
                    <a:pt x="30" y="134"/>
                    <a:pt x="34" y="133"/>
                    <a:pt x="38" y="133"/>
                  </a:cubicBezTo>
                  <a:cubicBezTo>
                    <a:pt x="32" y="48"/>
                    <a:pt x="32" y="48"/>
                    <a:pt x="32" y="48"/>
                  </a:cubicBezTo>
                  <a:cubicBezTo>
                    <a:pt x="52" y="0"/>
                    <a:pt x="52" y="0"/>
                    <a:pt x="52" y="0"/>
                  </a:cubicBezTo>
                  <a:cubicBezTo>
                    <a:pt x="33" y="0"/>
                    <a:pt x="18" y="0"/>
                    <a:pt x="0" y="0"/>
                  </a:cubicBezTo>
                  <a:lnTo>
                    <a:pt x="20"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281"/>
            <p:cNvSpPr>
              <a:spLocks/>
            </p:cNvSpPr>
            <p:nvPr/>
          </p:nvSpPr>
          <p:spPr bwMode="auto">
            <a:xfrm>
              <a:off x="10689629" y="3609975"/>
              <a:ext cx="184150" cy="198438"/>
            </a:xfrm>
            <a:custGeom>
              <a:avLst/>
              <a:gdLst>
                <a:gd name="T0" fmla="*/ 50 w 116"/>
                <a:gd name="T1" fmla="*/ 0 h 125"/>
                <a:gd name="T2" fmla="*/ 10 w 116"/>
                <a:gd name="T3" fmla="*/ 43 h 125"/>
                <a:gd name="T4" fmla="*/ 0 w 116"/>
                <a:gd name="T5" fmla="*/ 125 h 125"/>
                <a:gd name="T6" fmla="*/ 116 w 116"/>
                <a:gd name="T7" fmla="*/ 40 h 125"/>
                <a:gd name="T8" fmla="*/ 50 w 116"/>
                <a:gd name="T9" fmla="*/ 0 h 125"/>
              </a:gdLst>
              <a:ahLst/>
              <a:cxnLst>
                <a:cxn ang="0">
                  <a:pos x="T0" y="T1"/>
                </a:cxn>
                <a:cxn ang="0">
                  <a:pos x="T2" y="T3"/>
                </a:cxn>
                <a:cxn ang="0">
                  <a:pos x="T4" y="T5"/>
                </a:cxn>
                <a:cxn ang="0">
                  <a:pos x="T6" y="T7"/>
                </a:cxn>
                <a:cxn ang="0">
                  <a:pos x="T8" y="T9"/>
                </a:cxn>
              </a:cxnLst>
              <a:rect l="0" t="0" r="r" b="b"/>
              <a:pathLst>
                <a:path w="116" h="125">
                  <a:moveTo>
                    <a:pt x="50" y="0"/>
                  </a:moveTo>
                  <a:lnTo>
                    <a:pt x="10" y="43"/>
                  </a:lnTo>
                  <a:lnTo>
                    <a:pt x="0" y="125"/>
                  </a:lnTo>
                  <a:lnTo>
                    <a:pt x="116" y="40"/>
                  </a:lnTo>
                  <a:lnTo>
                    <a:pt x="50"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282"/>
            <p:cNvSpPr>
              <a:spLocks/>
            </p:cNvSpPr>
            <p:nvPr/>
          </p:nvSpPr>
          <p:spPr bwMode="auto">
            <a:xfrm>
              <a:off x="10876954" y="3609975"/>
              <a:ext cx="184150" cy="198438"/>
            </a:xfrm>
            <a:custGeom>
              <a:avLst/>
              <a:gdLst>
                <a:gd name="T0" fmla="*/ 66 w 116"/>
                <a:gd name="T1" fmla="*/ 0 h 125"/>
                <a:gd name="T2" fmla="*/ 109 w 116"/>
                <a:gd name="T3" fmla="*/ 43 h 125"/>
                <a:gd name="T4" fmla="*/ 116 w 116"/>
                <a:gd name="T5" fmla="*/ 125 h 125"/>
                <a:gd name="T6" fmla="*/ 0 w 116"/>
                <a:gd name="T7" fmla="*/ 40 h 125"/>
                <a:gd name="T8" fmla="*/ 66 w 116"/>
                <a:gd name="T9" fmla="*/ 0 h 125"/>
              </a:gdLst>
              <a:ahLst/>
              <a:cxnLst>
                <a:cxn ang="0">
                  <a:pos x="T0" y="T1"/>
                </a:cxn>
                <a:cxn ang="0">
                  <a:pos x="T2" y="T3"/>
                </a:cxn>
                <a:cxn ang="0">
                  <a:pos x="T4" y="T5"/>
                </a:cxn>
                <a:cxn ang="0">
                  <a:pos x="T6" y="T7"/>
                </a:cxn>
                <a:cxn ang="0">
                  <a:pos x="T8" y="T9"/>
                </a:cxn>
              </a:cxnLst>
              <a:rect l="0" t="0" r="r" b="b"/>
              <a:pathLst>
                <a:path w="116" h="125">
                  <a:moveTo>
                    <a:pt x="66" y="0"/>
                  </a:moveTo>
                  <a:lnTo>
                    <a:pt x="109" y="43"/>
                  </a:lnTo>
                  <a:lnTo>
                    <a:pt x="116" y="125"/>
                  </a:lnTo>
                  <a:lnTo>
                    <a:pt x="0" y="40"/>
                  </a:lnTo>
                  <a:lnTo>
                    <a:pt x="66"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277"/>
            <p:cNvSpPr>
              <a:spLocks/>
            </p:cNvSpPr>
            <p:nvPr/>
          </p:nvSpPr>
          <p:spPr bwMode="auto">
            <a:xfrm>
              <a:off x="10554692" y="2886075"/>
              <a:ext cx="641350" cy="484188"/>
            </a:xfrm>
            <a:custGeom>
              <a:avLst/>
              <a:gdLst>
                <a:gd name="T0" fmla="*/ 119 w 171"/>
                <a:gd name="T1" fmla="*/ 45 h 129"/>
                <a:gd name="T2" fmla="*/ 151 w 171"/>
                <a:gd name="T3" fmla="*/ 95 h 129"/>
                <a:gd name="T4" fmla="*/ 163 w 171"/>
                <a:gd name="T5" fmla="*/ 98 h 129"/>
                <a:gd name="T6" fmla="*/ 88 w 171"/>
                <a:gd name="T7" fmla="*/ 0 h 129"/>
                <a:gd name="T8" fmla="*/ 9 w 171"/>
                <a:gd name="T9" fmla="*/ 95 h 129"/>
                <a:gd name="T10" fmla="*/ 23 w 171"/>
                <a:gd name="T11" fmla="*/ 95 h 129"/>
                <a:gd name="T12" fmla="*/ 119 w 171"/>
                <a:gd name="T13" fmla="*/ 45 h 129"/>
              </a:gdLst>
              <a:ahLst/>
              <a:cxnLst>
                <a:cxn ang="0">
                  <a:pos x="T0" y="T1"/>
                </a:cxn>
                <a:cxn ang="0">
                  <a:pos x="T2" y="T3"/>
                </a:cxn>
                <a:cxn ang="0">
                  <a:pos x="T4" y="T5"/>
                </a:cxn>
                <a:cxn ang="0">
                  <a:pos x="T6" y="T7"/>
                </a:cxn>
                <a:cxn ang="0">
                  <a:pos x="T8" y="T9"/>
                </a:cxn>
                <a:cxn ang="0">
                  <a:pos x="T10" y="T11"/>
                </a:cxn>
                <a:cxn ang="0">
                  <a:pos x="T12" y="T13"/>
                </a:cxn>
              </a:cxnLst>
              <a:rect l="0" t="0" r="r" b="b"/>
              <a:pathLst>
                <a:path w="171" h="129">
                  <a:moveTo>
                    <a:pt x="119" y="45"/>
                  </a:moveTo>
                  <a:cubicBezTo>
                    <a:pt x="139" y="53"/>
                    <a:pt x="147" y="78"/>
                    <a:pt x="151" y="95"/>
                  </a:cubicBezTo>
                  <a:cubicBezTo>
                    <a:pt x="158" y="119"/>
                    <a:pt x="154" y="117"/>
                    <a:pt x="163" y="98"/>
                  </a:cubicBezTo>
                  <a:cubicBezTo>
                    <a:pt x="171" y="80"/>
                    <a:pt x="150" y="0"/>
                    <a:pt x="88" y="0"/>
                  </a:cubicBezTo>
                  <a:cubicBezTo>
                    <a:pt x="26" y="0"/>
                    <a:pt x="0" y="61"/>
                    <a:pt x="9" y="95"/>
                  </a:cubicBezTo>
                  <a:cubicBezTo>
                    <a:pt x="18" y="129"/>
                    <a:pt x="18" y="121"/>
                    <a:pt x="23" y="95"/>
                  </a:cubicBezTo>
                  <a:cubicBezTo>
                    <a:pt x="37" y="29"/>
                    <a:pt x="86" y="58"/>
                    <a:pt x="119" y="45"/>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2977125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23" presetClass="entr" presetSubtype="288" fill="hold" nodeType="afterEffect">
                                  <p:stCondLst>
                                    <p:cond delay="0"/>
                                  </p:stCondLst>
                                  <p:childTnLst>
                                    <p:set>
                                      <p:cBhvr>
                                        <p:cTn id="15" dur="1" fill="hold">
                                          <p:stCondLst>
                                            <p:cond delay="0"/>
                                          </p:stCondLst>
                                        </p:cTn>
                                        <p:tgtEl>
                                          <p:spTgt spid="259"/>
                                        </p:tgtEl>
                                        <p:attrNameLst>
                                          <p:attrName>style.visibility</p:attrName>
                                        </p:attrNameLst>
                                      </p:cBhvr>
                                      <p:to>
                                        <p:strVal val="visible"/>
                                      </p:to>
                                    </p:set>
                                    <p:anim calcmode="lin" valueType="num">
                                      <p:cBhvr>
                                        <p:cTn id="16" dur="500" fill="hold"/>
                                        <p:tgtEl>
                                          <p:spTgt spid="259"/>
                                        </p:tgtEl>
                                        <p:attrNameLst>
                                          <p:attrName>ppt_w</p:attrName>
                                        </p:attrNameLst>
                                      </p:cBhvr>
                                      <p:tavLst>
                                        <p:tav tm="0">
                                          <p:val>
                                            <p:strVal val="4/3*#ppt_w"/>
                                          </p:val>
                                        </p:tav>
                                        <p:tav tm="100000">
                                          <p:val>
                                            <p:strVal val="#ppt_w"/>
                                          </p:val>
                                        </p:tav>
                                      </p:tavLst>
                                    </p:anim>
                                    <p:anim calcmode="lin" valueType="num">
                                      <p:cBhvr>
                                        <p:cTn id="17" dur="500" fill="hold"/>
                                        <p:tgtEl>
                                          <p:spTgt spid="259"/>
                                        </p:tgtEl>
                                        <p:attrNameLst>
                                          <p:attrName>ppt_h</p:attrName>
                                        </p:attrNameLst>
                                      </p:cBhvr>
                                      <p:tavLst>
                                        <p:tav tm="0">
                                          <p:val>
                                            <p:strVal val="4/3*#ppt_h"/>
                                          </p:val>
                                        </p:tav>
                                        <p:tav tm="100000">
                                          <p:val>
                                            <p:strVal val="#ppt_h"/>
                                          </p:val>
                                        </p:tav>
                                      </p:tavLst>
                                    </p:anim>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240"/>
                                        </p:tgtEl>
                                        <p:attrNameLst>
                                          <p:attrName>style.visibility</p:attrName>
                                        </p:attrNameLst>
                                      </p:cBhvr>
                                      <p:to>
                                        <p:strVal val="visible"/>
                                      </p:to>
                                    </p:set>
                                    <p:animEffect transition="in" filter="fade">
                                      <p:cBhvr>
                                        <p:cTn id="21" dur="500"/>
                                        <p:tgtEl>
                                          <p:spTgt spid="240"/>
                                        </p:tgtEl>
                                      </p:cBhvr>
                                    </p:animEffect>
                                  </p:childTnLst>
                                </p:cTn>
                              </p:par>
                              <p:par>
                                <p:cTn id="22" presetID="10" presetClass="entr" presetSubtype="0" fill="hold" nodeType="withEffect">
                                  <p:stCondLst>
                                    <p:cond delay="0"/>
                                  </p:stCondLst>
                                  <p:childTnLst>
                                    <p:set>
                                      <p:cBhvr>
                                        <p:cTn id="23" dur="1" fill="hold">
                                          <p:stCondLst>
                                            <p:cond delay="0"/>
                                          </p:stCondLst>
                                        </p:cTn>
                                        <p:tgtEl>
                                          <p:spTgt spid="253"/>
                                        </p:tgtEl>
                                        <p:attrNameLst>
                                          <p:attrName>style.visibility</p:attrName>
                                        </p:attrNameLst>
                                      </p:cBhvr>
                                      <p:to>
                                        <p:strVal val="visible"/>
                                      </p:to>
                                    </p:set>
                                    <p:animEffect transition="in" filter="fade">
                                      <p:cBhvr>
                                        <p:cTn id="24" dur="500"/>
                                        <p:tgtEl>
                                          <p:spTgt spid="25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5"/>
                                        </p:tgtEl>
                                        <p:attrNameLst>
                                          <p:attrName>style.visibility</p:attrName>
                                        </p:attrNameLst>
                                      </p:cBhvr>
                                      <p:to>
                                        <p:strVal val="visible"/>
                                      </p:to>
                                    </p:set>
                                    <p:animEffect transition="in" filter="fade">
                                      <p:cBhvr>
                                        <p:cTn id="27" dur="500"/>
                                        <p:tgtEl>
                                          <p:spTgt spid="225"/>
                                        </p:tgtEl>
                                      </p:cBhvr>
                                    </p:animEffect>
                                  </p:childTnLst>
                                </p:cTn>
                              </p:par>
                              <p:par>
                                <p:cTn id="28" presetID="10" presetClass="entr" presetSubtype="0" fill="hold" nodeType="withEffect">
                                  <p:stCondLst>
                                    <p:cond delay="100"/>
                                  </p:stCondLst>
                                  <p:childTnLst>
                                    <p:set>
                                      <p:cBhvr>
                                        <p:cTn id="29" dur="1" fill="hold">
                                          <p:stCondLst>
                                            <p:cond delay="0"/>
                                          </p:stCondLst>
                                        </p:cTn>
                                        <p:tgtEl>
                                          <p:spTgt spid="216"/>
                                        </p:tgtEl>
                                        <p:attrNameLst>
                                          <p:attrName>style.visibility</p:attrName>
                                        </p:attrNameLst>
                                      </p:cBhvr>
                                      <p:to>
                                        <p:strVal val="visible"/>
                                      </p:to>
                                    </p:set>
                                    <p:animEffect transition="in" filter="fade">
                                      <p:cBhvr>
                                        <p:cTn id="30" dur="500"/>
                                        <p:tgtEl>
                                          <p:spTgt spid="216"/>
                                        </p:tgtEl>
                                      </p:cBhvr>
                                    </p:animEffect>
                                  </p:childTnLst>
                                </p:cTn>
                              </p:par>
                              <p:par>
                                <p:cTn id="31" presetID="10" presetClass="entr" presetSubtype="0" fill="hold" nodeType="withEffect">
                                  <p:stCondLst>
                                    <p:cond delay="100"/>
                                  </p:stCondLst>
                                  <p:childTnLst>
                                    <p:set>
                                      <p:cBhvr>
                                        <p:cTn id="32" dur="1" fill="hold">
                                          <p:stCondLst>
                                            <p:cond delay="0"/>
                                          </p:stCondLst>
                                        </p:cTn>
                                        <p:tgtEl>
                                          <p:spTgt spid="241"/>
                                        </p:tgtEl>
                                        <p:attrNameLst>
                                          <p:attrName>style.visibility</p:attrName>
                                        </p:attrNameLst>
                                      </p:cBhvr>
                                      <p:to>
                                        <p:strVal val="visible"/>
                                      </p:to>
                                    </p:set>
                                    <p:animEffect transition="in" filter="fade">
                                      <p:cBhvr>
                                        <p:cTn id="33" dur="500"/>
                                        <p:tgtEl>
                                          <p:spTgt spid="241"/>
                                        </p:tgtEl>
                                      </p:cBhvr>
                                    </p:animEffect>
                                  </p:childTnLst>
                                </p:cTn>
                              </p:par>
                              <p:par>
                                <p:cTn id="34" presetID="10" presetClass="entr" presetSubtype="0" fill="hold" nodeType="withEffect">
                                  <p:stCondLst>
                                    <p:cond delay="400"/>
                                  </p:stCondLst>
                                  <p:childTnLst>
                                    <p:set>
                                      <p:cBhvr>
                                        <p:cTn id="35" dur="1" fill="hold">
                                          <p:stCondLst>
                                            <p:cond delay="0"/>
                                          </p:stCondLst>
                                        </p:cTn>
                                        <p:tgtEl>
                                          <p:spTgt spid="219"/>
                                        </p:tgtEl>
                                        <p:attrNameLst>
                                          <p:attrName>style.visibility</p:attrName>
                                        </p:attrNameLst>
                                      </p:cBhvr>
                                      <p:to>
                                        <p:strVal val="visible"/>
                                      </p:to>
                                    </p:set>
                                    <p:animEffect transition="in" filter="fade">
                                      <p:cBhvr>
                                        <p:cTn id="36" dur="500"/>
                                        <p:tgtEl>
                                          <p:spTgt spid="219"/>
                                        </p:tgtEl>
                                      </p:cBhvr>
                                    </p:animEffect>
                                  </p:childTnLst>
                                </p:cTn>
                              </p:par>
                              <p:par>
                                <p:cTn id="37" presetID="10" presetClass="entr" presetSubtype="0" fill="hold" nodeType="withEffect">
                                  <p:stCondLst>
                                    <p:cond delay="300"/>
                                  </p:stCondLst>
                                  <p:childTnLst>
                                    <p:set>
                                      <p:cBhvr>
                                        <p:cTn id="38" dur="1" fill="hold">
                                          <p:stCondLst>
                                            <p:cond delay="0"/>
                                          </p:stCondLst>
                                        </p:cTn>
                                        <p:tgtEl>
                                          <p:spTgt spid="210"/>
                                        </p:tgtEl>
                                        <p:attrNameLst>
                                          <p:attrName>style.visibility</p:attrName>
                                        </p:attrNameLst>
                                      </p:cBhvr>
                                      <p:to>
                                        <p:strVal val="visible"/>
                                      </p:to>
                                    </p:set>
                                    <p:animEffect transition="in" filter="fade">
                                      <p:cBhvr>
                                        <p:cTn id="39" dur="500"/>
                                        <p:tgtEl>
                                          <p:spTgt spid="210"/>
                                        </p:tgtEl>
                                      </p:cBhvr>
                                    </p:animEffect>
                                  </p:childTnLst>
                                </p:cTn>
                              </p:par>
                              <p:par>
                                <p:cTn id="40" presetID="10" presetClass="entr" presetSubtype="0" fill="hold" nodeType="withEffect">
                                  <p:stCondLst>
                                    <p:cond delay="0"/>
                                  </p:stCondLst>
                                  <p:childTnLst>
                                    <p:set>
                                      <p:cBhvr>
                                        <p:cTn id="41" dur="1" fill="hold">
                                          <p:stCondLst>
                                            <p:cond delay="0"/>
                                          </p:stCondLst>
                                        </p:cTn>
                                        <p:tgtEl>
                                          <p:spTgt spid="246"/>
                                        </p:tgtEl>
                                        <p:attrNameLst>
                                          <p:attrName>style.visibility</p:attrName>
                                        </p:attrNameLst>
                                      </p:cBhvr>
                                      <p:to>
                                        <p:strVal val="visible"/>
                                      </p:to>
                                    </p:set>
                                    <p:animEffect transition="in" filter="fade">
                                      <p:cBhvr>
                                        <p:cTn id="42" dur="500"/>
                                        <p:tgtEl>
                                          <p:spTgt spid="246"/>
                                        </p:tgtEl>
                                      </p:cBhvr>
                                    </p:animEffect>
                                  </p:childTnLst>
                                </p:cTn>
                              </p:par>
                              <p:par>
                                <p:cTn id="43" presetID="10" presetClass="entr" presetSubtype="0" fill="hold" grpId="0" nodeType="withEffect">
                                  <p:stCondLst>
                                    <p:cond delay="200"/>
                                  </p:stCondLst>
                                  <p:childTnLst>
                                    <p:set>
                                      <p:cBhvr>
                                        <p:cTn id="44" dur="1" fill="hold">
                                          <p:stCondLst>
                                            <p:cond delay="0"/>
                                          </p:stCondLst>
                                        </p:cTn>
                                        <p:tgtEl>
                                          <p:spTgt spid="238"/>
                                        </p:tgtEl>
                                        <p:attrNameLst>
                                          <p:attrName>style.visibility</p:attrName>
                                        </p:attrNameLst>
                                      </p:cBhvr>
                                      <p:to>
                                        <p:strVal val="visible"/>
                                      </p:to>
                                    </p:set>
                                    <p:animEffect transition="in" filter="fade">
                                      <p:cBhvr>
                                        <p:cTn id="45" dur="500"/>
                                        <p:tgtEl>
                                          <p:spTgt spid="238"/>
                                        </p:tgtEl>
                                      </p:cBhvr>
                                    </p:animEffect>
                                  </p:childTnLst>
                                </p:cTn>
                              </p:par>
                              <p:par>
                                <p:cTn id="46" presetID="10" presetClass="entr" presetSubtype="0" fill="hold" grpId="0" nodeType="withEffect">
                                  <p:stCondLst>
                                    <p:cond delay="100"/>
                                  </p:stCondLst>
                                  <p:childTnLst>
                                    <p:set>
                                      <p:cBhvr>
                                        <p:cTn id="47" dur="1" fill="hold">
                                          <p:stCondLst>
                                            <p:cond delay="0"/>
                                          </p:stCondLst>
                                        </p:cTn>
                                        <p:tgtEl>
                                          <p:spTgt spid="202"/>
                                        </p:tgtEl>
                                        <p:attrNameLst>
                                          <p:attrName>style.visibility</p:attrName>
                                        </p:attrNameLst>
                                      </p:cBhvr>
                                      <p:to>
                                        <p:strVal val="visible"/>
                                      </p:to>
                                    </p:set>
                                    <p:animEffect transition="in" filter="fade">
                                      <p:cBhvr>
                                        <p:cTn id="48" dur="500"/>
                                        <p:tgtEl>
                                          <p:spTgt spid="202"/>
                                        </p:tgtEl>
                                      </p:cBhvr>
                                    </p:animEffect>
                                  </p:childTnLst>
                                </p:cTn>
                              </p:par>
                              <p:par>
                                <p:cTn id="49" presetID="10" presetClass="entr" presetSubtype="0" fill="hold" nodeType="withEffect">
                                  <p:stCondLst>
                                    <p:cond delay="0"/>
                                  </p:stCondLst>
                                  <p:childTnLst>
                                    <p:set>
                                      <p:cBhvr>
                                        <p:cTn id="50" dur="1" fill="hold">
                                          <p:stCondLst>
                                            <p:cond delay="0"/>
                                          </p:stCondLst>
                                        </p:cTn>
                                        <p:tgtEl>
                                          <p:spTgt spid="206"/>
                                        </p:tgtEl>
                                        <p:attrNameLst>
                                          <p:attrName>style.visibility</p:attrName>
                                        </p:attrNameLst>
                                      </p:cBhvr>
                                      <p:to>
                                        <p:strVal val="visible"/>
                                      </p:to>
                                    </p:set>
                                    <p:animEffect transition="in" filter="fade">
                                      <p:cBhvr>
                                        <p:cTn id="51" dur="500"/>
                                        <p:tgtEl>
                                          <p:spTgt spid="206"/>
                                        </p:tgtEl>
                                      </p:cBhvr>
                                    </p:animEffect>
                                  </p:childTnLst>
                                </p:cTn>
                              </p:par>
                              <p:par>
                                <p:cTn id="52" presetID="10" presetClass="entr" presetSubtype="0" fill="hold" nodeType="withEffect">
                                  <p:stCondLst>
                                    <p:cond delay="0"/>
                                  </p:stCondLst>
                                  <p:childTnLst>
                                    <p:set>
                                      <p:cBhvr>
                                        <p:cTn id="53" dur="1" fill="hold">
                                          <p:stCondLst>
                                            <p:cond delay="0"/>
                                          </p:stCondLst>
                                        </p:cTn>
                                        <p:tgtEl>
                                          <p:spTgt spid="213"/>
                                        </p:tgtEl>
                                        <p:attrNameLst>
                                          <p:attrName>style.visibility</p:attrName>
                                        </p:attrNameLst>
                                      </p:cBhvr>
                                      <p:to>
                                        <p:strVal val="visible"/>
                                      </p:to>
                                    </p:set>
                                    <p:animEffect transition="in" filter="fade">
                                      <p:cBhvr>
                                        <p:cTn id="54" dur="500"/>
                                        <p:tgtEl>
                                          <p:spTgt spid="213"/>
                                        </p:tgtEl>
                                      </p:cBhvr>
                                    </p:animEffect>
                                  </p:childTnLst>
                                </p:cTn>
                              </p:par>
                              <p:par>
                                <p:cTn id="55" presetID="10" presetClass="entr" presetSubtype="0" fill="hold" nodeType="withEffect">
                                  <p:stCondLst>
                                    <p:cond delay="300"/>
                                  </p:stCondLst>
                                  <p:childTnLst>
                                    <p:set>
                                      <p:cBhvr>
                                        <p:cTn id="56" dur="1" fill="hold">
                                          <p:stCondLst>
                                            <p:cond delay="0"/>
                                          </p:stCondLst>
                                        </p:cTn>
                                        <p:tgtEl>
                                          <p:spTgt spid="256"/>
                                        </p:tgtEl>
                                        <p:attrNameLst>
                                          <p:attrName>style.visibility</p:attrName>
                                        </p:attrNameLst>
                                      </p:cBhvr>
                                      <p:to>
                                        <p:strVal val="visible"/>
                                      </p:to>
                                    </p:set>
                                    <p:animEffect transition="in" filter="fade">
                                      <p:cBhvr>
                                        <p:cTn id="57" dur="500"/>
                                        <p:tgtEl>
                                          <p:spTgt spid="2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9"/>
                                        </p:tgtEl>
                                        <p:attrNameLst>
                                          <p:attrName>style.visibility</p:attrName>
                                        </p:attrNameLst>
                                      </p:cBhvr>
                                      <p:to>
                                        <p:strVal val="visible"/>
                                      </p:to>
                                    </p:set>
                                    <p:animEffect transition="in" filter="fade">
                                      <p:cBhvr>
                                        <p:cTn id="60" dur="500"/>
                                        <p:tgtEl>
                                          <p:spTgt spid="209"/>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39"/>
                                        </p:tgtEl>
                                        <p:attrNameLst>
                                          <p:attrName>style.visibility</p:attrName>
                                        </p:attrNameLst>
                                      </p:cBhvr>
                                      <p:to>
                                        <p:strVal val="visible"/>
                                      </p:to>
                                    </p:set>
                                    <p:animEffect transition="in" filter="fade">
                                      <p:cBhvr>
                                        <p:cTn id="63" dur="500"/>
                                        <p:tgtEl>
                                          <p:spTgt spid="239"/>
                                        </p:tgtEl>
                                      </p:cBhvr>
                                    </p:animEffect>
                                  </p:childTnLst>
                                </p:cTn>
                              </p:par>
                              <p:par>
                                <p:cTn id="64" presetID="10" presetClass="entr" presetSubtype="0" fill="hold" nodeType="withEffect">
                                  <p:stCondLst>
                                    <p:cond delay="0"/>
                                  </p:stCondLst>
                                  <p:childTnLst>
                                    <p:set>
                                      <p:cBhvr>
                                        <p:cTn id="65" dur="1" fill="hold">
                                          <p:stCondLst>
                                            <p:cond delay="0"/>
                                          </p:stCondLst>
                                        </p:cTn>
                                        <p:tgtEl>
                                          <p:spTgt spid="222"/>
                                        </p:tgtEl>
                                        <p:attrNameLst>
                                          <p:attrName>style.visibility</p:attrName>
                                        </p:attrNameLst>
                                      </p:cBhvr>
                                      <p:to>
                                        <p:strVal val="visible"/>
                                      </p:to>
                                    </p:set>
                                    <p:animEffect transition="in" filter="fade">
                                      <p:cBhvr>
                                        <p:cTn id="66" dur="500"/>
                                        <p:tgtEl>
                                          <p:spTgt spid="222"/>
                                        </p:tgtEl>
                                      </p:cBhvr>
                                    </p:animEffect>
                                  </p:childTnLst>
                                </p:cTn>
                              </p:par>
                              <p:par>
                                <p:cTn id="67" presetID="10" presetClass="entr" presetSubtype="0" fill="hold" nodeType="withEffect">
                                  <p:stCondLst>
                                    <p:cond delay="300"/>
                                  </p:stCondLst>
                                  <p:childTnLst>
                                    <p:set>
                                      <p:cBhvr>
                                        <p:cTn id="68" dur="1" fill="hold">
                                          <p:stCondLst>
                                            <p:cond delay="0"/>
                                          </p:stCondLst>
                                        </p:cTn>
                                        <p:tgtEl>
                                          <p:spTgt spid="203"/>
                                        </p:tgtEl>
                                        <p:attrNameLst>
                                          <p:attrName>style.visibility</p:attrName>
                                        </p:attrNameLst>
                                      </p:cBhvr>
                                      <p:to>
                                        <p:strVal val="visible"/>
                                      </p:to>
                                    </p:set>
                                    <p:animEffect transition="in" filter="fade">
                                      <p:cBhvr>
                                        <p:cTn id="69" dur="500"/>
                                        <p:tgtEl>
                                          <p:spTgt spid="203"/>
                                        </p:tgtEl>
                                      </p:cBhvr>
                                    </p:animEffect>
                                  </p:childTnLst>
                                </p:cTn>
                              </p:par>
                              <p:par>
                                <p:cTn id="70" presetID="6" presetClass="entr" presetSubtype="32" fill="hold" nodeType="withEffect">
                                  <p:stCondLst>
                                    <p:cond delay="400"/>
                                  </p:stCondLst>
                                  <p:childTnLst>
                                    <p:set>
                                      <p:cBhvr>
                                        <p:cTn id="71" dur="1" fill="hold">
                                          <p:stCondLst>
                                            <p:cond delay="0"/>
                                          </p:stCondLst>
                                        </p:cTn>
                                        <p:tgtEl>
                                          <p:spTgt spid="156"/>
                                        </p:tgtEl>
                                        <p:attrNameLst>
                                          <p:attrName>style.visibility</p:attrName>
                                        </p:attrNameLst>
                                      </p:cBhvr>
                                      <p:to>
                                        <p:strVal val="visible"/>
                                      </p:to>
                                    </p:set>
                                    <p:animEffect transition="in" filter="circle(out)">
                                      <p:cBhvr>
                                        <p:cTn id="72" dur="2000"/>
                                        <p:tgtEl>
                                          <p:spTgt spid="156"/>
                                        </p:tgtEl>
                                      </p:cBhvr>
                                    </p:animEffect>
                                  </p:childTnLst>
                                </p:cTn>
                              </p:par>
                              <p:par>
                                <p:cTn id="73" presetID="23" presetClass="entr" presetSubtype="528" fill="hold" grpId="0" nodeType="withEffect">
                                  <p:stCondLst>
                                    <p:cond delay="1200"/>
                                  </p:stCondLst>
                                  <p:childTnLst>
                                    <p:set>
                                      <p:cBhvr>
                                        <p:cTn id="74" dur="1" fill="hold">
                                          <p:stCondLst>
                                            <p:cond delay="0"/>
                                          </p:stCondLst>
                                        </p:cTn>
                                        <p:tgtEl>
                                          <p:spTgt spid="227"/>
                                        </p:tgtEl>
                                        <p:attrNameLst>
                                          <p:attrName>style.visibility</p:attrName>
                                        </p:attrNameLst>
                                      </p:cBhvr>
                                      <p:to>
                                        <p:strVal val="visible"/>
                                      </p:to>
                                    </p:set>
                                    <p:anim calcmode="lin" valueType="num">
                                      <p:cBhvr>
                                        <p:cTn id="75" dur="500" fill="hold"/>
                                        <p:tgtEl>
                                          <p:spTgt spid="227"/>
                                        </p:tgtEl>
                                        <p:attrNameLst>
                                          <p:attrName>ppt_w</p:attrName>
                                        </p:attrNameLst>
                                      </p:cBhvr>
                                      <p:tavLst>
                                        <p:tav tm="0">
                                          <p:val>
                                            <p:fltVal val="0"/>
                                          </p:val>
                                        </p:tav>
                                        <p:tav tm="100000">
                                          <p:val>
                                            <p:strVal val="#ppt_w"/>
                                          </p:val>
                                        </p:tav>
                                      </p:tavLst>
                                    </p:anim>
                                    <p:anim calcmode="lin" valueType="num">
                                      <p:cBhvr>
                                        <p:cTn id="76" dur="500" fill="hold"/>
                                        <p:tgtEl>
                                          <p:spTgt spid="227"/>
                                        </p:tgtEl>
                                        <p:attrNameLst>
                                          <p:attrName>ppt_h</p:attrName>
                                        </p:attrNameLst>
                                      </p:cBhvr>
                                      <p:tavLst>
                                        <p:tav tm="0">
                                          <p:val>
                                            <p:fltVal val="0"/>
                                          </p:val>
                                        </p:tav>
                                        <p:tav tm="100000">
                                          <p:val>
                                            <p:strVal val="#ppt_h"/>
                                          </p:val>
                                        </p:tav>
                                      </p:tavLst>
                                    </p:anim>
                                    <p:anim calcmode="lin" valueType="num">
                                      <p:cBhvr>
                                        <p:cTn id="77" dur="500" fill="hold"/>
                                        <p:tgtEl>
                                          <p:spTgt spid="227"/>
                                        </p:tgtEl>
                                        <p:attrNameLst>
                                          <p:attrName>ppt_x</p:attrName>
                                        </p:attrNameLst>
                                      </p:cBhvr>
                                      <p:tavLst>
                                        <p:tav tm="0">
                                          <p:val>
                                            <p:fltVal val="0.5"/>
                                          </p:val>
                                        </p:tav>
                                        <p:tav tm="100000">
                                          <p:val>
                                            <p:strVal val="#ppt_x"/>
                                          </p:val>
                                        </p:tav>
                                      </p:tavLst>
                                    </p:anim>
                                    <p:anim calcmode="lin" valueType="num">
                                      <p:cBhvr>
                                        <p:cTn id="78" dur="500" fill="hold"/>
                                        <p:tgtEl>
                                          <p:spTgt spid="227"/>
                                        </p:tgtEl>
                                        <p:attrNameLst>
                                          <p:attrName>ppt_y</p:attrName>
                                        </p:attrNameLst>
                                      </p:cBhvr>
                                      <p:tavLst>
                                        <p:tav tm="0">
                                          <p:val>
                                            <p:fltVal val="0.5"/>
                                          </p:val>
                                        </p:tav>
                                        <p:tav tm="100000">
                                          <p:val>
                                            <p:strVal val="#ppt_y"/>
                                          </p:val>
                                        </p:tav>
                                      </p:tavLst>
                                    </p:anim>
                                  </p:childTnLst>
                                </p:cTn>
                              </p:par>
                              <p:par>
                                <p:cTn id="79" presetID="23" presetClass="entr" presetSubtype="528" fill="hold" grpId="0" nodeType="withEffect">
                                  <p:stCondLst>
                                    <p:cond delay="1200"/>
                                  </p:stCondLst>
                                  <p:childTnLst>
                                    <p:set>
                                      <p:cBhvr>
                                        <p:cTn id="80" dur="1" fill="hold">
                                          <p:stCondLst>
                                            <p:cond delay="0"/>
                                          </p:stCondLst>
                                        </p:cTn>
                                        <p:tgtEl>
                                          <p:spTgt spid="228"/>
                                        </p:tgtEl>
                                        <p:attrNameLst>
                                          <p:attrName>style.visibility</p:attrName>
                                        </p:attrNameLst>
                                      </p:cBhvr>
                                      <p:to>
                                        <p:strVal val="visible"/>
                                      </p:to>
                                    </p:set>
                                    <p:anim calcmode="lin" valueType="num">
                                      <p:cBhvr>
                                        <p:cTn id="81" dur="500" fill="hold"/>
                                        <p:tgtEl>
                                          <p:spTgt spid="228"/>
                                        </p:tgtEl>
                                        <p:attrNameLst>
                                          <p:attrName>ppt_w</p:attrName>
                                        </p:attrNameLst>
                                      </p:cBhvr>
                                      <p:tavLst>
                                        <p:tav tm="0">
                                          <p:val>
                                            <p:fltVal val="0"/>
                                          </p:val>
                                        </p:tav>
                                        <p:tav tm="100000">
                                          <p:val>
                                            <p:strVal val="#ppt_w"/>
                                          </p:val>
                                        </p:tav>
                                      </p:tavLst>
                                    </p:anim>
                                    <p:anim calcmode="lin" valueType="num">
                                      <p:cBhvr>
                                        <p:cTn id="82" dur="500" fill="hold"/>
                                        <p:tgtEl>
                                          <p:spTgt spid="228"/>
                                        </p:tgtEl>
                                        <p:attrNameLst>
                                          <p:attrName>ppt_h</p:attrName>
                                        </p:attrNameLst>
                                      </p:cBhvr>
                                      <p:tavLst>
                                        <p:tav tm="0">
                                          <p:val>
                                            <p:fltVal val="0"/>
                                          </p:val>
                                        </p:tav>
                                        <p:tav tm="100000">
                                          <p:val>
                                            <p:strVal val="#ppt_h"/>
                                          </p:val>
                                        </p:tav>
                                      </p:tavLst>
                                    </p:anim>
                                    <p:anim calcmode="lin" valueType="num">
                                      <p:cBhvr>
                                        <p:cTn id="83" dur="500" fill="hold"/>
                                        <p:tgtEl>
                                          <p:spTgt spid="228"/>
                                        </p:tgtEl>
                                        <p:attrNameLst>
                                          <p:attrName>ppt_x</p:attrName>
                                        </p:attrNameLst>
                                      </p:cBhvr>
                                      <p:tavLst>
                                        <p:tav tm="0">
                                          <p:val>
                                            <p:fltVal val="0.5"/>
                                          </p:val>
                                        </p:tav>
                                        <p:tav tm="100000">
                                          <p:val>
                                            <p:strVal val="#ppt_x"/>
                                          </p:val>
                                        </p:tav>
                                      </p:tavLst>
                                    </p:anim>
                                    <p:anim calcmode="lin" valueType="num">
                                      <p:cBhvr>
                                        <p:cTn id="84" dur="500" fill="hold"/>
                                        <p:tgtEl>
                                          <p:spTgt spid="228"/>
                                        </p:tgtEl>
                                        <p:attrNameLst>
                                          <p:attrName>ppt_y</p:attrName>
                                        </p:attrNameLst>
                                      </p:cBhvr>
                                      <p:tavLst>
                                        <p:tav tm="0">
                                          <p:val>
                                            <p:fltVal val="0.5"/>
                                          </p:val>
                                        </p:tav>
                                        <p:tav tm="100000">
                                          <p:val>
                                            <p:strVal val="#ppt_y"/>
                                          </p:val>
                                        </p:tav>
                                      </p:tavLst>
                                    </p:anim>
                                  </p:childTnLst>
                                </p:cTn>
                              </p:par>
                              <p:par>
                                <p:cTn id="85" presetID="23" presetClass="entr" presetSubtype="528" fill="hold" grpId="0" nodeType="withEffect">
                                  <p:stCondLst>
                                    <p:cond delay="1200"/>
                                  </p:stCondLst>
                                  <p:childTnLst>
                                    <p:set>
                                      <p:cBhvr>
                                        <p:cTn id="86" dur="1" fill="hold">
                                          <p:stCondLst>
                                            <p:cond delay="0"/>
                                          </p:stCondLst>
                                        </p:cTn>
                                        <p:tgtEl>
                                          <p:spTgt spid="229"/>
                                        </p:tgtEl>
                                        <p:attrNameLst>
                                          <p:attrName>style.visibility</p:attrName>
                                        </p:attrNameLst>
                                      </p:cBhvr>
                                      <p:to>
                                        <p:strVal val="visible"/>
                                      </p:to>
                                    </p:set>
                                    <p:anim calcmode="lin" valueType="num">
                                      <p:cBhvr>
                                        <p:cTn id="87" dur="500" fill="hold"/>
                                        <p:tgtEl>
                                          <p:spTgt spid="229"/>
                                        </p:tgtEl>
                                        <p:attrNameLst>
                                          <p:attrName>ppt_w</p:attrName>
                                        </p:attrNameLst>
                                      </p:cBhvr>
                                      <p:tavLst>
                                        <p:tav tm="0">
                                          <p:val>
                                            <p:fltVal val="0"/>
                                          </p:val>
                                        </p:tav>
                                        <p:tav tm="100000">
                                          <p:val>
                                            <p:strVal val="#ppt_w"/>
                                          </p:val>
                                        </p:tav>
                                      </p:tavLst>
                                    </p:anim>
                                    <p:anim calcmode="lin" valueType="num">
                                      <p:cBhvr>
                                        <p:cTn id="88" dur="500" fill="hold"/>
                                        <p:tgtEl>
                                          <p:spTgt spid="229"/>
                                        </p:tgtEl>
                                        <p:attrNameLst>
                                          <p:attrName>ppt_h</p:attrName>
                                        </p:attrNameLst>
                                      </p:cBhvr>
                                      <p:tavLst>
                                        <p:tav tm="0">
                                          <p:val>
                                            <p:fltVal val="0"/>
                                          </p:val>
                                        </p:tav>
                                        <p:tav tm="100000">
                                          <p:val>
                                            <p:strVal val="#ppt_h"/>
                                          </p:val>
                                        </p:tav>
                                      </p:tavLst>
                                    </p:anim>
                                    <p:anim calcmode="lin" valueType="num">
                                      <p:cBhvr>
                                        <p:cTn id="89" dur="500" fill="hold"/>
                                        <p:tgtEl>
                                          <p:spTgt spid="229"/>
                                        </p:tgtEl>
                                        <p:attrNameLst>
                                          <p:attrName>ppt_x</p:attrName>
                                        </p:attrNameLst>
                                      </p:cBhvr>
                                      <p:tavLst>
                                        <p:tav tm="0">
                                          <p:val>
                                            <p:fltVal val="0.5"/>
                                          </p:val>
                                        </p:tav>
                                        <p:tav tm="100000">
                                          <p:val>
                                            <p:strVal val="#ppt_x"/>
                                          </p:val>
                                        </p:tav>
                                      </p:tavLst>
                                    </p:anim>
                                    <p:anim calcmode="lin" valueType="num">
                                      <p:cBhvr>
                                        <p:cTn id="90" dur="500" fill="hold"/>
                                        <p:tgtEl>
                                          <p:spTgt spid="229"/>
                                        </p:tgtEl>
                                        <p:attrNameLst>
                                          <p:attrName>ppt_y</p:attrName>
                                        </p:attrNameLst>
                                      </p:cBhvr>
                                      <p:tavLst>
                                        <p:tav tm="0">
                                          <p:val>
                                            <p:fltVal val="0.5"/>
                                          </p:val>
                                        </p:tav>
                                        <p:tav tm="100000">
                                          <p:val>
                                            <p:strVal val="#ppt_y"/>
                                          </p:val>
                                        </p:tav>
                                      </p:tavLst>
                                    </p:anim>
                                  </p:childTnLst>
                                </p:cTn>
                              </p:par>
                              <p:par>
                                <p:cTn id="91" presetID="23" presetClass="entr" presetSubtype="528" fill="hold" grpId="0" nodeType="withEffect">
                                  <p:stCondLst>
                                    <p:cond delay="1200"/>
                                  </p:stCondLst>
                                  <p:childTnLst>
                                    <p:set>
                                      <p:cBhvr>
                                        <p:cTn id="92" dur="1" fill="hold">
                                          <p:stCondLst>
                                            <p:cond delay="0"/>
                                          </p:stCondLst>
                                        </p:cTn>
                                        <p:tgtEl>
                                          <p:spTgt spid="235"/>
                                        </p:tgtEl>
                                        <p:attrNameLst>
                                          <p:attrName>style.visibility</p:attrName>
                                        </p:attrNameLst>
                                      </p:cBhvr>
                                      <p:to>
                                        <p:strVal val="visible"/>
                                      </p:to>
                                    </p:set>
                                    <p:anim calcmode="lin" valueType="num">
                                      <p:cBhvr>
                                        <p:cTn id="93" dur="500" fill="hold"/>
                                        <p:tgtEl>
                                          <p:spTgt spid="235"/>
                                        </p:tgtEl>
                                        <p:attrNameLst>
                                          <p:attrName>ppt_w</p:attrName>
                                        </p:attrNameLst>
                                      </p:cBhvr>
                                      <p:tavLst>
                                        <p:tav tm="0">
                                          <p:val>
                                            <p:fltVal val="0"/>
                                          </p:val>
                                        </p:tav>
                                        <p:tav tm="100000">
                                          <p:val>
                                            <p:strVal val="#ppt_w"/>
                                          </p:val>
                                        </p:tav>
                                      </p:tavLst>
                                    </p:anim>
                                    <p:anim calcmode="lin" valueType="num">
                                      <p:cBhvr>
                                        <p:cTn id="94" dur="500" fill="hold"/>
                                        <p:tgtEl>
                                          <p:spTgt spid="235"/>
                                        </p:tgtEl>
                                        <p:attrNameLst>
                                          <p:attrName>ppt_h</p:attrName>
                                        </p:attrNameLst>
                                      </p:cBhvr>
                                      <p:tavLst>
                                        <p:tav tm="0">
                                          <p:val>
                                            <p:fltVal val="0"/>
                                          </p:val>
                                        </p:tav>
                                        <p:tav tm="100000">
                                          <p:val>
                                            <p:strVal val="#ppt_h"/>
                                          </p:val>
                                        </p:tav>
                                      </p:tavLst>
                                    </p:anim>
                                    <p:anim calcmode="lin" valueType="num">
                                      <p:cBhvr>
                                        <p:cTn id="95" dur="500" fill="hold"/>
                                        <p:tgtEl>
                                          <p:spTgt spid="235"/>
                                        </p:tgtEl>
                                        <p:attrNameLst>
                                          <p:attrName>ppt_x</p:attrName>
                                        </p:attrNameLst>
                                      </p:cBhvr>
                                      <p:tavLst>
                                        <p:tav tm="0">
                                          <p:val>
                                            <p:fltVal val="0.5"/>
                                          </p:val>
                                        </p:tav>
                                        <p:tav tm="100000">
                                          <p:val>
                                            <p:strVal val="#ppt_x"/>
                                          </p:val>
                                        </p:tav>
                                      </p:tavLst>
                                    </p:anim>
                                    <p:anim calcmode="lin" valueType="num">
                                      <p:cBhvr>
                                        <p:cTn id="96" dur="500" fill="hold"/>
                                        <p:tgtEl>
                                          <p:spTgt spid="235"/>
                                        </p:tgtEl>
                                        <p:attrNameLst>
                                          <p:attrName>ppt_y</p:attrName>
                                        </p:attrNameLst>
                                      </p:cBhvr>
                                      <p:tavLst>
                                        <p:tav tm="0">
                                          <p:val>
                                            <p:fltVal val="0.5"/>
                                          </p:val>
                                        </p:tav>
                                        <p:tav tm="100000">
                                          <p:val>
                                            <p:strVal val="#ppt_y"/>
                                          </p:val>
                                        </p:tav>
                                      </p:tavLst>
                                    </p:anim>
                                  </p:childTnLst>
                                </p:cTn>
                              </p:par>
                              <p:par>
                                <p:cTn id="97" presetID="23" presetClass="entr" presetSubtype="528" fill="hold" grpId="0" nodeType="withEffect">
                                  <p:stCondLst>
                                    <p:cond delay="1200"/>
                                  </p:stCondLst>
                                  <p:childTnLst>
                                    <p:set>
                                      <p:cBhvr>
                                        <p:cTn id="98" dur="1" fill="hold">
                                          <p:stCondLst>
                                            <p:cond delay="0"/>
                                          </p:stCondLst>
                                        </p:cTn>
                                        <p:tgtEl>
                                          <p:spTgt spid="234"/>
                                        </p:tgtEl>
                                        <p:attrNameLst>
                                          <p:attrName>style.visibility</p:attrName>
                                        </p:attrNameLst>
                                      </p:cBhvr>
                                      <p:to>
                                        <p:strVal val="visible"/>
                                      </p:to>
                                    </p:set>
                                    <p:anim calcmode="lin" valueType="num">
                                      <p:cBhvr>
                                        <p:cTn id="99" dur="500" fill="hold"/>
                                        <p:tgtEl>
                                          <p:spTgt spid="234"/>
                                        </p:tgtEl>
                                        <p:attrNameLst>
                                          <p:attrName>ppt_w</p:attrName>
                                        </p:attrNameLst>
                                      </p:cBhvr>
                                      <p:tavLst>
                                        <p:tav tm="0">
                                          <p:val>
                                            <p:fltVal val="0"/>
                                          </p:val>
                                        </p:tav>
                                        <p:tav tm="100000">
                                          <p:val>
                                            <p:strVal val="#ppt_w"/>
                                          </p:val>
                                        </p:tav>
                                      </p:tavLst>
                                    </p:anim>
                                    <p:anim calcmode="lin" valueType="num">
                                      <p:cBhvr>
                                        <p:cTn id="100" dur="500" fill="hold"/>
                                        <p:tgtEl>
                                          <p:spTgt spid="234"/>
                                        </p:tgtEl>
                                        <p:attrNameLst>
                                          <p:attrName>ppt_h</p:attrName>
                                        </p:attrNameLst>
                                      </p:cBhvr>
                                      <p:tavLst>
                                        <p:tav tm="0">
                                          <p:val>
                                            <p:fltVal val="0"/>
                                          </p:val>
                                        </p:tav>
                                        <p:tav tm="100000">
                                          <p:val>
                                            <p:strVal val="#ppt_h"/>
                                          </p:val>
                                        </p:tav>
                                      </p:tavLst>
                                    </p:anim>
                                    <p:anim calcmode="lin" valueType="num">
                                      <p:cBhvr>
                                        <p:cTn id="101" dur="500" fill="hold"/>
                                        <p:tgtEl>
                                          <p:spTgt spid="234"/>
                                        </p:tgtEl>
                                        <p:attrNameLst>
                                          <p:attrName>ppt_x</p:attrName>
                                        </p:attrNameLst>
                                      </p:cBhvr>
                                      <p:tavLst>
                                        <p:tav tm="0">
                                          <p:val>
                                            <p:fltVal val="0.5"/>
                                          </p:val>
                                        </p:tav>
                                        <p:tav tm="100000">
                                          <p:val>
                                            <p:strVal val="#ppt_x"/>
                                          </p:val>
                                        </p:tav>
                                      </p:tavLst>
                                    </p:anim>
                                    <p:anim calcmode="lin" valueType="num">
                                      <p:cBhvr>
                                        <p:cTn id="102" dur="500" fill="hold"/>
                                        <p:tgtEl>
                                          <p:spTgt spid="234"/>
                                        </p:tgtEl>
                                        <p:attrNameLst>
                                          <p:attrName>ppt_y</p:attrName>
                                        </p:attrNameLst>
                                      </p:cBhvr>
                                      <p:tavLst>
                                        <p:tav tm="0">
                                          <p:val>
                                            <p:fltVal val="0.5"/>
                                          </p:val>
                                        </p:tav>
                                        <p:tav tm="100000">
                                          <p:val>
                                            <p:strVal val="#ppt_y"/>
                                          </p:val>
                                        </p:tav>
                                      </p:tavLst>
                                    </p:anim>
                                  </p:childTnLst>
                                </p:cTn>
                              </p:par>
                              <p:par>
                                <p:cTn id="103" presetID="23" presetClass="entr" presetSubtype="528" fill="hold" grpId="0" nodeType="withEffect">
                                  <p:stCondLst>
                                    <p:cond delay="1200"/>
                                  </p:stCondLst>
                                  <p:childTnLst>
                                    <p:set>
                                      <p:cBhvr>
                                        <p:cTn id="104" dur="1" fill="hold">
                                          <p:stCondLst>
                                            <p:cond delay="0"/>
                                          </p:stCondLst>
                                        </p:cTn>
                                        <p:tgtEl>
                                          <p:spTgt spid="230"/>
                                        </p:tgtEl>
                                        <p:attrNameLst>
                                          <p:attrName>style.visibility</p:attrName>
                                        </p:attrNameLst>
                                      </p:cBhvr>
                                      <p:to>
                                        <p:strVal val="visible"/>
                                      </p:to>
                                    </p:set>
                                    <p:anim calcmode="lin" valueType="num">
                                      <p:cBhvr>
                                        <p:cTn id="105" dur="500" fill="hold"/>
                                        <p:tgtEl>
                                          <p:spTgt spid="230"/>
                                        </p:tgtEl>
                                        <p:attrNameLst>
                                          <p:attrName>ppt_w</p:attrName>
                                        </p:attrNameLst>
                                      </p:cBhvr>
                                      <p:tavLst>
                                        <p:tav tm="0">
                                          <p:val>
                                            <p:fltVal val="0"/>
                                          </p:val>
                                        </p:tav>
                                        <p:tav tm="100000">
                                          <p:val>
                                            <p:strVal val="#ppt_w"/>
                                          </p:val>
                                        </p:tav>
                                      </p:tavLst>
                                    </p:anim>
                                    <p:anim calcmode="lin" valueType="num">
                                      <p:cBhvr>
                                        <p:cTn id="106" dur="500" fill="hold"/>
                                        <p:tgtEl>
                                          <p:spTgt spid="230"/>
                                        </p:tgtEl>
                                        <p:attrNameLst>
                                          <p:attrName>ppt_h</p:attrName>
                                        </p:attrNameLst>
                                      </p:cBhvr>
                                      <p:tavLst>
                                        <p:tav tm="0">
                                          <p:val>
                                            <p:fltVal val="0"/>
                                          </p:val>
                                        </p:tav>
                                        <p:tav tm="100000">
                                          <p:val>
                                            <p:strVal val="#ppt_h"/>
                                          </p:val>
                                        </p:tav>
                                      </p:tavLst>
                                    </p:anim>
                                    <p:anim calcmode="lin" valueType="num">
                                      <p:cBhvr>
                                        <p:cTn id="107" dur="500" fill="hold"/>
                                        <p:tgtEl>
                                          <p:spTgt spid="230"/>
                                        </p:tgtEl>
                                        <p:attrNameLst>
                                          <p:attrName>ppt_x</p:attrName>
                                        </p:attrNameLst>
                                      </p:cBhvr>
                                      <p:tavLst>
                                        <p:tav tm="0">
                                          <p:val>
                                            <p:fltVal val="0.5"/>
                                          </p:val>
                                        </p:tav>
                                        <p:tav tm="100000">
                                          <p:val>
                                            <p:strVal val="#ppt_x"/>
                                          </p:val>
                                        </p:tav>
                                      </p:tavLst>
                                    </p:anim>
                                    <p:anim calcmode="lin" valueType="num">
                                      <p:cBhvr>
                                        <p:cTn id="108" dur="500" fill="hold"/>
                                        <p:tgtEl>
                                          <p:spTgt spid="230"/>
                                        </p:tgtEl>
                                        <p:attrNameLst>
                                          <p:attrName>ppt_y</p:attrName>
                                        </p:attrNameLst>
                                      </p:cBhvr>
                                      <p:tavLst>
                                        <p:tav tm="0">
                                          <p:val>
                                            <p:fltVal val="0.5"/>
                                          </p:val>
                                        </p:tav>
                                        <p:tav tm="100000">
                                          <p:val>
                                            <p:strVal val="#ppt_y"/>
                                          </p:val>
                                        </p:tav>
                                      </p:tavLst>
                                    </p:anim>
                                  </p:childTnLst>
                                </p:cTn>
                              </p:par>
                              <p:par>
                                <p:cTn id="109" presetID="23" presetClass="entr" presetSubtype="528" fill="hold" grpId="0" nodeType="withEffect">
                                  <p:stCondLst>
                                    <p:cond delay="1200"/>
                                  </p:stCondLst>
                                  <p:childTnLst>
                                    <p:set>
                                      <p:cBhvr>
                                        <p:cTn id="110" dur="1" fill="hold">
                                          <p:stCondLst>
                                            <p:cond delay="0"/>
                                          </p:stCondLst>
                                        </p:cTn>
                                        <p:tgtEl>
                                          <p:spTgt spid="236"/>
                                        </p:tgtEl>
                                        <p:attrNameLst>
                                          <p:attrName>style.visibility</p:attrName>
                                        </p:attrNameLst>
                                      </p:cBhvr>
                                      <p:to>
                                        <p:strVal val="visible"/>
                                      </p:to>
                                    </p:set>
                                    <p:anim calcmode="lin" valueType="num">
                                      <p:cBhvr>
                                        <p:cTn id="111" dur="500" fill="hold"/>
                                        <p:tgtEl>
                                          <p:spTgt spid="236"/>
                                        </p:tgtEl>
                                        <p:attrNameLst>
                                          <p:attrName>ppt_w</p:attrName>
                                        </p:attrNameLst>
                                      </p:cBhvr>
                                      <p:tavLst>
                                        <p:tav tm="0">
                                          <p:val>
                                            <p:fltVal val="0"/>
                                          </p:val>
                                        </p:tav>
                                        <p:tav tm="100000">
                                          <p:val>
                                            <p:strVal val="#ppt_w"/>
                                          </p:val>
                                        </p:tav>
                                      </p:tavLst>
                                    </p:anim>
                                    <p:anim calcmode="lin" valueType="num">
                                      <p:cBhvr>
                                        <p:cTn id="112" dur="500" fill="hold"/>
                                        <p:tgtEl>
                                          <p:spTgt spid="236"/>
                                        </p:tgtEl>
                                        <p:attrNameLst>
                                          <p:attrName>ppt_h</p:attrName>
                                        </p:attrNameLst>
                                      </p:cBhvr>
                                      <p:tavLst>
                                        <p:tav tm="0">
                                          <p:val>
                                            <p:fltVal val="0"/>
                                          </p:val>
                                        </p:tav>
                                        <p:tav tm="100000">
                                          <p:val>
                                            <p:strVal val="#ppt_h"/>
                                          </p:val>
                                        </p:tav>
                                      </p:tavLst>
                                    </p:anim>
                                    <p:anim calcmode="lin" valueType="num">
                                      <p:cBhvr>
                                        <p:cTn id="113" dur="500" fill="hold"/>
                                        <p:tgtEl>
                                          <p:spTgt spid="236"/>
                                        </p:tgtEl>
                                        <p:attrNameLst>
                                          <p:attrName>ppt_x</p:attrName>
                                        </p:attrNameLst>
                                      </p:cBhvr>
                                      <p:tavLst>
                                        <p:tav tm="0">
                                          <p:val>
                                            <p:fltVal val="0.5"/>
                                          </p:val>
                                        </p:tav>
                                        <p:tav tm="100000">
                                          <p:val>
                                            <p:strVal val="#ppt_x"/>
                                          </p:val>
                                        </p:tav>
                                      </p:tavLst>
                                    </p:anim>
                                    <p:anim calcmode="lin" valueType="num">
                                      <p:cBhvr>
                                        <p:cTn id="114" dur="500" fill="hold"/>
                                        <p:tgtEl>
                                          <p:spTgt spid="236"/>
                                        </p:tgtEl>
                                        <p:attrNameLst>
                                          <p:attrName>ppt_y</p:attrName>
                                        </p:attrNameLst>
                                      </p:cBhvr>
                                      <p:tavLst>
                                        <p:tav tm="0">
                                          <p:val>
                                            <p:fltVal val="0.5"/>
                                          </p:val>
                                        </p:tav>
                                        <p:tav tm="100000">
                                          <p:val>
                                            <p:strVal val="#ppt_y"/>
                                          </p:val>
                                        </p:tav>
                                      </p:tavLst>
                                    </p:anim>
                                  </p:childTnLst>
                                </p:cTn>
                              </p:par>
                              <p:par>
                                <p:cTn id="115" presetID="23" presetClass="entr" presetSubtype="528" fill="hold" grpId="0" nodeType="withEffect">
                                  <p:stCondLst>
                                    <p:cond delay="1200"/>
                                  </p:stCondLst>
                                  <p:childTnLst>
                                    <p:set>
                                      <p:cBhvr>
                                        <p:cTn id="116" dur="1" fill="hold">
                                          <p:stCondLst>
                                            <p:cond delay="0"/>
                                          </p:stCondLst>
                                        </p:cTn>
                                        <p:tgtEl>
                                          <p:spTgt spid="237"/>
                                        </p:tgtEl>
                                        <p:attrNameLst>
                                          <p:attrName>style.visibility</p:attrName>
                                        </p:attrNameLst>
                                      </p:cBhvr>
                                      <p:to>
                                        <p:strVal val="visible"/>
                                      </p:to>
                                    </p:set>
                                    <p:anim calcmode="lin" valueType="num">
                                      <p:cBhvr>
                                        <p:cTn id="117" dur="500" fill="hold"/>
                                        <p:tgtEl>
                                          <p:spTgt spid="237"/>
                                        </p:tgtEl>
                                        <p:attrNameLst>
                                          <p:attrName>ppt_w</p:attrName>
                                        </p:attrNameLst>
                                      </p:cBhvr>
                                      <p:tavLst>
                                        <p:tav tm="0">
                                          <p:val>
                                            <p:fltVal val="0"/>
                                          </p:val>
                                        </p:tav>
                                        <p:tav tm="100000">
                                          <p:val>
                                            <p:strVal val="#ppt_w"/>
                                          </p:val>
                                        </p:tav>
                                      </p:tavLst>
                                    </p:anim>
                                    <p:anim calcmode="lin" valueType="num">
                                      <p:cBhvr>
                                        <p:cTn id="118" dur="500" fill="hold"/>
                                        <p:tgtEl>
                                          <p:spTgt spid="237"/>
                                        </p:tgtEl>
                                        <p:attrNameLst>
                                          <p:attrName>ppt_h</p:attrName>
                                        </p:attrNameLst>
                                      </p:cBhvr>
                                      <p:tavLst>
                                        <p:tav tm="0">
                                          <p:val>
                                            <p:fltVal val="0"/>
                                          </p:val>
                                        </p:tav>
                                        <p:tav tm="100000">
                                          <p:val>
                                            <p:strVal val="#ppt_h"/>
                                          </p:val>
                                        </p:tav>
                                      </p:tavLst>
                                    </p:anim>
                                    <p:anim calcmode="lin" valueType="num">
                                      <p:cBhvr>
                                        <p:cTn id="119" dur="500" fill="hold"/>
                                        <p:tgtEl>
                                          <p:spTgt spid="237"/>
                                        </p:tgtEl>
                                        <p:attrNameLst>
                                          <p:attrName>ppt_x</p:attrName>
                                        </p:attrNameLst>
                                      </p:cBhvr>
                                      <p:tavLst>
                                        <p:tav tm="0">
                                          <p:val>
                                            <p:fltVal val="0.5"/>
                                          </p:val>
                                        </p:tav>
                                        <p:tav tm="100000">
                                          <p:val>
                                            <p:strVal val="#ppt_x"/>
                                          </p:val>
                                        </p:tav>
                                      </p:tavLst>
                                    </p:anim>
                                    <p:anim calcmode="lin" valueType="num">
                                      <p:cBhvr>
                                        <p:cTn id="120" dur="500" fill="hold"/>
                                        <p:tgtEl>
                                          <p:spTgt spid="237"/>
                                        </p:tgtEl>
                                        <p:attrNameLst>
                                          <p:attrName>ppt_y</p:attrName>
                                        </p:attrNameLst>
                                      </p:cBhvr>
                                      <p:tavLst>
                                        <p:tav tm="0">
                                          <p:val>
                                            <p:fltVal val="0.5"/>
                                          </p:val>
                                        </p:tav>
                                        <p:tav tm="100000">
                                          <p:val>
                                            <p:strVal val="#ppt_y"/>
                                          </p:val>
                                        </p:tav>
                                      </p:tavLst>
                                    </p:anim>
                                  </p:childTnLst>
                                </p:cTn>
                              </p:par>
                              <p:par>
                                <p:cTn id="121" presetID="23" presetClass="entr" presetSubtype="528" fill="hold" grpId="0" nodeType="withEffect">
                                  <p:stCondLst>
                                    <p:cond delay="1200"/>
                                  </p:stCondLst>
                                  <p:childTnLst>
                                    <p:set>
                                      <p:cBhvr>
                                        <p:cTn id="122" dur="1" fill="hold">
                                          <p:stCondLst>
                                            <p:cond delay="0"/>
                                          </p:stCondLst>
                                        </p:cTn>
                                        <p:tgtEl>
                                          <p:spTgt spid="231"/>
                                        </p:tgtEl>
                                        <p:attrNameLst>
                                          <p:attrName>style.visibility</p:attrName>
                                        </p:attrNameLst>
                                      </p:cBhvr>
                                      <p:to>
                                        <p:strVal val="visible"/>
                                      </p:to>
                                    </p:set>
                                    <p:anim calcmode="lin" valueType="num">
                                      <p:cBhvr>
                                        <p:cTn id="123" dur="500" fill="hold"/>
                                        <p:tgtEl>
                                          <p:spTgt spid="231"/>
                                        </p:tgtEl>
                                        <p:attrNameLst>
                                          <p:attrName>ppt_w</p:attrName>
                                        </p:attrNameLst>
                                      </p:cBhvr>
                                      <p:tavLst>
                                        <p:tav tm="0">
                                          <p:val>
                                            <p:fltVal val="0"/>
                                          </p:val>
                                        </p:tav>
                                        <p:tav tm="100000">
                                          <p:val>
                                            <p:strVal val="#ppt_w"/>
                                          </p:val>
                                        </p:tav>
                                      </p:tavLst>
                                    </p:anim>
                                    <p:anim calcmode="lin" valueType="num">
                                      <p:cBhvr>
                                        <p:cTn id="124" dur="500" fill="hold"/>
                                        <p:tgtEl>
                                          <p:spTgt spid="231"/>
                                        </p:tgtEl>
                                        <p:attrNameLst>
                                          <p:attrName>ppt_h</p:attrName>
                                        </p:attrNameLst>
                                      </p:cBhvr>
                                      <p:tavLst>
                                        <p:tav tm="0">
                                          <p:val>
                                            <p:fltVal val="0"/>
                                          </p:val>
                                        </p:tav>
                                        <p:tav tm="100000">
                                          <p:val>
                                            <p:strVal val="#ppt_h"/>
                                          </p:val>
                                        </p:tav>
                                      </p:tavLst>
                                    </p:anim>
                                    <p:anim calcmode="lin" valueType="num">
                                      <p:cBhvr>
                                        <p:cTn id="125" dur="500" fill="hold"/>
                                        <p:tgtEl>
                                          <p:spTgt spid="231"/>
                                        </p:tgtEl>
                                        <p:attrNameLst>
                                          <p:attrName>ppt_x</p:attrName>
                                        </p:attrNameLst>
                                      </p:cBhvr>
                                      <p:tavLst>
                                        <p:tav tm="0">
                                          <p:val>
                                            <p:fltVal val="0.5"/>
                                          </p:val>
                                        </p:tav>
                                        <p:tav tm="100000">
                                          <p:val>
                                            <p:strVal val="#ppt_x"/>
                                          </p:val>
                                        </p:tav>
                                      </p:tavLst>
                                    </p:anim>
                                    <p:anim calcmode="lin" valueType="num">
                                      <p:cBhvr>
                                        <p:cTn id="126" dur="500" fill="hold"/>
                                        <p:tgtEl>
                                          <p:spTgt spid="231"/>
                                        </p:tgtEl>
                                        <p:attrNameLst>
                                          <p:attrName>ppt_y</p:attrName>
                                        </p:attrNameLst>
                                      </p:cBhvr>
                                      <p:tavLst>
                                        <p:tav tm="0">
                                          <p:val>
                                            <p:fltVal val="0.5"/>
                                          </p:val>
                                        </p:tav>
                                        <p:tav tm="100000">
                                          <p:val>
                                            <p:strVal val="#ppt_y"/>
                                          </p:val>
                                        </p:tav>
                                      </p:tavLst>
                                    </p:anim>
                                  </p:childTnLst>
                                </p:cTn>
                              </p:par>
                              <p:par>
                                <p:cTn id="127" presetID="23" presetClass="entr" presetSubtype="528" fill="hold" grpId="0" nodeType="withEffect">
                                  <p:stCondLst>
                                    <p:cond delay="1200"/>
                                  </p:stCondLst>
                                  <p:childTnLst>
                                    <p:set>
                                      <p:cBhvr>
                                        <p:cTn id="128" dur="1" fill="hold">
                                          <p:stCondLst>
                                            <p:cond delay="0"/>
                                          </p:stCondLst>
                                        </p:cTn>
                                        <p:tgtEl>
                                          <p:spTgt spid="233"/>
                                        </p:tgtEl>
                                        <p:attrNameLst>
                                          <p:attrName>style.visibility</p:attrName>
                                        </p:attrNameLst>
                                      </p:cBhvr>
                                      <p:to>
                                        <p:strVal val="visible"/>
                                      </p:to>
                                    </p:set>
                                    <p:anim calcmode="lin" valueType="num">
                                      <p:cBhvr>
                                        <p:cTn id="129" dur="500" fill="hold"/>
                                        <p:tgtEl>
                                          <p:spTgt spid="233"/>
                                        </p:tgtEl>
                                        <p:attrNameLst>
                                          <p:attrName>ppt_w</p:attrName>
                                        </p:attrNameLst>
                                      </p:cBhvr>
                                      <p:tavLst>
                                        <p:tav tm="0">
                                          <p:val>
                                            <p:fltVal val="0"/>
                                          </p:val>
                                        </p:tav>
                                        <p:tav tm="100000">
                                          <p:val>
                                            <p:strVal val="#ppt_w"/>
                                          </p:val>
                                        </p:tav>
                                      </p:tavLst>
                                    </p:anim>
                                    <p:anim calcmode="lin" valueType="num">
                                      <p:cBhvr>
                                        <p:cTn id="130" dur="500" fill="hold"/>
                                        <p:tgtEl>
                                          <p:spTgt spid="233"/>
                                        </p:tgtEl>
                                        <p:attrNameLst>
                                          <p:attrName>ppt_h</p:attrName>
                                        </p:attrNameLst>
                                      </p:cBhvr>
                                      <p:tavLst>
                                        <p:tav tm="0">
                                          <p:val>
                                            <p:fltVal val="0"/>
                                          </p:val>
                                        </p:tav>
                                        <p:tav tm="100000">
                                          <p:val>
                                            <p:strVal val="#ppt_h"/>
                                          </p:val>
                                        </p:tav>
                                      </p:tavLst>
                                    </p:anim>
                                    <p:anim calcmode="lin" valueType="num">
                                      <p:cBhvr>
                                        <p:cTn id="131" dur="500" fill="hold"/>
                                        <p:tgtEl>
                                          <p:spTgt spid="233"/>
                                        </p:tgtEl>
                                        <p:attrNameLst>
                                          <p:attrName>ppt_x</p:attrName>
                                        </p:attrNameLst>
                                      </p:cBhvr>
                                      <p:tavLst>
                                        <p:tav tm="0">
                                          <p:val>
                                            <p:fltVal val="0.5"/>
                                          </p:val>
                                        </p:tav>
                                        <p:tav tm="100000">
                                          <p:val>
                                            <p:strVal val="#ppt_x"/>
                                          </p:val>
                                        </p:tav>
                                      </p:tavLst>
                                    </p:anim>
                                    <p:anim calcmode="lin" valueType="num">
                                      <p:cBhvr>
                                        <p:cTn id="132" dur="500" fill="hold"/>
                                        <p:tgtEl>
                                          <p:spTgt spid="233"/>
                                        </p:tgtEl>
                                        <p:attrNameLst>
                                          <p:attrName>ppt_y</p:attrName>
                                        </p:attrNameLst>
                                      </p:cBhvr>
                                      <p:tavLst>
                                        <p:tav tm="0">
                                          <p:val>
                                            <p:fltVal val="0.5"/>
                                          </p:val>
                                        </p:tav>
                                        <p:tav tm="100000">
                                          <p:val>
                                            <p:strVal val="#ppt_y"/>
                                          </p:val>
                                        </p:tav>
                                      </p:tavLst>
                                    </p:anim>
                                  </p:childTnLst>
                                </p:cTn>
                              </p:par>
                              <p:par>
                                <p:cTn id="133" presetID="23" presetClass="entr" presetSubtype="528" fill="hold" grpId="0" nodeType="withEffect">
                                  <p:stCondLst>
                                    <p:cond delay="1200"/>
                                  </p:stCondLst>
                                  <p:childTnLst>
                                    <p:set>
                                      <p:cBhvr>
                                        <p:cTn id="134" dur="1" fill="hold">
                                          <p:stCondLst>
                                            <p:cond delay="0"/>
                                          </p:stCondLst>
                                        </p:cTn>
                                        <p:tgtEl>
                                          <p:spTgt spid="232"/>
                                        </p:tgtEl>
                                        <p:attrNameLst>
                                          <p:attrName>style.visibility</p:attrName>
                                        </p:attrNameLst>
                                      </p:cBhvr>
                                      <p:to>
                                        <p:strVal val="visible"/>
                                      </p:to>
                                    </p:set>
                                    <p:anim calcmode="lin" valueType="num">
                                      <p:cBhvr>
                                        <p:cTn id="135" dur="500" fill="hold"/>
                                        <p:tgtEl>
                                          <p:spTgt spid="232"/>
                                        </p:tgtEl>
                                        <p:attrNameLst>
                                          <p:attrName>ppt_w</p:attrName>
                                        </p:attrNameLst>
                                      </p:cBhvr>
                                      <p:tavLst>
                                        <p:tav tm="0">
                                          <p:val>
                                            <p:fltVal val="0"/>
                                          </p:val>
                                        </p:tav>
                                        <p:tav tm="100000">
                                          <p:val>
                                            <p:strVal val="#ppt_w"/>
                                          </p:val>
                                        </p:tav>
                                      </p:tavLst>
                                    </p:anim>
                                    <p:anim calcmode="lin" valueType="num">
                                      <p:cBhvr>
                                        <p:cTn id="136" dur="500" fill="hold"/>
                                        <p:tgtEl>
                                          <p:spTgt spid="232"/>
                                        </p:tgtEl>
                                        <p:attrNameLst>
                                          <p:attrName>ppt_h</p:attrName>
                                        </p:attrNameLst>
                                      </p:cBhvr>
                                      <p:tavLst>
                                        <p:tav tm="0">
                                          <p:val>
                                            <p:fltVal val="0"/>
                                          </p:val>
                                        </p:tav>
                                        <p:tav tm="100000">
                                          <p:val>
                                            <p:strVal val="#ppt_h"/>
                                          </p:val>
                                        </p:tav>
                                      </p:tavLst>
                                    </p:anim>
                                    <p:anim calcmode="lin" valueType="num">
                                      <p:cBhvr>
                                        <p:cTn id="137" dur="500" fill="hold"/>
                                        <p:tgtEl>
                                          <p:spTgt spid="232"/>
                                        </p:tgtEl>
                                        <p:attrNameLst>
                                          <p:attrName>ppt_x</p:attrName>
                                        </p:attrNameLst>
                                      </p:cBhvr>
                                      <p:tavLst>
                                        <p:tav tm="0">
                                          <p:val>
                                            <p:fltVal val="0.5"/>
                                          </p:val>
                                        </p:tav>
                                        <p:tav tm="100000">
                                          <p:val>
                                            <p:strVal val="#ppt_x"/>
                                          </p:val>
                                        </p:tav>
                                      </p:tavLst>
                                    </p:anim>
                                    <p:anim calcmode="lin" valueType="num">
                                      <p:cBhvr>
                                        <p:cTn id="138" dur="500" fill="hold"/>
                                        <p:tgtEl>
                                          <p:spTgt spid="232"/>
                                        </p:tgtEl>
                                        <p:attrNameLst>
                                          <p:attrName>ppt_y</p:attrName>
                                        </p:attrNameLst>
                                      </p:cBhvr>
                                      <p:tavLst>
                                        <p:tav tm="0">
                                          <p:val>
                                            <p:fltVal val="0.5"/>
                                          </p:val>
                                        </p:tav>
                                        <p:tav tm="100000">
                                          <p:val>
                                            <p:strVal val="#ppt_y"/>
                                          </p:val>
                                        </p:tav>
                                      </p:tavLst>
                                    </p:anim>
                                  </p:childTnLst>
                                </p:cTn>
                              </p:par>
                              <p:par>
                                <p:cTn id="139" presetID="23" presetClass="entr" presetSubtype="528" fill="hold" grpId="0" nodeType="withEffect">
                                  <p:stCondLst>
                                    <p:cond delay="1200"/>
                                  </p:stCondLst>
                                  <p:childTnLst>
                                    <p:set>
                                      <p:cBhvr>
                                        <p:cTn id="140" dur="1" fill="hold">
                                          <p:stCondLst>
                                            <p:cond delay="0"/>
                                          </p:stCondLst>
                                        </p:cTn>
                                        <p:tgtEl>
                                          <p:spTgt spid="226"/>
                                        </p:tgtEl>
                                        <p:attrNameLst>
                                          <p:attrName>style.visibility</p:attrName>
                                        </p:attrNameLst>
                                      </p:cBhvr>
                                      <p:to>
                                        <p:strVal val="visible"/>
                                      </p:to>
                                    </p:set>
                                    <p:anim calcmode="lin" valueType="num">
                                      <p:cBhvr>
                                        <p:cTn id="141" dur="500" fill="hold"/>
                                        <p:tgtEl>
                                          <p:spTgt spid="226"/>
                                        </p:tgtEl>
                                        <p:attrNameLst>
                                          <p:attrName>ppt_w</p:attrName>
                                        </p:attrNameLst>
                                      </p:cBhvr>
                                      <p:tavLst>
                                        <p:tav tm="0">
                                          <p:val>
                                            <p:fltVal val="0"/>
                                          </p:val>
                                        </p:tav>
                                        <p:tav tm="100000">
                                          <p:val>
                                            <p:strVal val="#ppt_w"/>
                                          </p:val>
                                        </p:tav>
                                      </p:tavLst>
                                    </p:anim>
                                    <p:anim calcmode="lin" valueType="num">
                                      <p:cBhvr>
                                        <p:cTn id="142" dur="500" fill="hold"/>
                                        <p:tgtEl>
                                          <p:spTgt spid="226"/>
                                        </p:tgtEl>
                                        <p:attrNameLst>
                                          <p:attrName>ppt_h</p:attrName>
                                        </p:attrNameLst>
                                      </p:cBhvr>
                                      <p:tavLst>
                                        <p:tav tm="0">
                                          <p:val>
                                            <p:fltVal val="0"/>
                                          </p:val>
                                        </p:tav>
                                        <p:tav tm="100000">
                                          <p:val>
                                            <p:strVal val="#ppt_h"/>
                                          </p:val>
                                        </p:tav>
                                      </p:tavLst>
                                    </p:anim>
                                    <p:anim calcmode="lin" valueType="num">
                                      <p:cBhvr>
                                        <p:cTn id="143" dur="500" fill="hold"/>
                                        <p:tgtEl>
                                          <p:spTgt spid="226"/>
                                        </p:tgtEl>
                                        <p:attrNameLst>
                                          <p:attrName>ppt_x</p:attrName>
                                        </p:attrNameLst>
                                      </p:cBhvr>
                                      <p:tavLst>
                                        <p:tav tm="0">
                                          <p:val>
                                            <p:fltVal val="0.5"/>
                                          </p:val>
                                        </p:tav>
                                        <p:tav tm="100000">
                                          <p:val>
                                            <p:strVal val="#ppt_x"/>
                                          </p:val>
                                        </p:tav>
                                      </p:tavLst>
                                    </p:anim>
                                    <p:anim calcmode="lin" valueType="num">
                                      <p:cBhvr>
                                        <p:cTn id="144" dur="500" fill="hold"/>
                                        <p:tgtEl>
                                          <p:spTgt spid="226"/>
                                        </p:tgtEl>
                                        <p:attrNameLst>
                                          <p:attrName>ppt_y</p:attrName>
                                        </p:attrNameLst>
                                      </p:cBhvr>
                                      <p:tavLst>
                                        <p:tav tm="0">
                                          <p:val>
                                            <p:fltVal val="0.5"/>
                                          </p:val>
                                        </p:tav>
                                        <p:tav tm="100000">
                                          <p:val>
                                            <p:strVal val="#ppt_y"/>
                                          </p:val>
                                        </p:tav>
                                      </p:tavLst>
                                    </p:anim>
                                  </p:childTnLst>
                                </p:cTn>
                              </p:par>
                            </p:childTnLst>
                          </p:cTn>
                        </p:par>
                        <p:par>
                          <p:cTn id="145" fill="hold">
                            <p:stCondLst>
                              <p:cond delay="4150"/>
                            </p:stCondLst>
                            <p:childTnLst>
                              <p:par>
                                <p:cTn id="146" presetID="21" presetClass="entr" presetSubtype="1" fill="hold" grpId="0" nodeType="afterEffect">
                                  <p:stCondLst>
                                    <p:cond delay="0"/>
                                  </p:stCondLst>
                                  <p:childTnLst>
                                    <p:set>
                                      <p:cBhvr>
                                        <p:cTn id="147" dur="1" fill="hold">
                                          <p:stCondLst>
                                            <p:cond delay="0"/>
                                          </p:stCondLst>
                                        </p:cTn>
                                        <p:tgtEl>
                                          <p:spTgt spid="155"/>
                                        </p:tgtEl>
                                        <p:attrNameLst>
                                          <p:attrName>style.visibility</p:attrName>
                                        </p:attrNameLst>
                                      </p:cBhvr>
                                      <p:to>
                                        <p:strVal val="visible"/>
                                      </p:to>
                                    </p:set>
                                    <p:animEffect transition="in" filter="wheel(1)">
                                      <p:cBhvr>
                                        <p:cTn id="148"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5" grpId="0" animBg="1"/>
      <p:bldP spid="202" grpId="0" animBg="1"/>
      <p:bldP spid="209"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5162753" y="462225"/>
            <a:ext cx="1863319" cy="1512168"/>
            <a:chOff x="6255979" y="2852936"/>
            <a:chExt cx="1863319" cy="1872778"/>
          </a:xfrm>
        </p:grpSpPr>
        <p:sp>
          <p:nvSpPr>
            <p:cNvPr id="18" name="Freeform 8"/>
            <p:cNvSpPr>
              <a:spLocks noEditPoints="1"/>
            </p:cNvSpPr>
            <p:nvPr/>
          </p:nvSpPr>
          <p:spPr bwMode="auto">
            <a:xfrm>
              <a:off x="7271959" y="2852936"/>
              <a:ext cx="245888" cy="1816484"/>
            </a:xfrm>
            <a:custGeom>
              <a:avLst/>
              <a:gdLst>
                <a:gd name="T0" fmla="*/ 101 w 238"/>
                <a:gd name="T1" fmla="*/ 338 h 1833"/>
                <a:gd name="T2" fmla="*/ 238 w 238"/>
                <a:gd name="T3" fmla="*/ 1833 h 1833"/>
                <a:gd name="T4" fmla="*/ 0 w 238"/>
                <a:gd name="T5" fmla="*/ 116 h 1833"/>
                <a:gd name="T6" fmla="*/ 191 w 238"/>
                <a:gd name="T7" fmla="*/ 1675 h 1833"/>
                <a:gd name="T8" fmla="*/ 124 w 238"/>
                <a:gd name="T9" fmla="*/ 1613 h 1833"/>
                <a:gd name="T10" fmla="*/ 191 w 238"/>
                <a:gd name="T11" fmla="*/ 1675 h 1833"/>
                <a:gd name="T12" fmla="*/ 124 w 238"/>
                <a:gd name="T13" fmla="*/ 1569 h 1833"/>
                <a:gd name="T14" fmla="*/ 191 w 238"/>
                <a:gd name="T15" fmla="*/ 1529 h 1833"/>
                <a:gd name="T16" fmla="*/ 191 w 238"/>
                <a:gd name="T17" fmla="*/ 1487 h 1833"/>
                <a:gd name="T18" fmla="*/ 124 w 238"/>
                <a:gd name="T19" fmla="*/ 1429 h 1833"/>
                <a:gd name="T20" fmla="*/ 191 w 238"/>
                <a:gd name="T21" fmla="*/ 1487 h 1833"/>
                <a:gd name="T22" fmla="*/ 124 w 238"/>
                <a:gd name="T23" fmla="*/ 1386 h 1833"/>
                <a:gd name="T24" fmla="*/ 191 w 238"/>
                <a:gd name="T25" fmla="*/ 1341 h 1833"/>
                <a:gd name="T26" fmla="*/ 191 w 238"/>
                <a:gd name="T27" fmla="*/ 1299 h 1833"/>
                <a:gd name="T28" fmla="*/ 124 w 238"/>
                <a:gd name="T29" fmla="*/ 1245 h 1833"/>
                <a:gd name="T30" fmla="*/ 191 w 238"/>
                <a:gd name="T31" fmla="*/ 1299 h 1833"/>
                <a:gd name="T32" fmla="*/ 124 w 238"/>
                <a:gd name="T33" fmla="*/ 1202 h 1833"/>
                <a:gd name="T34" fmla="*/ 191 w 238"/>
                <a:gd name="T35" fmla="*/ 1153 h 1833"/>
                <a:gd name="T36" fmla="*/ 191 w 238"/>
                <a:gd name="T37" fmla="*/ 1111 h 1833"/>
                <a:gd name="T38" fmla="*/ 124 w 238"/>
                <a:gd name="T39" fmla="*/ 1062 h 1833"/>
                <a:gd name="T40" fmla="*/ 191 w 238"/>
                <a:gd name="T41" fmla="*/ 1111 h 1833"/>
                <a:gd name="T42" fmla="*/ 124 w 238"/>
                <a:gd name="T43" fmla="*/ 1018 h 1833"/>
                <a:gd name="T44" fmla="*/ 191 w 238"/>
                <a:gd name="T45" fmla="*/ 965 h 1833"/>
                <a:gd name="T46" fmla="*/ 191 w 238"/>
                <a:gd name="T47" fmla="*/ 923 h 1833"/>
                <a:gd name="T48" fmla="*/ 124 w 238"/>
                <a:gd name="T49" fmla="*/ 878 h 1833"/>
                <a:gd name="T50" fmla="*/ 191 w 238"/>
                <a:gd name="T51" fmla="*/ 923 h 1833"/>
                <a:gd name="T52" fmla="*/ 124 w 238"/>
                <a:gd name="T53" fmla="*/ 834 h 1833"/>
                <a:gd name="T54" fmla="*/ 191 w 238"/>
                <a:gd name="T55" fmla="*/ 777 h 1833"/>
                <a:gd name="T56" fmla="*/ 191 w 238"/>
                <a:gd name="T57" fmla="*/ 734 h 1833"/>
                <a:gd name="T58" fmla="*/ 124 w 238"/>
                <a:gd name="T59" fmla="*/ 694 h 1833"/>
                <a:gd name="T60" fmla="*/ 191 w 238"/>
                <a:gd name="T61" fmla="*/ 734 h 1833"/>
                <a:gd name="T62" fmla="*/ 124 w 238"/>
                <a:gd name="T63" fmla="*/ 650 h 1833"/>
                <a:gd name="T64" fmla="*/ 191 w 238"/>
                <a:gd name="T65" fmla="*/ 588 h 1833"/>
                <a:gd name="T66" fmla="*/ 191 w 238"/>
                <a:gd name="T67" fmla="*/ 546 h 1833"/>
                <a:gd name="T68" fmla="*/ 124 w 238"/>
                <a:gd name="T69" fmla="*/ 510 h 1833"/>
                <a:gd name="T70" fmla="*/ 191 w 238"/>
                <a:gd name="T71" fmla="*/ 546 h 1833"/>
                <a:gd name="T72" fmla="*/ 124 w 238"/>
                <a:gd name="T73" fmla="*/ 467 h 1833"/>
                <a:gd name="T74" fmla="*/ 191 w 238"/>
                <a:gd name="T75" fmla="*/ 400 h 1833"/>
                <a:gd name="T76" fmla="*/ 191 w 238"/>
                <a:gd name="T77" fmla="*/ 358 h 1833"/>
                <a:gd name="T78" fmla="*/ 124 w 238"/>
                <a:gd name="T79" fmla="*/ 326 h 1833"/>
                <a:gd name="T80" fmla="*/ 191 w 238"/>
                <a:gd name="T81" fmla="*/ 358 h 1833"/>
                <a:gd name="T82" fmla="*/ 124 w 238"/>
                <a:gd name="T83" fmla="*/ 283 h 1833"/>
                <a:gd name="T84" fmla="*/ 191 w 238"/>
                <a:gd name="T85" fmla="*/ 212 h 1833"/>
                <a:gd name="T86" fmla="*/ 124 w 238"/>
                <a:gd name="T87" fmla="*/ 143 h 1833"/>
                <a:gd name="T88" fmla="*/ 191 w 238"/>
                <a:gd name="T89" fmla="*/ 170 h 1833"/>
                <a:gd name="T90" fmla="*/ 124 w 238"/>
                <a:gd name="T91" fmla="*/ 143 h 1833"/>
                <a:gd name="T92" fmla="*/ 191 w 238"/>
                <a:gd name="T93" fmla="*/ 1717 h 1833"/>
                <a:gd name="T94" fmla="*/ 124 w 238"/>
                <a:gd name="T95" fmla="*/ 1753 h 1833"/>
                <a:gd name="T96" fmla="*/ 83 w 238"/>
                <a:gd name="T97" fmla="*/ 291 h 1833"/>
                <a:gd name="T98" fmla="*/ 31 w 238"/>
                <a:gd name="T99" fmla="*/ 270 h 1833"/>
                <a:gd name="T100" fmla="*/ 83 w 238"/>
                <a:gd name="T101" fmla="*/ 291 h 1833"/>
                <a:gd name="T102" fmla="*/ 83 w 238"/>
                <a:gd name="T103" fmla="*/ 160 h 1833"/>
                <a:gd name="T104" fmla="*/ 31 w 238"/>
                <a:gd name="T105" fmla="*/ 219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1833">
                  <a:moveTo>
                    <a:pt x="0" y="306"/>
                  </a:moveTo>
                  <a:cubicBezTo>
                    <a:pt x="101" y="338"/>
                    <a:pt x="101" y="338"/>
                    <a:pt x="101" y="338"/>
                  </a:cubicBezTo>
                  <a:cubicBezTo>
                    <a:pt x="101" y="1818"/>
                    <a:pt x="101" y="1818"/>
                    <a:pt x="101" y="1818"/>
                  </a:cubicBezTo>
                  <a:cubicBezTo>
                    <a:pt x="238" y="1833"/>
                    <a:pt x="238" y="1833"/>
                    <a:pt x="238" y="1833"/>
                  </a:cubicBezTo>
                  <a:cubicBezTo>
                    <a:pt x="238" y="0"/>
                    <a:pt x="238" y="0"/>
                    <a:pt x="238" y="0"/>
                  </a:cubicBezTo>
                  <a:cubicBezTo>
                    <a:pt x="0" y="116"/>
                    <a:pt x="0" y="116"/>
                    <a:pt x="0" y="116"/>
                  </a:cubicBezTo>
                  <a:lnTo>
                    <a:pt x="0" y="306"/>
                  </a:lnTo>
                  <a:close/>
                  <a:moveTo>
                    <a:pt x="191" y="1675"/>
                  </a:moveTo>
                  <a:cubicBezTo>
                    <a:pt x="169" y="1670"/>
                    <a:pt x="146" y="1666"/>
                    <a:pt x="124" y="1661"/>
                  </a:cubicBezTo>
                  <a:cubicBezTo>
                    <a:pt x="124" y="1645"/>
                    <a:pt x="124" y="1629"/>
                    <a:pt x="124" y="1613"/>
                  </a:cubicBezTo>
                  <a:cubicBezTo>
                    <a:pt x="146" y="1616"/>
                    <a:pt x="169" y="1620"/>
                    <a:pt x="191" y="1623"/>
                  </a:cubicBezTo>
                  <a:cubicBezTo>
                    <a:pt x="191" y="1640"/>
                    <a:pt x="191" y="1658"/>
                    <a:pt x="191" y="1675"/>
                  </a:cubicBezTo>
                  <a:close/>
                  <a:moveTo>
                    <a:pt x="191" y="1581"/>
                  </a:moveTo>
                  <a:cubicBezTo>
                    <a:pt x="169" y="1577"/>
                    <a:pt x="146" y="1573"/>
                    <a:pt x="124" y="1569"/>
                  </a:cubicBezTo>
                  <a:cubicBezTo>
                    <a:pt x="124" y="1553"/>
                    <a:pt x="124" y="1537"/>
                    <a:pt x="124" y="1521"/>
                  </a:cubicBezTo>
                  <a:cubicBezTo>
                    <a:pt x="146" y="1524"/>
                    <a:pt x="169" y="1526"/>
                    <a:pt x="191" y="1529"/>
                  </a:cubicBezTo>
                  <a:cubicBezTo>
                    <a:pt x="191" y="1546"/>
                    <a:pt x="191" y="1564"/>
                    <a:pt x="191" y="1581"/>
                  </a:cubicBezTo>
                  <a:close/>
                  <a:moveTo>
                    <a:pt x="191" y="1487"/>
                  </a:moveTo>
                  <a:cubicBezTo>
                    <a:pt x="169" y="1484"/>
                    <a:pt x="146" y="1481"/>
                    <a:pt x="124" y="1477"/>
                  </a:cubicBezTo>
                  <a:cubicBezTo>
                    <a:pt x="124" y="1461"/>
                    <a:pt x="124" y="1445"/>
                    <a:pt x="124" y="1429"/>
                  </a:cubicBezTo>
                  <a:cubicBezTo>
                    <a:pt x="146" y="1431"/>
                    <a:pt x="169" y="1433"/>
                    <a:pt x="191" y="1435"/>
                  </a:cubicBezTo>
                  <a:cubicBezTo>
                    <a:pt x="191" y="1452"/>
                    <a:pt x="191" y="1470"/>
                    <a:pt x="191" y="1487"/>
                  </a:cubicBezTo>
                  <a:close/>
                  <a:moveTo>
                    <a:pt x="191" y="1393"/>
                  </a:moveTo>
                  <a:cubicBezTo>
                    <a:pt x="169" y="1390"/>
                    <a:pt x="146" y="1388"/>
                    <a:pt x="124" y="1386"/>
                  </a:cubicBezTo>
                  <a:cubicBezTo>
                    <a:pt x="124" y="1369"/>
                    <a:pt x="124" y="1353"/>
                    <a:pt x="124" y="1337"/>
                  </a:cubicBezTo>
                  <a:cubicBezTo>
                    <a:pt x="146" y="1338"/>
                    <a:pt x="169" y="1340"/>
                    <a:pt x="191" y="1341"/>
                  </a:cubicBezTo>
                  <a:cubicBezTo>
                    <a:pt x="191" y="1358"/>
                    <a:pt x="191" y="1376"/>
                    <a:pt x="191" y="1393"/>
                  </a:cubicBezTo>
                  <a:close/>
                  <a:moveTo>
                    <a:pt x="191" y="1299"/>
                  </a:moveTo>
                  <a:cubicBezTo>
                    <a:pt x="169" y="1297"/>
                    <a:pt x="146" y="1295"/>
                    <a:pt x="124" y="1294"/>
                  </a:cubicBezTo>
                  <a:cubicBezTo>
                    <a:pt x="124" y="1278"/>
                    <a:pt x="124" y="1261"/>
                    <a:pt x="124" y="1245"/>
                  </a:cubicBezTo>
                  <a:cubicBezTo>
                    <a:pt x="146" y="1246"/>
                    <a:pt x="169" y="1246"/>
                    <a:pt x="191" y="1247"/>
                  </a:cubicBezTo>
                  <a:cubicBezTo>
                    <a:pt x="191" y="1264"/>
                    <a:pt x="191" y="1281"/>
                    <a:pt x="191" y="1299"/>
                  </a:cubicBezTo>
                  <a:close/>
                  <a:moveTo>
                    <a:pt x="191" y="1205"/>
                  </a:moveTo>
                  <a:cubicBezTo>
                    <a:pt x="169" y="1204"/>
                    <a:pt x="146" y="1203"/>
                    <a:pt x="124" y="1202"/>
                  </a:cubicBezTo>
                  <a:cubicBezTo>
                    <a:pt x="124" y="1186"/>
                    <a:pt x="124" y="1170"/>
                    <a:pt x="124" y="1153"/>
                  </a:cubicBezTo>
                  <a:cubicBezTo>
                    <a:pt x="146" y="1153"/>
                    <a:pt x="169" y="1153"/>
                    <a:pt x="191" y="1153"/>
                  </a:cubicBezTo>
                  <a:cubicBezTo>
                    <a:pt x="191" y="1170"/>
                    <a:pt x="191" y="1187"/>
                    <a:pt x="191" y="1205"/>
                  </a:cubicBezTo>
                  <a:close/>
                  <a:moveTo>
                    <a:pt x="191" y="1111"/>
                  </a:moveTo>
                  <a:cubicBezTo>
                    <a:pt x="169" y="1110"/>
                    <a:pt x="146" y="1110"/>
                    <a:pt x="124" y="1110"/>
                  </a:cubicBezTo>
                  <a:cubicBezTo>
                    <a:pt x="124" y="1094"/>
                    <a:pt x="124" y="1078"/>
                    <a:pt x="124" y="1062"/>
                  </a:cubicBezTo>
                  <a:cubicBezTo>
                    <a:pt x="146" y="1061"/>
                    <a:pt x="169" y="1060"/>
                    <a:pt x="191" y="1059"/>
                  </a:cubicBezTo>
                  <a:cubicBezTo>
                    <a:pt x="191" y="1076"/>
                    <a:pt x="191" y="1093"/>
                    <a:pt x="191" y="1111"/>
                  </a:cubicBezTo>
                  <a:close/>
                  <a:moveTo>
                    <a:pt x="191" y="1017"/>
                  </a:moveTo>
                  <a:cubicBezTo>
                    <a:pt x="169" y="1017"/>
                    <a:pt x="146" y="1018"/>
                    <a:pt x="124" y="1018"/>
                  </a:cubicBezTo>
                  <a:cubicBezTo>
                    <a:pt x="124" y="1002"/>
                    <a:pt x="124" y="986"/>
                    <a:pt x="124" y="970"/>
                  </a:cubicBezTo>
                  <a:cubicBezTo>
                    <a:pt x="146" y="968"/>
                    <a:pt x="169" y="966"/>
                    <a:pt x="191" y="965"/>
                  </a:cubicBezTo>
                  <a:cubicBezTo>
                    <a:pt x="191" y="982"/>
                    <a:pt x="191" y="999"/>
                    <a:pt x="191" y="1017"/>
                  </a:cubicBezTo>
                  <a:close/>
                  <a:moveTo>
                    <a:pt x="191" y="923"/>
                  </a:moveTo>
                  <a:cubicBezTo>
                    <a:pt x="169" y="924"/>
                    <a:pt x="146" y="925"/>
                    <a:pt x="124" y="926"/>
                  </a:cubicBezTo>
                  <a:cubicBezTo>
                    <a:pt x="124" y="910"/>
                    <a:pt x="124" y="894"/>
                    <a:pt x="124" y="878"/>
                  </a:cubicBezTo>
                  <a:cubicBezTo>
                    <a:pt x="146" y="875"/>
                    <a:pt x="169" y="873"/>
                    <a:pt x="191" y="871"/>
                  </a:cubicBezTo>
                  <a:cubicBezTo>
                    <a:pt x="191" y="888"/>
                    <a:pt x="191" y="905"/>
                    <a:pt x="191" y="923"/>
                  </a:cubicBezTo>
                  <a:close/>
                  <a:moveTo>
                    <a:pt x="191" y="828"/>
                  </a:moveTo>
                  <a:cubicBezTo>
                    <a:pt x="169" y="830"/>
                    <a:pt x="146" y="832"/>
                    <a:pt x="124" y="834"/>
                  </a:cubicBezTo>
                  <a:cubicBezTo>
                    <a:pt x="124" y="818"/>
                    <a:pt x="124" y="802"/>
                    <a:pt x="124" y="786"/>
                  </a:cubicBezTo>
                  <a:cubicBezTo>
                    <a:pt x="146" y="783"/>
                    <a:pt x="169" y="780"/>
                    <a:pt x="191" y="777"/>
                  </a:cubicBezTo>
                  <a:cubicBezTo>
                    <a:pt x="191" y="794"/>
                    <a:pt x="191" y="811"/>
                    <a:pt x="191" y="828"/>
                  </a:cubicBezTo>
                  <a:close/>
                  <a:moveTo>
                    <a:pt x="191" y="734"/>
                  </a:moveTo>
                  <a:cubicBezTo>
                    <a:pt x="169" y="737"/>
                    <a:pt x="146" y="740"/>
                    <a:pt x="124" y="742"/>
                  </a:cubicBezTo>
                  <a:cubicBezTo>
                    <a:pt x="124" y="726"/>
                    <a:pt x="124" y="710"/>
                    <a:pt x="124" y="694"/>
                  </a:cubicBezTo>
                  <a:cubicBezTo>
                    <a:pt x="146" y="690"/>
                    <a:pt x="169" y="686"/>
                    <a:pt x="191" y="682"/>
                  </a:cubicBezTo>
                  <a:cubicBezTo>
                    <a:pt x="191" y="700"/>
                    <a:pt x="191" y="717"/>
                    <a:pt x="191" y="734"/>
                  </a:cubicBezTo>
                  <a:close/>
                  <a:moveTo>
                    <a:pt x="191" y="640"/>
                  </a:moveTo>
                  <a:cubicBezTo>
                    <a:pt x="169" y="644"/>
                    <a:pt x="146" y="647"/>
                    <a:pt x="124" y="650"/>
                  </a:cubicBezTo>
                  <a:cubicBezTo>
                    <a:pt x="124" y="634"/>
                    <a:pt x="124" y="618"/>
                    <a:pt x="124" y="602"/>
                  </a:cubicBezTo>
                  <a:cubicBezTo>
                    <a:pt x="146" y="598"/>
                    <a:pt x="169" y="593"/>
                    <a:pt x="191" y="588"/>
                  </a:cubicBezTo>
                  <a:cubicBezTo>
                    <a:pt x="191" y="606"/>
                    <a:pt x="191" y="623"/>
                    <a:pt x="191" y="640"/>
                  </a:cubicBezTo>
                  <a:close/>
                  <a:moveTo>
                    <a:pt x="191" y="546"/>
                  </a:moveTo>
                  <a:cubicBezTo>
                    <a:pt x="169" y="550"/>
                    <a:pt x="146" y="554"/>
                    <a:pt x="124" y="559"/>
                  </a:cubicBezTo>
                  <a:cubicBezTo>
                    <a:pt x="124" y="542"/>
                    <a:pt x="124" y="526"/>
                    <a:pt x="124" y="510"/>
                  </a:cubicBezTo>
                  <a:cubicBezTo>
                    <a:pt x="146" y="505"/>
                    <a:pt x="169" y="500"/>
                    <a:pt x="191" y="494"/>
                  </a:cubicBezTo>
                  <a:cubicBezTo>
                    <a:pt x="191" y="512"/>
                    <a:pt x="191" y="529"/>
                    <a:pt x="191" y="546"/>
                  </a:cubicBezTo>
                  <a:close/>
                  <a:moveTo>
                    <a:pt x="191" y="452"/>
                  </a:moveTo>
                  <a:cubicBezTo>
                    <a:pt x="169" y="457"/>
                    <a:pt x="146" y="462"/>
                    <a:pt x="124" y="467"/>
                  </a:cubicBezTo>
                  <a:cubicBezTo>
                    <a:pt x="124" y="451"/>
                    <a:pt x="124" y="434"/>
                    <a:pt x="124" y="418"/>
                  </a:cubicBezTo>
                  <a:cubicBezTo>
                    <a:pt x="146" y="412"/>
                    <a:pt x="169" y="406"/>
                    <a:pt x="191" y="400"/>
                  </a:cubicBezTo>
                  <a:cubicBezTo>
                    <a:pt x="191" y="418"/>
                    <a:pt x="191" y="435"/>
                    <a:pt x="191" y="452"/>
                  </a:cubicBezTo>
                  <a:close/>
                  <a:moveTo>
                    <a:pt x="191" y="358"/>
                  </a:moveTo>
                  <a:cubicBezTo>
                    <a:pt x="169" y="364"/>
                    <a:pt x="146" y="369"/>
                    <a:pt x="124" y="375"/>
                  </a:cubicBezTo>
                  <a:cubicBezTo>
                    <a:pt x="124" y="359"/>
                    <a:pt x="124" y="343"/>
                    <a:pt x="124" y="326"/>
                  </a:cubicBezTo>
                  <a:cubicBezTo>
                    <a:pt x="146" y="320"/>
                    <a:pt x="169" y="313"/>
                    <a:pt x="191" y="306"/>
                  </a:cubicBezTo>
                  <a:cubicBezTo>
                    <a:pt x="191" y="323"/>
                    <a:pt x="191" y="341"/>
                    <a:pt x="191" y="358"/>
                  </a:cubicBezTo>
                  <a:close/>
                  <a:moveTo>
                    <a:pt x="191" y="264"/>
                  </a:moveTo>
                  <a:cubicBezTo>
                    <a:pt x="169" y="270"/>
                    <a:pt x="146" y="277"/>
                    <a:pt x="124" y="283"/>
                  </a:cubicBezTo>
                  <a:cubicBezTo>
                    <a:pt x="124" y="267"/>
                    <a:pt x="124" y="251"/>
                    <a:pt x="124" y="235"/>
                  </a:cubicBezTo>
                  <a:cubicBezTo>
                    <a:pt x="146" y="227"/>
                    <a:pt x="169" y="220"/>
                    <a:pt x="191" y="212"/>
                  </a:cubicBezTo>
                  <a:cubicBezTo>
                    <a:pt x="191" y="229"/>
                    <a:pt x="191" y="247"/>
                    <a:pt x="191" y="264"/>
                  </a:cubicBezTo>
                  <a:close/>
                  <a:moveTo>
                    <a:pt x="124" y="143"/>
                  </a:moveTo>
                  <a:cubicBezTo>
                    <a:pt x="191" y="118"/>
                    <a:pt x="191" y="118"/>
                    <a:pt x="191" y="118"/>
                  </a:cubicBezTo>
                  <a:cubicBezTo>
                    <a:pt x="191" y="170"/>
                    <a:pt x="191" y="170"/>
                    <a:pt x="191" y="170"/>
                  </a:cubicBezTo>
                  <a:cubicBezTo>
                    <a:pt x="124" y="191"/>
                    <a:pt x="124" y="191"/>
                    <a:pt x="124" y="191"/>
                  </a:cubicBezTo>
                  <a:lnTo>
                    <a:pt x="124" y="143"/>
                  </a:lnTo>
                  <a:close/>
                  <a:moveTo>
                    <a:pt x="124" y="1705"/>
                  </a:moveTo>
                  <a:cubicBezTo>
                    <a:pt x="191" y="1717"/>
                    <a:pt x="191" y="1717"/>
                    <a:pt x="191" y="1717"/>
                  </a:cubicBezTo>
                  <a:cubicBezTo>
                    <a:pt x="191" y="1769"/>
                    <a:pt x="191" y="1769"/>
                    <a:pt x="191" y="1769"/>
                  </a:cubicBezTo>
                  <a:cubicBezTo>
                    <a:pt x="124" y="1753"/>
                    <a:pt x="124" y="1753"/>
                    <a:pt x="124" y="1753"/>
                  </a:cubicBezTo>
                  <a:lnTo>
                    <a:pt x="124" y="1705"/>
                  </a:lnTo>
                  <a:close/>
                  <a:moveTo>
                    <a:pt x="83" y="291"/>
                  </a:moveTo>
                  <a:cubicBezTo>
                    <a:pt x="65" y="297"/>
                    <a:pt x="48" y="302"/>
                    <a:pt x="31" y="308"/>
                  </a:cubicBezTo>
                  <a:cubicBezTo>
                    <a:pt x="31" y="295"/>
                    <a:pt x="31" y="283"/>
                    <a:pt x="31" y="270"/>
                  </a:cubicBezTo>
                  <a:cubicBezTo>
                    <a:pt x="48" y="264"/>
                    <a:pt x="65" y="257"/>
                    <a:pt x="83" y="251"/>
                  </a:cubicBezTo>
                  <a:cubicBezTo>
                    <a:pt x="83" y="264"/>
                    <a:pt x="83" y="278"/>
                    <a:pt x="83" y="291"/>
                  </a:cubicBezTo>
                  <a:close/>
                  <a:moveTo>
                    <a:pt x="31" y="182"/>
                  </a:moveTo>
                  <a:cubicBezTo>
                    <a:pt x="83" y="160"/>
                    <a:pt x="83" y="160"/>
                    <a:pt x="83" y="160"/>
                  </a:cubicBezTo>
                  <a:cubicBezTo>
                    <a:pt x="83" y="201"/>
                    <a:pt x="83" y="201"/>
                    <a:pt x="83" y="201"/>
                  </a:cubicBezTo>
                  <a:cubicBezTo>
                    <a:pt x="31" y="219"/>
                    <a:pt x="31" y="219"/>
                    <a:pt x="31" y="219"/>
                  </a:cubicBezTo>
                  <a:lnTo>
                    <a:pt x="31" y="182"/>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9" name="Freeform 15"/>
            <p:cNvSpPr>
              <a:spLocks noEditPoints="1"/>
            </p:cNvSpPr>
            <p:nvPr/>
          </p:nvSpPr>
          <p:spPr bwMode="auto">
            <a:xfrm>
              <a:off x="7535537" y="2859422"/>
              <a:ext cx="224070" cy="1819311"/>
            </a:xfrm>
            <a:custGeom>
              <a:avLst/>
              <a:gdLst>
                <a:gd name="T0" fmla="*/ 0 w 217"/>
                <a:gd name="T1" fmla="*/ 0 h 1836"/>
                <a:gd name="T2" fmla="*/ 0 w 217"/>
                <a:gd name="T3" fmla="*/ 1836 h 1836"/>
                <a:gd name="T4" fmla="*/ 217 w 217"/>
                <a:gd name="T5" fmla="*/ 1776 h 1836"/>
                <a:gd name="T6" fmla="*/ 217 w 217"/>
                <a:gd name="T7" fmla="*/ 73 h 1836"/>
                <a:gd name="T8" fmla="*/ 0 w 217"/>
                <a:gd name="T9" fmla="*/ 0 h 1836"/>
                <a:gd name="T10" fmla="*/ 166 w 217"/>
                <a:gd name="T11" fmla="*/ 1705 h 1836"/>
                <a:gd name="T12" fmla="*/ 43 w 217"/>
                <a:gd name="T13" fmla="*/ 1738 h 1836"/>
                <a:gd name="T14" fmla="*/ 43 w 217"/>
                <a:gd name="T15" fmla="*/ 1689 h 1836"/>
                <a:gd name="T16" fmla="*/ 166 w 217"/>
                <a:gd name="T17" fmla="*/ 1666 h 1836"/>
                <a:gd name="T18" fmla="*/ 166 w 217"/>
                <a:gd name="T19" fmla="*/ 1705 h 1836"/>
                <a:gd name="T20" fmla="*/ 166 w 217"/>
                <a:gd name="T21" fmla="*/ 1536 h 1836"/>
                <a:gd name="T22" fmla="*/ 43 w 217"/>
                <a:gd name="T23" fmla="*/ 1562 h 1836"/>
                <a:gd name="T24" fmla="*/ 43 w 217"/>
                <a:gd name="T25" fmla="*/ 1513 h 1836"/>
                <a:gd name="T26" fmla="*/ 166 w 217"/>
                <a:gd name="T27" fmla="*/ 1496 h 1836"/>
                <a:gd name="T28" fmla="*/ 166 w 217"/>
                <a:gd name="T29" fmla="*/ 1536 h 1836"/>
                <a:gd name="T30" fmla="*/ 166 w 217"/>
                <a:gd name="T31" fmla="*/ 1366 h 1836"/>
                <a:gd name="T32" fmla="*/ 43 w 217"/>
                <a:gd name="T33" fmla="*/ 1385 h 1836"/>
                <a:gd name="T34" fmla="*/ 43 w 217"/>
                <a:gd name="T35" fmla="*/ 1336 h 1836"/>
                <a:gd name="T36" fmla="*/ 166 w 217"/>
                <a:gd name="T37" fmla="*/ 1326 h 1836"/>
                <a:gd name="T38" fmla="*/ 166 w 217"/>
                <a:gd name="T39" fmla="*/ 1366 h 1836"/>
                <a:gd name="T40" fmla="*/ 166 w 217"/>
                <a:gd name="T41" fmla="*/ 1197 h 1836"/>
                <a:gd name="T42" fmla="*/ 43 w 217"/>
                <a:gd name="T43" fmla="*/ 1209 h 1836"/>
                <a:gd name="T44" fmla="*/ 43 w 217"/>
                <a:gd name="T45" fmla="*/ 1160 h 1836"/>
                <a:gd name="T46" fmla="*/ 166 w 217"/>
                <a:gd name="T47" fmla="*/ 1156 h 1836"/>
                <a:gd name="T48" fmla="*/ 166 w 217"/>
                <a:gd name="T49" fmla="*/ 1197 h 1836"/>
                <a:gd name="T50" fmla="*/ 166 w 217"/>
                <a:gd name="T51" fmla="*/ 1027 h 1836"/>
                <a:gd name="T52" fmla="*/ 43 w 217"/>
                <a:gd name="T53" fmla="*/ 1032 h 1836"/>
                <a:gd name="T54" fmla="*/ 43 w 217"/>
                <a:gd name="T55" fmla="*/ 983 h 1836"/>
                <a:gd name="T56" fmla="*/ 166 w 217"/>
                <a:gd name="T57" fmla="*/ 986 h 1836"/>
                <a:gd name="T58" fmla="*/ 166 w 217"/>
                <a:gd name="T59" fmla="*/ 1027 h 1836"/>
                <a:gd name="T60" fmla="*/ 166 w 217"/>
                <a:gd name="T61" fmla="*/ 858 h 1836"/>
                <a:gd name="T62" fmla="*/ 43 w 217"/>
                <a:gd name="T63" fmla="*/ 856 h 1836"/>
                <a:gd name="T64" fmla="*/ 43 w 217"/>
                <a:gd name="T65" fmla="*/ 807 h 1836"/>
                <a:gd name="T66" fmla="*/ 166 w 217"/>
                <a:gd name="T67" fmla="*/ 815 h 1836"/>
                <a:gd name="T68" fmla="*/ 166 w 217"/>
                <a:gd name="T69" fmla="*/ 858 h 1836"/>
                <a:gd name="T70" fmla="*/ 166 w 217"/>
                <a:gd name="T71" fmla="*/ 688 h 1836"/>
                <a:gd name="T72" fmla="*/ 43 w 217"/>
                <a:gd name="T73" fmla="*/ 679 h 1836"/>
                <a:gd name="T74" fmla="*/ 43 w 217"/>
                <a:gd name="T75" fmla="*/ 630 h 1836"/>
                <a:gd name="T76" fmla="*/ 166 w 217"/>
                <a:gd name="T77" fmla="*/ 645 h 1836"/>
                <a:gd name="T78" fmla="*/ 166 w 217"/>
                <a:gd name="T79" fmla="*/ 688 h 1836"/>
                <a:gd name="T80" fmla="*/ 166 w 217"/>
                <a:gd name="T81" fmla="*/ 519 h 1836"/>
                <a:gd name="T82" fmla="*/ 43 w 217"/>
                <a:gd name="T83" fmla="*/ 502 h 1836"/>
                <a:gd name="T84" fmla="*/ 43 w 217"/>
                <a:gd name="T85" fmla="*/ 454 h 1836"/>
                <a:gd name="T86" fmla="*/ 166 w 217"/>
                <a:gd name="T87" fmla="*/ 475 h 1836"/>
                <a:gd name="T88" fmla="*/ 166 w 217"/>
                <a:gd name="T89" fmla="*/ 519 h 1836"/>
                <a:gd name="T90" fmla="*/ 166 w 217"/>
                <a:gd name="T91" fmla="*/ 349 h 1836"/>
                <a:gd name="T92" fmla="*/ 43 w 217"/>
                <a:gd name="T93" fmla="*/ 326 h 1836"/>
                <a:gd name="T94" fmla="*/ 43 w 217"/>
                <a:gd name="T95" fmla="*/ 277 h 1836"/>
                <a:gd name="T96" fmla="*/ 166 w 217"/>
                <a:gd name="T97" fmla="*/ 305 h 1836"/>
                <a:gd name="T98" fmla="*/ 166 w 217"/>
                <a:gd name="T99" fmla="*/ 349 h 1836"/>
                <a:gd name="T100" fmla="*/ 166 w 217"/>
                <a:gd name="T101" fmla="*/ 180 h 1836"/>
                <a:gd name="T102" fmla="*/ 43 w 217"/>
                <a:gd name="T103" fmla="*/ 150 h 1836"/>
                <a:gd name="T104" fmla="*/ 43 w 217"/>
                <a:gd name="T105" fmla="*/ 101 h 1836"/>
                <a:gd name="T106" fmla="*/ 166 w 217"/>
                <a:gd name="T107" fmla="*/ 135 h 1836"/>
                <a:gd name="T108" fmla="*/ 166 w 217"/>
                <a:gd name="T109" fmla="*/ 180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1836">
                  <a:moveTo>
                    <a:pt x="0" y="0"/>
                  </a:moveTo>
                  <a:cubicBezTo>
                    <a:pt x="0" y="1836"/>
                    <a:pt x="0" y="1836"/>
                    <a:pt x="0" y="1836"/>
                  </a:cubicBezTo>
                  <a:cubicBezTo>
                    <a:pt x="217" y="1776"/>
                    <a:pt x="217" y="1776"/>
                    <a:pt x="217" y="1776"/>
                  </a:cubicBezTo>
                  <a:cubicBezTo>
                    <a:pt x="217" y="73"/>
                    <a:pt x="217" y="73"/>
                    <a:pt x="217" y="73"/>
                  </a:cubicBezTo>
                  <a:lnTo>
                    <a:pt x="0" y="0"/>
                  </a:lnTo>
                  <a:close/>
                  <a:moveTo>
                    <a:pt x="166" y="1705"/>
                  </a:moveTo>
                  <a:cubicBezTo>
                    <a:pt x="43" y="1738"/>
                    <a:pt x="43" y="1738"/>
                    <a:pt x="43" y="1738"/>
                  </a:cubicBezTo>
                  <a:cubicBezTo>
                    <a:pt x="43" y="1689"/>
                    <a:pt x="43" y="1689"/>
                    <a:pt x="43" y="1689"/>
                  </a:cubicBezTo>
                  <a:cubicBezTo>
                    <a:pt x="166" y="1666"/>
                    <a:pt x="166" y="1666"/>
                    <a:pt x="166" y="1666"/>
                  </a:cubicBezTo>
                  <a:lnTo>
                    <a:pt x="166" y="1705"/>
                  </a:lnTo>
                  <a:close/>
                  <a:moveTo>
                    <a:pt x="166" y="1536"/>
                  </a:moveTo>
                  <a:cubicBezTo>
                    <a:pt x="125" y="1544"/>
                    <a:pt x="84" y="1553"/>
                    <a:pt x="43" y="1562"/>
                  </a:cubicBezTo>
                  <a:cubicBezTo>
                    <a:pt x="43" y="1545"/>
                    <a:pt x="43" y="1529"/>
                    <a:pt x="43" y="1513"/>
                  </a:cubicBezTo>
                  <a:cubicBezTo>
                    <a:pt x="84" y="1507"/>
                    <a:pt x="125" y="1502"/>
                    <a:pt x="166" y="1496"/>
                  </a:cubicBezTo>
                  <a:cubicBezTo>
                    <a:pt x="166" y="1509"/>
                    <a:pt x="166" y="1522"/>
                    <a:pt x="166" y="1536"/>
                  </a:cubicBezTo>
                  <a:close/>
                  <a:moveTo>
                    <a:pt x="166" y="1366"/>
                  </a:moveTo>
                  <a:cubicBezTo>
                    <a:pt x="125" y="1372"/>
                    <a:pt x="84" y="1379"/>
                    <a:pt x="43" y="1385"/>
                  </a:cubicBezTo>
                  <a:cubicBezTo>
                    <a:pt x="43" y="1369"/>
                    <a:pt x="43" y="1353"/>
                    <a:pt x="43" y="1336"/>
                  </a:cubicBezTo>
                  <a:cubicBezTo>
                    <a:pt x="84" y="1333"/>
                    <a:pt x="125" y="1329"/>
                    <a:pt x="166" y="1326"/>
                  </a:cubicBezTo>
                  <a:cubicBezTo>
                    <a:pt x="166" y="1339"/>
                    <a:pt x="166" y="1353"/>
                    <a:pt x="166" y="1366"/>
                  </a:cubicBezTo>
                  <a:close/>
                  <a:moveTo>
                    <a:pt x="166" y="1197"/>
                  </a:moveTo>
                  <a:cubicBezTo>
                    <a:pt x="125" y="1201"/>
                    <a:pt x="84" y="1205"/>
                    <a:pt x="43" y="1209"/>
                  </a:cubicBezTo>
                  <a:cubicBezTo>
                    <a:pt x="43" y="1192"/>
                    <a:pt x="43" y="1176"/>
                    <a:pt x="43" y="1160"/>
                  </a:cubicBezTo>
                  <a:cubicBezTo>
                    <a:pt x="84" y="1159"/>
                    <a:pt x="125" y="1157"/>
                    <a:pt x="166" y="1156"/>
                  </a:cubicBezTo>
                  <a:cubicBezTo>
                    <a:pt x="166" y="1169"/>
                    <a:pt x="166" y="1183"/>
                    <a:pt x="166" y="1197"/>
                  </a:cubicBezTo>
                  <a:close/>
                  <a:moveTo>
                    <a:pt x="166" y="1027"/>
                  </a:moveTo>
                  <a:cubicBezTo>
                    <a:pt x="125" y="1029"/>
                    <a:pt x="84" y="1030"/>
                    <a:pt x="43" y="1032"/>
                  </a:cubicBezTo>
                  <a:cubicBezTo>
                    <a:pt x="43" y="1016"/>
                    <a:pt x="43" y="1000"/>
                    <a:pt x="43" y="983"/>
                  </a:cubicBezTo>
                  <a:cubicBezTo>
                    <a:pt x="84" y="984"/>
                    <a:pt x="125" y="985"/>
                    <a:pt x="166" y="986"/>
                  </a:cubicBezTo>
                  <a:cubicBezTo>
                    <a:pt x="166" y="999"/>
                    <a:pt x="166" y="1013"/>
                    <a:pt x="166" y="1027"/>
                  </a:cubicBezTo>
                  <a:close/>
                  <a:moveTo>
                    <a:pt x="166" y="858"/>
                  </a:moveTo>
                  <a:cubicBezTo>
                    <a:pt x="125" y="857"/>
                    <a:pt x="84" y="856"/>
                    <a:pt x="43" y="856"/>
                  </a:cubicBezTo>
                  <a:cubicBezTo>
                    <a:pt x="43" y="839"/>
                    <a:pt x="43" y="823"/>
                    <a:pt x="43" y="807"/>
                  </a:cubicBezTo>
                  <a:cubicBezTo>
                    <a:pt x="84" y="810"/>
                    <a:pt x="125" y="813"/>
                    <a:pt x="166" y="815"/>
                  </a:cubicBezTo>
                  <a:cubicBezTo>
                    <a:pt x="166" y="830"/>
                    <a:pt x="166" y="844"/>
                    <a:pt x="166" y="858"/>
                  </a:cubicBezTo>
                  <a:close/>
                  <a:moveTo>
                    <a:pt x="166" y="688"/>
                  </a:moveTo>
                  <a:cubicBezTo>
                    <a:pt x="125" y="685"/>
                    <a:pt x="84" y="682"/>
                    <a:pt x="43" y="679"/>
                  </a:cubicBezTo>
                  <a:cubicBezTo>
                    <a:pt x="43" y="663"/>
                    <a:pt x="43" y="647"/>
                    <a:pt x="43" y="630"/>
                  </a:cubicBezTo>
                  <a:cubicBezTo>
                    <a:pt x="84" y="635"/>
                    <a:pt x="125" y="640"/>
                    <a:pt x="166" y="645"/>
                  </a:cubicBezTo>
                  <a:cubicBezTo>
                    <a:pt x="166" y="660"/>
                    <a:pt x="166" y="674"/>
                    <a:pt x="166" y="688"/>
                  </a:cubicBezTo>
                  <a:close/>
                  <a:moveTo>
                    <a:pt x="166" y="519"/>
                  </a:moveTo>
                  <a:cubicBezTo>
                    <a:pt x="125" y="513"/>
                    <a:pt x="84" y="508"/>
                    <a:pt x="43" y="502"/>
                  </a:cubicBezTo>
                  <a:cubicBezTo>
                    <a:pt x="43" y="486"/>
                    <a:pt x="43" y="470"/>
                    <a:pt x="43" y="454"/>
                  </a:cubicBezTo>
                  <a:cubicBezTo>
                    <a:pt x="84" y="461"/>
                    <a:pt x="125" y="468"/>
                    <a:pt x="166" y="475"/>
                  </a:cubicBezTo>
                  <a:cubicBezTo>
                    <a:pt x="166" y="490"/>
                    <a:pt x="166" y="504"/>
                    <a:pt x="166" y="519"/>
                  </a:cubicBezTo>
                  <a:close/>
                  <a:moveTo>
                    <a:pt x="166" y="349"/>
                  </a:moveTo>
                  <a:cubicBezTo>
                    <a:pt x="125" y="342"/>
                    <a:pt x="84" y="334"/>
                    <a:pt x="43" y="326"/>
                  </a:cubicBezTo>
                  <a:cubicBezTo>
                    <a:pt x="43" y="310"/>
                    <a:pt x="43" y="294"/>
                    <a:pt x="43" y="277"/>
                  </a:cubicBezTo>
                  <a:cubicBezTo>
                    <a:pt x="84" y="287"/>
                    <a:pt x="125" y="296"/>
                    <a:pt x="166" y="305"/>
                  </a:cubicBezTo>
                  <a:cubicBezTo>
                    <a:pt x="166" y="320"/>
                    <a:pt x="166" y="335"/>
                    <a:pt x="166" y="349"/>
                  </a:cubicBezTo>
                  <a:close/>
                  <a:moveTo>
                    <a:pt x="166" y="180"/>
                  </a:moveTo>
                  <a:cubicBezTo>
                    <a:pt x="43" y="150"/>
                    <a:pt x="43" y="150"/>
                    <a:pt x="43" y="150"/>
                  </a:cubicBezTo>
                  <a:cubicBezTo>
                    <a:pt x="43" y="101"/>
                    <a:pt x="43" y="101"/>
                    <a:pt x="43" y="101"/>
                  </a:cubicBezTo>
                  <a:cubicBezTo>
                    <a:pt x="166" y="135"/>
                    <a:pt x="166" y="135"/>
                    <a:pt x="166" y="135"/>
                  </a:cubicBezTo>
                  <a:lnTo>
                    <a:pt x="166" y="180"/>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1" name="Freeform 9"/>
            <p:cNvSpPr>
              <a:spLocks noEditPoints="1"/>
            </p:cNvSpPr>
            <p:nvPr/>
          </p:nvSpPr>
          <p:spPr bwMode="auto">
            <a:xfrm>
              <a:off x="7154028" y="3145406"/>
              <a:ext cx="214046" cy="1578961"/>
            </a:xfrm>
            <a:custGeom>
              <a:avLst/>
              <a:gdLst>
                <a:gd name="T0" fmla="*/ 207 w 207"/>
                <a:gd name="T1" fmla="*/ 1543 h 1593"/>
                <a:gd name="T2" fmla="*/ 0 w 207"/>
                <a:gd name="T3" fmla="*/ 0 h 1593"/>
                <a:gd name="T4" fmla="*/ 29 w 207"/>
                <a:gd name="T5" fmla="*/ 94 h 1593"/>
                <a:gd name="T6" fmla="*/ 180 w 207"/>
                <a:gd name="T7" fmla="*/ 179 h 1593"/>
                <a:gd name="T8" fmla="*/ 29 w 207"/>
                <a:gd name="T9" fmla="*/ 94 h 1593"/>
                <a:gd name="T10" fmla="*/ 180 w 207"/>
                <a:gd name="T11" fmla="*/ 241 h 1593"/>
                <a:gd name="T12" fmla="*/ 29 w 207"/>
                <a:gd name="T13" fmla="*/ 241 h 1593"/>
                <a:gd name="T14" fmla="*/ 29 w 207"/>
                <a:gd name="T15" fmla="*/ 306 h 1593"/>
                <a:gd name="T16" fmla="*/ 180 w 207"/>
                <a:gd name="T17" fmla="*/ 378 h 1593"/>
                <a:gd name="T18" fmla="*/ 29 w 207"/>
                <a:gd name="T19" fmla="*/ 306 h 1593"/>
                <a:gd name="T20" fmla="*/ 180 w 207"/>
                <a:gd name="T21" fmla="*/ 441 h 1593"/>
                <a:gd name="T22" fmla="*/ 29 w 207"/>
                <a:gd name="T23" fmla="*/ 454 h 1593"/>
                <a:gd name="T24" fmla="*/ 29 w 207"/>
                <a:gd name="T25" fmla="*/ 519 h 1593"/>
                <a:gd name="T26" fmla="*/ 180 w 207"/>
                <a:gd name="T27" fmla="*/ 578 h 1593"/>
                <a:gd name="T28" fmla="*/ 29 w 207"/>
                <a:gd name="T29" fmla="*/ 519 h 1593"/>
                <a:gd name="T30" fmla="*/ 180 w 207"/>
                <a:gd name="T31" fmla="*/ 641 h 1593"/>
                <a:gd name="T32" fmla="*/ 29 w 207"/>
                <a:gd name="T33" fmla="*/ 666 h 1593"/>
                <a:gd name="T34" fmla="*/ 29 w 207"/>
                <a:gd name="T35" fmla="*/ 731 h 1593"/>
                <a:gd name="T36" fmla="*/ 180 w 207"/>
                <a:gd name="T37" fmla="*/ 777 h 1593"/>
                <a:gd name="T38" fmla="*/ 29 w 207"/>
                <a:gd name="T39" fmla="*/ 731 h 1593"/>
                <a:gd name="T40" fmla="*/ 180 w 207"/>
                <a:gd name="T41" fmla="*/ 841 h 1593"/>
                <a:gd name="T42" fmla="*/ 29 w 207"/>
                <a:gd name="T43" fmla="*/ 878 h 1593"/>
                <a:gd name="T44" fmla="*/ 29 w 207"/>
                <a:gd name="T45" fmla="*/ 943 h 1593"/>
                <a:gd name="T46" fmla="*/ 180 w 207"/>
                <a:gd name="T47" fmla="*/ 976 h 1593"/>
                <a:gd name="T48" fmla="*/ 29 w 207"/>
                <a:gd name="T49" fmla="*/ 943 h 1593"/>
                <a:gd name="T50" fmla="*/ 180 w 207"/>
                <a:gd name="T51" fmla="*/ 1041 h 1593"/>
                <a:gd name="T52" fmla="*/ 29 w 207"/>
                <a:gd name="T53" fmla="*/ 1091 h 1593"/>
                <a:gd name="T54" fmla="*/ 29 w 207"/>
                <a:gd name="T55" fmla="*/ 1156 h 1593"/>
                <a:gd name="T56" fmla="*/ 180 w 207"/>
                <a:gd name="T57" fmla="*/ 1175 h 1593"/>
                <a:gd name="T58" fmla="*/ 29 w 207"/>
                <a:gd name="T59" fmla="*/ 1156 h 1593"/>
                <a:gd name="T60" fmla="*/ 180 w 207"/>
                <a:gd name="T61" fmla="*/ 1241 h 1593"/>
                <a:gd name="T62" fmla="*/ 29 w 207"/>
                <a:gd name="T63" fmla="*/ 1303 h 1593"/>
                <a:gd name="T64" fmla="*/ 29 w 207"/>
                <a:gd name="T65" fmla="*/ 1368 h 1593"/>
                <a:gd name="T66" fmla="*/ 180 w 207"/>
                <a:gd name="T67" fmla="*/ 1375 h 1593"/>
                <a:gd name="T68" fmla="*/ 29 w 207"/>
                <a:gd name="T69" fmla="*/ 1368 h 1593"/>
                <a:gd name="T70" fmla="*/ 180 w 207"/>
                <a:gd name="T71" fmla="*/ 1441 h 1593"/>
                <a:gd name="T72" fmla="*/ 29 w 207"/>
                <a:gd name="T73" fmla="*/ 1515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1593">
                  <a:moveTo>
                    <a:pt x="0" y="1593"/>
                  </a:moveTo>
                  <a:cubicBezTo>
                    <a:pt x="207" y="1543"/>
                    <a:pt x="207" y="1543"/>
                    <a:pt x="207" y="1543"/>
                  </a:cubicBezTo>
                  <a:cubicBezTo>
                    <a:pt x="207" y="68"/>
                    <a:pt x="207" y="68"/>
                    <a:pt x="207" y="68"/>
                  </a:cubicBezTo>
                  <a:cubicBezTo>
                    <a:pt x="0" y="0"/>
                    <a:pt x="0" y="0"/>
                    <a:pt x="0" y="0"/>
                  </a:cubicBezTo>
                  <a:lnTo>
                    <a:pt x="0" y="1593"/>
                  </a:lnTo>
                  <a:close/>
                  <a:moveTo>
                    <a:pt x="29" y="94"/>
                  </a:moveTo>
                  <a:cubicBezTo>
                    <a:pt x="180" y="141"/>
                    <a:pt x="180" y="141"/>
                    <a:pt x="180" y="141"/>
                  </a:cubicBezTo>
                  <a:cubicBezTo>
                    <a:pt x="180" y="179"/>
                    <a:pt x="180" y="179"/>
                    <a:pt x="180" y="179"/>
                  </a:cubicBezTo>
                  <a:cubicBezTo>
                    <a:pt x="29" y="135"/>
                    <a:pt x="29" y="135"/>
                    <a:pt x="29" y="135"/>
                  </a:cubicBezTo>
                  <a:lnTo>
                    <a:pt x="29" y="94"/>
                  </a:lnTo>
                  <a:close/>
                  <a:moveTo>
                    <a:pt x="29" y="200"/>
                  </a:moveTo>
                  <a:cubicBezTo>
                    <a:pt x="79" y="214"/>
                    <a:pt x="130" y="228"/>
                    <a:pt x="180" y="241"/>
                  </a:cubicBezTo>
                  <a:cubicBezTo>
                    <a:pt x="180" y="254"/>
                    <a:pt x="180" y="266"/>
                    <a:pt x="180" y="279"/>
                  </a:cubicBezTo>
                  <a:cubicBezTo>
                    <a:pt x="130" y="266"/>
                    <a:pt x="79" y="254"/>
                    <a:pt x="29" y="241"/>
                  </a:cubicBezTo>
                  <a:cubicBezTo>
                    <a:pt x="29" y="228"/>
                    <a:pt x="29" y="214"/>
                    <a:pt x="29" y="200"/>
                  </a:cubicBezTo>
                  <a:close/>
                  <a:moveTo>
                    <a:pt x="29" y="306"/>
                  </a:moveTo>
                  <a:cubicBezTo>
                    <a:pt x="79" y="318"/>
                    <a:pt x="130" y="330"/>
                    <a:pt x="180" y="341"/>
                  </a:cubicBezTo>
                  <a:cubicBezTo>
                    <a:pt x="180" y="354"/>
                    <a:pt x="180" y="366"/>
                    <a:pt x="180" y="378"/>
                  </a:cubicBezTo>
                  <a:cubicBezTo>
                    <a:pt x="130" y="368"/>
                    <a:pt x="79" y="358"/>
                    <a:pt x="29" y="348"/>
                  </a:cubicBezTo>
                  <a:cubicBezTo>
                    <a:pt x="29" y="334"/>
                    <a:pt x="29" y="320"/>
                    <a:pt x="29" y="306"/>
                  </a:cubicBezTo>
                  <a:close/>
                  <a:moveTo>
                    <a:pt x="29" y="413"/>
                  </a:moveTo>
                  <a:cubicBezTo>
                    <a:pt x="79" y="422"/>
                    <a:pt x="130" y="432"/>
                    <a:pt x="180" y="441"/>
                  </a:cubicBezTo>
                  <a:cubicBezTo>
                    <a:pt x="180" y="453"/>
                    <a:pt x="180" y="466"/>
                    <a:pt x="180" y="478"/>
                  </a:cubicBezTo>
                  <a:cubicBezTo>
                    <a:pt x="130" y="470"/>
                    <a:pt x="79" y="462"/>
                    <a:pt x="29" y="454"/>
                  </a:cubicBezTo>
                  <a:cubicBezTo>
                    <a:pt x="29" y="440"/>
                    <a:pt x="29" y="426"/>
                    <a:pt x="29" y="413"/>
                  </a:cubicBezTo>
                  <a:close/>
                  <a:moveTo>
                    <a:pt x="29" y="519"/>
                  </a:moveTo>
                  <a:cubicBezTo>
                    <a:pt x="79" y="526"/>
                    <a:pt x="130" y="534"/>
                    <a:pt x="180" y="541"/>
                  </a:cubicBezTo>
                  <a:cubicBezTo>
                    <a:pt x="180" y="553"/>
                    <a:pt x="180" y="565"/>
                    <a:pt x="180" y="578"/>
                  </a:cubicBezTo>
                  <a:cubicBezTo>
                    <a:pt x="130" y="572"/>
                    <a:pt x="79" y="566"/>
                    <a:pt x="29" y="560"/>
                  </a:cubicBezTo>
                  <a:cubicBezTo>
                    <a:pt x="29" y="546"/>
                    <a:pt x="29" y="532"/>
                    <a:pt x="29" y="519"/>
                  </a:cubicBezTo>
                  <a:close/>
                  <a:moveTo>
                    <a:pt x="29" y="625"/>
                  </a:moveTo>
                  <a:cubicBezTo>
                    <a:pt x="79" y="630"/>
                    <a:pt x="130" y="636"/>
                    <a:pt x="180" y="641"/>
                  </a:cubicBezTo>
                  <a:cubicBezTo>
                    <a:pt x="180" y="653"/>
                    <a:pt x="180" y="665"/>
                    <a:pt x="180" y="677"/>
                  </a:cubicBezTo>
                  <a:cubicBezTo>
                    <a:pt x="130" y="674"/>
                    <a:pt x="79" y="670"/>
                    <a:pt x="29" y="666"/>
                  </a:cubicBezTo>
                  <a:cubicBezTo>
                    <a:pt x="29" y="652"/>
                    <a:pt x="29" y="639"/>
                    <a:pt x="29" y="625"/>
                  </a:cubicBezTo>
                  <a:close/>
                  <a:moveTo>
                    <a:pt x="29" y="731"/>
                  </a:moveTo>
                  <a:cubicBezTo>
                    <a:pt x="79" y="734"/>
                    <a:pt x="130" y="738"/>
                    <a:pt x="180" y="741"/>
                  </a:cubicBezTo>
                  <a:cubicBezTo>
                    <a:pt x="180" y="753"/>
                    <a:pt x="180" y="765"/>
                    <a:pt x="180" y="777"/>
                  </a:cubicBezTo>
                  <a:cubicBezTo>
                    <a:pt x="130" y="775"/>
                    <a:pt x="79" y="774"/>
                    <a:pt x="29" y="772"/>
                  </a:cubicBezTo>
                  <a:cubicBezTo>
                    <a:pt x="29" y="759"/>
                    <a:pt x="29" y="745"/>
                    <a:pt x="29" y="731"/>
                  </a:cubicBezTo>
                  <a:close/>
                  <a:moveTo>
                    <a:pt x="29" y="837"/>
                  </a:moveTo>
                  <a:cubicBezTo>
                    <a:pt x="79" y="838"/>
                    <a:pt x="130" y="840"/>
                    <a:pt x="180" y="841"/>
                  </a:cubicBezTo>
                  <a:cubicBezTo>
                    <a:pt x="180" y="853"/>
                    <a:pt x="180" y="865"/>
                    <a:pt x="180" y="876"/>
                  </a:cubicBezTo>
                  <a:cubicBezTo>
                    <a:pt x="130" y="877"/>
                    <a:pt x="79" y="878"/>
                    <a:pt x="29" y="878"/>
                  </a:cubicBezTo>
                  <a:cubicBezTo>
                    <a:pt x="29" y="865"/>
                    <a:pt x="29" y="851"/>
                    <a:pt x="29" y="837"/>
                  </a:cubicBezTo>
                  <a:close/>
                  <a:moveTo>
                    <a:pt x="29" y="943"/>
                  </a:moveTo>
                  <a:cubicBezTo>
                    <a:pt x="79" y="943"/>
                    <a:pt x="130" y="942"/>
                    <a:pt x="180" y="941"/>
                  </a:cubicBezTo>
                  <a:cubicBezTo>
                    <a:pt x="180" y="953"/>
                    <a:pt x="180" y="964"/>
                    <a:pt x="180" y="976"/>
                  </a:cubicBezTo>
                  <a:cubicBezTo>
                    <a:pt x="130" y="979"/>
                    <a:pt x="79" y="982"/>
                    <a:pt x="29" y="985"/>
                  </a:cubicBezTo>
                  <a:cubicBezTo>
                    <a:pt x="29" y="971"/>
                    <a:pt x="29" y="957"/>
                    <a:pt x="29" y="943"/>
                  </a:cubicBezTo>
                  <a:close/>
                  <a:moveTo>
                    <a:pt x="29" y="1049"/>
                  </a:moveTo>
                  <a:cubicBezTo>
                    <a:pt x="79" y="1047"/>
                    <a:pt x="130" y="1044"/>
                    <a:pt x="180" y="1041"/>
                  </a:cubicBezTo>
                  <a:cubicBezTo>
                    <a:pt x="180" y="1053"/>
                    <a:pt x="180" y="1064"/>
                    <a:pt x="180" y="1076"/>
                  </a:cubicBezTo>
                  <a:cubicBezTo>
                    <a:pt x="130" y="1081"/>
                    <a:pt x="79" y="1086"/>
                    <a:pt x="29" y="1091"/>
                  </a:cubicBezTo>
                  <a:cubicBezTo>
                    <a:pt x="29" y="1077"/>
                    <a:pt x="29" y="1063"/>
                    <a:pt x="29" y="1049"/>
                  </a:cubicBezTo>
                  <a:close/>
                  <a:moveTo>
                    <a:pt x="29" y="1156"/>
                  </a:moveTo>
                  <a:cubicBezTo>
                    <a:pt x="79" y="1151"/>
                    <a:pt x="130" y="1146"/>
                    <a:pt x="180" y="1141"/>
                  </a:cubicBezTo>
                  <a:cubicBezTo>
                    <a:pt x="180" y="1152"/>
                    <a:pt x="180" y="1164"/>
                    <a:pt x="180" y="1175"/>
                  </a:cubicBezTo>
                  <a:cubicBezTo>
                    <a:pt x="130" y="1183"/>
                    <a:pt x="79" y="1190"/>
                    <a:pt x="29" y="1197"/>
                  </a:cubicBezTo>
                  <a:cubicBezTo>
                    <a:pt x="29" y="1183"/>
                    <a:pt x="29" y="1169"/>
                    <a:pt x="29" y="1156"/>
                  </a:cubicBezTo>
                  <a:close/>
                  <a:moveTo>
                    <a:pt x="29" y="1262"/>
                  </a:moveTo>
                  <a:cubicBezTo>
                    <a:pt x="79" y="1255"/>
                    <a:pt x="130" y="1248"/>
                    <a:pt x="180" y="1241"/>
                  </a:cubicBezTo>
                  <a:cubicBezTo>
                    <a:pt x="180" y="1252"/>
                    <a:pt x="180" y="1264"/>
                    <a:pt x="180" y="1275"/>
                  </a:cubicBezTo>
                  <a:cubicBezTo>
                    <a:pt x="130" y="1284"/>
                    <a:pt x="79" y="1294"/>
                    <a:pt x="29" y="1303"/>
                  </a:cubicBezTo>
                  <a:cubicBezTo>
                    <a:pt x="29" y="1289"/>
                    <a:pt x="29" y="1276"/>
                    <a:pt x="29" y="1262"/>
                  </a:cubicBezTo>
                  <a:close/>
                  <a:moveTo>
                    <a:pt x="29" y="1368"/>
                  </a:moveTo>
                  <a:cubicBezTo>
                    <a:pt x="79" y="1359"/>
                    <a:pt x="130" y="1350"/>
                    <a:pt x="180" y="1341"/>
                  </a:cubicBezTo>
                  <a:cubicBezTo>
                    <a:pt x="180" y="1352"/>
                    <a:pt x="180" y="1363"/>
                    <a:pt x="180" y="1375"/>
                  </a:cubicBezTo>
                  <a:cubicBezTo>
                    <a:pt x="130" y="1386"/>
                    <a:pt x="79" y="1398"/>
                    <a:pt x="29" y="1409"/>
                  </a:cubicBezTo>
                  <a:cubicBezTo>
                    <a:pt x="29" y="1395"/>
                    <a:pt x="29" y="1382"/>
                    <a:pt x="29" y="1368"/>
                  </a:cubicBezTo>
                  <a:close/>
                  <a:moveTo>
                    <a:pt x="29" y="1474"/>
                  </a:moveTo>
                  <a:cubicBezTo>
                    <a:pt x="180" y="1441"/>
                    <a:pt x="180" y="1441"/>
                    <a:pt x="180" y="1441"/>
                  </a:cubicBezTo>
                  <a:cubicBezTo>
                    <a:pt x="180" y="1474"/>
                    <a:pt x="180" y="1474"/>
                    <a:pt x="180" y="1474"/>
                  </a:cubicBezTo>
                  <a:cubicBezTo>
                    <a:pt x="29" y="1515"/>
                    <a:pt x="29" y="1515"/>
                    <a:pt x="29" y="1515"/>
                  </a:cubicBezTo>
                  <a:lnTo>
                    <a:pt x="29" y="1474"/>
                  </a:lnTo>
                  <a:close/>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2" name="Freeform 18"/>
            <p:cNvSpPr>
              <a:spLocks noEditPoints="1"/>
            </p:cNvSpPr>
            <p:nvPr/>
          </p:nvSpPr>
          <p:spPr bwMode="auto">
            <a:xfrm>
              <a:off x="6725346" y="3147764"/>
              <a:ext cx="410992" cy="1575568"/>
            </a:xfrm>
            <a:custGeom>
              <a:avLst/>
              <a:gdLst>
                <a:gd name="T0" fmla="*/ 329 w 398"/>
                <a:gd name="T1" fmla="*/ 1511 h 1590"/>
                <a:gd name="T2" fmla="*/ 263 w 398"/>
                <a:gd name="T3" fmla="*/ 1423 h 1590"/>
                <a:gd name="T4" fmla="*/ 263 w 398"/>
                <a:gd name="T5" fmla="*/ 1299 h 1590"/>
                <a:gd name="T6" fmla="*/ 329 w 398"/>
                <a:gd name="T7" fmla="*/ 1222 h 1590"/>
                <a:gd name="T8" fmla="*/ 329 w 398"/>
                <a:gd name="T9" fmla="*/ 1189 h 1590"/>
                <a:gd name="T10" fmla="*/ 329 w 398"/>
                <a:gd name="T11" fmla="*/ 1029 h 1590"/>
                <a:gd name="T12" fmla="*/ 263 w 398"/>
                <a:gd name="T13" fmla="*/ 950 h 1590"/>
                <a:gd name="T14" fmla="*/ 263 w 398"/>
                <a:gd name="T15" fmla="*/ 827 h 1590"/>
                <a:gd name="T16" fmla="*/ 329 w 398"/>
                <a:gd name="T17" fmla="*/ 740 h 1590"/>
                <a:gd name="T18" fmla="*/ 329 w 398"/>
                <a:gd name="T19" fmla="*/ 707 h 1590"/>
                <a:gd name="T20" fmla="*/ 329 w 398"/>
                <a:gd name="T21" fmla="*/ 627 h 1590"/>
                <a:gd name="T22" fmla="*/ 263 w 398"/>
                <a:gd name="T23" fmla="*/ 478 h 1590"/>
                <a:gd name="T24" fmla="*/ 263 w 398"/>
                <a:gd name="T25" fmla="*/ 355 h 1590"/>
                <a:gd name="T26" fmla="*/ 329 w 398"/>
                <a:gd name="T27" fmla="*/ 258 h 1590"/>
                <a:gd name="T28" fmla="*/ 329 w 398"/>
                <a:gd name="T29" fmla="*/ 225 h 1590"/>
                <a:gd name="T30" fmla="*/ 177 w 398"/>
                <a:gd name="T31" fmla="*/ 145 h 1590"/>
                <a:gd name="T32" fmla="*/ 219 w 398"/>
                <a:gd name="T33" fmla="*/ 209 h 1590"/>
                <a:gd name="T34" fmla="*/ 219 w 398"/>
                <a:gd name="T35" fmla="*/ 330 h 1590"/>
                <a:gd name="T36" fmla="*/ 176 w 398"/>
                <a:gd name="T37" fmla="*/ 416 h 1590"/>
                <a:gd name="T38" fmla="*/ 176 w 398"/>
                <a:gd name="T39" fmla="*/ 452 h 1590"/>
                <a:gd name="T40" fmla="*/ 176 w 398"/>
                <a:gd name="T41" fmla="*/ 605 h 1590"/>
                <a:gd name="T42" fmla="*/ 218 w 398"/>
                <a:gd name="T43" fmla="*/ 675 h 1590"/>
                <a:gd name="T44" fmla="*/ 218 w 398"/>
                <a:gd name="T45" fmla="*/ 795 h 1590"/>
                <a:gd name="T46" fmla="*/ 175 w 398"/>
                <a:gd name="T47" fmla="*/ 875 h 1590"/>
                <a:gd name="T48" fmla="*/ 175 w 398"/>
                <a:gd name="T49" fmla="*/ 911 h 1590"/>
                <a:gd name="T50" fmla="*/ 175 w 398"/>
                <a:gd name="T51" fmla="*/ 1064 h 1590"/>
                <a:gd name="T52" fmla="*/ 217 w 398"/>
                <a:gd name="T53" fmla="*/ 1141 h 1590"/>
                <a:gd name="T54" fmla="*/ 217 w 398"/>
                <a:gd name="T55" fmla="*/ 1261 h 1590"/>
                <a:gd name="T56" fmla="*/ 174 w 398"/>
                <a:gd name="T57" fmla="*/ 1335 h 1590"/>
                <a:gd name="T58" fmla="*/ 174 w 398"/>
                <a:gd name="T59" fmla="*/ 1371 h 1590"/>
                <a:gd name="T60" fmla="*/ 139 w 398"/>
                <a:gd name="T61" fmla="*/ 1485 h 1590"/>
                <a:gd name="T62" fmla="*/ 109 w 398"/>
                <a:gd name="T63" fmla="*/ 1405 h 1590"/>
                <a:gd name="T64" fmla="*/ 139 w 398"/>
                <a:gd name="T65" fmla="*/ 1294 h 1590"/>
                <a:gd name="T66" fmla="*/ 139 w 398"/>
                <a:gd name="T67" fmla="*/ 1218 h 1590"/>
                <a:gd name="T68" fmla="*/ 109 w 398"/>
                <a:gd name="T69" fmla="*/ 1180 h 1590"/>
                <a:gd name="T70" fmla="*/ 109 w 398"/>
                <a:gd name="T71" fmla="*/ 1030 h 1590"/>
                <a:gd name="T72" fmla="*/ 109 w 398"/>
                <a:gd name="T73" fmla="*/ 955 h 1590"/>
                <a:gd name="T74" fmla="*/ 109 w 398"/>
                <a:gd name="T75" fmla="*/ 842 h 1590"/>
                <a:gd name="T76" fmla="*/ 139 w 398"/>
                <a:gd name="T77" fmla="*/ 763 h 1590"/>
                <a:gd name="T78" fmla="*/ 139 w 398"/>
                <a:gd name="T79" fmla="*/ 727 h 1590"/>
                <a:gd name="T80" fmla="*/ 139 w 398"/>
                <a:gd name="T81" fmla="*/ 575 h 1590"/>
                <a:gd name="T82" fmla="*/ 109 w 398"/>
                <a:gd name="T83" fmla="*/ 505 h 1590"/>
                <a:gd name="T84" fmla="*/ 109 w 398"/>
                <a:gd name="T85" fmla="*/ 392 h 1590"/>
                <a:gd name="T86" fmla="*/ 139 w 398"/>
                <a:gd name="T87" fmla="*/ 348 h 1590"/>
                <a:gd name="T88" fmla="*/ 139 w 398"/>
                <a:gd name="T89" fmla="*/ 272 h 1590"/>
                <a:gd name="T90" fmla="*/ 81 w 398"/>
                <a:gd name="T91" fmla="*/ 1478 h 1590"/>
                <a:gd name="T92" fmla="*/ 54 w 398"/>
                <a:gd name="T93" fmla="*/ 1400 h 1590"/>
                <a:gd name="T94" fmla="*/ 54 w 398"/>
                <a:gd name="T95" fmla="*/ 1291 h 1590"/>
                <a:gd name="T96" fmla="*/ 80 w 398"/>
                <a:gd name="T97" fmla="*/ 1218 h 1590"/>
                <a:gd name="T98" fmla="*/ 80 w 398"/>
                <a:gd name="T99" fmla="*/ 1180 h 1590"/>
                <a:gd name="T100" fmla="*/ 79 w 398"/>
                <a:gd name="T101" fmla="*/ 1031 h 1590"/>
                <a:gd name="T102" fmla="*/ 53 w 398"/>
                <a:gd name="T103" fmla="*/ 958 h 1590"/>
                <a:gd name="T104" fmla="*/ 52 w 398"/>
                <a:gd name="T105" fmla="*/ 848 h 1590"/>
                <a:gd name="T106" fmla="*/ 79 w 398"/>
                <a:gd name="T107" fmla="*/ 771 h 1590"/>
                <a:gd name="T108" fmla="*/ 79 w 398"/>
                <a:gd name="T109" fmla="*/ 734 h 1590"/>
                <a:gd name="T110" fmla="*/ 78 w 398"/>
                <a:gd name="T111" fmla="*/ 585 h 1590"/>
                <a:gd name="T112" fmla="*/ 51 w 398"/>
                <a:gd name="T113" fmla="*/ 515 h 1590"/>
                <a:gd name="T114" fmla="*/ 51 w 398"/>
                <a:gd name="T115" fmla="*/ 406 h 1590"/>
                <a:gd name="T116" fmla="*/ 78 w 398"/>
                <a:gd name="T117" fmla="*/ 325 h 1590"/>
                <a:gd name="T118" fmla="*/ 77 w 398"/>
                <a:gd name="T119" fmla="*/ 287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1590">
                  <a:moveTo>
                    <a:pt x="0" y="1529"/>
                  </a:moveTo>
                  <a:cubicBezTo>
                    <a:pt x="398" y="1590"/>
                    <a:pt x="398" y="1590"/>
                    <a:pt x="398" y="1590"/>
                  </a:cubicBezTo>
                  <a:cubicBezTo>
                    <a:pt x="398" y="0"/>
                    <a:pt x="398" y="0"/>
                    <a:pt x="398" y="0"/>
                  </a:cubicBezTo>
                  <a:cubicBezTo>
                    <a:pt x="0" y="137"/>
                    <a:pt x="0" y="137"/>
                    <a:pt x="0" y="137"/>
                  </a:cubicBezTo>
                  <a:lnTo>
                    <a:pt x="0" y="1529"/>
                  </a:lnTo>
                  <a:close/>
                  <a:moveTo>
                    <a:pt x="329" y="1511"/>
                  </a:moveTo>
                  <a:cubicBezTo>
                    <a:pt x="263" y="1501"/>
                    <a:pt x="263" y="1501"/>
                    <a:pt x="263" y="1501"/>
                  </a:cubicBezTo>
                  <a:cubicBezTo>
                    <a:pt x="263" y="1457"/>
                    <a:pt x="263" y="1457"/>
                    <a:pt x="263" y="1457"/>
                  </a:cubicBezTo>
                  <a:cubicBezTo>
                    <a:pt x="329" y="1463"/>
                    <a:pt x="329" y="1463"/>
                    <a:pt x="329" y="1463"/>
                  </a:cubicBezTo>
                  <a:lnTo>
                    <a:pt x="329" y="1511"/>
                  </a:lnTo>
                  <a:close/>
                  <a:moveTo>
                    <a:pt x="329" y="1430"/>
                  </a:moveTo>
                  <a:cubicBezTo>
                    <a:pt x="307" y="1428"/>
                    <a:pt x="285" y="1425"/>
                    <a:pt x="263" y="1423"/>
                  </a:cubicBezTo>
                  <a:cubicBezTo>
                    <a:pt x="263" y="1408"/>
                    <a:pt x="263" y="1393"/>
                    <a:pt x="263" y="1378"/>
                  </a:cubicBezTo>
                  <a:cubicBezTo>
                    <a:pt x="285" y="1380"/>
                    <a:pt x="307" y="1381"/>
                    <a:pt x="329" y="1382"/>
                  </a:cubicBezTo>
                  <a:cubicBezTo>
                    <a:pt x="329" y="1398"/>
                    <a:pt x="329" y="1414"/>
                    <a:pt x="329" y="1430"/>
                  </a:cubicBezTo>
                  <a:close/>
                  <a:moveTo>
                    <a:pt x="329" y="1350"/>
                  </a:moveTo>
                  <a:cubicBezTo>
                    <a:pt x="307" y="1348"/>
                    <a:pt x="285" y="1346"/>
                    <a:pt x="263" y="1344"/>
                  </a:cubicBezTo>
                  <a:cubicBezTo>
                    <a:pt x="263" y="1329"/>
                    <a:pt x="263" y="1314"/>
                    <a:pt x="263" y="1299"/>
                  </a:cubicBezTo>
                  <a:cubicBezTo>
                    <a:pt x="285" y="1300"/>
                    <a:pt x="307" y="1301"/>
                    <a:pt x="329" y="1302"/>
                  </a:cubicBezTo>
                  <a:cubicBezTo>
                    <a:pt x="329" y="1318"/>
                    <a:pt x="329" y="1334"/>
                    <a:pt x="329" y="1350"/>
                  </a:cubicBezTo>
                  <a:close/>
                  <a:moveTo>
                    <a:pt x="329" y="1270"/>
                  </a:moveTo>
                  <a:cubicBezTo>
                    <a:pt x="307" y="1268"/>
                    <a:pt x="285" y="1267"/>
                    <a:pt x="263" y="1265"/>
                  </a:cubicBezTo>
                  <a:cubicBezTo>
                    <a:pt x="263" y="1250"/>
                    <a:pt x="263" y="1236"/>
                    <a:pt x="263" y="1221"/>
                  </a:cubicBezTo>
                  <a:cubicBezTo>
                    <a:pt x="285" y="1221"/>
                    <a:pt x="307" y="1221"/>
                    <a:pt x="329" y="1222"/>
                  </a:cubicBezTo>
                  <a:cubicBezTo>
                    <a:pt x="329" y="1238"/>
                    <a:pt x="329" y="1254"/>
                    <a:pt x="329" y="1270"/>
                  </a:cubicBezTo>
                  <a:close/>
                  <a:moveTo>
                    <a:pt x="329" y="1189"/>
                  </a:moveTo>
                  <a:cubicBezTo>
                    <a:pt x="307" y="1188"/>
                    <a:pt x="285" y="1187"/>
                    <a:pt x="263" y="1186"/>
                  </a:cubicBezTo>
                  <a:cubicBezTo>
                    <a:pt x="263" y="1172"/>
                    <a:pt x="263" y="1157"/>
                    <a:pt x="263" y="1142"/>
                  </a:cubicBezTo>
                  <a:cubicBezTo>
                    <a:pt x="285" y="1142"/>
                    <a:pt x="307" y="1142"/>
                    <a:pt x="329" y="1141"/>
                  </a:cubicBezTo>
                  <a:cubicBezTo>
                    <a:pt x="329" y="1157"/>
                    <a:pt x="329" y="1173"/>
                    <a:pt x="329" y="1189"/>
                  </a:cubicBezTo>
                  <a:close/>
                  <a:moveTo>
                    <a:pt x="329" y="1109"/>
                  </a:moveTo>
                  <a:cubicBezTo>
                    <a:pt x="307" y="1108"/>
                    <a:pt x="285" y="1108"/>
                    <a:pt x="263" y="1108"/>
                  </a:cubicBezTo>
                  <a:cubicBezTo>
                    <a:pt x="263" y="1093"/>
                    <a:pt x="263" y="1078"/>
                    <a:pt x="263" y="1063"/>
                  </a:cubicBezTo>
                  <a:cubicBezTo>
                    <a:pt x="285" y="1063"/>
                    <a:pt x="307" y="1062"/>
                    <a:pt x="329" y="1061"/>
                  </a:cubicBezTo>
                  <a:cubicBezTo>
                    <a:pt x="329" y="1077"/>
                    <a:pt x="329" y="1093"/>
                    <a:pt x="329" y="1109"/>
                  </a:cubicBezTo>
                  <a:close/>
                  <a:moveTo>
                    <a:pt x="329" y="1029"/>
                  </a:moveTo>
                  <a:cubicBezTo>
                    <a:pt x="307" y="1029"/>
                    <a:pt x="285" y="1029"/>
                    <a:pt x="263" y="1029"/>
                  </a:cubicBezTo>
                  <a:cubicBezTo>
                    <a:pt x="263" y="1014"/>
                    <a:pt x="263" y="999"/>
                    <a:pt x="263" y="984"/>
                  </a:cubicBezTo>
                  <a:cubicBezTo>
                    <a:pt x="285" y="983"/>
                    <a:pt x="307" y="982"/>
                    <a:pt x="329" y="981"/>
                  </a:cubicBezTo>
                  <a:cubicBezTo>
                    <a:pt x="329" y="997"/>
                    <a:pt x="329" y="1013"/>
                    <a:pt x="329" y="1029"/>
                  </a:cubicBezTo>
                  <a:close/>
                  <a:moveTo>
                    <a:pt x="329" y="948"/>
                  </a:moveTo>
                  <a:cubicBezTo>
                    <a:pt x="307" y="949"/>
                    <a:pt x="285" y="950"/>
                    <a:pt x="263" y="950"/>
                  </a:cubicBezTo>
                  <a:cubicBezTo>
                    <a:pt x="263" y="935"/>
                    <a:pt x="263" y="921"/>
                    <a:pt x="263" y="906"/>
                  </a:cubicBezTo>
                  <a:cubicBezTo>
                    <a:pt x="285" y="904"/>
                    <a:pt x="307" y="902"/>
                    <a:pt x="329" y="900"/>
                  </a:cubicBezTo>
                  <a:cubicBezTo>
                    <a:pt x="329" y="916"/>
                    <a:pt x="329" y="932"/>
                    <a:pt x="329" y="948"/>
                  </a:cubicBezTo>
                  <a:close/>
                  <a:moveTo>
                    <a:pt x="329" y="868"/>
                  </a:moveTo>
                  <a:cubicBezTo>
                    <a:pt x="307" y="869"/>
                    <a:pt x="285" y="870"/>
                    <a:pt x="263" y="872"/>
                  </a:cubicBezTo>
                  <a:cubicBezTo>
                    <a:pt x="263" y="857"/>
                    <a:pt x="263" y="842"/>
                    <a:pt x="263" y="827"/>
                  </a:cubicBezTo>
                  <a:cubicBezTo>
                    <a:pt x="285" y="825"/>
                    <a:pt x="307" y="822"/>
                    <a:pt x="329" y="820"/>
                  </a:cubicBezTo>
                  <a:cubicBezTo>
                    <a:pt x="329" y="836"/>
                    <a:pt x="329" y="852"/>
                    <a:pt x="329" y="868"/>
                  </a:cubicBezTo>
                  <a:close/>
                  <a:moveTo>
                    <a:pt x="329" y="788"/>
                  </a:moveTo>
                  <a:cubicBezTo>
                    <a:pt x="307" y="789"/>
                    <a:pt x="285" y="791"/>
                    <a:pt x="263" y="793"/>
                  </a:cubicBezTo>
                  <a:cubicBezTo>
                    <a:pt x="263" y="778"/>
                    <a:pt x="263" y="763"/>
                    <a:pt x="263" y="748"/>
                  </a:cubicBezTo>
                  <a:cubicBezTo>
                    <a:pt x="285" y="745"/>
                    <a:pt x="307" y="743"/>
                    <a:pt x="329" y="740"/>
                  </a:cubicBezTo>
                  <a:cubicBezTo>
                    <a:pt x="329" y="756"/>
                    <a:pt x="329" y="772"/>
                    <a:pt x="329" y="788"/>
                  </a:cubicBezTo>
                  <a:close/>
                  <a:moveTo>
                    <a:pt x="329" y="707"/>
                  </a:moveTo>
                  <a:cubicBezTo>
                    <a:pt x="307" y="710"/>
                    <a:pt x="285" y="712"/>
                    <a:pt x="263" y="714"/>
                  </a:cubicBezTo>
                  <a:cubicBezTo>
                    <a:pt x="263" y="699"/>
                    <a:pt x="263" y="684"/>
                    <a:pt x="263" y="670"/>
                  </a:cubicBezTo>
                  <a:cubicBezTo>
                    <a:pt x="285" y="666"/>
                    <a:pt x="307" y="663"/>
                    <a:pt x="329" y="660"/>
                  </a:cubicBezTo>
                  <a:cubicBezTo>
                    <a:pt x="329" y="675"/>
                    <a:pt x="329" y="691"/>
                    <a:pt x="329" y="707"/>
                  </a:cubicBezTo>
                  <a:close/>
                  <a:moveTo>
                    <a:pt x="263" y="557"/>
                  </a:moveTo>
                  <a:cubicBezTo>
                    <a:pt x="263" y="542"/>
                    <a:pt x="263" y="527"/>
                    <a:pt x="263" y="512"/>
                  </a:cubicBezTo>
                  <a:cubicBezTo>
                    <a:pt x="285" y="508"/>
                    <a:pt x="307" y="503"/>
                    <a:pt x="329" y="499"/>
                  </a:cubicBezTo>
                  <a:cubicBezTo>
                    <a:pt x="329" y="515"/>
                    <a:pt x="329" y="531"/>
                    <a:pt x="329" y="547"/>
                  </a:cubicBezTo>
                  <a:cubicBezTo>
                    <a:pt x="307" y="550"/>
                    <a:pt x="285" y="553"/>
                    <a:pt x="263" y="557"/>
                  </a:cubicBezTo>
                  <a:close/>
                  <a:moveTo>
                    <a:pt x="329" y="627"/>
                  </a:moveTo>
                  <a:cubicBezTo>
                    <a:pt x="307" y="630"/>
                    <a:pt x="285" y="633"/>
                    <a:pt x="263" y="635"/>
                  </a:cubicBezTo>
                  <a:cubicBezTo>
                    <a:pt x="263" y="620"/>
                    <a:pt x="263" y="606"/>
                    <a:pt x="263" y="591"/>
                  </a:cubicBezTo>
                  <a:cubicBezTo>
                    <a:pt x="285" y="587"/>
                    <a:pt x="307" y="583"/>
                    <a:pt x="329" y="579"/>
                  </a:cubicBezTo>
                  <a:cubicBezTo>
                    <a:pt x="329" y="595"/>
                    <a:pt x="329" y="611"/>
                    <a:pt x="329" y="627"/>
                  </a:cubicBezTo>
                  <a:close/>
                  <a:moveTo>
                    <a:pt x="329" y="466"/>
                  </a:moveTo>
                  <a:cubicBezTo>
                    <a:pt x="307" y="470"/>
                    <a:pt x="285" y="474"/>
                    <a:pt x="263" y="478"/>
                  </a:cubicBezTo>
                  <a:cubicBezTo>
                    <a:pt x="263" y="463"/>
                    <a:pt x="263" y="448"/>
                    <a:pt x="263" y="433"/>
                  </a:cubicBezTo>
                  <a:cubicBezTo>
                    <a:pt x="285" y="428"/>
                    <a:pt x="307" y="423"/>
                    <a:pt x="329" y="419"/>
                  </a:cubicBezTo>
                  <a:cubicBezTo>
                    <a:pt x="329" y="434"/>
                    <a:pt x="329" y="450"/>
                    <a:pt x="329" y="466"/>
                  </a:cubicBezTo>
                  <a:close/>
                  <a:moveTo>
                    <a:pt x="329" y="386"/>
                  </a:moveTo>
                  <a:cubicBezTo>
                    <a:pt x="307" y="390"/>
                    <a:pt x="285" y="395"/>
                    <a:pt x="263" y="399"/>
                  </a:cubicBezTo>
                  <a:cubicBezTo>
                    <a:pt x="263" y="384"/>
                    <a:pt x="263" y="369"/>
                    <a:pt x="263" y="355"/>
                  </a:cubicBezTo>
                  <a:cubicBezTo>
                    <a:pt x="285" y="349"/>
                    <a:pt x="307" y="344"/>
                    <a:pt x="329" y="338"/>
                  </a:cubicBezTo>
                  <a:cubicBezTo>
                    <a:pt x="329" y="354"/>
                    <a:pt x="329" y="370"/>
                    <a:pt x="329" y="386"/>
                  </a:cubicBezTo>
                  <a:close/>
                  <a:moveTo>
                    <a:pt x="329" y="306"/>
                  </a:moveTo>
                  <a:cubicBezTo>
                    <a:pt x="307" y="311"/>
                    <a:pt x="285" y="315"/>
                    <a:pt x="263" y="320"/>
                  </a:cubicBezTo>
                  <a:cubicBezTo>
                    <a:pt x="263" y="306"/>
                    <a:pt x="263" y="291"/>
                    <a:pt x="263" y="276"/>
                  </a:cubicBezTo>
                  <a:cubicBezTo>
                    <a:pt x="285" y="270"/>
                    <a:pt x="307" y="264"/>
                    <a:pt x="329" y="258"/>
                  </a:cubicBezTo>
                  <a:cubicBezTo>
                    <a:pt x="329" y="274"/>
                    <a:pt x="329" y="290"/>
                    <a:pt x="329" y="306"/>
                  </a:cubicBezTo>
                  <a:close/>
                  <a:moveTo>
                    <a:pt x="329" y="225"/>
                  </a:moveTo>
                  <a:cubicBezTo>
                    <a:pt x="307" y="231"/>
                    <a:pt x="285" y="236"/>
                    <a:pt x="263" y="242"/>
                  </a:cubicBezTo>
                  <a:cubicBezTo>
                    <a:pt x="263" y="227"/>
                    <a:pt x="263" y="212"/>
                    <a:pt x="263" y="197"/>
                  </a:cubicBezTo>
                  <a:cubicBezTo>
                    <a:pt x="285" y="191"/>
                    <a:pt x="307" y="184"/>
                    <a:pt x="329" y="178"/>
                  </a:cubicBezTo>
                  <a:cubicBezTo>
                    <a:pt x="329" y="193"/>
                    <a:pt x="329" y="209"/>
                    <a:pt x="329" y="225"/>
                  </a:cubicBezTo>
                  <a:close/>
                  <a:moveTo>
                    <a:pt x="263" y="118"/>
                  </a:moveTo>
                  <a:cubicBezTo>
                    <a:pt x="329" y="97"/>
                    <a:pt x="329" y="97"/>
                    <a:pt x="329" y="97"/>
                  </a:cubicBezTo>
                  <a:cubicBezTo>
                    <a:pt x="329" y="145"/>
                    <a:pt x="329" y="145"/>
                    <a:pt x="329" y="145"/>
                  </a:cubicBezTo>
                  <a:cubicBezTo>
                    <a:pt x="263" y="163"/>
                    <a:pt x="263" y="163"/>
                    <a:pt x="263" y="163"/>
                  </a:cubicBezTo>
                  <a:lnTo>
                    <a:pt x="263" y="118"/>
                  </a:lnTo>
                  <a:close/>
                  <a:moveTo>
                    <a:pt x="177" y="145"/>
                  </a:moveTo>
                  <a:cubicBezTo>
                    <a:pt x="219" y="131"/>
                    <a:pt x="219" y="131"/>
                    <a:pt x="219" y="131"/>
                  </a:cubicBezTo>
                  <a:cubicBezTo>
                    <a:pt x="219" y="174"/>
                    <a:pt x="219" y="174"/>
                    <a:pt x="219" y="174"/>
                  </a:cubicBezTo>
                  <a:cubicBezTo>
                    <a:pt x="177" y="186"/>
                    <a:pt x="177" y="186"/>
                    <a:pt x="177" y="186"/>
                  </a:cubicBezTo>
                  <a:lnTo>
                    <a:pt x="177" y="145"/>
                  </a:lnTo>
                  <a:close/>
                  <a:moveTo>
                    <a:pt x="176" y="222"/>
                  </a:moveTo>
                  <a:cubicBezTo>
                    <a:pt x="191" y="217"/>
                    <a:pt x="205" y="213"/>
                    <a:pt x="219" y="209"/>
                  </a:cubicBezTo>
                  <a:cubicBezTo>
                    <a:pt x="219" y="223"/>
                    <a:pt x="219" y="238"/>
                    <a:pt x="219" y="252"/>
                  </a:cubicBezTo>
                  <a:cubicBezTo>
                    <a:pt x="205" y="255"/>
                    <a:pt x="191" y="259"/>
                    <a:pt x="176" y="262"/>
                  </a:cubicBezTo>
                  <a:cubicBezTo>
                    <a:pt x="176" y="249"/>
                    <a:pt x="176" y="235"/>
                    <a:pt x="176" y="222"/>
                  </a:cubicBezTo>
                  <a:close/>
                  <a:moveTo>
                    <a:pt x="176" y="298"/>
                  </a:moveTo>
                  <a:cubicBezTo>
                    <a:pt x="190" y="294"/>
                    <a:pt x="205" y="291"/>
                    <a:pt x="219" y="287"/>
                  </a:cubicBezTo>
                  <a:cubicBezTo>
                    <a:pt x="219" y="301"/>
                    <a:pt x="219" y="315"/>
                    <a:pt x="219" y="330"/>
                  </a:cubicBezTo>
                  <a:cubicBezTo>
                    <a:pt x="205" y="333"/>
                    <a:pt x="190" y="336"/>
                    <a:pt x="176" y="339"/>
                  </a:cubicBezTo>
                  <a:cubicBezTo>
                    <a:pt x="176" y="325"/>
                    <a:pt x="176" y="312"/>
                    <a:pt x="176" y="298"/>
                  </a:cubicBezTo>
                  <a:close/>
                  <a:moveTo>
                    <a:pt x="176" y="375"/>
                  </a:moveTo>
                  <a:cubicBezTo>
                    <a:pt x="190" y="371"/>
                    <a:pt x="204" y="368"/>
                    <a:pt x="219" y="364"/>
                  </a:cubicBezTo>
                  <a:cubicBezTo>
                    <a:pt x="219" y="379"/>
                    <a:pt x="219" y="393"/>
                    <a:pt x="219" y="407"/>
                  </a:cubicBezTo>
                  <a:cubicBezTo>
                    <a:pt x="204" y="410"/>
                    <a:pt x="190" y="413"/>
                    <a:pt x="176" y="416"/>
                  </a:cubicBezTo>
                  <a:cubicBezTo>
                    <a:pt x="176" y="402"/>
                    <a:pt x="176" y="388"/>
                    <a:pt x="176" y="375"/>
                  </a:cubicBezTo>
                  <a:close/>
                  <a:moveTo>
                    <a:pt x="176" y="452"/>
                  </a:moveTo>
                  <a:cubicBezTo>
                    <a:pt x="190" y="448"/>
                    <a:pt x="204" y="445"/>
                    <a:pt x="218" y="442"/>
                  </a:cubicBezTo>
                  <a:cubicBezTo>
                    <a:pt x="218" y="456"/>
                    <a:pt x="218" y="471"/>
                    <a:pt x="218" y="485"/>
                  </a:cubicBezTo>
                  <a:cubicBezTo>
                    <a:pt x="204" y="487"/>
                    <a:pt x="190" y="490"/>
                    <a:pt x="176" y="492"/>
                  </a:cubicBezTo>
                  <a:cubicBezTo>
                    <a:pt x="176" y="479"/>
                    <a:pt x="176" y="465"/>
                    <a:pt x="176" y="452"/>
                  </a:cubicBezTo>
                  <a:close/>
                  <a:moveTo>
                    <a:pt x="176" y="528"/>
                  </a:moveTo>
                  <a:cubicBezTo>
                    <a:pt x="190" y="525"/>
                    <a:pt x="204" y="522"/>
                    <a:pt x="218" y="520"/>
                  </a:cubicBezTo>
                  <a:cubicBezTo>
                    <a:pt x="218" y="534"/>
                    <a:pt x="218" y="548"/>
                    <a:pt x="218" y="562"/>
                  </a:cubicBezTo>
                  <a:cubicBezTo>
                    <a:pt x="204" y="565"/>
                    <a:pt x="190" y="567"/>
                    <a:pt x="176" y="569"/>
                  </a:cubicBezTo>
                  <a:cubicBezTo>
                    <a:pt x="176" y="555"/>
                    <a:pt x="176" y="542"/>
                    <a:pt x="176" y="528"/>
                  </a:cubicBezTo>
                  <a:close/>
                  <a:moveTo>
                    <a:pt x="176" y="605"/>
                  </a:moveTo>
                  <a:cubicBezTo>
                    <a:pt x="190" y="602"/>
                    <a:pt x="204" y="600"/>
                    <a:pt x="218" y="597"/>
                  </a:cubicBezTo>
                  <a:cubicBezTo>
                    <a:pt x="218" y="612"/>
                    <a:pt x="218" y="626"/>
                    <a:pt x="218" y="640"/>
                  </a:cubicBezTo>
                  <a:cubicBezTo>
                    <a:pt x="204" y="642"/>
                    <a:pt x="190" y="644"/>
                    <a:pt x="176" y="645"/>
                  </a:cubicBezTo>
                  <a:cubicBezTo>
                    <a:pt x="176" y="632"/>
                    <a:pt x="176" y="618"/>
                    <a:pt x="176" y="605"/>
                  </a:cubicBezTo>
                  <a:close/>
                  <a:moveTo>
                    <a:pt x="176" y="681"/>
                  </a:moveTo>
                  <a:cubicBezTo>
                    <a:pt x="190" y="679"/>
                    <a:pt x="204" y="677"/>
                    <a:pt x="218" y="675"/>
                  </a:cubicBezTo>
                  <a:cubicBezTo>
                    <a:pt x="218" y="689"/>
                    <a:pt x="218" y="703"/>
                    <a:pt x="218" y="718"/>
                  </a:cubicBezTo>
                  <a:cubicBezTo>
                    <a:pt x="204" y="719"/>
                    <a:pt x="190" y="721"/>
                    <a:pt x="176" y="722"/>
                  </a:cubicBezTo>
                  <a:cubicBezTo>
                    <a:pt x="176" y="709"/>
                    <a:pt x="176" y="695"/>
                    <a:pt x="176" y="681"/>
                  </a:cubicBezTo>
                  <a:close/>
                  <a:moveTo>
                    <a:pt x="175" y="758"/>
                  </a:moveTo>
                  <a:cubicBezTo>
                    <a:pt x="190" y="756"/>
                    <a:pt x="204" y="754"/>
                    <a:pt x="218" y="753"/>
                  </a:cubicBezTo>
                  <a:cubicBezTo>
                    <a:pt x="218" y="767"/>
                    <a:pt x="218" y="781"/>
                    <a:pt x="218" y="795"/>
                  </a:cubicBezTo>
                  <a:cubicBezTo>
                    <a:pt x="204" y="796"/>
                    <a:pt x="190" y="798"/>
                    <a:pt x="175" y="799"/>
                  </a:cubicBezTo>
                  <a:cubicBezTo>
                    <a:pt x="175" y="785"/>
                    <a:pt x="175" y="772"/>
                    <a:pt x="175" y="758"/>
                  </a:cubicBezTo>
                  <a:close/>
                  <a:moveTo>
                    <a:pt x="175" y="835"/>
                  </a:moveTo>
                  <a:cubicBezTo>
                    <a:pt x="189" y="833"/>
                    <a:pt x="204" y="832"/>
                    <a:pt x="218" y="830"/>
                  </a:cubicBezTo>
                  <a:cubicBezTo>
                    <a:pt x="218" y="844"/>
                    <a:pt x="218" y="859"/>
                    <a:pt x="218" y="873"/>
                  </a:cubicBezTo>
                  <a:cubicBezTo>
                    <a:pt x="204" y="874"/>
                    <a:pt x="189" y="875"/>
                    <a:pt x="175" y="875"/>
                  </a:cubicBezTo>
                  <a:cubicBezTo>
                    <a:pt x="175" y="862"/>
                    <a:pt x="175" y="848"/>
                    <a:pt x="175" y="835"/>
                  </a:cubicBezTo>
                  <a:close/>
                  <a:moveTo>
                    <a:pt x="175" y="911"/>
                  </a:moveTo>
                  <a:cubicBezTo>
                    <a:pt x="189" y="910"/>
                    <a:pt x="203" y="909"/>
                    <a:pt x="218" y="908"/>
                  </a:cubicBezTo>
                  <a:cubicBezTo>
                    <a:pt x="218" y="922"/>
                    <a:pt x="218" y="936"/>
                    <a:pt x="218" y="951"/>
                  </a:cubicBezTo>
                  <a:cubicBezTo>
                    <a:pt x="203" y="951"/>
                    <a:pt x="189" y="951"/>
                    <a:pt x="175" y="952"/>
                  </a:cubicBezTo>
                  <a:cubicBezTo>
                    <a:pt x="175" y="938"/>
                    <a:pt x="175" y="925"/>
                    <a:pt x="175" y="911"/>
                  </a:cubicBezTo>
                  <a:close/>
                  <a:moveTo>
                    <a:pt x="175" y="988"/>
                  </a:moveTo>
                  <a:cubicBezTo>
                    <a:pt x="189" y="987"/>
                    <a:pt x="203" y="986"/>
                    <a:pt x="217" y="985"/>
                  </a:cubicBezTo>
                  <a:cubicBezTo>
                    <a:pt x="217" y="1000"/>
                    <a:pt x="217" y="1014"/>
                    <a:pt x="217" y="1028"/>
                  </a:cubicBezTo>
                  <a:cubicBezTo>
                    <a:pt x="203" y="1028"/>
                    <a:pt x="189" y="1028"/>
                    <a:pt x="175" y="1029"/>
                  </a:cubicBezTo>
                  <a:cubicBezTo>
                    <a:pt x="175" y="1015"/>
                    <a:pt x="175" y="1001"/>
                    <a:pt x="175" y="988"/>
                  </a:cubicBezTo>
                  <a:close/>
                  <a:moveTo>
                    <a:pt x="175" y="1064"/>
                  </a:moveTo>
                  <a:cubicBezTo>
                    <a:pt x="189" y="1064"/>
                    <a:pt x="203" y="1064"/>
                    <a:pt x="217" y="1063"/>
                  </a:cubicBezTo>
                  <a:cubicBezTo>
                    <a:pt x="217" y="1077"/>
                    <a:pt x="217" y="1092"/>
                    <a:pt x="217" y="1106"/>
                  </a:cubicBezTo>
                  <a:cubicBezTo>
                    <a:pt x="203" y="1106"/>
                    <a:pt x="189" y="1105"/>
                    <a:pt x="175" y="1105"/>
                  </a:cubicBezTo>
                  <a:cubicBezTo>
                    <a:pt x="175" y="1092"/>
                    <a:pt x="175" y="1078"/>
                    <a:pt x="175" y="1064"/>
                  </a:cubicBezTo>
                  <a:close/>
                  <a:moveTo>
                    <a:pt x="175" y="1141"/>
                  </a:moveTo>
                  <a:cubicBezTo>
                    <a:pt x="189" y="1141"/>
                    <a:pt x="203" y="1141"/>
                    <a:pt x="217" y="1141"/>
                  </a:cubicBezTo>
                  <a:cubicBezTo>
                    <a:pt x="217" y="1155"/>
                    <a:pt x="217" y="1169"/>
                    <a:pt x="217" y="1184"/>
                  </a:cubicBezTo>
                  <a:cubicBezTo>
                    <a:pt x="203" y="1183"/>
                    <a:pt x="189" y="1182"/>
                    <a:pt x="175" y="1182"/>
                  </a:cubicBezTo>
                  <a:cubicBezTo>
                    <a:pt x="175" y="1168"/>
                    <a:pt x="175" y="1155"/>
                    <a:pt x="175" y="1141"/>
                  </a:cubicBezTo>
                  <a:close/>
                  <a:moveTo>
                    <a:pt x="175" y="1218"/>
                  </a:moveTo>
                  <a:cubicBezTo>
                    <a:pt x="189" y="1218"/>
                    <a:pt x="203" y="1218"/>
                    <a:pt x="217" y="1218"/>
                  </a:cubicBezTo>
                  <a:cubicBezTo>
                    <a:pt x="217" y="1233"/>
                    <a:pt x="217" y="1247"/>
                    <a:pt x="217" y="1261"/>
                  </a:cubicBezTo>
                  <a:cubicBezTo>
                    <a:pt x="203" y="1260"/>
                    <a:pt x="189" y="1259"/>
                    <a:pt x="175" y="1258"/>
                  </a:cubicBezTo>
                  <a:cubicBezTo>
                    <a:pt x="175" y="1245"/>
                    <a:pt x="175" y="1231"/>
                    <a:pt x="175" y="1218"/>
                  </a:cubicBezTo>
                  <a:close/>
                  <a:moveTo>
                    <a:pt x="174" y="1294"/>
                  </a:moveTo>
                  <a:cubicBezTo>
                    <a:pt x="189" y="1295"/>
                    <a:pt x="203" y="1295"/>
                    <a:pt x="217" y="1296"/>
                  </a:cubicBezTo>
                  <a:cubicBezTo>
                    <a:pt x="217" y="1310"/>
                    <a:pt x="217" y="1325"/>
                    <a:pt x="217" y="1339"/>
                  </a:cubicBezTo>
                  <a:cubicBezTo>
                    <a:pt x="203" y="1338"/>
                    <a:pt x="189" y="1336"/>
                    <a:pt x="174" y="1335"/>
                  </a:cubicBezTo>
                  <a:cubicBezTo>
                    <a:pt x="174" y="1321"/>
                    <a:pt x="174" y="1308"/>
                    <a:pt x="174" y="1294"/>
                  </a:cubicBezTo>
                  <a:close/>
                  <a:moveTo>
                    <a:pt x="174" y="1371"/>
                  </a:moveTo>
                  <a:cubicBezTo>
                    <a:pt x="188" y="1372"/>
                    <a:pt x="203" y="1373"/>
                    <a:pt x="217" y="1374"/>
                  </a:cubicBezTo>
                  <a:cubicBezTo>
                    <a:pt x="217" y="1388"/>
                    <a:pt x="217" y="1402"/>
                    <a:pt x="217" y="1416"/>
                  </a:cubicBezTo>
                  <a:cubicBezTo>
                    <a:pt x="203" y="1415"/>
                    <a:pt x="188" y="1413"/>
                    <a:pt x="174" y="1412"/>
                  </a:cubicBezTo>
                  <a:cubicBezTo>
                    <a:pt x="174" y="1398"/>
                    <a:pt x="174" y="1385"/>
                    <a:pt x="174" y="1371"/>
                  </a:cubicBezTo>
                  <a:close/>
                  <a:moveTo>
                    <a:pt x="174" y="1448"/>
                  </a:moveTo>
                  <a:cubicBezTo>
                    <a:pt x="217" y="1451"/>
                    <a:pt x="217" y="1451"/>
                    <a:pt x="217" y="1451"/>
                  </a:cubicBezTo>
                  <a:cubicBezTo>
                    <a:pt x="217" y="1494"/>
                    <a:pt x="217" y="1494"/>
                    <a:pt x="217" y="1494"/>
                  </a:cubicBezTo>
                  <a:cubicBezTo>
                    <a:pt x="174" y="1488"/>
                    <a:pt x="174" y="1488"/>
                    <a:pt x="174" y="1488"/>
                  </a:cubicBezTo>
                  <a:lnTo>
                    <a:pt x="174" y="1448"/>
                  </a:lnTo>
                  <a:close/>
                  <a:moveTo>
                    <a:pt x="139" y="1485"/>
                  </a:moveTo>
                  <a:cubicBezTo>
                    <a:pt x="109" y="1480"/>
                    <a:pt x="109" y="1480"/>
                    <a:pt x="109" y="1480"/>
                  </a:cubicBezTo>
                  <a:cubicBezTo>
                    <a:pt x="109" y="1443"/>
                    <a:pt x="109" y="1443"/>
                    <a:pt x="109" y="1443"/>
                  </a:cubicBezTo>
                  <a:cubicBezTo>
                    <a:pt x="139" y="1445"/>
                    <a:pt x="139" y="1445"/>
                    <a:pt x="139" y="1445"/>
                  </a:cubicBezTo>
                  <a:lnTo>
                    <a:pt x="139" y="1485"/>
                  </a:lnTo>
                  <a:close/>
                  <a:moveTo>
                    <a:pt x="139" y="1409"/>
                  </a:moveTo>
                  <a:cubicBezTo>
                    <a:pt x="129" y="1408"/>
                    <a:pt x="119" y="1406"/>
                    <a:pt x="109" y="1405"/>
                  </a:cubicBezTo>
                  <a:cubicBezTo>
                    <a:pt x="109" y="1393"/>
                    <a:pt x="109" y="1380"/>
                    <a:pt x="109" y="1367"/>
                  </a:cubicBezTo>
                  <a:cubicBezTo>
                    <a:pt x="119" y="1368"/>
                    <a:pt x="129" y="1369"/>
                    <a:pt x="139" y="1369"/>
                  </a:cubicBezTo>
                  <a:cubicBezTo>
                    <a:pt x="139" y="1383"/>
                    <a:pt x="139" y="1396"/>
                    <a:pt x="139" y="1409"/>
                  </a:cubicBezTo>
                  <a:close/>
                  <a:moveTo>
                    <a:pt x="109" y="1330"/>
                  </a:moveTo>
                  <a:cubicBezTo>
                    <a:pt x="109" y="1318"/>
                    <a:pt x="109" y="1305"/>
                    <a:pt x="109" y="1292"/>
                  </a:cubicBezTo>
                  <a:cubicBezTo>
                    <a:pt x="119" y="1293"/>
                    <a:pt x="129" y="1293"/>
                    <a:pt x="139" y="1294"/>
                  </a:cubicBezTo>
                  <a:cubicBezTo>
                    <a:pt x="139" y="1307"/>
                    <a:pt x="139" y="1320"/>
                    <a:pt x="139" y="1333"/>
                  </a:cubicBezTo>
                  <a:cubicBezTo>
                    <a:pt x="129" y="1332"/>
                    <a:pt x="119" y="1331"/>
                    <a:pt x="109" y="1330"/>
                  </a:cubicBezTo>
                  <a:close/>
                  <a:moveTo>
                    <a:pt x="139" y="1257"/>
                  </a:moveTo>
                  <a:cubicBezTo>
                    <a:pt x="129" y="1257"/>
                    <a:pt x="119" y="1256"/>
                    <a:pt x="109" y="1255"/>
                  </a:cubicBezTo>
                  <a:cubicBezTo>
                    <a:pt x="109" y="1243"/>
                    <a:pt x="109" y="1230"/>
                    <a:pt x="109" y="1217"/>
                  </a:cubicBezTo>
                  <a:cubicBezTo>
                    <a:pt x="119" y="1217"/>
                    <a:pt x="129" y="1218"/>
                    <a:pt x="139" y="1218"/>
                  </a:cubicBezTo>
                  <a:cubicBezTo>
                    <a:pt x="139" y="1231"/>
                    <a:pt x="139" y="1244"/>
                    <a:pt x="139" y="1257"/>
                  </a:cubicBezTo>
                  <a:close/>
                  <a:moveTo>
                    <a:pt x="109" y="1180"/>
                  </a:moveTo>
                  <a:cubicBezTo>
                    <a:pt x="109" y="1167"/>
                    <a:pt x="109" y="1155"/>
                    <a:pt x="109" y="1142"/>
                  </a:cubicBezTo>
                  <a:cubicBezTo>
                    <a:pt x="119" y="1142"/>
                    <a:pt x="129" y="1142"/>
                    <a:pt x="139" y="1142"/>
                  </a:cubicBezTo>
                  <a:cubicBezTo>
                    <a:pt x="139" y="1155"/>
                    <a:pt x="139" y="1168"/>
                    <a:pt x="139" y="1181"/>
                  </a:cubicBezTo>
                  <a:cubicBezTo>
                    <a:pt x="129" y="1181"/>
                    <a:pt x="119" y="1181"/>
                    <a:pt x="109" y="1180"/>
                  </a:cubicBezTo>
                  <a:close/>
                  <a:moveTo>
                    <a:pt x="139" y="1106"/>
                  </a:moveTo>
                  <a:cubicBezTo>
                    <a:pt x="129" y="1105"/>
                    <a:pt x="119" y="1105"/>
                    <a:pt x="109" y="1105"/>
                  </a:cubicBezTo>
                  <a:cubicBezTo>
                    <a:pt x="109" y="1092"/>
                    <a:pt x="109" y="1080"/>
                    <a:pt x="109" y="1067"/>
                  </a:cubicBezTo>
                  <a:cubicBezTo>
                    <a:pt x="119" y="1067"/>
                    <a:pt x="129" y="1067"/>
                    <a:pt x="139" y="1066"/>
                  </a:cubicBezTo>
                  <a:cubicBezTo>
                    <a:pt x="139" y="1079"/>
                    <a:pt x="139" y="1092"/>
                    <a:pt x="139" y="1106"/>
                  </a:cubicBezTo>
                  <a:close/>
                  <a:moveTo>
                    <a:pt x="109" y="1030"/>
                  </a:moveTo>
                  <a:cubicBezTo>
                    <a:pt x="109" y="1017"/>
                    <a:pt x="109" y="1005"/>
                    <a:pt x="109" y="992"/>
                  </a:cubicBezTo>
                  <a:cubicBezTo>
                    <a:pt x="119" y="992"/>
                    <a:pt x="129" y="991"/>
                    <a:pt x="139" y="990"/>
                  </a:cubicBezTo>
                  <a:cubicBezTo>
                    <a:pt x="139" y="1004"/>
                    <a:pt x="139" y="1017"/>
                    <a:pt x="139" y="1030"/>
                  </a:cubicBezTo>
                  <a:cubicBezTo>
                    <a:pt x="129" y="1030"/>
                    <a:pt x="119" y="1030"/>
                    <a:pt x="109" y="1030"/>
                  </a:cubicBezTo>
                  <a:close/>
                  <a:moveTo>
                    <a:pt x="139" y="954"/>
                  </a:moveTo>
                  <a:cubicBezTo>
                    <a:pt x="129" y="954"/>
                    <a:pt x="119" y="955"/>
                    <a:pt x="109" y="955"/>
                  </a:cubicBezTo>
                  <a:cubicBezTo>
                    <a:pt x="109" y="942"/>
                    <a:pt x="109" y="930"/>
                    <a:pt x="109" y="917"/>
                  </a:cubicBezTo>
                  <a:cubicBezTo>
                    <a:pt x="119" y="916"/>
                    <a:pt x="129" y="915"/>
                    <a:pt x="139" y="915"/>
                  </a:cubicBezTo>
                  <a:cubicBezTo>
                    <a:pt x="139" y="928"/>
                    <a:pt x="139" y="941"/>
                    <a:pt x="139" y="954"/>
                  </a:cubicBezTo>
                  <a:close/>
                  <a:moveTo>
                    <a:pt x="139" y="878"/>
                  </a:moveTo>
                  <a:cubicBezTo>
                    <a:pt x="129" y="879"/>
                    <a:pt x="119" y="879"/>
                    <a:pt x="109" y="880"/>
                  </a:cubicBezTo>
                  <a:cubicBezTo>
                    <a:pt x="109" y="867"/>
                    <a:pt x="109" y="855"/>
                    <a:pt x="109" y="842"/>
                  </a:cubicBezTo>
                  <a:cubicBezTo>
                    <a:pt x="119" y="841"/>
                    <a:pt x="129" y="840"/>
                    <a:pt x="139" y="839"/>
                  </a:cubicBezTo>
                  <a:cubicBezTo>
                    <a:pt x="139" y="852"/>
                    <a:pt x="139" y="865"/>
                    <a:pt x="139" y="878"/>
                  </a:cubicBezTo>
                  <a:close/>
                  <a:moveTo>
                    <a:pt x="139" y="802"/>
                  </a:moveTo>
                  <a:cubicBezTo>
                    <a:pt x="129" y="803"/>
                    <a:pt x="119" y="804"/>
                    <a:pt x="109" y="805"/>
                  </a:cubicBezTo>
                  <a:cubicBezTo>
                    <a:pt x="109" y="792"/>
                    <a:pt x="109" y="780"/>
                    <a:pt x="109" y="767"/>
                  </a:cubicBezTo>
                  <a:cubicBezTo>
                    <a:pt x="119" y="766"/>
                    <a:pt x="129" y="764"/>
                    <a:pt x="139" y="763"/>
                  </a:cubicBezTo>
                  <a:cubicBezTo>
                    <a:pt x="139" y="776"/>
                    <a:pt x="139" y="789"/>
                    <a:pt x="139" y="802"/>
                  </a:cubicBezTo>
                  <a:close/>
                  <a:moveTo>
                    <a:pt x="139" y="727"/>
                  </a:moveTo>
                  <a:cubicBezTo>
                    <a:pt x="129" y="728"/>
                    <a:pt x="119" y="729"/>
                    <a:pt x="109" y="730"/>
                  </a:cubicBezTo>
                  <a:cubicBezTo>
                    <a:pt x="109" y="717"/>
                    <a:pt x="109" y="704"/>
                    <a:pt x="109" y="692"/>
                  </a:cubicBezTo>
                  <a:cubicBezTo>
                    <a:pt x="119" y="690"/>
                    <a:pt x="129" y="689"/>
                    <a:pt x="139" y="687"/>
                  </a:cubicBezTo>
                  <a:cubicBezTo>
                    <a:pt x="139" y="700"/>
                    <a:pt x="139" y="713"/>
                    <a:pt x="139" y="727"/>
                  </a:cubicBezTo>
                  <a:close/>
                  <a:moveTo>
                    <a:pt x="139" y="651"/>
                  </a:moveTo>
                  <a:cubicBezTo>
                    <a:pt x="129" y="652"/>
                    <a:pt x="119" y="653"/>
                    <a:pt x="109" y="655"/>
                  </a:cubicBezTo>
                  <a:cubicBezTo>
                    <a:pt x="109" y="642"/>
                    <a:pt x="109" y="629"/>
                    <a:pt x="109" y="617"/>
                  </a:cubicBezTo>
                  <a:cubicBezTo>
                    <a:pt x="119" y="615"/>
                    <a:pt x="129" y="613"/>
                    <a:pt x="139" y="611"/>
                  </a:cubicBezTo>
                  <a:cubicBezTo>
                    <a:pt x="139" y="625"/>
                    <a:pt x="139" y="638"/>
                    <a:pt x="139" y="651"/>
                  </a:cubicBezTo>
                  <a:close/>
                  <a:moveTo>
                    <a:pt x="139" y="575"/>
                  </a:moveTo>
                  <a:cubicBezTo>
                    <a:pt x="129" y="577"/>
                    <a:pt x="119" y="578"/>
                    <a:pt x="109" y="580"/>
                  </a:cubicBezTo>
                  <a:cubicBezTo>
                    <a:pt x="109" y="567"/>
                    <a:pt x="109" y="554"/>
                    <a:pt x="109" y="542"/>
                  </a:cubicBezTo>
                  <a:cubicBezTo>
                    <a:pt x="119" y="540"/>
                    <a:pt x="129" y="538"/>
                    <a:pt x="139" y="536"/>
                  </a:cubicBezTo>
                  <a:cubicBezTo>
                    <a:pt x="139" y="549"/>
                    <a:pt x="139" y="562"/>
                    <a:pt x="139" y="575"/>
                  </a:cubicBezTo>
                  <a:close/>
                  <a:moveTo>
                    <a:pt x="139" y="499"/>
                  </a:moveTo>
                  <a:cubicBezTo>
                    <a:pt x="129" y="501"/>
                    <a:pt x="119" y="503"/>
                    <a:pt x="109" y="505"/>
                  </a:cubicBezTo>
                  <a:cubicBezTo>
                    <a:pt x="109" y="492"/>
                    <a:pt x="109" y="479"/>
                    <a:pt x="109" y="467"/>
                  </a:cubicBezTo>
                  <a:cubicBezTo>
                    <a:pt x="119" y="464"/>
                    <a:pt x="129" y="462"/>
                    <a:pt x="139" y="460"/>
                  </a:cubicBezTo>
                  <a:cubicBezTo>
                    <a:pt x="139" y="473"/>
                    <a:pt x="139" y="486"/>
                    <a:pt x="139" y="499"/>
                  </a:cubicBezTo>
                  <a:close/>
                  <a:moveTo>
                    <a:pt x="139" y="423"/>
                  </a:moveTo>
                  <a:cubicBezTo>
                    <a:pt x="129" y="425"/>
                    <a:pt x="119" y="427"/>
                    <a:pt x="109" y="429"/>
                  </a:cubicBezTo>
                  <a:cubicBezTo>
                    <a:pt x="109" y="417"/>
                    <a:pt x="109" y="404"/>
                    <a:pt x="109" y="392"/>
                  </a:cubicBezTo>
                  <a:cubicBezTo>
                    <a:pt x="119" y="389"/>
                    <a:pt x="129" y="387"/>
                    <a:pt x="139" y="384"/>
                  </a:cubicBezTo>
                  <a:cubicBezTo>
                    <a:pt x="139" y="397"/>
                    <a:pt x="139" y="410"/>
                    <a:pt x="139" y="423"/>
                  </a:cubicBezTo>
                  <a:close/>
                  <a:moveTo>
                    <a:pt x="109" y="354"/>
                  </a:moveTo>
                  <a:cubicBezTo>
                    <a:pt x="109" y="342"/>
                    <a:pt x="109" y="329"/>
                    <a:pt x="109" y="317"/>
                  </a:cubicBezTo>
                  <a:cubicBezTo>
                    <a:pt x="119" y="314"/>
                    <a:pt x="129" y="311"/>
                    <a:pt x="139" y="308"/>
                  </a:cubicBezTo>
                  <a:cubicBezTo>
                    <a:pt x="139" y="321"/>
                    <a:pt x="139" y="334"/>
                    <a:pt x="139" y="348"/>
                  </a:cubicBezTo>
                  <a:cubicBezTo>
                    <a:pt x="129" y="350"/>
                    <a:pt x="119" y="352"/>
                    <a:pt x="109" y="354"/>
                  </a:cubicBezTo>
                  <a:close/>
                  <a:moveTo>
                    <a:pt x="139" y="272"/>
                  </a:moveTo>
                  <a:cubicBezTo>
                    <a:pt x="129" y="274"/>
                    <a:pt x="119" y="277"/>
                    <a:pt x="109" y="279"/>
                  </a:cubicBezTo>
                  <a:cubicBezTo>
                    <a:pt x="109" y="267"/>
                    <a:pt x="109" y="254"/>
                    <a:pt x="109" y="241"/>
                  </a:cubicBezTo>
                  <a:cubicBezTo>
                    <a:pt x="119" y="238"/>
                    <a:pt x="129" y="235"/>
                    <a:pt x="139" y="232"/>
                  </a:cubicBezTo>
                  <a:cubicBezTo>
                    <a:pt x="139" y="245"/>
                    <a:pt x="139" y="259"/>
                    <a:pt x="139" y="272"/>
                  </a:cubicBezTo>
                  <a:close/>
                  <a:moveTo>
                    <a:pt x="109" y="166"/>
                  </a:moveTo>
                  <a:cubicBezTo>
                    <a:pt x="139" y="157"/>
                    <a:pt x="139" y="157"/>
                    <a:pt x="139" y="157"/>
                  </a:cubicBezTo>
                  <a:cubicBezTo>
                    <a:pt x="139" y="196"/>
                    <a:pt x="139" y="196"/>
                    <a:pt x="139" y="196"/>
                  </a:cubicBezTo>
                  <a:cubicBezTo>
                    <a:pt x="109" y="204"/>
                    <a:pt x="109" y="204"/>
                    <a:pt x="109" y="204"/>
                  </a:cubicBezTo>
                  <a:lnTo>
                    <a:pt x="109" y="166"/>
                  </a:lnTo>
                  <a:close/>
                  <a:moveTo>
                    <a:pt x="81" y="1478"/>
                  </a:moveTo>
                  <a:cubicBezTo>
                    <a:pt x="54" y="1474"/>
                    <a:pt x="54" y="1474"/>
                    <a:pt x="54" y="1474"/>
                  </a:cubicBezTo>
                  <a:cubicBezTo>
                    <a:pt x="54" y="1438"/>
                    <a:pt x="54" y="1438"/>
                    <a:pt x="54" y="1438"/>
                  </a:cubicBezTo>
                  <a:cubicBezTo>
                    <a:pt x="81" y="1441"/>
                    <a:pt x="81" y="1441"/>
                    <a:pt x="81" y="1441"/>
                  </a:cubicBezTo>
                  <a:lnTo>
                    <a:pt x="81" y="1478"/>
                  </a:lnTo>
                  <a:close/>
                  <a:moveTo>
                    <a:pt x="80" y="1403"/>
                  </a:moveTo>
                  <a:cubicBezTo>
                    <a:pt x="72" y="1402"/>
                    <a:pt x="63" y="1401"/>
                    <a:pt x="54" y="1400"/>
                  </a:cubicBezTo>
                  <a:cubicBezTo>
                    <a:pt x="54" y="1388"/>
                    <a:pt x="54" y="1377"/>
                    <a:pt x="54" y="1365"/>
                  </a:cubicBezTo>
                  <a:cubicBezTo>
                    <a:pt x="63" y="1365"/>
                    <a:pt x="72" y="1366"/>
                    <a:pt x="80" y="1366"/>
                  </a:cubicBezTo>
                  <a:cubicBezTo>
                    <a:pt x="80" y="1379"/>
                    <a:pt x="80" y="1391"/>
                    <a:pt x="80" y="1403"/>
                  </a:cubicBezTo>
                  <a:close/>
                  <a:moveTo>
                    <a:pt x="80" y="1329"/>
                  </a:moveTo>
                  <a:cubicBezTo>
                    <a:pt x="71" y="1328"/>
                    <a:pt x="62" y="1327"/>
                    <a:pt x="54" y="1326"/>
                  </a:cubicBezTo>
                  <a:cubicBezTo>
                    <a:pt x="54" y="1315"/>
                    <a:pt x="54" y="1303"/>
                    <a:pt x="54" y="1291"/>
                  </a:cubicBezTo>
                  <a:cubicBezTo>
                    <a:pt x="62" y="1291"/>
                    <a:pt x="71" y="1292"/>
                    <a:pt x="80" y="1292"/>
                  </a:cubicBezTo>
                  <a:cubicBezTo>
                    <a:pt x="80" y="1304"/>
                    <a:pt x="80" y="1317"/>
                    <a:pt x="80" y="1329"/>
                  </a:cubicBezTo>
                  <a:close/>
                  <a:moveTo>
                    <a:pt x="80" y="1254"/>
                  </a:moveTo>
                  <a:cubicBezTo>
                    <a:pt x="71" y="1254"/>
                    <a:pt x="62" y="1253"/>
                    <a:pt x="53" y="1253"/>
                  </a:cubicBezTo>
                  <a:cubicBezTo>
                    <a:pt x="53" y="1241"/>
                    <a:pt x="53" y="1229"/>
                    <a:pt x="53" y="1217"/>
                  </a:cubicBezTo>
                  <a:cubicBezTo>
                    <a:pt x="62" y="1217"/>
                    <a:pt x="71" y="1217"/>
                    <a:pt x="80" y="1218"/>
                  </a:cubicBezTo>
                  <a:cubicBezTo>
                    <a:pt x="80" y="1230"/>
                    <a:pt x="80" y="1242"/>
                    <a:pt x="80" y="1254"/>
                  </a:cubicBezTo>
                  <a:close/>
                  <a:moveTo>
                    <a:pt x="80" y="1180"/>
                  </a:moveTo>
                  <a:cubicBezTo>
                    <a:pt x="71" y="1180"/>
                    <a:pt x="62" y="1179"/>
                    <a:pt x="53" y="1179"/>
                  </a:cubicBezTo>
                  <a:cubicBezTo>
                    <a:pt x="53" y="1167"/>
                    <a:pt x="53" y="1155"/>
                    <a:pt x="53" y="1143"/>
                  </a:cubicBezTo>
                  <a:cubicBezTo>
                    <a:pt x="62" y="1143"/>
                    <a:pt x="71" y="1143"/>
                    <a:pt x="80" y="1143"/>
                  </a:cubicBezTo>
                  <a:cubicBezTo>
                    <a:pt x="80" y="1155"/>
                    <a:pt x="80" y="1168"/>
                    <a:pt x="80" y="1180"/>
                  </a:cubicBezTo>
                  <a:close/>
                  <a:moveTo>
                    <a:pt x="80" y="1106"/>
                  </a:moveTo>
                  <a:cubicBezTo>
                    <a:pt x="71" y="1105"/>
                    <a:pt x="62" y="1105"/>
                    <a:pt x="53" y="1105"/>
                  </a:cubicBezTo>
                  <a:cubicBezTo>
                    <a:pt x="53" y="1093"/>
                    <a:pt x="53" y="1081"/>
                    <a:pt x="53" y="1070"/>
                  </a:cubicBezTo>
                  <a:cubicBezTo>
                    <a:pt x="62" y="1069"/>
                    <a:pt x="71" y="1069"/>
                    <a:pt x="80" y="1069"/>
                  </a:cubicBezTo>
                  <a:cubicBezTo>
                    <a:pt x="80" y="1081"/>
                    <a:pt x="80" y="1093"/>
                    <a:pt x="80" y="1106"/>
                  </a:cubicBezTo>
                  <a:close/>
                  <a:moveTo>
                    <a:pt x="79" y="1031"/>
                  </a:moveTo>
                  <a:cubicBezTo>
                    <a:pt x="71" y="1031"/>
                    <a:pt x="62" y="1031"/>
                    <a:pt x="53" y="1031"/>
                  </a:cubicBezTo>
                  <a:cubicBezTo>
                    <a:pt x="53" y="1019"/>
                    <a:pt x="53" y="1008"/>
                    <a:pt x="53" y="996"/>
                  </a:cubicBezTo>
                  <a:cubicBezTo>
                    <a:pt x="62" y="995"/>
                    <a:pt x="71" y="995"/>
                    <a:pt x="79" y="994"/>
                  </a:cubicBezTo>
                  <a:cubicBezTo>
                    <a:pt x="79" y="1007"/>
                    <a:pt x="79" y="1019"/>
                    <a:pt x="79" y="1031"/>
                  </a:cubicBezTo>
                  <a:close/>
                  <a:moveTo>
                    <a:pt x="79" y="957"/>
                  </a:moveTo>
                  <a:cubicBezTo>
                    <a:pt x="70" y="957"/>
                    <a:pt x="61" y="957"/>
                    <a:pt x="53" y="958"/>
                  </a:cubicBezTo>
                  <a:cubicBezTo>
                    <a:pt x="53" y="946"/>
                    <a:pt x="53" y="934"/>
                    <a:pt x="53" y="922"/>
                  </a:cubicBezTo>
                  <a:cubicBezTo>
                    <a:pt x="61" y="921"/>
                    <a:pt x="70" y="921"/>
                    <a:pt x="79" y="920"/>
                  </a:cubicBezTo>
                  <a:cubicBezTo>
                    <a:pt x="79" y="932"/>
                    <a:pt x="79" y="944"/>
                    <a:pt x="79" y="957"/>
                  </a:cubicBezTo>
                  <a:close/>
                  <a:moveTo>
                    <a:pt x="79" y="882"/>
                  </a:moveTo>
                  <a:cubicBezTo>
                    <a:pt x="70" y="883"/>
                    <a:pt x="61" y="883"/>
                    <a:pt x="52" y="884"/>
                  </a:cubicBezTo>
                  <a:cubicBezTo>
                    <a:pt x="52" y="872"/>
                    <a:pt x="52" y="860"/>
                    <a:pt x="52" y="848"/>
                  </a:cubicBezTo>
                  <a:cubicBezTo>
                    <a:pt x="61" y="847"/>
                    <a:pt x="70" y="846"/>
                    <a:pt x="79" y="846"/>
                  </a:cubicBezTo>
                  <a:cubicBezTo>
                    <a:pt x="79" y="858"/>
                    <a:pt x="79" y="870"/>
                    <a:pt x="79" y="882"/>
                  </a:cubicBezTo>
                  <a:close/>
                  <a:moveTo>
                    <a:pt x="79" y="808"/>
                  </a:moveTo>
                  <a:cubicBezTo>
                    <a:pt x="70" y="809"/>
                    <a:pt x="61" y="809"/>
                    <a:pt x="52" y="810"/>
                  </a:cubicBezTo>
                  <a:cubicBezTo>
                    <a:pt x="52" y="798"/>
                    <a:pt x="52" y="786"/>
                    <a:pt x="52" y="774"/>
                  </a:cubicBezTo>
                  <a:cubicBezTo>
                    <a:pt x="61" y="773"/>
                    <a:pt x="70" y="772"/>
                    <a:pt x="79" y="771"/>
                  </a:cubicBezTo>
                  <a:cubicBezTo>
                    <a:pt x="79" y="783"/>
                    <a:pt x="79" y="796"/>
                    <a:pt x="79" y="808"/>
                  </a:cubicBezTo>
                  <a:close/>
                  <a:moveTo>
                    <a:pt x="79" y="734"/>
                  </a:moveTo>
                  <a:cubicBezTo>
                    <a:pt x="70" y="734"/>
                    <a:pt x="61" y="735"/>
                    <a:pt x="52" y="736"/>
                  </a:cubicBezTo>
                  <a:cubicBezTo>
                    <a:pt x="52" y="724"/>
                    <a:pt x="52" y="713"/>
                    <a:pt x="52" y="701"/>
                  </a:cubicBezTo>
                  <a:cubicBezTo>
                    <a:pt x="61" y="699"/>
                    <a:pt x="70" y="698"/>
                    <a:pt x="79" y="697"/>
                  </a:cubicBezTo>
                  <a:cubicBezTo>
                    <a:pt x="79" y="709"/>
                    <a:pt x="79" y="721"/>
                    <a:pt x="79" y="734"/>
                  </a:cubicBezTo>
                  <a:close/>
                  <a:moveTo>
                    <a:pt x="78" y="659"/>
                  </a:moveTo>
                  <a:cubicBezTo>
                    <a:pt x="70" y="660"/>
                    <a:pt x="61" y="661"/>
                    <a:pt x="52" y="662"/>
                  </a:cubicBezTo>
                  <a:cubicBezTo>
                    <a:pt x="52" y="651"/>
                    <a:pt x="52" y="639"/>
                    <a:pt x="52" y="627"/>
                  </a:cubicBezTo>
                  <a:cubicBezTo>
                    <a:pt x="61" y="625"/>
                    <a:pt x="70" y="624"/>
                    <a:pt x="78" y="622"/>
                  </a:cubicBezTo>
                  <a:cubicBezTo>
                    <a:pt x="78" y="635"/>
                    <a:pt x="78" y="647"/>
                    <a:pt x="78" y="659"/>
                  </a:cubicBezTo>
                  <a:close/>
                  <a:moveTo>
                    <a:pt x="78" y="585"/>
                  </a:moveTo>
                  <a:cubicBezTo>
                    <a:pt x="69" y="586"/>
                    <a:pt x="60" y="587"/>
                    <a:pt x="52" y="589"/>
                  </a:cubicBezTo>
                  <a:cubicBezTo>
                    <a:pt x="52" y="577"/>
                    <a:pt x="52" y="565"/>
                    <a:pt x="52" y="553"/>
                  </a:cubicBezTo>
                  <a:cubicBezTo>
                    <a:pt x="60" y="551"/>
                    <a:pt x="69" y="550"/>
                    <a:pt x="78" y="548"/>
                  </a:cubicBezTo>
                  <a:cubicBezTo>
                    <a:pt x="78" y="560"/>
                    <a:pt x="78" y="572"/>
                    <a:pt x="78" y="585"/>
                  </a:cubicBezTo>
                  <a:close/>
                  <a:moveTo>
                    <a:pt x="78" y="510"/>
                  </a:moveTo>
                  <a:cubicBezTo>
                    <a:pt x="69" y="512"/>
                    <a:pt x="60" y="513"/>
                    <a:pt x="51" y="515"/>
                  </a:cubicBezTo>
                  <a:cubicBezTo>
                    <a:pt x="51" y="503"/>
                    <a:pt x="51" y="491"/>
                    <a:pt x="51" y="479"/>
                  </a:cubicBezTo>
                  <a:cubicBezTo>
                    <a:pt x="60" y="477"/>
                    <a:pt x="69" y="475"/>
                    <a:pt x="78" y="473"/>
                  </a:cubicBezTo>
                  <a:cubicBezTo>
                    <a:pt x="78" y="486"/>
                    <a:pt x="78" y="498"/>
                    <a:pt x="78" y="510"/>
                  </a:cubicBezTo>
                  <a:close/>
                  <a:moveTo>
                    <a:pt x="78" y="436"/>
                  </a:moveTo>
                  <a:cubicBezTo>
                    <a:pt x="69" y="438"/>
                    <a:pt x="60" y="439"/>
                    <a:pt x="51" y="441"/>
                  </a:cubicBezTo>
                  <a:cubicBezTo>
                    <a:pt x="51" y="429"/>
                    <a:pt x="51" y="417"/>
                    <a:pt x="51" y="406"/>
                  </a:cubicBezTo>
                  <a:cubicBezTo>
                    <a:pt x="60" y="403"/>
                    <a:pt x="69" y="401"/>
                    <a:pt x="78" y="399"/>
                  </a:cubicBezTo>
                  <a:cubicBezTo>
                    <a:pt x="78" y="411"/>
                    <a:pt x="78" y="424"/>
                    <a:pt x="78" y="436"/>
                  </a:cubicBezTo>
                  <a:close/>
                  <a:moveTo>
                    <a:pt x="78" y="361"/>
                  </a:moveTo>
                  <a:cubicBezTo>
                    <a:pt x="69" y="363"/>
                    <a:pt x="60" y="365"/>
                    <a:pt x="51" y="367"/>
                  </a:cubicBezTo>
                  <a:cubicBezTo>
                    <a:pt x="51" y="356"/>
                    <a:pt x="51" y="344"/>
                    <a:pt x="51" y="332"/>
                  </a:cubicBezTo>
                  <a:cubicBezTo>
                    <a:pt x="60" y="329"/>
                    <a:pt x="69" y="327"/>
                    <a:pt x="78" y="325"/>
                  </a:cubicBezTo>
                  <a:cubicBezTo>
                    <a:pt x="78" y="337"/>
                    <a:pt x="78" y="349"/>
                    <a:pt x="78" y="361"/>
                  </a:cubicBezTo>
                  <a:close/>
                  <a:moveTo>
                    <a:pt x="77" y="287"/>
                  </a:moveTo>
                  <a:cubicBezTo>
                    <a:pt x="69" y="289"/>
                    <a:pt x="60" y="291"/>
                    <a:pt x="51" y="294"/>
                  </a:cubicBezTo>
                  <a:cubicBezTo>
                    <a:pt x="51" y="282"/>
                    <a:pt x="51" y="270"/>
                    <a:pt x="51" y="258"/>
                  </a:cubicBezTo>
                  <a:cubicBezTo>
                    <a:pt x="60" y="255"/>
                    <a:pt x="69" y="253"/>
                    <a:pt x="77" y="250"/>
                  </a:cubicBezTo>
                  <a:cubicBezTo>
                    <a:pt x="77" y="262"/>
                    <a:pt x="77" y="275"/>
                    <a:pt x="77" y="287"/>
                  </a:cubicBezTo>
                  <a:close/>
                  <a:moveTo>
                    <a:pt x="51" y="184"/>
                  </a:moveTo>
                  <a:cubicBezTo>
                    <a:pt x="77" y="176"/>
                    <a:pt x="77" y="176"/>
                    <a:pt x="77" y="176"/>
                  </a:cubicBezTo>
                  <a:cubicBezTo>
                    <a:pt x="77" y="213"/>
                    <a:pt x="77" y="213"/>
                    <a:pt x="77" y="213"/>
                  </a:cubicBezTo>
                  <a:cubicBezTo>
                    <a:pt x="51" y="220"/>
                    <a:pt x="51" y="220"/>
                    <a:pt x="51" y="220"/>
                  </a:cubicBezTo>
                  <a:lnTo>
                    <a:pt x="51" y="184"/>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4" name="Freeform 11"/>
            <p:cNvSpPr>
              <a:spLocks noEditPoints="1"/>
            </p:cNvSpPr>
            <p:nvPr/>
          </p:nvSpPr>
          <p:spPr bwMode="auto">
            <a:xfrm>
              <a:off x="6255979" y="3592957"/>
              <a:ext cx="153311" cy="1132757"/>
            </a:xfrm>
            <a:custGeom>
              <a:avLst/>
              <a:gdLst>
                <a:gd name="T0" fmla="*/ 0 w 148"/>
                <a:gd name="T1" fmla="*/ 1107 h 1143"/>
                <a:gd name="T2" fmla="*/ 148 w 148"/>
                <a:gd name="T3" fmla="*/ 0 h 1143"/>
                <a:gd name="T4" fmla="*/ 19 w 148"/>
                <a:gd name="T5" fmla="*/ 1034 h 1143"/>
                <a:gd name="T6" fmla="*/ 127 w 148"/>
                <a:gd name="T7" fmla="*/ 1087 h 1143"/>
                <a:gd name="T8" fmla="*/ 19 w 148"/>
                <a:gd name="T9" fmla="*/ 1034 h 1143"/>
                <a:gd name="T10" fmla="*/ 127 w 148"/>
                <a:gd name="T11" fmla="*/ 981 h 1143"/>
                <a:gd name="T12" fmla="*/ 19 w 148"/>
                <a:gd name="T13" fmla="*/ 986 h 1143"/>
                <a:gd name="T14" fmla="*/ 19 w 148"/>
                <a:gd name="T15" fmla="*/ 890 h 1143"/>
                <a:gd name="T16" fmla="*/ 127 w 148"/>
                <a:gd name="T17" fmla="*/ 935 h 1143"/>
                <a:gd name="T18" fmla="*/ 19 w 148"/>
                <a:gd name="T19" fmla="*/ 890 h 1143"/>
                <a:gd name="T20" fmla="*/ 127 w 148"/>
                <a:gd name="T21" fmla="*/ 829 h 1143"/>
                <a:gd name="T22" fmla="*/ 19 w 148"/>
                <a:gd name="T23" fmla="*/ 843 h 1143"/>
                <a:gd name="T24" fmla="*/ 19 w 148"/>
                <a:gd name="T25" fmla="*/ 747 h 1143"/>
                <a:gd name="T26" fmla="*/ 127 w 148"/>
                <a:gd name="T27" fmla="*/ 783 h 1143"/>
                <a:gd name="T28" fmla="*/ 19 w 148"/>
                <a:gd name="T29" fmla="*/ 747 h 1143"/>
                <a:gd name="T30" fmla="*/ 127 w 148"/>
                <a:gd name="T31" fmla="*/ 677 h 1143"/>
                <a:gd name="T32" fmla="*/ 19 w 148"/>
                <a:gd name="T33" fmla="*/ 700 h 1143"/>
                <a:gd name="T34" fmla="*/ 19 w 148"/>
                <a:gd name="T35" fmla="*/ 603 h 1143"/>
                <a:gd name="T36" fmla="*/ 127 w 148"/>
                <a:gd name="T37" fmla="*/ 630 h 1143"/>
                <a:gd name="T38" fmla="*/ 19 w 148"/>
                <a:gd name="T39" fmla="*/ 603 h 1143"/>
                <a:gd name="T40" fmla="*/ 127 w 148"/>
                <a:gd name="T41" fmla="*/ 524 h 1143"/>
                <a:gd name="T42" fmla="*/ 19 w 148"/>
                <a:gd name="T43" fmla="*/ 557 h 1143"/>
                <a:gd name="T44" fmla="*/ 19 w 148"/>
                <a:gd name="T45" fmla="*/ 460 h 1143"/>
                <a:gd name="T46" fmla="*/ 127 w 148"/>
                <a:gd name="T47" fmla="*/ 478 h 1143"/>
                <a:gd name="T48" fmla="*/ 19 w 148"/>
                <a:gd name="T49" fmla="*/ 460 h 1143"/>
                <a:gd name="T50" fmla="*/ 127 w 148"/>
                <a:gd name="T51" fmla="*/ 372 h 1143"/>
                <a:gd name="T52" fmla="*/ 19 w 148"/>
                <a:gd name="T53" fmla="*/ 414 h 1143"/>
                <a:gd name="T54" fmla="*/ 19 w 148"/>
                <a:gd name="T55" fmla="*/ 317 h 1143"/>
                <a:gd name="T56" fmla="*/ 127 w 148"/>
                <a:gd name="T57" fmla="*/ 326 h 1143"/>
                <a:gd name="T58" fmla="*/ 19 w 148"/>
                <a:gd name="T59" fmla="*/ 317 h 1143"/>
                <a:gd name="T60" fmla="*/ 127 w 148"/>
                <a:gd name="T61" fmla="*/ 220 h 1143"/>
                <a:gd name="T62" fmla="*/ 19 w 148"/>
                <a:gd name="T63" fmla="*/ 272 h 1143"/>
                <a:gd name="T64" fmla="*/ 19 w 148"/>
                <a:gd name="T65" fmla="*/ 173 h 1143"/>
                <a:gd name="T66" fmla="*/ 127 w 148"/>
                <a:gd name="T67" fmla="*/ 173 h 1143"/>
                <a:gd name="T68" fmla="*/ 19 w 148"/>
                <a:gd name="T69" fmla="*/ 173 h 1143"/>
                <a:gd name="T70" fmla="*/ 127 w 148"/>
                <a:gd name="T71" fmla="*/ 68 h 1143"/>
                <a:gd name="T72" fmla="*/ 19 w 148"/>
                <a:gd name="T73" fmla="*/ 129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143">
                  <a:moveTo>
                    <a:pt x="0" y="49"/>
                  </a:moveTo>
                  <a:cubicBezTo>
                    <a:pt x="0" y="1107"/>
                    <a:pt x="0" y="1107"/>
                    <a:pt x="0" y="1107"/>
                  </a:cubicBezTo>
                  <a:cubicBezTo>
                    <a:pt x="148" y="1143"/>
                    <a:pt x="148" y="1143"/>
                    <a:pt x="148" y="1143"/>
                  </a:cubicBezTo>
                  <a:cubicBezTo>
                    <a:pt x="148" y="0"/>
                    <a:pt x="148" y="0"/>
                    <a:pt x="148" y="0"/>
                  </a:cubicBezTo>
                  <a:cubicBezTo>
                    <a:pt x="0" y="49"/>
                    <a:pt x="0" y="49"/>
                    <a:pt x="0" y="49"/>
                  </a:cubicBezTo>
                  <a:moveTo>
                    <a:pt x="19" y="1034"/>
                  </a:moveTo>
                  <a:cubicBezTo>
                    <a:pt x="127" y="1058"/>
                    <a:pt x="127" y="1058"/>
                    <a:pt x="127" y="1058"/>
                  </a:cubicBezTo>
                  <a:cubicBezTo>
                    <a:pt x="127" y="1087"/>
                    <a:pt x="127" y="1087"/>
                    <a:pt x="127" y="1087"/>
                  </a:cubicBezTo>
                  <a:cubicBezTo>
                    <a:pt x="19" y="1058"/>
                    <a:pt x="19" y="1058"/>
                    <a:pt x="19" y="1058"/>
                  </a:cubicBezTo>
                  <a:cubicBezTo>
                    <a:pt x="19" y="1034"/>
                    <a:pt x="19" y="1034"/>
                    <a:pt x="19" y="1034"/>
                  </a:cubicBezTo>
                  <a:moveTo>
                    <a:pt x="19" y="962"/>
                  </a:moveTo>
                  <a:cubicBezTo>
                    <a:pt x="55" y="968"/>
                    <a:pt x="91" y="975"/>
                    <a:pt x="127" y="981"/>
                  </a:cubicBezTo>
                  <a:cubicBezTo>
                    <a:pt x="127" y="991"/>
                    <a:pt x="127" y="1001"/>
                    <a:pt x="127" y="1011"/>
                  </a:cubicBezTo>
                  <a:cubicBezTo>
                    <a:pt x="91" y="1003"/>
                    <a:pt x="55" y="994"/>
                    <a:pt x="19" y="986"/>
                  </a:cubicBezTo>
                  <a:cubicBezTo>
                    <a:pt x="19" y="978"/>
                    <a:pt x="19" y="970"/>
                    <a:pt x="19" y="962"/>
                  </a:cubicBezTo>
                  <a:moveTo>
                    <a:pt x="19" y="890"/>
                  </a:moveTo>
                  <a:cubicBezTo>
                    <a:pt x="55" y="895"/>
                    <a:pt x="91" y="900"/>
                    <a:pt x="127" y="905"/>
                  </a:cubicBezTo>
                  <a:cubicBezTo>
                    <a:pt x="127" y="915"/>
                    <a:pt x="127" y="925"/>
                    <a:pt x="127" y="935"/>
                  </a:cubicBezTo>
                  <a:cubicBezTo>
                    <a:pt x="91" y="928"/>
                    <a:pt x="55" y="921"/>
                    <a:pt x="19" y="915"/>
                  </a:cubicBezTo>
                  <a:cubicBezTo>
                    <a:pt x="19" y="907"/>
                    <a:pt x="19" y="898"/>
                    <a:pt x="19" y="890"/>
                  </a:cubicBezTo>
                  <a:moveTo>
                    <a:pt x="19" y="819"/>
                  </a:moveTo>
                  <a:cubicBezTo>
                    <a:pt x="55" y="822"/>
                    <a:pt x="91" y="826"/>
                    <a:pt x="127" y="829"/>
                  </a:cubicBezTo>
                  <a:cubicBezTo>
                    <a:pt x="127" y="839"/>
                    <a:pt x="127" y="849"/>
                    <a:pt x="127" y="859"/>
                  </a:cubicBezTo>
                  <a:cubicBezTo>
                    <a:pt x="91" y="854"/>
                    <a:pt x="55" y="848"/>
                    <a:pt x="19" y="843"/>
                  </a:cubicBezTo>
                  <a:cubicBezTo>
                    <a:pt x="19" y="835"/>
                    <a:pt x="19" y="827"/>
                    <a:pt x="19" y="819"/>
                  </a:cubicBezTo>
                  <a:moveTo>
                    <a:pt x="19" y="747"/>
                  </a:moveTo>
                  <a:cubicBezTo>
                    <a:pt x="55" y="749"/>
                    <a:pt x="91" y="751"/>
                    <a:pt x="127" y="753"/>
                  </a:cubicBezTo>
                  <a:cubicBezTo>
                    <a:pt x="127" y="763"/>
                    <a:pt x="127" y="773"/>
                    <a:pt x="127" y="783"/>
                  </a:cubicBezTo>
                  <a:cubicBezTo>
                    <a:pt x="91" y="779"/>
                    <a:pt x="55" y="775"/>
                    <a:pt x="19" y="772"/>
                  </a:cubicBezTo>
                  <a:cubicBezTo>
                    <a:pt x="19" y="763"/>
                    <a:pt x="19" y="755"/>
                    <a:pt x="19" y="747"/>
                  </a:cubicBezTo>
                  <a:moveTo>
                    <a:pt x="19" y="675"/>
                  </a:moveTo>
                  <a:cubicBezTo>
                    <a:pt x="55" y="676"/>
                    <a:pt x="91" y="676"/>
                    <a:pt x="127" y="677"/>
                  </a:cubicBezTo>
                  <a:cubicBezTo>
                    <a:pt x="127" y="687"/>
                    <a:pt x="127" y="697"/>
                    <a:pt x="127" y="706"/>
                  </a:cubicBezTo>
                  <a:cubicBezTo>
                    <a:pt x="91" y="704"/>
                    <a:pt x="55" y="702"/>
                    <a:pt x="19" y="700"/>
                  </a:cubicBezTo>
                  <a:cubicBezTo>
                    <a:pt x="19" y="692"/>
                    <a:pt x="19" y="684"/>
                    <a:pt x="19" y="675"/>
                  </a:cubicBezTo>
                  <a:moveTo>
                    <a:pt x="19" y="603"/>
                  </a:moveTo>
                  <a:cubicBezTo>
                    <a:pt x="55" y="602"/>
                    <a:pt x="91" y="602"/>
                    <a:pt x="127" y="601"/>
                  </a:cubicBezTo>
                  <a:cubicBezTo>
                    <a:pt x="127" y="610"/>
                    <a:pt x="127" y="620"/>
                    <a:pt x="127" y="630"/>
                  </a:cubicBezTo>
                  <a:cubicBezTo>
                    <a:pt x="91" y="630"/>
                    <a:pt x="55" y="629"/>
                    <a:pt x="19" y="629"/>
                  </a:cubicBezTo>
                  <a:cubicBezTo>
                    <a:pt x="19" y="620"/>
                    <a:pt x="19" y="612"/>
                    <a:pt x="19" y="603"/>
                  </a:cubicBezTo>
                  <a:moveTo>
                    <a:pt x="19" y="532"/>
                  </a:moveTo>
                  <a:cubicBezTo>
                    <a:pt x="55" y="529"/>
                    <a:pt x="91" y="527"/>
                    <a:pt x="127" y="524"/>
                  </a:cubicBezTo>
                  <a:cubicBezTo>
                    <a:pt x="127" y="534"/>
                    <a:pt x="127" y="544"/>
                    <a:pt x="127" y="554"/>
                  </a:cubicBezTo>
                  <a:cubicBezTo>
                    <a:pt x="91" y="555"/>
                    <a:pt x="55" y="556"/>
                    <a:pt x="19" y="557"/>
                  </a:cubicBezTo>
                  <a:cubicBezTo>
                    <a:pt x="19" y="549"/>
                    <a:pt x="19" y="540"/>
                    <a:pt x="19" y="532"/>
                  </a:cubicBezTo>
                  <a:moveTo>
                    <a:pt x="19" y="460"/>
                  </a:moveTo>
                  <a:cubicBezTo>
                    <a:pt x="55" y="456"/>
                    <a:pt x="91" y="452"/>
                    <a:pt x="127" y="448"/>
                  </a:cubicBezTo>
                  <a:cubicBezTo>
                    <a:pt x="127" y="458"/>
                    <a:pt x="127" y="468"/>
                    <a:pt x="127" y="478"/>
                  </a:cubicBezTo>
                  <a:cubicBezTo>
                    <a:pt x="91" y="481"/>
                    <a:pt x="55" y="483"/>
                    <a:pt x="19" y="486"/>
                  </a:cubicBezTo>
                  <a:cubicBezTo>
                    <a:pt x="19" y="477"/>
                    <a:pt x="19" y="469"/>
                    <a:pt x="19" y="460"/>
                  </a:cubicBezTo>
                  <a:moveTo>
                    <a:pt x="19" y="388"/>
                  </a:moveTo>
                  <a:cubicBezTo>
                    <a:pt x="55" y="383"/>
                    <a:pt x="91" y="378"/>
                    <a:pt x="127" y="372"/>
                  </a:cubicBezTo>
                  <a:cubicBezTo>
                    <a:pt x="127" y="382"/>
                    <a:pt x="127" y="392"/>
                    <a:pt x="127" y="402"/>
                  </a:cubicBezTo>
                  <a:cubicBezTo>
                    <a:pt x="91" y="406"/>
                    <a:pt x="55" y="410"/>
                    <a:pt x="19" y="414"/>
                  </a:cubicBezTo>
                  <a:cubicBezTo>
                    <a:pt x="19" y="406"/>
                    <a:pt x="19" y="397"/>
                    <a:pt x="19" y="388"/>
                  </a:cubicBezTo>
                  <a:moveTo>
                    <a:pt x="19" y="317"/>
                  </a:moveTo>
                  <a:cubicBezTo>
                    <a:pt x="55" y="310"/>
                    <a:pt x="91" y="303"/>
                    <a:pt x="127" y="296"/>
                  </a:cubicBezTo>
                  <a:cubicBezTo>
                    <a:pt x="127" y="306"/>
                    <a:pt x="127" y="316"/>
                    <a:pt x="127" y="326"/>
                  </a:cubicBezTo>
                  <a:cubicBezTo>
                    <a:pt x="91" y="331"/>
                    <a:pt x="55" y="337"/>
                    <a:pt x="19" y="343"/>
                  </a:cubicBezTo>
                  <a:cubicBezTo>
                    <a:pt x="19" y="334"/>
                    <a:pt x="19" y="325"/>
                    <a:pt x="19" y="317"/>
                  </a:cubicBezTo>
                  <a:moveTo>
                    <a:pt x="19" y="245"/>
                  </a:moveTo>
                  <a:cubicBezTo>
                    <a:pt x="55" y="236"/>
                    <a:pt x="91" y="228"/>
                    <a:pt x="127" y="220"/>
                  </a:cubicBezTo>
                  <a:cubicBezTo>
                    <a:pt x="127" y="230"/>
                    <a:pt x="127" y="240"/>
                    <a:pt x="127" y="249"/>
                  </a:cubicBezTo>
                  <a:cubicBezTo>
                    <a:pt x="91" y="257"/>
                    <a:pt x="55" y="264"/>
                    <a:pt x="19" y="272"/>
                  </a:cubicBezTo>
                  <a:cubicBezTo>
                    <a:pt x="19" y="263"/>
                    <a:pt x="19" y="254"/>
                    <a:pt x="19" y="245"/>
                  </a:cubicBezTo>
                  <a:moveTo>
                    <a:pt x="19" y="173"/>
                  </a:moveTo>
                  <a:cubicBezTo>
                    <a:pt x="55" y="163"/>
                    <a:pt x="91" y="154"/>
                    <a:pt x="127" y="144"/>
                  </a:cubicBezTo>
                  <a:cubicBezTo>
                    <a:pt x="127" y="154"/>
                    <a:pt x="127" y="163"/>
                    <a:pt x="127" y="173"/>
                  </a:cubicBezTo>
                  <a:cubicBezTo>
                    <a:pt x="91" y="182"/>
                    <a:pt x="55" y="191"/>
                    <a:pt x="19" y="200"/>
                  </a:cubicBezTo>
                  <a:cubicBezTo>
                    <a:pt x="19" y="191"/>
                    <a:pt x="19" y="182"/>
                    <a:pt x="19" y="173"/>
                  </a:cubicBezTo>
                  <a:moveTo>
                    <a:pt x="19" y="101"/>
                  </a:moveTo>
                  <a:cubicBezTo>
                    <a:pt x="127" y="68"/>
                    <a:pt x="127" y="68"/>
                    <a:pt x="127" y="68"/>
                  </a:cubicBezTo>
                  <a:cubicBezTo>
                    <a:pt x="127" y="97"/>
                    <a:pt x="127" y="97"/>
                    <a:pt x="127" y="97"/>
                  </a:cubicBezTo>
                  <a:cubicBezTo>
                    <a:pt x="19" y="129"/>
                    <a:pt x="19" y="129"/>
                    <a:pt x="19" y="129"/>
                  </a:cubicBezTo>
                  <a:cubicBezTo>
                    <a:pt x="19" y="101"/>
                    <a:pt x="19" y="101"/>
                    <a:pt x="19" y="101"/>
                  </a:cubicBezTo>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5" name="Freeform 22"/>
            <p:cNvSpPr>
              <a:spLocks noEditPoints="1"/>
            </p:cNvSpPr>
            <p:nvPr/>
          </p:nvSpPr>
          <p:spPr bwMode="auto">
            <a:xfrm>
              <a:off x="6421673" y="3594726"/>
              <a:ext cx="294240" cy="1129930"/>
            </a:xfrm>
            <a:custGeom>
              <a:avLst/>
              <a:gdLst>
                <a:gd name="T0" fmla="*/ 49 w 285"/>
                <a:gd name="T1" fmla="*/ 1049 h 1140"/>
                <a:gd name="T2" fmla="*/ 97 w 285"/>
                <a:gd name="T3" fmla="*/ 988 h 1140"/>
                <a:gd name="T4" fmla="*/ 97 w 285"/>
                <a:gd name="T5" fmla="*/ 964 h 1140"/>
                <a:gd name="T6" fmla="*/ 49 w 285"/>
                <a:gd name="T7" fmla="*/ 910 h 1140"/>
                <a:gd name="T8" fmla="*/ 49 w 285"/>
                <a:gd name="T9" fmla="*/ 818 h 1140"/>
                <a:gd name="T10" fmla="*/ 49 w 285"/>
                <a:gd name="T11" fmla="*/ 703 h 1140"/>
                <a:gd name="T12" fmla="*/ 97 w 285"/>
                <a:gd name="T13" fmla="*/ 649 h 1140"/>
                <a:gd name="T14" fmla="*/ 97 w 285"/>
                <a:gd name="T15" fmla="*/ 625 h 1140"/>
                <a:gd name="T16" fmla="*/ 49 w 285"/>
                <a:gd name="T17" fmla="*/ 565 h 1140"/>
                <a:gd name="T18" fmla="*/ 49 w 285"/>
                <a:gd name="T19" fmla="*/ 473 h 1140"/>
                <a:gd name="T20" fmla="*/ 49 w 285"/>
                <a:gd name="T21" fmla="*/ 415 h 1140"/>
                <a:gd name="T22" fmla="*/ 97 w 285"/>
                <a:gd name="T23" fmla="*/ 310 h 1140"/>
                <a:gd name="T24" fmla="*/ 97 w 285"/>
                <a:gd name="T25" fmla="*/ 286 h 1140"/>
                <a:gd name="T26" fmla="*/ 49 w 285"/>
                <a:gd name="T27" fmla="*/ 219 h 1140"/>
                <a:gd name="T28" fmla="*/ 49 w 285"/>
                <a:gd name="T29" fmla="*/ 127 h 1140"/>
                <a:gd name="T30" fmla="*/ 159 w 285"/>
                <a:gd name="T31" fmla="*/ 133 h 1140"/>
                <a:gd name="T32" fmla="*/ 129 w 285"/>
                <a:gd name="T33" fmla="*/ 180 h 1140"/>
                <a:gd name="T34" fmla="*/ 129 w 285"/>
                <a:gd name="T35" fmla="*/ 205 h 1140"/>
                <a:gd name="T36" fmla="*/ 159 w 285"/>
                <a:gd name="T37" fmla="*/ 268 h 1140"/>
                <a:gd name="T38" fmla="*/ 159 w 285"/>
                <a:gd name="T39" fmla="*/ 353 h 1140"/>
                <a:gd name="T40" fmla="*/ 160 w 285"/>
                <a:gd name="T41" fmla="*/ 463 h 1140"/>
                <a:gd name="T42" fmla="*/ 129 w 285"/>
                <a:gd name="T43" fmla="*/ 514 h 1140"/>
                <a:gd name="T44" fmla="*/ 129 w 285"/>
                <a:gd name="T45" fmla="*/ 539 h 1140"/>
                <a:gd name="T46" fmla="*/ 160 w 285"/>
                <a:gd name="T47" fmla="*/ 598 h 1140"/>
                <a:gd name="T48" fmla="*/ 160 w 285"/>
                <a:gd name="T49" fmla="*/ 682 h 1140"/>
                <a:gd name="T50" fmla="*/ 160 w 285"/>
                <a:gd name="T51" fmla="*/ 792 h 1140"/>
                <a:gd name="T52" fmla="*/ 130 w 285"/>
                <a:gd name="T53" fmla="*/ 849 h 1140"/>
                <a:gd name="T54" fmla="*/ 130 w 285"/>
                <a:gd name="T55" fmla="*/ 874 h 1140"/>
                <a:gd name="T56" fmla="*/ 160 w 285"/>
                <a:gd name="T57" fmla="*/ 928 h 1140"/>
                <a:gd name="T58" fmla="*/ 161 w 285"/>
                <a:gd name="T59" fmla="*/ 1012 h 1140"/>
                <a:gd name="T60" fmla="*/ 186 w 285"/>
                <a:gd name="T61" fmla="*/ 1036 h 1140"/>
                <a:gd name="T62" fmla="*/ 208 w 285"/>
                <a:gd name="T63" fmla="*/ 980 h 1140"/>
                <a:gd name="T64" fmla="*/ 208 w 285"/>
                <a:gd name="T65" fmla="*/ 927 h 1140"/>
                <a:gd name="T66" fmla="*/ 186 w 285"/>
                <a:gd name="T67" fmla="*/ 901 h 1140"/>
                <a:gd name="T68" fmla="*/ 186 w 285"/>
                <a:gd name="T69" fmla="*/ 847 h 1140"/>
                <a:gd name="T70" fmla="*/ 186 w 285"/>
                <a:gd name="T71" fmla="*/ 738 h 1140"/>
                <a:gd name="T72" fmla="*/ 208 w 285"/>
                <a:gd name="T73" fmla="*/ 657 h 1140"/>
                <a:gd name="T74" fmla="*/ 208 w 285"/>
                <a:gd name="T75" fmla="*/ 631 h 1140"/>
                <a:gd name="T76" fmla="*/ 186 w 285"/>
                <a:gd name="T77" fmla="*/ 575 h 1140"/>
                <a:gd name="T78" fmla="*/ 186 w 285"/>
                <a:gd name="T79" fmla="*/ 492 h 1140"/>
                <a:gd name="T80" fmla="*/ 186 w 285"/>
                <a:gd name="T81" fmla="*/ 384 h 1140"/>
                <a:gd name="T82" fmla="*/ 208 w 285"/>
                <a:gd name="T83" fmla="*/ 334 h 1140"/>
                <a:gd name="T84" fmla="*/ 208 w 285"/>
                <a:gd name="T85" fmla="*/ 308 h 1140"/>
                <a:gd name="T86" fmla="*/ 208 w 285"/>
                <a:gd name="T87" fmla="*/ 254 h 1140"/>
                <a:gd name="T88" fmla="*/ 186 w 285"/>
                <a:gd name="T89" fmla="*/ 166 h 1140"/>
                <a:gd name="T90" fmla="*/ 228 w 285"/>
                <a:gd name="T91" fmla="*/ 1033 h 1140"/>
                <a:gd name="T92" fmla="*/ 247 w 285"/>
                <a:gd name="T93" fmla="*/ 978 h 1140"/>
                <a:gd name="T94" fmla="*/ 247 w 285"/>
                <a:gd name="T95" fmla="*/ 951 h 1140"/>
                <a:gd name="T96" fmla="*/ 228 w 285"/>
                <a:gd name="T97" fmla="*/ 899 h 1140"/>
                <a:gd name="T98" fmla="*/ 228 w 285"/>
                <a:gd name="T99" fmla="*/ 820 h 1140"/>
                <a:gd name="T100" fmla="*/ 229 w 285"/>
                <a:gd name="T101" fmla="*/ 713 h 1140"/>
                <a:gd name="T102" fmla="*/ 248 w 285"/>
                <a:gd name="T103" fmla="*/ 661 h 1140"/>
                <a:gd name="T104" fmla="*/ 248 w 285"/>
                <a:gd name="T105" fmla="*/ 634 h 1140"/>
                <a:gd name="T106" fmla="*/ 229 w 285"/>
                <a:gd name="T107" fmla="*/ 579 h 1140"/>
                <a:gd name="T108" fmla="*/ 229 w 285"/>
                <a:gd name="T109" fmla="*/ 499 h 1140"/>
                <a:gd name="T110" fmla="*/ 230 w 285"/>
                <a:gd name="T111" fmla="*/ 393 h 1140"/>
                <a:gd name="T112" fmla="*/ 249 w 285"/>
                <a:gd name="T113" fmla="*/ 343 h 1140"/>
                <a:gd name="T114" fmla="*/ 249 w 285"/>
                <a:gd name="T115" fmla="*/ 316 h 1140"/>
                <a:gd name="T116" fmla="*/ 230 w 285"/>
                <a:gd name="T117" fmla="*/ 259 h 1140"/>
                <a:gd name="T118" fmla="*/ 230 w 285"/>
                <a:gd name="T119" fmla="*/ 179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 h="1140">
                  <a:moveTo>
                    <a:pt x="285" y="98"/>
                  </a:moveTo>
                  <a:cubicBezTo>
                    <a:pt x="0" y="0"/>
                    <a:pt x="0" y="0"/>
                    <a:pt x="0" y="0"/>
                  </a:cubicBezTo>
                  <a:cubicBezTo>
                    <a:pt x="0" y="1140"/>
                    <a:pt x="0" y="1140"/>
                    <a:pt x="0" y="1140"/>
                  </a:cubicBezTo>
                  <a:cubicBezTo>
                    <a:pt x="285" y="1097"/>
                    <a:pt x="285" y="1097"/>
                    <a:pt x="285" y="1097"/>
                  </a:cubicBezTo>
                  <a:lnTo>
                    <a:pt x="285" y="98"/>
                  </a:lnTo>
                  <a:close/>
                  <a:moveTo>
                    <a:pt x="49" y="1049"/>
                  </a:moveTo>
                  <a:cubicBezTo>
                    <a:pt x="97" y="1045"/>
                    <a:pt x="97" y="1045"/>
                    <a:pt x="97" y="1045"/>
                  </a:cubicBezTo>
                  <a:cubicBezTo>
                    <a:pt x="97" y="1077"/>
                    <a:pt x="97" y="1077"/>
                    <a:pt x="97" y="1077"/>
                  </a:cubicBezTo>
                  <a:cubicBezTo>
                    <a:pt x="49" y="1083"/>
                    <a:pt x="49" y="1083"/>
                    <a:pt x="49" y="1083"/>
                  </a:cubicBezTo>
                  <a:lnTo>
                    <a:pt x="49" y="1049"/>
                  </a:lnTo>
                  <a:close/>
                  <a:moveTo>
                    <a:pt x="49" y="991"/>
                  </a:moveTo>
                  <a:cubicBezTo>
                    <a:pt x="65" y="990"/>
                    <a:pt x="81" y="989"/>
                    <a:pt x="97" y="988"/>
                  </a:cubicBezTo>
                  <a:cubicBezTo>
                    <a:pt x="97" y="999"/>
                    <a:pt x="97" y="1009"/>
                    <a:pt x="97" y="1020"/>
                  </a:cubicBezTo>
                  <a:cubicBezTo>
                    <a:pt x="81" y="1022"/>
                    <a:pt x="65" y="1024"/>
                    <a:pt x="49" y="1025"/>
                  </a:cubicBezTo>
                  <a:cubicBezTo>
                    <a:pt x="49" y="1014"/>
                    <a:pt x="49" y="1003"/>
                    <a:pt x="49" y="991"/>
                  </a:cubicBezTo>
                  <a:close/>
                  <a:moveTo>
                    <a:pt x="49" y="934"/>
                  </a:moveTo>
                  <a:cubicBezTo>
                    <a:pt x="65" y="933"/>
                    <a:pt x="81" y="932"/>
                    <a:pt x="97" y="932"/>
                  </a:cubicBezTo>
                  <a:cubicBezTo>
                    <a:pt x="97" y="942"/>
                    <a:pt x="97" y="953"/>
                    <a:pt x="97" y="964"/>
                  </a:cubicBezTo>
                  <a:cubicBezTo>
                    <a:pt x="81" y="965"/>
                    <a:pt x="65" y="966"/>
                    <a:pt x="49" y="968"/>
                  </a:cubicBezTo>
                  <a:cubicBezTo>
                    <a:pt x="49" y="956"/>
                    <a:pt x="49" y="945"/>
                    <a:pt x="49" y="934"/>
                  </a:cubicBezTo>
                  <a:close/>
                  <a:moveTo>
                    <a:pt x="49" y="876"/>
                  </a:moveTo>
                  <a:cubicBezTo>
                    <a:pt x="65" y="876"/>
                    <a:pt x="81" y="875"/>
                    <a:pt x="97" y="875"/>
                  </a:cubicBezTo>
                  <a:cubicBezTo>
                    <a:pt x="97" y="886"/>
                    <a:pt x="97" y="896"/>
                    <a:pt x="97" y="907"/>
                  </a:cubicBezTo>
                  <a:cubicBezTo>
                    <a:pt x="81" y="908"/>
                    <a:pt x="65" y="909"/>
                    <a:pt x="49" y="910"/>
                  </a:cubicBezTo>
                  <a:cubicBezTo>
                    <a:pt x="49" y="899"/>
                    <a:pt x="49" y="887"/>
                    <a:pt x="49" y="876"/>
                  </a:cubicBezTo>
                  <a:close/>
                  <a:moveTo>
                    <a:pt x="49" y="818"/>
                  </a:moveTo>
                  <a:cubicBezTo>
                    <a:pt x="65" y="818"/>
                    <a:pt x="81" y="819"/>
                    <a:pt x="97" y="819"/>
                  </a:cubicBezTo>
                  <a:cubicBezTo>
                    <a:pt x="97" y="829"/>
                    <a:pt x="97" y="840"/>
                    <a:pt x="97" y="851"/>
                  </a:cubicBezTo>
                  <a:cubicBezTo>
                    <a:pt x="81" y="851"/>
                    <a:pt x="65" y="852"/>
                    <a:pt x="49" y="853"/>
                  </a:cubicBezTo>
                  <a:cubicBezTo>
                    <a:pt x="49" y="841"/>
                    <a:pt x="49" y="830"/>
                    <a:pt x="49" y="818"/>
                  </a:cubicBezTo>
                  <a:close/>
                  <a:moveTo>
                    <a:pt x="49" y="761"/>
                  </a:moveTo>
                  <a:cubicBezTo>
                    <a:pt x="65" y="761"/>
                    <a:pt x="81" y="762"/>
                    <a:pt x="97" y="762"/>
                  </a:cubicBezTo>
                  <a:cubicBezTo>
                    <a:pt x="97" y="773"/>
                    <a:pt x="97" y="783"/>
                    <a:pt x="97" y="794"/>
                  </a:cubicBezTo>
                  <a:cubicBezTo>
                    <a:pt x="81" y="794"/>
                    <a:pt x="65" y="795"/>
                    <a:pt x="49" y="795"/>
                  </a:cubicBezTo>
                  <a:cubicBezTo>
                    <a:pt x="49" y="784"/>
                    <a:pt x="49" y="772"/>
                    <a:pt x="49" y="761"/>
                  </a:cubicBezTo>
                  <a:close/>
                  <a:moveTo>
                    <a:pt x="49" y="703"/>
                  </a:moveTo>
                  <a:cubicBezTo>
                    <a:pt x="65" y="704"/>
                    <a:pt x="81" y="705"/>
                    <a:pt x="97" y="706"/>
                  </a:cubicBezTo>
                  <a:cubicBezTo>
                    <a:pt x="97" y="716"/>
                    <a:pt x="97" y="727"/>
                    <a:pt x="97" y="738"/>
                  </a:cubicBezTo>
                  <a:cubicBezTo>
                    <a:pt x="81" y="738"/>
                    <a:pt x="65" y="737"/>
                    <a:pt x="49" y="737"/>
                  </a:cubicBezTo>
                  <a:cubicBezTo>
                    <a:pt x="49" y="726"/>
                    <a:pt x="49" y="715"/>
                    <a:pt x="49" y="703"/>
                  </a:cubicBezTo>
                  <a:close/>
                  <a:moveTo>
                    <a:pt x="49" y="645"/>
                  </a:moveTo>
                  <a:cubicBezTo>
                    <a:pt x="65" y="647"/>
                    <a:pt x="81" y="648"/>
                    <a:pt x="97" y="649"/>
                  </a:cubicBezTo>
                  <a:cubicBezTo>
                    <a:pt x="97" y="660"/>
                    <a:pt x="97" y="671"/>
                    <a:pt x="97" y="681"/>
                  </a:cubicBezTo>
                  <a:cubicBezTo>
                    <a:pt x="81" y="681"/>
                    <a:pt x="65" y="680"/>
                    <a:pt x="49" y="680"/>
                  </a:cubicBezTo>
                  <a:cubicBezTo>
                    <a:pt x="49" y="668"/>
                    <a:pt x="49" y="657"/>
                    <a:pt x="49" y="645"/>
                  </a:cubicBezTo>
                  <a:close/>
                  <a:moveTo>
                    <a:pt x="49" y="588"/>
                  </a:moveTo>
                  <a:cubicBezTo>
                    <a:pt x="65" y="590"/>
                    <a:pt x="81" y="591"/>
                    <a:pt x="97" y="593"/>
                  </a:cubicBezTo>
                  <a:cubicBezTo>
                    <a:pt x="97" y="603"/>
                    <a:pt x="97" y="614"/>
                    <a:pt x="97" y="625"/>
                  </a:cubicBezTo>
                  <a:cubicBezTo>
                    <a:pt x="81" y="624"/>
                    <a:pt x="65" y="623"/>
                    <a:pt x="49" y="622"/>
                  </a:cubicBezTo>
                  <a:cubicBezTo>
                    <a:pt x="49" y="611"/>
                    <a:pt x="49" y="599"/>
                    <a:pt x="49" y="588"/>
                  </a:cubicBezTo>
                  <a:close/>
                  <a:moveTo>
                    <a:pt x="49" y="530"/>
                  </a:moveTo>
                  <a:cubicBezTo>
                    <a:pt x="65" y="532"/>
                    <a:pt x="81" y="534"/>
                    <a:pt x="97" y="536"/>
                  </a:cubicBezTo>
                  <a:cubicBezTo>
                    <a:pt x="97" y="547"/>
                    <a:pt x="97" y="558"/>
                    <a:pt x="97" y="568"/>
                  </a:cubicBezTo>
                  <a:cubicBezTo>
                    <a:pt x="81" y="567"/>
                    <a:pt x="65" y="566"/>
                    <a:pt x="49" y="565"/>
                  </a:cubicBezTo>
                  <a:cubicBezTo>
                    <a:pt x="49" y="553"/>
                    <a:pt x="49" y="542"/>
                    <a:pt x="49" y="530"/>
                  </a:cubicBezTo>
                  <a:close/>
                  <a:moveTo>
                    <a:pt x="49" y="473"/>
                  </a:moveTo>
                  <a:cubicBezTo>
                    <a:pt x="65" y="475"/>
                    <a:pt x="81" y="477"/>
                    <a:pt x="97" y="480"/>
                  </a:cubicBezTo>
                  <a:cubicBezTo>
                    <a:pt x="97" y="490"/>
                    <a:pt x="97" y="501"/>
                    <a:pt x="97" y="512"/>
                  </a:cubicBezTo>
                  <a:cubicBezTo>
                    <a:pt x="81" y="510"/>
                    <a:pt x="65" y="508"/>
                    <a:pt x="49" y="507"/>
                  </a:cubicBezTo>
                  <a:cubicBezTo>
                    <a:pt x="49" y="495"/>
                    <a:pt x="49" y="484"/>
                    <a:pt x="49" y="473"/>
                  </a:cubicBezTo>
                  <a:close/>
                  <a:moveTo>
                    <a:pt x="49" y="392"/>
                  </a:moveTo>
                  <a:cubicBezTo>
                    <a:pt x="49" y="380"/>
                    <a:pt x="49" y="369"/>
                    <a:pt x="49" y="357"/>
                  </a:cubicBezTo>
                  <a:cubicBezTo>
                    <a:pt x="65" y="361"/>
                    <a:pt x="81" y="364"/>
                    <a:pt x="97" y="367"/>
                  </a:cubicBezTo>
                  <a:cubicBezTo>
                    <a:pt x="97" y="378"/>
                    <a:pt x="97" y="388"/>
                    <a:pt x="97" y="399"/>
                  </a:cubicBezTo>
                  <a:cubicBezTo>
                    <a:pt x="81" y="396"/>
                    <a:pt x="65" y="394"/>
                    <a:pt x="49" y="392"/>
                  </a:cubicBezTo>
                  <a:close/>
                  <a:moveTo>
                    <a:pt x="49" y="415"/>
                  </a:moveTo>
                  <a:cubicBezTo>
                    <a:pt x="65" y="418"/>
                    <a:pt x="81" y="421"/>
                    <a:pt x="97" y="423"/>
                  </a:cubicBezTo>
                  <a:cubicBezTo>
                    <a:pt x="97" y="434"/>
                    <a:pt x="97" y="445"/>
                    <a:pt x="97" y="455"/>
                  </a:cubicBezTo>
                  <a:cubicBezTo>
                    <a:pt x="81" y="453"/>
                    <a:pt x="65" y="451"/>
                    <a:pt x="49" y="449"/>
                  </a:cubicBezTo>
                  <a:cubicBezTo>
                    <a:pt x="49" y="438"/>
                    <a:pt x="49" y="426"/>
                    <a:pt x="49" y="415"/>
                  </a:cubicBezTo>
                  <a:close/>
                  <a:moveTo>
                    <a:pt x="49" y="300"/>
                  </a:moveTo>
                  <a:cubicBezTo>
                    <a:pt x="65" y="303"/>
                    <a:pt x="81" y="307"/>
                    <a:pt x="97" y="310"/>
                  </a:cubicBezTo>
                  <a:cubicBezTo>
                    <a:pt x="97" y="321"/>
                    <a:pt x="97" y="332"/>
                    <a:pt x="97" y="342"/>
                  </a:cubicBezTo>
                  <a:cubicBezTo>
                    <a:pt x="81" y="340"/>
                    <a:pt x="65" y="337"/>
                    <a:pt x="49" y="334"/>
                  </a:cubicBezTo>
                  <a:cubicBezTo>
                    <a:pt x="49" y="323"/>
                    <a:pt x="49" y="311"/>
                    <a:pt x="49" y="300"/>
                  </a:cubicBezTo>
                  <a:close/>
                  <a:moveTo>
                    <a:pt x="49" y="242"/>
                  </a:moveTo>
                  <a:cubicBezTo>
                    <a:pt x="65" y="246"/>
                    <a:pt x="81" y="250"/>
                    <a:pt x="97" y="254"/>
                  </a:cubicBezTo>
                  <a:cubicBezTo>
                    <a:pt x="97" y="265"/>
                    <a:pt x="97" y="275"/>
                    <a:pt x="97" y="286"/>
                  </a:cubicBezTo>
                  <a:cubicBezTo>
                    <a:pt x="81" y="283"/>
                    <a:pt x="65" y="280"/>
                    <a:pt x="49" y="276"/>
                  </a:cubicBezTo>
                  <a:cubicBezTo>
                    <a:pt x="49" y="265"/>
                    <a:pt x="49" y="254"/>
                    <a:pt x="49" y="242"/>
                  </a:cubicBezTo>
                  <a:close/>
                  <a:moveTo>
                    <a:pt x="49" y="185"/>
                  </a:moveTo>
                  <a:cubicBezTo>
                    <a:pt x="65" y="189"/>
                    <a:pt x="81" y="193"/>
                    <a:pt x="97" y="197"/>
                  </a:cubicBezTo>
                  <a:cubicBezTo>
                    <a:pt x="97" y="208"/>
                    <a:pt x="97" y="219"/>
                    <a:pt x="97" y="229"/>
                  </a:cubicBezTo>
                  <a:cubicBezTo>
                    <a:pt x="81" y="226"/>
                    <a:pt x="65" y="222"/>
                    <a:pt x="49" y="219"/>
                  </a:cubicBezTo>
                  <a:cubicBezTo>
                    <a:pt x="49" y="207"/>
                    <a:pt x="49" y="196"/>
                    <a:pt x="49" y="185"/>
                  </a:cubicBezTo>
                  <a:close/>
                  <a:moveTo>
                    <a:pt x="49" y="127"/>
                  </a:moveTo>
                  <a:cubicBezTo>
                    <a:pt x="65" y="132"/>
                    <a:pt x="81" y="136"/>
                    <a:pt x="97" y="141"/>
                  </a:cubicBezTo>
                  <a:cubicBezTo>
                    <a:pt x="97" y="152"/>
                    <a:pt x="97" y="162"/>
                    <a:pt x="97" y="173"/>
                  </a:cubicBezTo>
                  <a:cubicBezTo>
                    <a:pt x="81" y="169"/>
                    <a:pt x="65" y="165"/>
                    <a:pt x="49" y="161"/>
                  </a:cubicBezTo>
                  <a:cubicBezTo>
                    <a:pt x="49" y="150"/>
                    <a:pt x="49" y="138"/>
                    <a:pt x="49" y="127"/>
                  </a:cubicBezTo>
                  <a:close/>
                  <a:moveTo>
                    <a:pt x="97" y="116"/>
                  </a:moveTo>
                  <a:cubicBezTo>
                    <a:pt x="49" y="104"/>
                    <a:pt x="49" y="104"/>
                    <a:pt x="49" y="104"/>
                  </a:cubicBezTo>
                  <a:cubicBezTo>
                    <a:pt x="49" y="69"/>
                    <a:pt x="49" y="69"/>
                    <a:pt x="49" y="69"/>
                  </a:cubicBezTo>
                  <a:cubicBezTo>
                    <a:pt x="97" y="85"/>
                    <a:pt x="97" y="85"/>
                    <a:pt x="97" y="85"/>
                  </a:cubicBezTo>
                  <a:lnTo>
                    <a:pt x="97" y="116"/>
                  </a:lnTo>
                  <a:close/>
                  <a:moveTo>
                    <a:pt x="159" y="133"/>
                  </a:moveTo>
                  <a:cubicBezTo>
                    <a:pt x="129" y="125"/>
                    <a:pt x="129" y="125"/>
                    <a:pt x="129" y="125"/>
                  </a:cubicBezTo>
                  <a:cubicBezTo>
                    <a:pt x="129" y="94"/>
                    <a:pt x="129" y="94"/>
                    <a:pt x="129" y="94"/>
                  </a:cubicBezTo>
                  <a:cubicBezTo>
                    <a:pt x="159" y="104"/>
                    <a:pt x="159" y="104"/>
                    <a:pt x="159" y="104"/>
                  </a:cubicBezTo>
                  <a:lnTo>
                    <a:pt x="159" y="133"/>
                  </a:lnTo>
                  <a:close/>
                  <a:moveTo>
                    <a:pt x="159" y="188"/>
                  </a:moveTo>
                  <a:cubicBezTo>
                    <a:pt x="149" y="185"/>
                    <a:pt x="139" y="183"/>
                    <a:pt x="129" y="180"/>
                  </a:cubicBezTo>
                  <a:cubicBezTo>
                    <a:pt x="129" y="170"/>
                    <a:pt x="129" y="160"/>
                    <a:pt x="129" y="150"/>
                  </a:cubicBezTo>
                  <a:cubicBezTo>
                    <a:pt x="139" y="153"/>
                    <a:pt x="149" y="156"/>
                    <a:pt x="159" y="159"/>
                  </a:cubicBezTo>
                  <a:cubicBezTo>
                    <a:pt x="159" y="168"/>
                    <a:pt x="159" y="178"/>
                    <a:pt x="159" y="188"/>
                  </a:cubicBezTo>
                  <a:close/>
                  <a:moveTo>
                    <a:pt x="159" y="243"/>
                  </a:moveTo>
                  <a:cubicBezTo>
                    <a:pt x="149" y="240"/>
                    <a:pt x="139" y="238"/>
                    <a:pt x="129" y="236"/>
                  </a:cubicBezTo>
                  <a:cubicBezTo>
                    <a:pt x="129" y="226"/>
                    <a:pt x="129" y="215"/>
                    <a:pt x="129" y="205"/>
                  </a:cubicBezTo>
                  <a:cubicBezTo>
                    <a:pt x="139" y="208"/>
                    <a:pt x="149" y="211"/>
                    <a:pt x="159" y="213"/>
                  </a:cubicBezTo>
                  <a:cubicBezTo>
                    <a:pt x="159" y="223"/>
                    <a:pt x="159" y="233"/>
                    <a:pt x="159" y="243"/>
                  </a:cubicBezTo>
                  <a:close/>
                  <a:moveTo>
                    <a:pt x="159" y="298"/>
                  </a:moveTo>
                  <a:cubicBezTo>
                    <a:pt x="149" y="296"/>
                    <a:pt x="139" y="294"/>
                    <a:pt x="129" y="292"/>
                  </a:cubicBezTo>
                  <a:cubicBezTo>
                    <a:pt x="129" y="281"/>
                    <a:pt x="129" y="271"/>
                    <a:pt x="129" y="261"/>
                  </a:cubicBezTo>
                  <a:cubicBezTo>
                    <a:pt x="139" y="263"/>
                    <a:pt x="149" y="266"/>
                    <a:pt x="159" y="268"/>
                  </a:cubicBezTo>
                  <a:cubicBezTo>
                    <a:pt x="159" y="278"/>
                    <a:pt x="159" y="288"/>
                    <a:pt x="159" y="298"/>
                  </a:cubicBezTo>
                  <a:close/>
                  <a:moveTo>
                    <a:pt x="159" y="353"/>
                  </a:moveTo>
                  <a:cubicBezTo>
                    <a:pt x="149" y="351"/>
                    <a:pt x="139" y="349"/>
                    <a:pt x="129" y="347"/>
                  </a:cubicBezTo>
                  <a:cubicBezTo>
                    <a:pt x="129" y="337"/>
                    <a:pt x="129" y="327"/>
                    <a:pt x="129" y="317"/>
                  </a:cubicBezTo>
                  <a:cubicBezTo>
                    <a:pt x="139" y="319"/>
                    <a:pt x="149" y="321"/>
                    <a:pt x="159" y="323"/>
                  </a:cubicBezTo>
                  <a:cubicBezTo>
                    <a:pt x="159" y="333"/>
                    <a:pt x="159" y="343"/>
                    <a:pt x="159" y="353"/>
                  </a:cubicBezTo>
                  <a:close/>
                  <a:moveTo>
                    <a:pt x="159" y="408"/>
                  </a:moveTo>
                  <a:cubicBezTo>
                    <a:pt x="149" y="406"/>
                    <a:pt x="139" y="405"/>
                    <a:pt x="129" y="403"/>
                  </a:cubicBezTo>
                  <a:cubicBezTo>
                    <a:pt x="129" y="393"/>
                    <a:pt x="129" y="383"/>
                    <a:pt x="129" y="372"/>
                  </a:cubicBezTo>
                  <a:cubicBezTo>
                    <a:pt x="139" y="374"/>
                    <a:pt x="149" y="376"/>
                    <a:pt x="159" y="378"/>
                  </a:cubicBezTo>
                  <a:cubicBezTo>
                    <a:pt x="159" y="388"/>
                    <a:pt x="159" y="398"/>
                    <a:pt x="159" y="408"/>
                  </a:cubicBezTo>
                  <a:close/>
                  <a:moveTo>
                    <a:pt x="160" y="463"/>
                  </a:moveTo>
                  <a:cubicBezTo>
                    <a:pt x="149" y="461"/>
                    <a:pt x="139" y="460"/>
                    <a:pt x="129" y="459"/>
                  </a:cubicBezTo>
                  <a:cubicBezTo>
                    <a:pt x="129" y="448"/>
                    <a:pt x="129" y="438"/>
                    <a:pt x="129" y="428"/>
                  </a:cubicBezTo>
                  <a:cubicBezTo>
                    <a:pt x="139" y="430"/>
                    <a:pt x="149" y="432"/>
                    <a:pt x="160" y="433"/>
                  </a:cubicBezTo>
                  <a:cubicBezTo>
                    <a:pt x="160" y="443"/>
                    <a:pt x="160" y="453"/>
                    <a:pt x="160" y="463"/>
                  </a:cubicBezTo>
                  <a:close/>
                  <a:moveTo>
                    <a:pt x="160" y="518"/>
                  </a:moveTo>
                  <a:cubicBezTo>
                    <a:pt x="149" y="516"/>
                    <a:pt x="139" y="515"/>
                    <a:pt x="129" y="514"/>
                  </a:cubicBezTo>
                  <a:cubicBezTo>
                    <a:pt x="129" y="504"/>
                    <a:pt x="129" y="494"/>
                    <a:pt x="129" y="484"/>
                  </a:cubicBezTo>
                  <a:cubicBezTo>
                    <a:pt x="139" y="485"/>
                    <a:pt x="149" y="487"/>
                    <a:pt x="160" y="488"/>
                  </a:cubicBezTo>
                  <a:cubicBezTo>
                    <a:pt x="160" y="498"/>
                    <a:pt x="160" y="508"/>
                    <a:pt x="160" y="518"/>
                  </a:cubicBezTo>
                  <a:close/>
                  <a:moveTo>
                    <a:pt x="160" y="572"/>
                  </a:moveTo>
                  <a:cubicBezTo>
                    <a:pt x="150" y="572"/>
                    <a:pt x="139" y="571"/>
                    <a:pt x="129" y="570"/>
                  </a:cubicBezTo>
                  <a:cubicBezTo>
                    <a:pt x="129" y="560"/>
                    <a:pt x="129" y="550"/>
                    <a:pt x="129" y="539"/>
                  </a:cubicBezTo>
                  <a:cubicBezTo>
                    <a:pt x="139" y="541"/>
                    <a:pt x="150" y="542"/>
                    <a:pt x="160" y="543"/>
                  </a:cubicBezTo>
                  <a:cubicBezTo>
                    <a:pt x="160" y="553"/>
                    <a:pt x="160" y="563"/>
                    <a:pt x="160" y="572"/>
                  </a:cubicBezTo>
                  <a:close/>
                  <a:moveTo>
                    <a:pt x="160" y="627"/>
                  </a:moveTo>
                  <a:cubicBezTo>
                    <a:pt x="150" y="627"/>
                    <a:pt x="140" y="626"/>
                    <a:pt x="129" y="626"/>
                  </a:cubicBezTo>
                  <a:cubicBezTo>
                    <a:pt x="129" y="616"/>
                    <a:pt x="129" y="605"/>
                    <a:pt x="129" y="595"/>
                  </a:cubicBezTo>
                  <a:cubicBezTo>
                    <a:pt x="140" y="596"/>
                    <a:pt x="150" y="597"/>
                    <a:pt x="160" y="598"/>
                  </a:cubicBezTo>
                  <a:cubicBezTo>
                    <a:pt x="160" y="608"/>
                    <a:pt x="160" y="618"/>
                    <a:pt x="160" y="627"/>
                  </a:cubicBezTo>
                  <a:close/>
                  <a:moveTo>
                    <a:pt x="160" y="682"/>
                  </a:moveTo>
                  <a:cubicBezTo>
                    <a:pt x="150" y="682"/>
                    <a:pt x="140" y="682"/>
                    <a:pt x="130" y="681"/>
                  </a:cubicBezTo>
                  <a:cubicBezTo>
                    <a:pt x="130" y="671"/>
                    <a:pt x="130" y="661"/>
                    <a:pt x="130" y="651"/>
                  </a:cubicBezTo>
                  <a:cubicBezTo>
                    <a:pt x="140" y="652"/>
                    <a:pt x="150" y="652"/>
                    <a:pt x="160" y="653"/>
                  </a:cubicBezTo>
                  <a:cubicBezTo>
                    <a:pt x="160" y="663"/>
                    <a:pt x="160" y="673"/>
                    <a:pt x="160" y="682"/>
                  </a:cubicBezTo>
                  <a:close/>
                  <a:moveTo>
                    <a:pt x="160" y="737"/>
                  </a:moveTo>
                  <a:cubicBezTo>
                    <a:pt x="150" y="737"/>
                    <a:pt x="140" y="737"/>
                    <a:pt x="130" y="737"/>
                  </a:cubicBezTo>
                  <a:cubicBezTo>
                    <a:pt x="130" y="727"/>
                    <a:pt x="130" y="717"/>
                    <a:pt x="130" y="706"/>
                  </a:cubicBezTo>
                  <a:cubicBezTo>
                    <a:pt x="140" y="707"/>
                    <a:pt x="150" y="708"/>
                    <a:pt x="160" y="708"/>
                  </a:cubicBezTo>
                  <a:cubicBezTo>
                    <a:pt x="160" y="718"/>
                    <a:pt x="160" y="728"/>
                    <a:pt x="160" y="737"/>
                  </a:cubicBezTo>
                  <a:close/>
                  <a:moveTo>
                    <a:pt x="160" y="792"/>
                  </a:moveTo>
                  <a:cubicBezTo>
                    <a:pt x="150" y="793"/>
                    <a:pt x="140" y="793"/>
                    <a:pt x="130" y="793"/>
                  </a:cubicBezTo>
                  <a:cubicBezTo>
                    <a:pt x="130" y="783"/>
                    <a:pt x="130" y="772"/>
                    <a:pt x="130" y="762"/>
                  </a:cubicBezTo>
                  <a:cubicBezTo>
                    <a:pt x="140" y="762"/>
                    <a:pt x="150" y="763"/>
                    <a:pt x="160" y="763"/>
                  </a:cubicBezTo>
                  <a:cubicBezTo>
                    <a:pt x="160" y="773"/>
                    <a:pt x="160" y="783"/>
                    <a:pt x="160" y="792"/>
                  </a:cubicBezTo>
                  <a:close/>
                  <a:moveTo>
                    <a:pt x="160" y="847"/>
                  </a:moveTo>
                  <a:cubicBezTo>
                    <a:pt x="150" y="848"/>
                    <a:pt x="140" y="848"/>
                    <a:pt x="130" y="849"/>
                  </a:cubicBezTo>
                  <a:cubicBezTo>
                    <a:pt x="130" y="838"/>
                    <a:pt x="130" y="828"/>
                    <a:pt x="130" y="818"/>
                  </a:cubicBezTo>
                  <a:cubicBezTo>
                    <a:pt x="140" y="818"/>
                    <a:pt x="150" y="818"/>
                    <a:pt x="160" y="818"/>
                  </a:cubicBezTo>
                  <a:cubicBezTo>
                    <a:pt x="160" y="828"/>
                    <a:pt x="160" y="838"/>
                    <a:pt x="160" y="847"/>
                  </a:cubicBezTo>
                  <a:close/>
                  <a:moveTo>
                    <a:pt x="160" y="902"/>
                  </a:moveTo>
                  <a:cubicBezTo>
                    <a:pt x="150" y="903"/>
                    <a:pt x="140" y="904"/>
                    <a:pt x="130" y="904"/>
                  </a:cubicBezTo>
                  <a:cubicBezTo>
                    <a:pt x="130" y="894"/>
                    <a:pt x="130" y="884"/>
                    <a:pt x="130" y="874"/>
                  </a:cubicBezTo>
                  <a:cubicBezTo>
                    <a:pt x="140" y="873"/>
                    <a:pt x="150" y="873"/>
                    <a:pt x="160" y="873"/>
                  </a:cubicBezTo>
                  <a:cubicBezTo>
                    <a:pt x="160" y="883"/>
                    <a:pt x="160" y="893"/>
                    <a:pt x="160" y="902"/>
                  </a:cubicBezTo>
                  <a:close/>
                  <a:moveTo>
                    <a:pt x="160" y="957"/>
                  </a:moveTo>
                  <a:cubicBezTo>
                    <a:pt x="150" y="958"/>
                    <a:pt x="140" y="959"/>
                    <a:pt x="130" y="960"/>
                  </a:cubicBezTo>
                  <a:cubicBezTo>
                    <a:pt x="130" y="950"/>
                    <a:pt x="130" y="939"/>
                    <a:pt x="130" y="929"/>
                  </a:cubicBezTo>
                  <a:cubicBezTo>
                    <a:pt x="140" y="929"/>
                    <a:pt x="150" y="928"/>
                    <a:pt x="160" y="928"/>
                  </a:cubicBezTo>
                  <a:cubicBezTo>
                    <a:pt x="160" y="938"/>
                    <a:pt x="160" y="947"/>
                    <a:pt x="160" y="957"/>
                  </a:cubicBezTo>
                  <a:close/>
                  <a:moveTo>
                    <a:pt x="161" y="1012"/>
                  </a:moveTo>
                  <a:cubicBezTo>
                    <a:pt x="150" y="1013"/>
                    <a:pt x="140" y="1014"/>
                    <a:pt x="130" y="1016"/>
                  </a:cubicBezTo>
                  <a:cubicBezTo>
                    <a:pt x="130" y="1005"/>
                    <a:pt x="130" y="995"/>
                    <a:pt x="130" y="985"/>
                  </a:cubicBezTo>
                  <a:cubicBezTo>
                    <a:pt x="140" y="984"/>
                    <a:pt x="150" y="984"/>
                    <a:pt x="161" y="983"/>
                  </a:cubicBezTo>
                  <a:cubicBezTo>
                    <a:pt x="161" y="993"/>
                    <a:pt x="161" y="1002"/>
                    <a:pt x="161" y="1012"/>
                  </a:cubicBezTo>
                  <a:close/>
                  <a:moveTo>
                    <a:pt x="161" y="1067"/>
                  </a:moveTo>
                  <a:cubicBezTo>
                    <a:pt x="130" y="1071"/>
                    <a:pt x="130" y="1071"/>
                    <a:pt x="130" y="1071"/>
                  </a:cubicBezTo>
                  <a:cubicBezTo>
                    <a:pt x="130" y="1041"/>
                    <a:pt x="130" y="1041"/>
                    <a:pt x="130" y="1041"/>
                  </a:cubicBezTo>
                  <a:cubicBezTo>
                    <a:pt x="161" y="1038"/>
                    <a:pt x="161" y="1038"/>
                    <a:pt x="161" y="1038"/>
                  </a:cubicBezTo>
                  <a:lnTo>
                    <a:pt x="161" y="1067"/>
                  </a:lnTo>
                  <a:close/>
                  <a:moveTo>
                    <a:pt x="186" y="1036"/>
                  </a:moveTo>
                  <a:cubicBezTo>
                    <a:pt x="208" y="1034"/>
                    <a:pt x="208" y="1034"/>
                    <a:pt x="208" y="1034"/>
                  </a:cubicBezTo>
                  <a:cubicBezTo>
                    <a:pt x="208" y="1061"/>
                    <a:pt x="208" y="1061"/>
                    <a:pt x="208" y="1061"/>
                  </a:cubicBezTo>
                  <a:cubicBezTo>
                    <a:pt x="186" y="1065"/>
                    <a:pt x="186" y="1065"/>
                    <a:pt x="186" y="1065"/>
                  </a:cubicBezTo>
                  <a:lnTo>
                    <a:pt x="186" y="1036"/>
                  </a:lnTo>
                  <a:close/>
                  <a:moveTo>
                    <a:pt x="186" y="982"/>
                  </a:moveTo>
                  <a:cubicBezTo>
                    <a:pt x="193" y="981"/>
                    <a:pt x="200" y="981"/>
                    <a:pt x="208" y="980"/>
                  </a:cubicBezTo>
                  <a:cubicBezTo>
                    <a:pt x="208" y="990"/>
                    <a:pt x="208" y="999"/>
                    <a:pt x="208" y="1008"/>
                  </a:cubicBezTo>
                  <a:cubicBezTo>
                    <a:pt x="200" y="1008"/>
                    <a:pt x="193" y="1009"/>
                    <a:pt x="186" y="1010"/>
                  </a:cubicBezTo>
                  <a:cubicBezTo>
                    <a:pt x="186" y="1001"/>
                    <a:pt x="186" y="991"/>
                    <a:pt x="186" y="982"/>
                  </a:cubicBezTo>
                  <a:close/>
                  <a:moveTo>
                    <a:pt x="186" y="956"/>
                  </a:moveTo>
                  <a:cubicBezTo>
                    <a:pt x="186" y="946"/>
                    <a:pt x="186" y="937"/>
                    <a:pt x="186" y="928"/>
                  </a:cubicBezTo>
                  <a:cubicBezTo>
                    <a:pt x="193" y="927"/>
                    <a:pt x="200" y="927"/>
                    <a:pt x="208" y="927"/>
                  </a:cubicBezTo>
                  <a:cubicBezTo>
                    <a:pt x="208" y="936"/>
                    <a:pt x="208" y="945"/>
                    <a:pt x="208" y="954"/>
                  </a:cubicBezTo>
                  <a:cubicBezTo>
                    <a:pt x="200" y="954"/>
                    <a:pt x="193" y="955"/>
                    <a:pt x="186" y="956"/>
                  </a:cubicBezTo>
                  <a:close/>
                  <a:moveTo>
                    <a:pt x="186" y="873"/>
                  </a:moveTo>
                  <a:cubicBezTo>
                    <a:pt x="193" y="873"/>
                    <a:pt x="200" y="873"/>
                    <a:pt x="208" y="873"/>
                  </a:cubicBezTo>
                  <a:cubicBezTo>
                    <a:pt x="208" y="882"/>
                    <a:pt x="208" y="891"/>
                    <a:pt x="208" y="900"/>
                  </a:cubicBezTo>
                  <a:cubicBezTo>
                    <a:pt x="200" y="900"/>
                    <a:pt x="193" y="901"/>
                    <a:pt x="186" y="901"/>
                  </a:cubicBezTo>
                  <a:cubicBezTo>
                    <a:pt x="186" y="892"/>
                    <a:pt x="186" y="883"/>
                    <a:pt x="186" y="873"/>
                  </a:cubicBezTo>
                  <a:close/>
                  <a:moveTo>
                    <a:pt x="186" y="847"/>
                  </a:moveTo>
                  <a:cubicBezTo>
                    <a:pt x="186" y="838"/>
                    <a:pt x="186" y="828"/>
                    <a:pt x="186" y="819"/>
                  </a:cubicBezTo>
                  <a:cubicBezTo>
                    <a:pt x="193" y="819"/>
                    <a:pt x="200" y="819"/>
                    <a:pt x="208" y="819"/>
                  </a:cubicBezTo>
                  <a:cubicBezTo>
                    <a:pt x="208" y="828"/>
                    <a:pt x="208" y="837"/>
                    <a:pt x="208" y="846"/>
                  </a:cubicBezTo>
                  <a:cubicBezTo>
                    <a:pt x="200" y="846"/>
                    <a:pt x="193" y="847"/>
                    <a:pt x="186" y="847"/>
                  </a:cubicBezTo>
                  <a:close/>
                  <a:moveTo>
                    <a:pt x="186" y="764"/>
                  </a:moveTo>
                  <a:cubicBezTo>
                    <a:pt x="193" y="765"/>
                    <a:pt x="200" y="765"/>
                    <a:pt x="208" y="765"/>
                  </a:cubicBezTo>
                  <a:cubicBezTo>
                    <a:pt x="208" y="774"/>
                    <a:pt x="208" y="783"/>
                    <a:pt x="208" y="792"/>
                  </a:cubicBezTo>
                  <a:cubicBezTo>
                    <a:pt x="200" y="792"/>
                    <a:pt x="193" y="792"/>
                    <a:pt x="186" y="793"/>
                  </a:cubicBezTo>
                  <a:cubicBezTo>
                    <a:pt x="186" y="783"/>
                    <a:pt x="186" y="774"/>
                    <a:pt x="186" y="764"/>
                  </a:cubicBezTo>
                  <a:close/>
                  <a:moveTo>
                    <a:pt x="186" y="738"/>
                  </a:moveTo>
                  <a:cubicBezTo>
                    <a:pt x="186" y="729"/>
                    <a:pt x="186" y="719"/>
                    <a:pt x="186" y="710"/>
                  </a:cubicBezTo>
                  <a:cubicBezTo>
                    <a:pt x="193" y="710"/>
                    <a:pt x="200" y="711"/>
                    <a:pt x="208" y="711"/>
                  </a:cubicBezTo>
                  <a:cubicBezTo>
                    <a:pt x="208" y="720"/>
                    <a:pt x="208" y="729"/>
                    <a:pt x="208" y="738"/>
                  </a:cubicBezTo>
                  <a:cubicBezTo>
                    <a:pt x="200" y="738"/>
                    <a:pt x="193" y="738"/>
                    <a:pt x="186" y="738"/>
                  </a:cubicBezTo>
                  <a:close/>
                  <a:moveTo>
                    <a:pt x="186" y="656"/>
                  </a:moveTo>
                  <a:cubicBezTo>
                    <a:pt x="193" y="656"/>
                    <a:pt x="200" y="657"/>
                    <a:pt x="208" y="657"/>
                  </a:cubicBezTo>
                  <a:cubicBezTo>
                    <a:pt x="208" y="666"/>
                    <a:pt x="208" y="675"/>
                    <a:pt x="208" y="685"/>
                  </a:cubicBezTo>
                  <a:cubicBezTo>
                    <a:pt x="200" y="684"/>
                    <a:pt x="193" y="684"/>
                    <a:pt x="186" y="684"/>
                  </a:cubicBezTo>
                  <a:cubicBezTo>
                    <a:pt x="186" y="674"/>
                    <a:pt x="186" y="665"/>
                    <a:pt x="186" y="656"/>
                  </a:cubicBezTo>
                  <a:close/>
                  <a:moveTo>
                    <a:pt x="186" y="601"/>
                  </a:moveTo>
                  <a:cubicBezTo>
                    <a:pt x="193" y="602"/>
                    <a:pt x="200" y="603"/>
                    <a:pt x="208" y="604"/>
                  </a:cubicBezTo>
                  <a:cubicBezTo>
                    <a:pt x="208" y="613"/>
                    <a:pt x="208" y="622"/>
                    <a:pt x="208" y="631"/>
                  </a:cubicBezTo>
                  <a:cubicBezTo>
                    <a:pt x="200" y="630"/>
                    <a:pt x="193" y="630"/>
                    <a:pt x="186" y="629"/>
                  </a:cubicBezTo>
                  <a:cubicBezTo>
                    <a:pt x="186" y="620"/>
                    <a:pt x="186" y="611"/>
                    <a:pt x="186" y="601"/>
                  </a:cubicBezTo>
                  <a:close/>
                  <a:moveTo>
                    <a:pt x="186" y="547"/>
                  </a:moveTo>
                  <a:cubicBezTo>
                    <a:pt x="193" y="548"/>
                    <a:pt x="200" y="549"/>
                    <a:pt x="208" y="550"/>
                  </a:cubicBezTo>
                  <a:cubicBezTo>
                    <a:pt x="208" y="559"/>
                    <a:pt x="208" y="568"/>
                    <a:pt x="208" y="577"/>
                  </a:cubicBezTo>
                  <a:cubicBezTo>
                    <a:pt x="200" y="576"/>
                    <a:pt x="193" y="576"/>
                    <a:pt x="186" y="575"/>
                  </a:cubicBezTo>
                  <a:cubicBezTo>
                    <a:pt x="186" y="566"/>
                    <a:pt x="186" y="556"/>
                    <a:pt x="186" y="547"/>
                  </a:cubicBezTo>
                  <a:close/>
                  <a:moveTo>
                    <a:pt x="186" y="492"/>
                  </a:moveTo>
                  <a:cubicBezTo>
                    <a:pt x="193" y="494"/>
                    <a:pt x="200" y="495"/>
                    <a:pt x="208" y="496"/>
                  </a:cubicBezTo>
                  <a:cubicBezTo>
                    <a:pt x="208" y="505"/>
                    <a:pt x="208" y="514"/>
                    <a:pt x="208" y="523"/>
                  </a:cubicBezTo>
                  <a:cubicBezTo>
                    <a:pt x="200" y="522"/>
                    <a:pt x="193" y="521"/>
                    <a:pt x="186" y="521"/>
                  </a:cubicBezTo>
                  <a:cubicBezTo>
                    <a:pt x="186" y="511"/>
                    <a:pt x="186" y="502"/>
                    <a:pt x="186" y="492"/>
                  </a:cubicBezTo>
                  <a:close/>
                  <a:moveTo>
                    <a:pt x="186" y="438"/>
                  </a:moveTo>
                  <a:cubicBezTo>
                    <a:pt x="193" y="439"/>
                    <a:pt x="200" y="441"/>
                    <a:pt x="208" y="442"/>
                  </a:cubicBezTo>
                  <a:cubicBezTo>
                    <a:pt x="208" y="451"/>
                    <a:pt x="208" y="460"/>
                    <a:pt x="208" y="469"/>
                  </a:cubicBezTo>
                  <a:cubicBezTo>
                    <a:pt x="200" y="468"/>
                    <a:pt x="193" y="467"/>
                    <a:pt x="186" y="466"/>
                  </a:cubicBezTo>
                  <a:cubicBezTo>
                    <a:pt x="186" y="457"/>
                    <a:pt x="186" y="448"/>
                    <a:pt x="186" y="438"/>
                  </a:cubicBezTo>
                  <a:close/>
                  <a:moveTo>
                    <a:pt x="186" y="384"/>
                  </a:moveTo>
                  <a:cubicBezTo>
                    <a:pt x="193" y="385"/>
                    <a:pt x="200" y="387"/>
                    <a:pt x="208" y="388"/>
                  </a:cubicBezTo>
                  <a:cubicBezTo>
                    <a:pt x="208" y="397"/>
                    <a:pt x="208" y="406"/>
                    <a:pt x="208" y="415"/>
                  </a:cubicBezTo>
                  <a:cubicBezTo>
                    <a:pt x="200" y="414"/>
                    <a:pt x="193" y="413"/>
                    <a:pt x="186" y="412"/>
                  </a:cubicBezTo>
                  <a:cubicBezTo>
                    <a:pt x="186" y="403"/>
                    <a:pt x="186" y="393"/>
                    <a:pt x="186" y="384"/>
                  </a:cubicBezTo>
                  <a:close/>
                  <a:moveTo>
                    <a:pt x="186" y="329"/>
                  </a:moveTo>
                  <a:cubicBezTo>
                    <a:pt x="193" y="331"/>
                    <a:pt x="200" y="333"/>
                    <a:pt x="208" y="334"/>
                  </a:cubicBezTo>
                  <a:cubicBezTo>
                    <a:pt x="208" y="343"/>
                    <a:pt x="208" y="352"/>
                    <a:pt x="208" y="361"/>
                  </a:cubicBezTo>
                  <a:cubicBezTo>
                    <a:pt x="200" y="360"/>
                    <a:pt x="193" y="359"/>
                    <a:pt x="186" y="358"/>
                  </a:cubicBezTo>
                  <a:cubicBezTo>
                    <a:pt x="186" y="348"/>
                    <a:pt x="186" y="339"/>
                    <a:pt x="186" y="329"/>
                  </a:cubicBezTo>
                  <a:close/>
                  <a:moveTo>
                    <a:pt x="186" y="275"/>
                  </a:moveTo>
                  <a:cubicBezTo>
                    <a:pt x="193" y="277"/>
                    <a:pt x="200" y="279"/>
                    <a:pt x="208" y="280"/>
                  </a:cubicBezTo>
                  <a:cubicBezTo>
                    <a:pt x="208" y="289"/>
                    <a:pt x="208" y="299"/>
                    <a:pt x="208" y="308"/>
                  </a:cubicBezTo>
                  <a:cubicBezTo>
                    <a:pt x="200" y="306"/>
                    <a:pt x="193" y="305"/>
                    <a:pt x="186" y="303"/>
                  </a:cubicBezTo>
                  <a:cubicBezTo>
                    <a:pt x="186" y="294"/>
                    <a:pt x="186" y="284"/>
                    <a:pt x="186" y="275"/>
                  </a:cubicBezTo>
                  <a:close/>
                  <a:moveTo>
                    <a:pt x="186" y="249"/>
                  </a:moveTo>
                  <a:cubicBezTo>
                    <a:pt x="186" y="239"/>
                    <a:pt x="186" y="230"/>
                    <a:pt x="186" y="221"/>
                  </a:cubicBezTo>
                  <a:cubicBezTo>
                    <a:pt x="193" y="223"/>
                    <a:pt x="200" y="225"/>
                    <a:pt x="208" y="227"/>
                  </a:cubicBezTo>
                  <a:cubicBezTo>
                    <a:pt x="208" y="236"/>
                    <a:pt x="208" y="245"/>
                    <a:pt x="208" y="254"/>
                  </a:cubicBezTo>
                  <a:cubicBezTo>
                    <a:pt x="200" y="252"/>
                    <a:pt x="193" y="250"/>
                    <a:pt x="186" y="249"/>
                  </a:cubicBezTo>
                  <a:close/>
                  <a:moveTo>
                    <a:pt x="186" y="166"/>
                  </a:moveTo>
                  <a:cubicBezTo>
                    <a:pt x="193" y="168"/>
                    <a:pt x="200" y="171"/>
                    <a:pt x="208" y="173"/>
                  </a:cubicBezTo>
                  <a:cubicBezTo>
                    <a:pt x="208" y="182"/>
                    <a:pt x="208" y="191"/>
                    <a:pt x="208" y="200"/>
                  </a:cubicBezTo>
                  <a:cubicBezTo>
                    <a:pt x="200" y="198"/>
                    <a:pt x="193" y="196"/>
                    <a:pt x="186" y="194"/>
                  </a:cubicBezTo>
                  <a:cubicBezTo>
                    <a:pt x="186" y="185"/>
                    <a:pt x="186" y="176"/>
                    <a:pt x="186" y="166"/>
                  </a:cubicBezTo>
                  <a:close/>
                  <a:moveTo>
                    <a:pt x="208" y="146"/>
                  </a:moveTo>
                  <a:cubicBezTo>
                    <a:pt x="186" y="140"/>
                    <a:pt x="186" y="140"/>
                    <a:pt x="186" y="140"/>
                  </a:cubicBezTo>
                  <a:cubicBezTo>
                    <a:pt x="186" y="112"/>
                    <a:pt x="186" y="112"/>
                    <a:pt x="186" y="112"/>
                  </a:cubicBezTo>
                  <a:cubicBezTo>
                    <a:pt x="208" y="119"/>
                    <a:pt x="208" y="119"/>
                    <a:pt x="208" y="119"/>
                  </a:cubicBezTo>
                  <a:lnTo>
                    <a:pt x="208" y="146"/>
                  </a:lnTo>
                  <a:close/>
                  <a:moveTo>
                    <a:pt x="228" y="1033"/>
                  </a:moveTo>
                  <a:cubicBezTo>
                    <a:pt x="247" y="1031"/>
                    <a:pt x="247" y="1031"/>
                    <a:pt x="247" y="1031"/>
                  </a:cubicBezTo>
                  <a:cubicBezTo>
                    <a:pt x="247" y="1057"/>
                    <a:pt x="247" y="1057"/>
                    <a:pt x="247" y="1057"/>
                  </a:cubicBezTo>
                  <a:cubicBezTo>
                    <a:pt x="228" y="1060"/>
                    <a:pt x="228" y="1060"/>
                    <a:pt x="228" y="1060"/>
                  </a:cubicBezTo>
                  <a:lnTo>
                    <a:pt x="228" y="1033"/>
                  </a:lnTo>
                  <a:close/>
                  <a:moveTo>
                    <a:pt x="228" y="980"/>
                  </a:moveTo>
                  <a:cubicBezTo>
                    <a:pt x="234" y="979"/>
                    <a:pt x="241" y="979"/>
                    <a:pt x="247" y="978"/>
                  </a:cubicBezTo>
                  <a:cubicBezTo>
                    <a:pt x="247" y="987"/>
                    <a:pt x="247" y="995"/>
                    <a:pt x="247" y="1004"/>
                  </a:cubicBezTo>
                  <a:cubicBezTo>
                    <a:pt x="241" y="1005"/>
                    <a:pt x="234" y="1005"/>
                    <a:pt x="228" y="1006"/>
                  </a:cubicBezTo>
                  <a:cubicBezTo>
                    <a:pt x="228" y="997"/>
                    <a:pt x="228" y="989"/>
                    <a:pt x="228" y="980"/>
                  </a:cubicBezTo>
                  <a:close/>
                  <a:moveTo>
                    <a:pt x="228" y="926"/>
                  </a:moveTo>
                  <a:cubicBezTo>
                    <a:pt x="234" y="926"/>
                    <a:pt x="241" y="926"/>
                    <a:pt x="247" y="926"/>
                  </a:cubicBezTo>
                  <a:cubicBezTo>
                    <a:pt x="247" y="934"/>
                    <a:pt x="247" y="943"/>
                    <a:pt x="247" y="951"/>
                  </a:cubicBezTo>
                  <a:cubicBezTo>
                    <a:pt x="241" y="952"/>
                    <a:pt x="234" y="952"/>
                    <a:pt x="228" y="953"/>
                  </a:cubicBezTo>
                  <a:cubicBezTo>
                    <a:pt x="228" y="944"/>
                    <a:pt x="228" y="935"/>
                    <a:pt x="228" y="926"/>
                  </a:cubicBezTo>
                  <a:close/>
                  <a:moveTo>
                    <a:pt x="228" y="873"/>
                  </a:moveTo>
                  <a:cubicBezTo>
                    <a:pt x="235" y="873"/>
                    <a:pt x="241" y="873"/>
                    <a:pt x="247" y="873"/>
                  </a:cubicBezTo>
                  <a:cubicBezTo>
                    <a:pt x="247" y="881"/>
                    <a:pt x="247" y="890"/>
                    <a:pt x="247" y="898"/>
                  </a:cubicBezTo>
                  <a:cubicBezTo>
                    <a:pt x="241" y="899"/>
                    <a:pt x="235" y="899"/>
                    <a:pt x="228" y="899"/>
                  </a:cubicBezTo>
                  <a:cubicBezTo>
                    <a:pt x="228" y="891"/>
                    <a:pt x="228" y="882"/>
                    <a:pt x="228" y="873"/>
                  </a:cubicBezTo>
                  <a:close/>
                  <a:moveTo>
                    <a:pt x="228" y="820"/>
                  </a:moveTo>
                  <a:cubicBezTo>
                    <a:pt x="235" y="820"/>
                    <a:pt x="241" y="820"/>
                    <a:pt x="247" y="820"/>
                  </a:cubicBezTo>
                  <a:cubicBezTo>
                    <a:pt x="247" y="828"/>
                    <a:pt x="247" y="837"/>
                    <a:pt x="247" y="845"/>
                  </a:cubicBezTo>
                  <a:cubicBezTo>
                    <a:pt x="241" y="845"/>
                    <a:pt x="235" y="846"/>
                    <a:pt x="228" y="846"/>
                  </a:cubicBezTo>
                  <a:cubicBezTo>
                    <a:pt x="228" y="837"/>
                    <a:pt x="228" y="828"/>
                    <a:pt x="228" y="820"/>
                  </a:cubicBezTo>
                  <a:close/>
                  <a:moveTo>
                    <a:pt x="228" y="766"/>
                  </a:moveTo>
                  <a:cubicBezTo>
                    <a:pt x="235" y="766"/>
                    <a:pt x="241" y="767"/>
                    <a:pt x="248" y="767"/>
                  </a:cubicBezTo>
                  <a:cubicBezTo>
                    <a:pt x="248" y="775"/>
                    <a:pt x="248" y="784"/>
                    <a:pt x="248" y="792"/>
                  </a:cubicBezTo>
                  <a:cubicBezTo>
                    <a:pt x="241" y="792"/>
                    <a:pt x="235" y="792"/>
                    <a:pt x="228" y="793"/>
                  </a:cubicBezTo>
                  <a:cubicBezTo>
                    <a:pt x="228" y="784"/>
                    <a:pt x="228" y="775"/>
                    <a:pt x="228" y="766"/>
                  </a:cubicBezTo>
                  <a:close/>
                  <a:moveTo>
                    <a:pt x="229" y="713"/>
                  </a:moveTo>
                  <a:cubicBezTo>
                    <a:pt x="235" y="713"/>
                    <a:pt x="241" y="714"/>
                    <a:pt x="248" y="714"/>
                  </a:cubicBezTo>
                  <a:cubicBezTo>
                    <a:pt x="248" y="722"/>
                    <a:pt x="248" y="731"/>
                    <a:pt x="248" y="739"/>
                  </a:cubicBezTo>
                  <a:cubicBezTo>
                    <a:pt x="241" y="739"/>
                    <a:pt x="235" y="739"/>
                    <a:pt x="229" y="739"/>
                  </a:cubicBezTo>
                  <a:cubicBezTo>
                    <a:pt x="229" y="730"/>
                    <a:pt x="229" y="722"/>
                    <a:pt x="229" y="713"/>
                  </a:cubicBezTo>
                  <a:close/>
                  <a:moveTo>
                    <a:pt x="229" y="659"/>
                  </a:moveTo>
                  <a:cubicBezTo>
                    <a:pt x="235" y="660"/>
                    <a:pt x="241" y="660"/>
                    <a:pt x="248" y="661"/>
                  </a:cubicBezTo>
                  <a:cubicBezTo>
                    <a:pt x="248" y="669"/>
                    <a:pt x="248" y="678"/>
                    <a:pt x="248" y="686"/>
                  </a:cubicBezTo>
                  <a:cubicBezTo>
                    <a:pt x="241" y="686"/>
                    <a:pt x="235" y="686"/>
                    <a:pt x="229" y="686"/>
                  </a:cubicBezTo>
                  <a:cubicBezTo>
                    <a:pt x="229" y="677"/>
                    <a:pt x="229" y="668"/>
                    <a:pt x="229" y="659"/>
                  </a:cubicBezTo>
                  <a:close/>
                  <a:moveTo>
                    <a:pt x="229" y="606"/>
                  </a:moveTo>
                  <a:cubicBezTo>
                    <a:pt x="235" y="607"/>
                    <a:pt x="242" y="607"/>
                    <a:pt x="248" y="608"/>
                  </a:cubicBezTo>
                  <a:cubicBezTo>
                    <a:pt x="248" y="617"/>
                    <a:pt x="248" y="625"/>
                    <a:pt x="248" y="634"/>
                  </a:cubicBezTo>
                  <a:cubicBezTo>
                    <a:pt x="242" y="633"/>
                    <a:pt x="235" y="633"/>
                    <a:pt x="229" y="632"/>
                  </a:cubicBezTo>
                  <a:cubicBezTo>
                    <a:pt x="229" y="624"/>
                    <a:pt x="229" y="615"/>
                    <a:pt x="229" y="606"/>
                  </a:cubicBezTo>
                  <a:close/>
                  <a:moveTo>
                    <a:pt x="229" y="553"/>
                  </a:moveTo>
                  <a:cubicBezTo>
                    <a:pt x="235" y="553"/>
                    <a:pt x="242" y="554"/>
                    <a:pt x="248" y="555"/>
                  </a:cubicBezTo>
                  <a:cubicBezTo>
                    <a:pt x="248" y="564"/>
                    <a:pt x="248" y="572"/>
                    <a:pt x="248" y="581"/>
                  </a:cubicBezTo>
                  <a:cubicBezTo>
                    <a:pt x="242" y="580"/>
                    <a:pt x="235" y="580"/>
                    <a:pt x="229" y="579"/>
                  </a:cubicBezTo>
                  <a:cubicBezTo>
                    <a:pt x="229" y="570"/>
                    <a:pt x="229" y="561"/>
                    <a:pt x="229" y="553"/>
                  </a:cubicBezTo>
                  <a:close/>
                  <a:moveTo>
                    <a:pt x="229" y="499"/>
                  </a:moveTo>
                  <a:cubicBezTo>
                    <a:pt x="236" y="500"/>
                    <a:pt x="242" y="501"/>
                    <a:pt x="248" y="502"/>
                  </a:cubicBezTo>
                  <a:cubicBezTo>
                    <a:pt x="248" y="511"/>
                    <a:pt x="248" y="519"/>
                    <a:pt x="248" y="528"/>
                  </a:cubicBezTo>
                  <a:cubicBezTo>
                    <a:pt x="242" y="527"/>
                    <a:pt x="236" y="526"/>
                    <a:pt x="229" y="526"/>
                  </a:cubicBezTo>
                  <a:cubicBezTo>
                    <a:pt x="229" y="517"/>
                    <a:pt x="229" y="508"/>
                    <a:pt x="229" y="499"/>
                  </a:cubicBezTo>
                  <a:close/>
                  <a:moveTo>
                    <a:pt x="229" y="446"/>
                  </a:moveTo>
                  <a:cubicBezTo>
                    <a:pt x="236" y="447"/>
                    <a:pt x="242" y="448"/>
                    <a:pt x="248" y="449"/>
                  </a:cubicBezTo>
                  <a:cubicBezTo>
                    <a:pt x="248" y="458"/>
                    <a:pt x="248" y="466"/>
                    <a:pt x="248" y="475"/>
                  </a:cubicBezTo>
                  <a:cubicBezTo>
                    <a:pt x="242" y="474"/>
                    <a:pt x="236" y="473"/>
                    <a:pt x="229" y="472"/>
                  </a:cubicBezTo>
                  <a:cubicBezTo>
                    <a:pt x="229" y="464"/>
                    <a:pt x="229" y="455"/>
                    <a:pt x="229" y="446"/>
                  </a:cubicBezTo>
                  <a:close/>
                  <a:moveTo>
                    <a:pt x="230" y="393"/>
                  </a:moveTo>
                  <a:cubicBezTo>
                    <a:pt x="236" y="394"/>
                    <a:pt x="242" y="395"/>
                    <a:pt x="249" y="396"/>
                  </a:cubicBezTo>
                  <a:cubicBezTo>
                    <a:pt x="249" y="405"/>
                    <a:pt x="249" y="413"/>
                    <a:pt x="249" y="422"/>
                  </a:cubicBezTo>
                  <a:cubicBezTo>
                    <a:pt x="242" y="421"/>
                    <a:pt x="236" y="420"/>
                    <a:pt x="230" y="419"/>
                  </a:cubicBezTo>
                  <a:cubicBezTo>
                    <a:pt x="230" y="410"/>
                    <a:pt x="230" y="401"/>
                    <a:pt x="230" y="393"/>
                  </a:cubicBezTo>
                  <a:close/>
                  <a:moveTo>
                    <a:pt x="230" y="339"/>
                  </a:moveTo>
                  <a:cubicBezTo>
                    <a:pt x="236" y="341"/>
                    <a:pt x="242" y="342"/>
                    <a:pt x="249" y="343"/>
                  </a:cubicBezTo>
                  <a:cubicBezTo>
                    <a:pt x="249" y="352"/>
                    <a:pt x="249" y="360"/>
                    <a:pt x="249" y="369"/>
                  </a:cubicBezTo>
                  <a:cubicBezTo>
                    <a:pt x="242" y="368"/>
                    <a:pt x="236" y="367"/>
                    <a:pt x="230" y="366"/>
                  </a:cubicBezTo>
                  <a:cubicBezTo>
                    <a:pt x="230" y="357"/>
                    <a:pt x="230" y="348"/>
                    <a:pt x="230" y="339"/>
                  </a:cubicBezTo>
                  <a:close/>
                  <a:moveTo>
                    <a:pt x="230" y="286"/>
                  </a:moveTo>
                  <a:cubicBezTo>
                    <a:pt x="236" y="287"/>
                    <a:pt x="242" y="289"/>
                    <a:pt x="249" y="291"/>
                  </a:cubicBezTo>
                  <a:cubicBezTo>
                    <a:pt x="249" y="299"/>
                    <a:pt x="249" y="307"/>
                    <a:pt x="249" y="316"/>
                  </a:cubicBezTo>
                  <a:cubicBezTo>
                    <a:pt x="242" y="315"/>
                    <a:pt x="236" y="313"/>
                    <a:pt x="230" y="312"/>
                  </a:cubicBezTo>
                  <a:cubicBezTo>
                    <a:pt x="230" y="303"/>
                    <a:pt x="230" y="295"/>
                    <a:pt x="230" y="286"/>
                  </a:cubicBezTo>
                  <a:close/>
                  <a:moveTo>
                    <a:pt x="230" y="232"/>
                  </a:moveTo>
                  <a:cubicBezTo>
                    <a:pt x="236" y="234"/>
                    <a:pt x="243" y="236"/>
                    <a:pt x="249" y="238"/>
                  </a:cubicBezTo>
                  <a:cubicBezTo>
                    <a:pt x="249" y="246"/>
                    <a:pt x="249" y="255"/>
                    <a:pt x="249" y="263"/>
                  </a:cubicBezTo>
                  <a:cubicBezTo>
                    <a:pt x="243" y="262"/>
                    <a:pt x="236" y="260"/>
                    <a:pt x="230" y="259"/>
                  </a:cubicBezTo>
                  <a:cubicBezTo>
                    <a:pt x="230" y="250"/>
                    <a:pt x="230" y="241"/>
                    <a:pt x="230" y="232"/>
                  </a:cubicBezTo>
                  <a:close/>
                  <a:moveTo>
                    <a:pt x="230" y="179"/>
                  </a:moveTo>
                  <a:cubicBezTo>
                    <a:pt x="236" y="181"/>
                    <a:pt x="243" y="183"/>
                    <a:pt x="249" y="185"/>
                  </a:cubicBezTo>
                  <a:cubicBezTo>
                    <a:pt x="249" y="193"/>
                    <a:pt x="249" y="202"/>
                    <a:pt x="249" y="210"/>
                  </a:cubicBezTo>
                  <a:cubicBezTo>
                    <a:pt x="243" y="209"/>
                    <a:pt x="236" y="207"/>
                    <a:pt x="230" y="205"/>
                  </a:cubicBezTo>
                  <a:cubicBezTo>
                    <a:pt x="230" y="197"/>
                    <a:pt x="230" y="188"/>
                    <a:pt x="230" y="179"/>
                  </a:cubicBezTo>
                  <a:close/>
                  <a:moveTo>
                    <a:pt x="249" y="157"/>
                  </a:moveTo>
                  <a:cubicBezTo>
                    <a:pt x="230" y="152"/>
                    <a:pt x="230" y="152"/>
                    <a:pt x="230" y="152"/>
                  </a:cubicBezTo>
                  <a:cubicBezTo>
                    <a:pt x="230" y="126"/>
                    <a:pt x="230" y="126"/>
                    <a:pt x="230" y="126"/>
                  </a:cubicBezTo>
                  <a:cubicBezTo>
                    <a:pt x="249" y="132"/>
                    <a:pt x="249" y="132"/>
                    <a:pt x="249" y="132"/>
                  </a:cubicBezTo>
                  <a:lnTo>
                    <a:pt x="249" y="157"/>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7" name="Freeform 23"/>
            <p:cNvSpPr>
              <a:spLocks noEditPoints="1"/>
            </p:cNvSpPr>
            <p:nvPr/>
          </p:nvSpPr>
          <p:spPr bwMode="auto">
            <a:xfrm>
              <a:off x="8004315" y="3356992"/>
              <a:ext cx="114983" cy="857345"/>
            </a:xfrm>
            <a:custGeom>
              <a:avLst/>
              <a:gdLst>
                <a:gd name="T0" fmla="*/ 0 w 111"/>
                <a:gd name="T1" fmla="*/ 865 h 865"/>
                <a:gd name="T2" fmla="*/ 111 w 111"/>
                <a:gd name="T3" fmla="*/ 36 h 865"/>
                <a:gd name="T4" fmla="*/ 97 w 111"/>
                <a:gd name="T5" fmla="*/ 791 h 865"/>
                <a:gd name="T6" fmla="*/ 16 w 111"/>
                <a:gd name="T7" fmla="*/ 791 h 865"/>
                <a:gd name="T8" fmla="*/ 97 w 111"/>
                <a:gd name="T9" fmla="*/ 791 h 865"/>
                <a:gd name="T10" fmla="*/ 16 w 111"/>
                <a:gd name="T11" fmla="*/ 756 h 865"/>
                <a:gd name="T12" fmla="*/ 97 w 111"/>
                <a:gd name="T13" fmla="*/ 719 h 865"/>
                <a:gd name="T14" fmla="*/ 97 w 111"/>
                <a:gd name="T15" fmla="*/ 684 h 865"/>
                <a:gd name="T16" fmla="*/ 16 w 111"/>
                <a:gd name="T17" fmla="*/ 677 h 865"/>
                <a:gd name="T18" fmla="*/ 97 w 111"/>
                <a:gd name="T19" fmla="*/ 684 h 865"/>
                <a:gd name="T20" fmla="*/ 16 w 111"/>
                <a:gd name="T21" fmla="*/ 642 h 865"/>
                <a:gd name="T22" fmla="*/ 97 w 111"/>
                <a:gd name="T23" fmla="*/ 612 h 865"/>
                <a:gd name="T24" fmla="*/ 97 w 111"/>
                <a:gd name="T25" fmla="*/ 577 h 865"/>
                <a:gd name="T26" fmla="*/ 16 w 111"/>
                <a:gd name="T27" fmla="*/ 563 h 865"/>
                <a:gd name="T28" fmla="*/ 97 w 111"/>
                <a:gd name="T29" fmla="*/ 577 h 865"/>
                <a:gd name="T30" fmla="*/ 16 w 111"/>
                <a:gd name="T31" fmla="*/ 528 h 865"/>
                <a:gd name="T32" fmla="*/ 97 w 111"/>
                <a:gd name="T33" fmla="*/ 505 h 865"/>
                <a:gd name="T34" fmla="*/ 97 w 111"/>
                <a:gd name="T35" fmla="*/ 470 h 865"/>
                <a:gd name="T36" fmla="*/ 16 w 111"/>
                <a:gd name="T37" fmla="*/ 449 h 865"/>
                <a:gd name="T38" fmla="*/ 97 w 111"/>
                <a:gd name="T39" fmla="*/ 470 h 865"/>
                <a:gd name="T40" fmla="*/ 16 w 111"/>
                <a:gd name="T41" fmla="*/ 414 h 865"/>
                <a:gd name="T42" fmla="*/ 97 w 111"/>
                <a:gd name="T43" fmla="*/ 397 h 865"/>
                <a:gd name="T44" fmla="*/ 97 w 111"/>
                <a:gd name="T45" fmla="*/ 363 h 865"/>
                <a:gd name="T46" fmla="*/ 16 w 111"/>
                <a:gd name="T47" fmla="*/ 335 h 865"/>
                <a:gd name="T48" fmla="*/ 97 w 111"/>
                <a:gd name="T49" fmla="*/ 363 h 865"/>
                <a:gd name="T50" fmla="*/ 16 w 111"/>
                <a:gd name="T51" fmla="*/ 300 h 865"/>
                <a:gd name="T52" fmla="*/ 97 w 111"/>
                <a:gd name="T53" fmla="*/ 290 h 865"/>
                <a:gd name="T54" fmla="*/ 97 w 111"/>
                <a:gd name="T55" fmla="*/ 256 h 865"/>
                <a:gd name="T56" fmla="*/ 16 w 111"/>
                <a:gd name="T57" fmla="*/ 221 h 865"/>
                <a:gd name="T58" fmla="*/ 97 w 111"/>
                <a:gd name="T59" fmla="*/ 256 h 865"/>
                <a:gd name="T60" fmla="*/ 16 w 111"/>
                <a:gd name="T61" fmla="*/ 186 h 865"/>
                <a:gd name="T62" fmla="*/ 97 w 111"/>
                <a:gd name="T63" fmla="*/ 183 h 865"/>
                <a:gd name="T64" fmla="*/ 97 w 111"/>
                <a:gd name="T65" fmla="*/ 149 h 865"/>
                <a:gd name="T66" fmla="*/ 16 w 111"/>
                <a:gd name="T67" fmla="*/ 107 h 865"/>
                <a:gd name="T68" fmla="*/ 97 w 111"/>
                <a:gd name="T69" fmla="*/ 149 h 865"/>
                <a:gd name="T70" fmla="*/ 16 w 111"/>
                <a:gd name="T71" fmla="*/ 73 h 865"/>
                <a:gd name="T72" fmla="*/ 97 w 111"/>
                <a:gd name="T73" fmla="*/ 7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865">
                  <a:moveTo>
                    <a:pt x="0" y="0"/>
                  </a:moveTo>
                  <a:cubicBezTo>
                    <a:pt x="0" y="865"/>
                    <a:pt x="0" y="865"/>
                    <a:pt x="0" y="865"/>
                  </a:cubicBezTo>
                  <a:cubicBezTo>
                    <a:pt x="111" y="839"/>
                    <a:pt x="111" y="839"/>
                    <a:pt x="111" y="839"/>
                  </a:cubicBezTo>
                  <a:cubicBezTo>
                    <a:pt x="111" y="36"/>
                    <a:pt x="111" y="36"/>
                    <a:pt x="111" y="36"/>
                  </a:cubicBezTo>
                  <a:lnTo>
                    <a:pt x="0" y="0"/>
                  </a:lnTo>
                  <a:close/>
                  <a:moveTo>
                    <a:pt x="97" y="791"/>
                  </a:moveTo>
                  <a:cubicBezTo>
                    <a:pt x="16" y="813"/>
                    <a:pt x="16" y="813"/>
                    <a:pt x="16" y="813"/>
                  </a:cubicBezTo>
                  <a:cubicBezTo>
                    <a:pt x="16" y="791"/>
                    <a:pt x="16" y="791"/>
                    <a:pt x="16" y="791"/>
                  </a:cubicBezTo>
                  <a:cubicBezTo>
                    <a:pt x="97" y="773"/>
                    <a:pt x="97" y="773"/>
                    <a:pt x="97" y="773"/>
                  </a:cubicBezTo>
                  <a:lnTo>
                    <a:pt x="97" y="791"/>
                  </a:lnTo>
                  <a:close/>
                  <a:moveTo>
                    <a:pt x="97" y="737"/>
                  </a:moveTo>
                  <a:cubicBezTo>
                    <a:pt x="70" y="743"/>
                    <a:pt x="43" y="750"/>
                    <a:pt x="16" y="756"/>
                  </a:cubicBezTo>
                  <a:cubicBezTo>
                    <a:pt x="16" y="748"/>
                    <a:pt x="16" y="741"/>
                    <a:pt x="16" y="734"/>
                  </a:cubicBezTo>
                  <a:cubicBezTo>
                    <a:pt x="43" y="729"/>
                    <a:pt x="70" y="724"/>
                    <a:pt x="97" y="719"/>
                  </a:cubicBezTo>
                  <a:cubicBezTo>
                    <a:pt x="97" y="725"/>
                    <a:pt x="97" y="731"/>
                    <a:pt x="97" y="737"/>
                  </a:cubicBezTo>
                  <a:close/>
                  <a:moveTo>
                    <a:pt x="97" y="684"/>
                  </a:moveTo>
                  <a:cubicBezTo>
                    <a:pt x="70" y="689"/>
                    <a:pt x="43" y="694"/>
                    <a:pt x="16" y="699"/>
                  </a:cubicBezTo>
                  <a:cubicBezTo>
                    <a:pt x="16" y="691"/>
                    <a:pt x="16" y="684"/>
                    <a:pt x="16" y="677"/>
                  </a:cubicBezTo>
                  <a:cubicBezTo>
                    <a:pt x="43" y="673"/>
                    <a:pt x="70" y="669"/>
                    <a:pt x="97" y="666"/>
                  </a:cubicBezTo>
                  <a:cubicBezTo>
                    <a:pt x="97" y="672"/>
                    <a:pt x="97" y="678"/>
                    <a:pt x="97" y="684"/>
                  </a:cubicBezTo>
                  <a:close/>
                  <a:moveTo>
                    <a:pt x="97" y="630"/>
                  </a:moveTo>
                  <a:cubicBezTo>
                    <a:pt x="70" y="634"/>
                    <a:pt x="43" y="638"/>
                    <a:pt x="16" y="642"/>
                  </a:cubicBezTo>
                  <a:cubicBezTo>
                    <a:pt x="16" y="635"/>
                    <a:pt x="16" y="627"/>
                    <a:pt x="16" y="620"/>
                  </a:cubicBezTo>
                  <a:cubicBezTo>
                    <a:pt x="43" y="617"/>
                    <a:pt x="70" y="615"/>
                    <a:pt x="97" y="612"/>
                  </a:cubicBezTo>
                  <a:cubicBezTo>
                    <a:pt x="97" y="618"/>
                    <a:pt x="97" y="624"/>
                    <a:pt x="97" y="630"/>
                  </a:cubicBezTo>
                  <a:close/>
                  <a:moveTo>
                    <a:pt x="97" y="577"/>
                  </a:moveTo>
                  <a:cubicBezTo>
                    <a:pt x="70" y="580"/>
                    <a:pt x="43" y="582"/>
                    <a:pt x="16" y="585"/>
                  </a:cubicBezTo>
                  <a:cubicBezTo>
                    <a:pt x="16" y="578"/>
                    <a:pt x="16" y="570"/>
                    <a:pt x="16" y="563"/>
                  </a:cubicBezTo>
                  <a:cubicBezTo>
                    <a:pt x="43" y="561"/>
                    <a:pt x="70" y="560"/>
                    <a:pt x="97" y="558"/>
                  </a:cubicBezTo>
                  <a:cubicBezTo>
                    <a:pt x="97" y="564"/>
                    <a:pt x="97" y="571"/>
                    <a:pt x="97" y="577"/>
                  </a:cubicBezTo>
                  <a:close/>
                  <a:moveTo>
                    <a:pt x="97" y="523"/>
                  </a:moveTo>
                  <a:cubicBezTo>
                    <a:pt x="70" y="525"/>
                    <a:pt x="43" y="526"/>
                    <a:pt x="16" y="528"/>
                  </a:cubicBezTo>
                  <a:cubicBezTo>
                    <a:pt x="16" y="521"/>
                    <a:pt x="16" y="513"/>
                    <a:pt x="16" y="506"/>
                  </a:cubicBezTo>
                  <a:cubicBezTo>
                    <a:pt x="43" y="505"/>
                    <a:pt x="70" y="505"/>
                    <a:pt x="97" y="505"/>
                  </a:cubicBezTo>
                  <a:cubicBezTo>
                    <a:pt x="97" y="511"/>
                    <a:pt x="97" y="517"/>
                    <a:pt x="97" y="523"/>
                  </a:cubicBezTo>
                  <a:close/>
                  <a:moveTo>
                    <a:pt x="97" y="470"/>
                  </a:moveTo>
                  <a:cubicBezTo>
                    <a:pt x="70" y="470"/>
                    <a:pt x="43" y="471"/>
                    <a:pt x="16" y="471"/>
                  </a:cubicBezTo>
                  <a:cubicBezTo>
                    <a:pt x="16" y="464"/>
                    <a:pt x="16" y="456"/>
                    <a:pt x="16" y="449"/>
                  </a:cubicBezTo>
                  <a:cubicBezTo>
                    <a:pt x="43" y="450"/>
                    <a:pt x="70" y="450"/>
                    <a:pt x="97" y="451"/>
                  </a:cubicBezTo>
                  <a:cubicBezTo>
                    <a:pt x="97" y="457"/>
                    <a:pt x="97" y="464"/>
                    <a:pt x="97" y="470"/>
                  </a:cubicBezTo>
                  <a:close/>
                  <a:moveTo>
                    <a:pt x="97" y="417"/>
                  </a:moveTo>
                  <a:cubicBezTo>
                    <a:pt x="70" y="416"/>
                    <a:pt x="43" y="415"/>
                    <a:pt x="16" y="414"/>
                  </a:cubicBezTo>
                  <a:cubicBezTo>
                    <a:pt x="16" y="407"/>
                    <a:pt x="16" y="399"/>
                    <a:pt x="16" y="392"/>
                  </a:cubicBezTo>
                  <a:cubicBezTo>
                    <a:pt x="43" y="394"/>
                    <a:pt x="70" y="396"/>
                    <a:pt x="97" y="397"/>
                  </a:cubicBezTo>
                  <a:cubicBezTo>
                    <a:pt x="97" y="404"/>
                    <a:pt x="97" y="410"/>
                    <a:pt x="97" y="417"/>
                  </a:cubicBezTo>
                  <a:close/>
                  <a:moveTo>
                    <a:pt x="97" y="363"/>
                  </a:moveTo>
                  <a:cubicBezTo>
                    <a:pt x="70" y="361"/>
                    <a:pt x="43" y="359"/>
                    <a:pt x="16" y="357"/>
                  </a:cubicBezTo>
                  <a:cubicBezTo>
                    <a:pt x="16" y="350"/>
                    <a:pt x="16" y="342"/>
                    <a:pt x="16" y="335"/>
                  </a:cubicBezTo>
                  <a:cubicBezTo>
                    <a:pt x="43" y="338"/>
                    <a:pt x="70" y="341"/>
                    <a:pt x="97" y="344"/>
                  </a:cubicBezTo>
                  <a:cubicBezTo>
                    <a:pt x="97" y="350"/>
                    <a:pt x="97" y="357"/>
                    <a:pt x="97" y="363"/>
                  </a:cubicBezTo>
                  <a:close/>
                  <a:moveTo>
                    <a:pt x="97" y="310"/>
                  </a:moveTo>
                  <a:cubicBezTo>
                    <a:pt x="70" y="307"/>
                    <a:pt x="43" y="303"/>
                    <a:pt x="16" y="300"/>
                  </a:cubicBezTo>
                  <a:cubicBezTo>
                    <a:pt x="16" y="293"/>
                    <a:pt x="16" y="286"/>
                    <a:pt x="16" y="278"/>
                  </a:cubicBezTo>
                  <a:cubicBezTo>
                    <a:pt x="43" y="282"/>
                    <a:pt x="70" y="286"/>
                    <a:pt x="97" y="290"/>
                  </a:cubicBezTo>
                  <a:cubicBezTo>
                    <a:pt x="97" y="297"/>
                    <a:pt x="97" y="303"/>
                    <a:pt x="97" y="310"/>
                  </a:cubicBezTo>
                  <a:close/>
                  <a:moveTo>
                    <a:pt x="97" y="256"/>
                  </a:moveTo>
                  <a:cubicBezTo>
                    <a:pt x="70" y="252"/>
                    <a:pt x="43" y="248"/>
                    <a:pt x="16" y="243"/>
                  </a:cubicBezTo>
                  <a:cubicBezTo>
                    <a:pt x="16" y="236"/>
                    <a:pt x="16" y="229"/>
                    <a:pt x="16" y="221"/>
                  </a:cubicBezTo>
                  <a:cubicBezTo>
                    <a:pt x="43" y="226"/>
                    <a:pt x="70" y="231"/>
                    <a:pt x="97" y="237"/>
                  </a:cubicBezTo>
                  <a:cubicBezTo>
                    <a:pt x="97" y="243"/>
                    <a:pt x="97" y="250"/>
                    <a:pt x="97" y="256"/>
                  </a:cubicBezTo>
                  <a:close/>
                  <a:moveTo>
                    <a:pt x="97" y="203"/>
                  </a:moveTo>
                  <a:cubicBezTo>
                    <a:pt x="70" y="197"/>
                    <a:pt x="43" y="192"/>
                    <a:pt x="16" y="186"/>
                  </a:cubicBezTo>
                  <a:cubicBezTo>
                    <a:pt x="16" y="179"/>
                    <a:pt x="16" y="172"/>
                    <a:pt x="16" y="164"/>
                  </a:cubicBezTo>
                  <a:cubicBezTo>
                    <a:pt x="43" y="171"/>
                    <a:pt x="70" y="177"/>
                    <a:pt x="97" y="183"/>
                  </a:cubicBezTo>
                  <a:cubicBezTo>
                    <a:pt x="97" y="190"/>
                    <a:pt x="97" y="196"/>
                    <a:pt x="97" y="203"/>
                  </a:cubicBezTo>
                  <a:close/>
                  <a:moveTo>
                    <a:pt x="97" y="149"/>
                  </a:moveTo>
                  <a:cubicBezTo>
                    <a:pt x="70" y="143"/>
                    <a:pt x="43" y="136"/>
                    <a:pt x="16" y="129"/>
                  </a:cubicBezTo>
                  <a:cubicBezTo>
                    <a:pt x="16" y="122"/>
                    <a:pt x="16" y="115"/>
                    <a:pt x="16" y="107"/>
                  </a:cubicBezTo>
                  <a:cubicBezTo>
                    <a:pt x="43" y="115"/>
                    <a:pt x="70" y="122"/>
                    <a:pt x="97" y="129"/>
                  </a:cubicBezTo>
                  <a:cubicBezTo>
                    <a:pt x="97" y="136"/>
                    <a:pt x="97" y="143"/>
                    <a:pt x="97" y="149"/>
                  </a:cubicBezTo>
                  <a:close/>
                  <a:moveTo>
                    <a:pt x="97" y="96"/>
                  </a:moveTo>
                  <a:cubicBezTo>
                    <a:pt x="16" y="73"/>
                    <a:pt x="16" y="73"/>
                    <a:pt x="16" y="73"/>
                  </a:cubicBezTo>
                  <a:cubicBezTo>
                    <a:pt x="16" y="50"/>
                    <a:pt x="16" y="50"/>
                    <a:pt x="16" y="50"/>
                  </a:cubicBezTo>
                  <a:cubicBezTo>
                    <a:pt x="97" y="76"/>
                    <a:pt x="97" y="76"/>
                    <a:pt x="97" y="76"/>
                  </a:cubicBezTo>
                  <a:lnTo>
                    <a:pt x="97" y="96"/>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8" name="Freeform 24"/>
            <p:cNvSpPr>
              <a:spLocks noEditPoints="1"/>
            </p:cNvSpPr>
            <p:nvPr/>
          </p:nvSpPr>
          <p:spPr bwMode="auto">
            <a:xfrm>
              <a:off x="7774937" y="3358172"/>
              <a:ext cx="219942" cy="857910"/>
            </a:xfrm>
            <a:custGeom>
              <a:avLst/>
              <a:gdLst>
                <a:gd name="T0" fmla="*/ 176 w 213"/>
                <a:gd name="T1" fmla="*/ 810 h 866"/>
                <a:gd name="T2" fmla="*/ 141 w 213"/>
                <a:gd name="T3" fmla="*/ 763 h 866"/>
                <a:gd name="T4" fmla="*/ 141 w 213"/>
                <a:gd name="T5" fmla="*/ 697 h 866"/>
                <a:gd name="T6" fmla="*/ 176 w 213"/>
                <a:gd name="T7" fmla="*/ 655 h 866"/>
                <a:gd name="T8" fmla="*/ 176 w 213"/>
                <a:gd name="T9" fmla="*/ 638 h 866"/>
                <a:gd name="T10" fmla="*/ 176 w 213"/>
                <a:gd name="T11" fmla="*/ 552 h 866"/>
                <a:gd name="T12" fmla="*/ 141 w 213"/>
                <a:gd name="T13" fmla="*/ 510 h 866"/>
                <a:gd name="T14" fmla="*/ 141 w 213"/>
                <a:gd name="T15" fmla="*/ 444 h 866"/>
                <a:gd name="T16" fmla="*/ 176 w 213"/>
                <a:gd name="T17" fmla="*/ 397 h 866"/>
                <a:gd name="T18" fmla="*/ 176 w 213"/>
                <a:gd name="T19" fmla="*/ 379 h 866"/>
                <a:gd name="T20" fmla="*/ 176 w 213"/>
                <a:gd name="T21" fmla="*/ 336 h 866"/>
                <a:gd name="T22" fmla="*/ 141 w 213"/>
                <a:gd name="T23" fmla="*/ 256 h 866"/>
                <a:gd name="T24" fmla="*/ 141 w 213"/>
                <a:gd name="T25" fmla="*/ 190 h 866"/>
                <a:gd name="T26" fmla="*/ 176 w 213"/>
                <a:gd name="T27" fmla="*/ 138 h 866"/>
                <a:gd name="T28" fmla="*/ 176 w 213"/>
                <a:gd name="T29" fmla="*/ 121 h 866"/>
                <a:gd name="T30" fmla="*/ 94 w 213"/>
                <a:gd name="T31" fmla="*/ 78 h 866"/>
                <a:gd name="T32" fmla="*/ 117 w 213"/>
                <a:gd name="T33" fmla="*/ 112 h 866"/>
                <a:gd name="T34" fmla="*/ 117 w 213"/>
                <a:gd name="T35" fmla="*/ 177 h 866"/>
                <a:gd name="T36" fmla="*/ 94 w 213"/>
                <a:gd name="T37" fmla="*/ 223 h 866"/>
                <a:gd name="T38" fmla="*/ 94 w 213"/>
                <a:gd name="T39" fmla="*/ 242 h 866"/>
                <a:gd name="T40" fmla="*/ 94 w 213"/>
                <a:gd name="T41" fmla="*/ 324 h 866"/>
                <a:gd name="T42" fmla="*/ 116 w 213"/>
                <a:gd name="T43" fmla="*/ 362 h 866"/>
                <a:gd name="T44" fmla="*/ 116 w 213"/>
                <a:gd name="T45" fmla="*/ 427 h 866"/>
                <a:gd name="T46" fmla="*/ 94 w 213"/>
                <a:gd name="T47" fmla="*/ 469 h 866"/>
                <a:gd name="T48" fmla="*/ 94 w 213"/>
                <a:gd name="T49" fmla="*/ 489 h 866"/>
                <a:gd name="T50" fmla="*/ 93 w 213"/>
                <a:gd name="T51" fmla="*/ 571 h 866"/>
                <a:gd name="T52" fmla="*/ 116 w 213"/>
                <a:gd name="T53" fmla="*/ 612 h 866"/>
                <a:gd name="T54" fmla="*/ 116 w 213"/>
                <a:gd name="T55" fmla="*/ 676 h 866"/>
                <a:gd name="T56" fmla="*/ 93 w 213"/>
                <a:gd name="T57" fmla="*/ 716 h 866"/>
                <a:gd name="T58" fmla="*/ 93 w 213"/>
                <a:gd name="T59" fmla="*/ 735 h 866"/>
                <a:gd name="T60" fmla="*/ 74 w 213"/>
                <a:gd name="T61" fmla="*/ 796 h 866"/>
                <a:gd name="T62" fmla="*/ 58 w 213"/>
                <a:gd name="T63" fmla="*/ 754 h 866"/>
                <a:gd name="T64" fmla="*/ 74 w 213"/>
                <a:gd name="T65" fmla="*/ 694 h 866"/>
                <a:gd name="T66" fmla="*/ 74 w 213"/>
                <a:gd name="T67" fmla="*/ 653 h 866"/>
                <a:gd name="T68" fmla="*/ 58 w 213"/>
                <a:gd name="T69" fmla="*/ 633 h 866"/>
                <a:gd name="T70" fmla="*/ 58 w 213"/>
                <a:gd name="T71" fmla="*/ 552 h 866"/>
                <a:gd name="T72" fmla="*/ 58 w 213"/>
                <a:gd name="T73" fmla="*/ 512 h 866"/>
                <a:gd name="T74" fmla="*/ 58 w 213"/>
                <a:gd name="T75" fmla="*/ 452 h 866"/>
                <a:gd name="T76" fmla="*/ 74 w 213"/>
                <a:gd name="T77" fmla="*/ 409 h 866"/>
                <a:gd name="T78" fmla="*/ 74 w 213"/>
                <a:gd name="T79" fmla="*/ 390 h 866"/>
                <a:gd name="T80" fmla="*/ 74 w 213"/>
                <a:gd name="T81" fmla="*/ 308 h 866"/>
                <a:gd name="T82" fmla="*/ 58 w 213"/>
                <a:gd name="T83" fmla="*/ 271 h 866"/>
                <a:gd name="T84" fmla="*/ 58 w 213"/>
                <a:gd name="T85" fmla="*/ 210 h 866"/>
                <a:gd name="T86" fmla="*/ 74 w 213"/>
                <a:gd name="T87" fmla="*/ 186 h 866"/>
                <a:gd name="T88" fmla="*/ 74 w 213"/>
                <a:gd name="T89" fmla="*/ 146 h 866"/>
                <a:gd name="T90" fmla="*/ 43 w 213"/>
                <a:gd name="T91" fmla="*/ 793 h 866"/>
                <a:gd name="T92" fmla="*/ 28 w 213"/>
                <a:gd name="T93" fmla="*/ 751 h 866"/>
                <a:gd name="T94" fmla="*/ 28 w 213"/>
                <a:gd name="T95" fmla="*/ 692 h 866"/>
                <a:gd name="T96" fmla="*/ 43 w 213"/>
                <a:gd name="T97" fmla="*/ 653 h 866"/>
                <a:gd name="T98" fmla="*/ 42 w 213"/>
                <a:gd name="T99" fmla="*/ 633 h 866"/>
                <a:gd name="T100" fmla="*/ 42 w 213"/>
                <a:gd name="T101" fmla="*/ 553 h 866"/>
                <a:gd name="T102" fmla="*/ 28 w 213"/>
                <a:gd name="T103" fmla="*/ 514 h 866"/>
                <a:gd name="T104" fmla="*/ 28 w 213"/>
                <a:gd name="T105" fmla="*/ 455 h 866"/>
                <a:gd name="T106" fmla="*/ 42 w 213"/>
                <a:gd name="T107" fmla="*/ 414 h 866"/>
                <a:gd name="T108" fmla="*/ 42 w 213"/>
                <a:gd name="T109" fmla="*/ 393 h 866"/>
                <a:gd name="T110" fmla="*/ 42 w 213"/>
                <a:gd name="T111" fmla="*/ 314 h 866"/>
                <a:gd name="T112" fmla="*/ 27 w 213"/>
                <a:gd name="T113" fmla="*/ 276 h 866"/>
                <a:gd name="T114" fmla="*/ 27 w 213"/>
                <a:gd name="T115" fmla="*/ 218 h 866"/>
                <a:gd name="T116" fmla="*/ 41 w 213"/>
                <a:gd name="T117" fmla="*/ 174 h 866"/>
                <a:gd name="T118" fmla="*/ 41 w 213"/>
                <a:gd name="T119" fmla="*/ 15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866">
                  <a:moveTo>
                    <a:pt x="0" y="833"/>
                  </a:moveTo>
                  <a:cubicBezTo>
                    <a:pt x="213" y="866"/>
                    <a:pt x="213" y="866"/>
                    <a:pt x="213" y="866"/>
                  </a:cubicBezTo>
                  <a:cubicBezTo>
                    <a:pt x="213" y="0"/>
                    <a:pt x="213" y="0"/>
                    <a:pt x="213" y="0"/>
                  </a:cubicBezTo>
                  <a:cubicBezTo>
                    <a:pt x="0" y="73"/>
                    <a:pt x="0" y="73"/>
                    <a:pt x="0" y="73"/>
                  </a:cubicBezTo>
                  <a:lnTo>
                    <a:pt x="0" y="833"/>
                  </a:lnTo>
                  <a:close/>
                  <a:moveTo>
                    <a:pt x="176" y="810"/>
                  </a:moveTo>
                  <a:cubicBezTo>
                    <a:pt x="141" y="805"/>
                    <a:pt x="141" y="805"/>
                    <a:pt x="141" y="805"/>
                  </a:cubicBezTo>
                  <a:cubicBezTo>
                    <a:pt x="141" y="781"/>
                    <a:pt x="141" y="781"/>
                    <a:pt x="141" y="781"/>
                  </a:cubicBezTo>
                  <a:cubicBezTo>
                    <a:pt x="176" y="785"/>
                    <a:pt x="176" y="785"/>
                    <a:pt x="176" y="785"/>
                  </a:cubicBezTo>
                  <a:lnTo>
                    <a:pt x="176" y="810"/>
                  </a:lnTo>
                  <a:close/>
                  <a:moveTo>
                    <a:pt x="176" y="767"/>
                  </a:moveTo>
                  <a:cubicBezTo>
                    <a:pt x="164" y="766"/>
                    <a:pt x="152" y="764"/>
                    <a:pt x="141" y="763"/>
                  </a:cubicBezTo>
                  <a:cubicBezTo>
                    <a:pt x="141" y="755"/>
                    <a:pt x="141" y="747"/>
                    <a:pt x="141" y="739"/>
                  </a:cubicBezTo>
                  <a:cubicBezTo>
                    <a:pt x="152" y="740"/>
                    <a:pt x="164" y="741"/>
                    <a:pt x="176" y="741"/>
                  </a:cubicBezTo>
                  <a:cubicBezTo>
                    <a:pt x="176" y="750"/>
                    <a:pt x="176" y="759"/>
                    <a:pt x="176" y="767"/>
                  </a:cubicBezTo>
                  <a:close/>
                  <a:moveTo>
                    <a:pt x="176" y="724"/>
                  </a:moveTo>
                  <a:cubicBezTo>
                    <a:pt x="164" y="723"/>
                    <a:pt x="152" y="722"/>
                    <a:pt x="141" y="721"/>
                  </a:cubicBezTo>
                  <a:cubicBezTo>
                    <a:pt x="141" y="713"/>
                    <a:pt x="141" y="705"/>
                    <a:pt x="141" y="697"/>
                  </a:cubicBezTo>
                  <a:cubicBezTo>
                    <a:pt x="152" y="697"/>
                    <a:pt x="164" y="698"/>
                    <a:pt x="176" y="698"/>
                  </a:cubicBezTo>
                  <a:cubicBezTo>
                    <a:pt x="176" y="707"/>
                    <a:pt x="176" y="715"/>
                    <a:pt x="176" y="724"/>
                  </a:cubicBezTo>
                  <a:close/>
                  <a:moveTo>
                    <a:pt x="176" y="681"/>
                  </a:moveTo>
                  <a:cubicBezTo>
                    <a:pt x="164" y="680"/>
                    <a:pt x="152" y="679"/>
                    <a:pt x="141" y="679"/>
                  </a:cubicBezTo>
                  <a:cubicBezTo>
                    <a:pt x="141" y="671"/>
                    <a:pt x="141" y="663"/>
                    <a:pt x="141" y="655"/>
                  </a:cubicBezTo>
                  <a:cubicBezTo>
                    <a:pt x="152" y="655"/>
                    <a:pt x="164" y="655"/>
                    <a:pt x="176" y="655"/>
                  </a:cubicBezTo>
                  <a:cubicBezTo>
                    <a:pt x="176" y="664"/>
                    <a:pt x="176" y="672"/>
                    <a:pt x="176" y="681"/>
                  </a:cubicBezTo>
                  <a:close/>
                  <a:moveTo>
                    <a:pt x="176" y="638"/>
                  </a:moveTo>
                  <a:cubicBezTo>
                    <a:pt x="164" y="637"/>
                    <a:pt x="152" y="637"/>
                    <a:pt x="141" y="636"/>
                  </a:cubicBezTo>
                  <a:cubicBezTo>
                    <a:pt x="141" y="628"/>
                    <a:pt x="141" y="620"/>
                    <a:pt x="141" y="613"/>
                  </a:cubicBezTo>
                  <a:cubicBezTo>
                    <a:pt x="152" y="612"/>
                    <a:pt x="164" y="612"/>
                    <a:pt x="176" y="612"/>
                  </a:cubicBezTo>
                  <a:cubicBezTo>
                    <a:pt x="176" y="621"/>
                    <a:pt x="176" y="629"/>
                    <a:pt x="176" y="638"/>
                  </a:cubicBezTo>
                  <a:close/>
                  <a:moveTo>
                    <a:pt x="176" y="595"/>
                  </a:moveTo>
                  <a:cubicBezTo>
                    <a:pt x="164" y="595"/>
                    <a:pt x="152" y="594"/>
                    <a:pt x="141" y="594"/>
                  </a:cubicBezTo>
                  <a:cubicBezTo>
                    <a:pt x="141" y="586"/>
                    <a:pt x="141" y="578"/>
                    <a:pt x="141" y="570"/>
                  </a:cubicBezTo>
                  <a:cubicBezTo>
                    <a:pt x="152" y="570"/>
                    <a:pt x="164" y="570"/>
                    <a:pt x="176" y="569"/>
                  </a:cubicBezTo>
                  <a:cubicBezTo>
                    <a:pt x="176" y="578"/>
                    <a:pt x="176" y="586"/>
                    <a:pt x="176" y="595"/>
                  </a:cubicBezTo>
                  <a:close/>
                  <a:moveTo>
                    <a:pt x="176" y="552"/>
                  </a:moveTo>
                  <a:cubicBezTo>
                    <a:pt x="164" y="552"/>
                    <a:pt x="152" y="552"/>
                    <a:pt x="141" y="552"/>
                  </a:cubicBezTo>
                  <a:cubicBezTo>
                    <a:pt x="141" y="544"/>
                    <a:pt x="141" y="536"/>
                    <a:pt x="141" y="528"/>
                  </a:cubicBezTo>
                  <a:cubicBezTo>
                    <a:pt x="152" y="527"/>
                    <a:pt x="164" y="527"/>
                    <a:pt x="176" y="526"/>
                  </a:cubicBezTo>
                  <a:cubicBezTo>
                    <a:pt x="176" y="535"/>
                    <a:pt x="176" y="543"/>
                    <a:pt x="176" y="552"/>
                  </a:cubicBezTo>
                  <a:close/>
                  <a:moveTo>
                    <a:pt x="176" y="509"/>
                  </a:moveTo>
                  <a:cubicBezTo>
                    <a:pt x="164" y="509"/>
                    <a:pt x="152" y="509"/>
                    <a:pt x="141" y="510"/>
                  </a:cubicBezTo>
                  <a:cubicBezTo>
                    <a:pt x="141" y="502"/>
                    <a:pt x="141" y="494"/>
                    <a:pt x="141" y="486"/>
                  </a:cubicBezTo>
                  <a:cubicBezTo>
                    <a:pt x="152" y="485"/>
                    <a:pt x="164" y="484"/>
                    <a:pt x="176" y="483"/>
                  </a:cubicBezTo>
                  <a:cubicBezTo>
                    <a:pt x="176" y="492"/>
                    <a:pt x="176" y="500"/>
                    <a:pt x="176" y="509"/>
                  </a:cubicBezTo>
                  <a:close/>
                  <a:moveTo>
                    <a:pt x="176" y="466"/>
                  </a:moveTo>
                  <a:cubicBezTo>
                    <a:pt x="164" y="466"/>
                    <a:pt x="152" y="467"/>
                    <a:pt x="141" y="467"/>
                  </a:cubicBezTo>
                  <a:cubicBezTo>
                    <a:pt x="141" y="460"/>
                    <a:pt x="141" y="452"/>
                    <a:pt x="141" y="444"/>
                  </a:cubicBezTo>
                  <a:cubicBezTo>
                    <a:pt x="152" y="442"/>
                    <a:pt x="164" y="441"/>
                    <a:pt x="176" y="440"/>
                  </a:cubicBezTo>
                  <a:cubicBezTo>
                    <a:pt x="176" y="448"/>
                    <a:pt x="176" y="457"/>
                    <a:pt x="176" y="466"/>
                  </a:cubicBezTo>
                  <a:close/>
                  <a:moveTo>
                    <a:pt x="176" y="422"/>
                  </a:moveTo>
                  <a:cubicBezTo>
                    <a:pt x="164" y="423"/>
                    <a:pt x="152" y="424"/>
                    <a:pt x="141" y="425"/>
                  </a:cubicBezTo>
                  <a:cubicBezTo>
                    <a:pt x="141" y="417"/>
                    <a:pt x="141" y="409"/>
                    <a:pt x="141" y="401"/>
                  </a:cubicBezTo>
                  <a:cubicBezTo>
                    <a:pt x="152" y="400"/>
                    <a:pt x="164" y="398"/>
                    <a:pt x="176" y="397"/>
                  </a:cubicBezTo>
                  <a:cubicBezTo>
                    <a:pt x="176" y="405"/>
                    <a:pt x="176" y="414"/>
                    <a:pt x="176" y="422"/>
                  </a:cubicBezTo>
                  <a:close/>
                  <a:moveTo>
                    <a:pt x="176" y="379"/>
                  </a:moveTo>
                  <a:cubicBezTo>
                    <a:pt x="164" y="381"/>
                    <a:pt x="152" y="382"/>
                    <a:pt x="141" y="383"/>
                  </a:cubicBezTo>
                  <a:cubicBezTo>
                    <a:pt x="141" y="375"/>
                    <a:pt x="141" y="367"/>
                    <a:pt x="141" y="359"/>
                  </a:cubicBezTo>
                  <a:cubicBezTo>
                    <a:pt x="152" y="357"/>
                    <a:pt x="164" y="356"/>
                    <a:pt x="176" y="354"/>
                  </a:cubicBezTo>
                  <a:cubicBezTo>
                    <a:pt x="176" y="362"/>
                    <a:pt x="176" y="371"/>
                    <a:pt x="176" y="379"/>
                  </a:cubicBezTo>
                  <a:close/>
                  <a:moveTo>
                    <a:pt x="141" y="299"/>
                  </a:moveTo>
                  <a:cubicBezTo>
                    <a:pt x="141" y="291"/>
                    <a:pt x="141" y="283"/>
                    <a:pt x="141" y="275"/>
                  </a:cubicBezTo>
                  <a:cubicBezTo>
                    <a:pt x="152" y="272"/>
                    <a:pt x="164" y="270"/>
                    <a:pt x="176" y="268"/>
                  </a:cubicBezTo>
                  <a:cubicBezTo>
                    <a:pt x="176" y="276"/>
                    <a:pt x="176" y="285"/>
                    <a:pt x="176" y="293"/>
                  </a:cubicBezTo>
                  <a:cubicBezTo>
                    <a:pt x="164" y="295"/>
                    <a:pt x="152" y="297"/>
                    <a:pt x="141" y="299"/>
                  </a:cubicBezTo>
                  <a:close/>
                  <a:moveTo>
                    <a:pt x="176" y="336"/>
                  </a:moveTo>
                  <a:cubicBezTo>
                    <a:pt x="164" y="338"/>
                    <a:pt x="152" y="339"/>
                    <a:pt x="141" y="341"/>
                  </a:cubicBezTo>
                  <a:cubicBezTo>
                    <a:pt x="141" y="333"/>
                    <a:pt x="141" y="325"/>
                    <a:pt x="141" y="317"/>
                  </a:cubicBezTo>
                  <a:cubicBezTo>
                    <a:pt x="152" y="315"/>
                    <a:pt x="164" y="313"/>
                    <a:pt x="176" y="311"/>
                  </a:cubicBezTo>
                  <a:cubicBezTo>
                    <a:pt x="176" y="319"/>
                    <a:pt x="176" y="328"/>
                    <a:pt x="176" y="336"/>
                  </a:cubicBezTo>
                  <a:close/>
                  <a:moveTo>
                    <a:pt x="176" y="250"/>
                  </a:moveTo>
                  <a:cubicBezTo>
                    <a:pt x="164" y="252"/>
                    <a:pt x="152" y="254"/>
                    <a:pt x="141" y="256"/>
                  </a:cubicBezTo>
                  <a:cubicBezTo>
                    <a:pt x="141" y="248"/>
                    <a:pt x="141" y="240"/>
                    <a:pt x="141" y="232"/>
                  </a:cubicBezTo>
                  <a:cubicBezTo>
                    <a:pt x="152" y="230"/>
                    <a:pt x="164" y="227"/>
                    <a:pt x="176" y="224"/>
                  </a:cubicBezTo>
                  <a:cubicBezTo>
                    <a:pt x="176" y="233"/>
                    <a:pt x="176" y="242"/>
                    <a:pt x="176" y="250"/>
                  </a:cubicBezTo>
                  <a:close/>
                  <a:moveTo>
                    <a:pt x="176" y="207"/>
                  </a:moveTo>
                  <a:cubicBezTo>
                    <a:pt x="164" y="209"/>
                    <a:pt x="152" y="212"/>
                    <a:pt x="141" y="214"/>
                  </a:cubicBezTo>
                  <a:cubicBezTo>
                    <a:pt x="141" y="206"/>
                    <a:pt x="141" y="198"/>
                    <a:pt x="141" y="190"/>
                  </a:cubicBezTo>
                  <a:cubicBezTo>
                    <a:pt x="152" y="187"/>
                    <a:pt x="164" y="184"/>
                    <a:pt x="176" y="181"/>
                  </a:cubicBezTo>
                  <a:cubicBezTo>
                    <a:pt x="176" y="190"/>
                    <a:pt x="176" y="198"/>
                    <a:pt x="176" y="207"/>
                  </a:cubicBezTo>
                  <a:close/>
                  <a:moveTo>
                    <a:pt x="176" y="164"/>
                  </a:moveTo>
                  <a:cubicBezTo>
                    <a:pt x="164" y="167"/>
                    <a:pt x="152" y="169"/>
                    <a:pt x="141" y="172"/>
                  </a:cubicBezTo>
                  <a:cubicBezTo>
                    <a:pt x="141" y="164"/>
                    <a:pt x="141" y="156"/>
                    <a:pt x="141" y="148"/>
                  </a:cubicBezTo>
                  <a:cubicBezTo>
                    <a:pt x="152" y="145"/>
                    <a:pt x="164" y="142"/>
                    <a:pt x="176" y="138"/>
                  </a:cubicBezTo>
                  <a:cubicBezTo>
                    <a:pt x="176" y="147"/>
                    <a:pt x="176" y="155"/>
                    <a:pt x="176" y="164"/>
                  </a:cubicBezTo>
                  <a:close/>
                  <a:moveTo>
                    <a:pt x="176" y="121"/>
                  </a:moveTo>
                  <a:cubicBezTo>
                    <a:pt x="164" y="124"/>
                    <a:pt x="152" y="127"/>
                    <a:pt x="141" y="130"/>
                  </a:cubicBezTo>
                  <a:cubicBezTo>
                    <a:pt x="141" y="122"/>
                    <a:pt x="141" y="114"/>
                    <a:pt x="141" y="106"/>
                  </a:cubicBezTo>
                  <a:cubicBezTo>
                    <a:pt x="152" y="102"/>
                    <a:pt x="164" y="99"/>
                    <a:pt x="176" y="95"/>
                  </a:cubicBezTo>
                  <a:cubicBezTo>
                    <a:pt x="176" y="104"/>
                    <a:pt x="176" y="112"/>
                    <a:pt x="176" y="121"/>
                  </a:cubicBezTo>
                  <a:close/>
                  <a:moveTo>
                    <a:pt x="141" y="64"/>
                  </a:moveTo>
                  <a:cubicBezTo>
                    <a:pt x="176" y="52"/>
                    <a:pt x="176" y="52"/>
                    <a:pt x="176" y="52"/>
                  </a:cubicBezTo>
                  <a:cubicBezTo>
                    <a:pt x="176" y="78"/>
                    <a:pt x="176" y="78"/>
                    <a:pt x="176" y="78"/>
                  </a:cubicBezTo>
                  <a:cubicBezTo>
                    <a:pt x="141" y="87"/>
                    <a:pt x="141" y="87"/>
                    <a:pt x="141" y="87"/>
                  </a:cubicBezTo>
                  <a:lnTo>
                    <a:pt x="141" y="64"/>
                  </a:lnTo>
                  <a:close/>
                  <a:moveTo>
                    <a:pt x="94" y="78"/>
                  </a:moveTo>
                  <a:cubicBezTo>
                    <a:pt x="117" y="71"/>
                    <a:pt x="117" y="71"/>
                    <a:pt x="117" y="71"/>
                  </a:cubicBezTo>
                  <a:cubicBezTo>
                    <a:pt x="117" y="94"/>
                    <a:pt x="117" y="94"/>
                    <a:pt x="117" y="94"/>
                  </a:cubicBezTo>
                  <a:cubicBezTo>
                    <a:pt x="94" y="100"/>
                    <a:pt x="94" y="100"/>
                    <a:pt x="94" y="100"/>
                  </a:cubicBezTo>
                  <a:lnTo>
                    <a:pt x="94" y="78"/>
                  </a:lnTo>
                  <a:close/>
                  <a:moveTo>
                    <a:pt x="94" y="119"/>
                  </a:moveTo>
                  <a:cubicBezTo>
                    <a:pt x="102" y="117"/>
                    <a:pt x="109" y="114"/>
                    <a:pt x="117" y="112"/>
                  </a:cubicBezTo>
                  <a:cubicBezTo>
                    <a:pt x="117" y="120"/>
                    <a:pt x="117" y="127"/>
                    <a:pt x="117" y="135"/>
                  </a:cubicBezTo>
                  <a:cubicBezTo>
                    <a:pt x="109" y="137"/>
                    <a:pt x="102" y="139"/>
                    <a:pt x="94" y="141"/>
                  </a:cubicBezTo>
                  <a:cubicBezTo>
                    <a:pt x="94" y="133"/>
                    <a:pt x="94" y="126"/>
                    <a:pt x="94" y="119"/>
                  </a:cubicBezTo>
                  <a:close/>
                  <a:moveTo>
                    <a:pt x="94" y="160"/>
                  </a:moveTo>
                  <a:cubicBezTo>
                    <a:pt x="102" y="158"/>
                    <a:pt x="109" y="156"/>
                    <a:pt x="117" y="154"/>
                  </a:cubicBezTo>
                  <a:cubicBezTo>
                    <a:pt x="117" y="161"/>
                    <a:pt x="117" y="169"/>
                    <a:pt x="117" y="177"/>
                  </a:cubicBezTo>
                  <a:cubicBezTo>
                    <a:pt x="109" y="178"/>
                    <a:pt x="102" y="180"/>
                    <a:pt x="94" y="182"/>
                  </a:cubicBezTo>
                  <a:cubicBezTo>
                    <a:pt x="94" y="175"/>
                    <a:pt x="94" y="167"/>
                    <a:pt x="94" y="160"/>
                  </a:cubicBezTo>
                  <a:close/>
                  <a:moveTo>
                    <a:pt x="94" y="201"/>
                  </a:moveTo>
                  <a:cubicBezTo>
                    <a:pt x="102" y="199"/>
                    <a:pt x="109" y="197"/>
                    <a:pt x="117" y="195"/>
                  </a:cubicBezTo>
                  <a:cubicBezTo>
                    <a:pt x="117" y="203"/>
                    <a:pt x="117" y="211"/>
                    <a:pt x="117" y="218"/>
                  </a:cubicBezTo>
                  <a:cubicBezTo>
                    <a:pt x="109" y="220"/>
                    <a:pt x="102" y="221"/>
                    <a:pt x="94" y="223"/>
                  </a:cubicBezTo>
                  <a:cubicBezTo>
                    <a:pt x="94" y="216"/>
                    <a:pt x="94" y="208"/>
                    <a:pt x="94" y="201"/>
                  </a:cubicBezTo>
                  <a:close/>
                  <a:moveTo>
                    <a:pt x="94" y="242"/>
                  </a:moveTo>
                  <a:cubicBezTo>
                    <a:pt x="102" y="241"/>
                    <a:pt x="109" y="239"/>
                    <a:pt x="117" y="237"/>
                  </a:cubicBezTo>
                  <a:cubicBezTo>
                    <a:pt x="117" y="245"/>
                    <a:pt x="117" y="252"/>
                    <a:pt x="117" y="260"/>
                  </a:cubicBezTo>
                  <a:cubicBezTo>
                    <a:pt x="109" y="261"/>
                    <a:pt x="102" y="263"/>
                    <a:pt x="94" y="264"/>
                  </a:cubicBezTo>
                  <a:cubicBezTo>
                    <a:pt x="94" y="257"/>
                    <a:pt x="94" y="249"/>
                    <a:pt x="94" y="242"/>
                  </a:cubicBezTo>
                  <a:close/>
                  <a:moveTo>
                    <a:pt x="94" y="283"/>
                  </a:moveTo>
                  <a:cubicBezTo>
                    <a:pt x="101" y="282"/>
                    <a:pt x="109" y="280"/>
                    <a:pt x="117" y="279"/>
                  </a:cubicBezTo>
                  <a:cubicBezTo>
                    <a:pt x="117" y="286"/>
                    <a:pt x="117" y="294"/>
                    <a:pt x="117" y="302"/>
                  </a:cubicBezTo>
                  <a:cubicBezTo>
                    <a:pt x="109" y="303"/>
                    <a:pt x="101" y="304"/>
                    <a:pt x="94" y="305"/>
                  </a:cubicBezTo>
                  <a:cubicBezTo>
                    <a:pt x="94" y="298"/>
                    <a:pt x="94" y="291"/>
                    <a:pt x="94" y="283"/>
                  </a:cubicBezTo>
                  <a:close/>
                  <a:moveTo>
                    <a:pt x="94" y="324"/>
                  </a:moveTo>
                  <a:cubicBezTo>
                    <a:pt x="101" y="323"/>
                    <a:pt x="109" y="322"/>
                    <a:pt x="117" y="320"/>
                  </a:cubicBezTo>
                  <a:cubicBezTo>
                    <a:pt x="117" y="328"/>
                    <a:pt x="117" y="336"/>
                    <a:pt x="117" y="343"/>
                  </a:cubicBezTo>
                  <a:cubicBezTo>
                    <a:pt x="109" y="344"/>
                    <a:pt x="101" y="345"/>
                    <a:pt x="94" y="346"/>
                  </a:cubicBezTo>
                  <a:cubicBezTo>
                    <a:pt x="94" y="339"/>
                    <a:pt x="94" y="332"/>
                    <a:pt x="94" y="324"/>
                  </a:cubicBezTo>
                  <a:close/>
                  <a:moveTo>
                    <a:pt x="94" y="365"/>
                  </a:moveTo>
                  <a:cubicBezTo>
                    <a:pt x="101" y="364"/>
                    <a:pt x="109" y="363"/>
                    <a:pt x="116" y="362"/>
                  </a:cubicBezTo>
                  <a:cubicBezTo>
                    <a:pt x="116" y="370"/>
                    <a:pt x="116" y="377"/>
                    <a:pt x="116" y="385"/>
                  </a:cubicBezTo>
                  <a:cubicBezTo>
                    <a:pt x="109" y="386"/>
                    <a:pt x="101" y="387"/>
                    <a:pt x="94" y="387"/>
                  </a:cubicBezTo>
                  <a:cubicBezTo>
                    <a:pt x="94" y="380"/>
                    <a:pt x="94" y="373"/>
                    <a:pt x="94" y="365"/>
                  </a:cubicBezTo>
                  <a:close/>
                  <a:moveTo>
                    <a:pt x="94" y="407"/>
                  </a:moveTo>
                  <a:cubicBezTo>
                    <a:pt x="101" y="406"/>
                    <a:pt x="109" y="405"/>
                    <a:pt x="116" y="404"/>
                  </a:cubicBezTo>
                  <a:cubicBezTo>
                    <a:pt x="116" y="411"/>
                    <a:pt x="116" y="419"/>
                    <a:pt x="116" y="427"/>
                  </a:cubicBezTo>
                  <a:cubicBezTo>
                    <a:pt x="109" y="427"/>
                    <a:pt x="101" y="428"/>
                    <a:pt x="94" y="428"/>
                  </a:cubicBezTo>
                  <a:cubicBezTo>
                    <a:pt x="94" y="421"/>
                    <a:pt x="94" y="414"/>
                    <a:pt x="94" y="407"/>
                  </a:cubicBezTo>
                  <a:close/>
                  <a:moveTo>
                    <a:pt x="94" y="448"/>
                  </a:moveTo>
                  <a:cubicBezTo>
                    <a:pt x="101" y="447"/>
                    <a:pt x="109" y="446"/>
                    <a:pt x="116" y="445"/>
                  </a:cubicBezTo>
                  <a:cubicBezTo>
                    <a:pt x="116" y="453"/>
                    <a:pt x="116" y="461"/>
                    <a:pt x="116" y="468"/>
                  </a:cubicBezTo>
                  <a:cubicBezTo>
                    <a:pt x="109" y="469"/>
                    <a:pt x="101" y="469"/>
                    <a:pt x="94" y="469"/>
                  </a:cubicBezTo>
                  <a:cubicBezTo>
                    <a:pt x="94" y="462"/>
                    <a:pt x="94" y="455"/>
                    <a:pt x="94" y="448"/>
                  </a:cubicBezTo>
                  <a:close/>
                  <a:moveTo>
                    <a:pt x="94" y="489"/>
                  </a:moveTo>
                  <a:cubicBezTo>
                    <a:pt x="101" y="488"/>
                    <a:pt x="109" y="488"/>
                    <a:pt x="116" y="487"/>
                  </a:cubicBezTo>
                  <a:cubicBezTo>
                    <a:pt x="116" y="495"/>
                    <a:pt x="116" y="502"/>
                    <a:pt x="116" y="510"/>
                  </a:cubicBezTo>
                  <a:cubicBezTo>
                    <a:pt x="109" y="510"/>
                    <a:pt x="101" y="510"/>
                    <a:pt x="94" y="511"/>
                  </a:cubicBezTo>
                  <a:cubicBezTo>
                    <a:pt x="94" y="503"/>
                    <a:pt x="94" y="496"/>
                    <a:pt x="94" y="489"/>
                  </a:cubicBezTo>
                  <a:close/>
                  <a:moveTo>
                    <a:pt x="93" y="530"/>
                  </a:moveTo>
                  <a:cubicBezTo>
                    <a:pt x="101" y="529"/>
                    <a:pt x="109" y="529"/>
                    <a:pt x="116" y="529"/>
                  </a:cubicBezTo>
                  <a:cubicBezTo>
                    <a:pt x="116" y="536"/>
                    <a:pt x="116" y="544"/>
                    <a:pt x="116" y="552"/>
                  </a:cubicBezTo>
                  <a:cubicBezTo>
                    <a:pt x="109" y="552"/>
                    <a:pt x="101" y="552"/>
                    <a:pt x="93" y="552"/>
                  </a:cubicBezTo>
                  <a:cubicBezTo>
                    <a:pt x="93" y="544"/>
                    <a:pt x="93" y="537"/>
                    <a:pt x="93" y="530"/>
                  </a:cubicBezTo>
                  <a:close/>
                  <a:moveTo>
                    <a:pt x="93" y="571"/>
                  </a:moveTo>
                  <a:cubicBezTo>
                    <a:pt x="101" y="571"/>
                    <a:pt x="109" y="570"/>
                    <a:pt x="116" y="570"/>
                  </a:cubicBezTo>
                  <a:cubicBezTo>
                    <a:pt x="116" y="578"/>
                    <a:pt x="116" y="586"/>
                    <a:pt x="116" y="593"/>
                  </a:cubicBezTo>
                  <a:cubicBezTo>
                    <a:pt x="109" y="593"/>
                    <a:pt x="101" y="593"/>
                    <a:pt x="93" y="593"/>
                  </a:cubicBezTo>
                  <a:cubicBezTo>
                    <a:pt x="93" y="585"/>
                    <a:pt x="93" y="578"/>
                    <a:pt x="93" y="571"/>
                  </a:cubicBezTo>
                  <a:close/>
                  <a:moveTo>
                    <a:pt x="93" y="612"/>
                  </a:moveTo>
                  <a:cubicBezTo>
                    <a:pt x="101" y="612"/>
                    <a:pt x="108" y="612"/>
                    <a:pt x="116" y="612"/>
                  </a:cubicBezTo>
                  <a:cubicBezTo>
                    <a:pt x="116" y="620"/>
                    <a:pt x="116" y="627"/>
                    <a:pt x="116" y="635"/>
                  </a:cubicBezTo>
                  <a:cubicBezTo>
                    <a:pt x="108" y="635"/>
                    <a:pt x="101" y="634"/>
                    <a:pt x="93" y="634"/>
                  </a:cubicBezTo>
                  <a:cubicBezTo>
                    <a:pt x="93" y="627"/>
                    <a:pt x="93" y="619"/>
                    <a:pt x="93" y="612"/>
                  </a:cubicBezTo>
                  <a:close/>
                  <a:moveTo>
                    <a:pt x="93" y="653"/>
                  </a:moveTo>
                  <a:cubicBezTo>
                    <a:pt x="101" y="653"/>
                    <a:pt x="108" y="653"/>
                    <a:pt x="116" y="654"/>
                  </a:cubicBezTo>
                  <a:cubicBezTo>
                    <a:pt x="116" y="661"/>
                    <a:pt x="116" y="669"/>
                    <a:pt x="116" y="676"/>
                  </a:cubicBezTo>
                  <a:cubicBezTo>
                    <a:pt x="108" y="676"/>
                    <a:pt x="101" y="675"/>
                    <a:pt x="93" y="675"/>
                  </a:cubicBezTo>
                  <a:cubicBezTo>
                    <a:pt x="93" y="668"/>
                    <a:pt x="93" y="660"/>
                    <a:pt x="93" y="653"/>
                  </a:cubicBezTo>
                  <a:close/>
                  <a:moveTo>
                    <a:pt x="93" y="694"/>
                  </a:moveTo>
                  <a:cubicBezTo>
                    <a:pt x="101" y="695"/>
                    <a:pt x="108" y="695"/>
                    <a:pt x="116" y="695"/>
                  </a:cubicBezTo>
                  <a:cubicBezTo>
                    <a:pt x="116" y="703"/>
                    <a:pt x="116" y="710"/>
                    <a:pt x="116" y="718"/>
                  </a:cubicBezTo>
                  <a:cubicBezTo>
                    <a:pt x="108" y="717"/>
                    <a:pt x="101" y="717"/>
                    <a:pt x="93" y="716"/>
                  </a:cubicBezTo>
                  <a:cubicBezTo>
                    <a:pt x="93" y="709"/>
                    <a:pt x="93" y="702"/>
                    <a:pt x="93" y="694"/>
                  </a:cubicBezTo>
                  <a:close/>
                  <a:moveTo>
                    <a:pt x="93" y="735"/>
                  </a:moveTo>
                  <a:cubicBezTo>
                    <a:pt x="101" y="736"/>
                    <a:pt x="108" y="736"/>
                    <a:pt x="116" y="737"/>
                  </a:cubicBezTo>
                  <a:cubicBezTo>
                    <a:pt x="116" y="744"/>
                    <a:pt x="116" y="752"/>
                    <a:pt x="116" y="760"/>
                  </a:cubicBezTo>
                  <a:cubicBezTo>
                    <a:pt x="108" y="759"/>
                    <a:pt x="101" y="758"/>
                    <a:pt x="93" y="757"/>
                  </a:cubicBezTo>
                  <a:cubicBezTo>
                    <a:pt x="93" y="750"/>
                    <a:pt x="93" y="743"/>
                    <a:pt x="93" y="735"/>
                  </a:cubicBezTo>
                  <a:close/>
                  <a:moveTo>
                    <a:pt x="93" y="776"/>
                  </a:moveTo>
                  <a:cubicBezTo>
                    <a:pt x="116" y="778"/>
                    <a:pt x="116" y="778"/>
                    <a:pt x="116" y="778"/>
                  </a:cubicBezTo>
                  <a:cubicBezTo>
                    <a:pt x="116" y="801"/>
                    <a:pt x="116" y="801"/>
                    <a:pt x="116" y="801"/>
                  </a:cubicBezTo>
                  <a:cubicBezTo>
                    <a:pt x="93" y="798"/>
                    <a:pt x="93" y="798"/>
                    <a:pt x="93" y="798"/>
                  </a:cubicBezTo>
                  <a:lnTo>
                    <a:pt x="93" y="776"/>
                  </a:lnTo>
                  <a:close/>
                  <a:moveTo>
                    <a:pt x="74" y="796"/>
                  </a:moveTo>
                  <a:cubicBezTo>
                    <a:pt x="58" y="794"/>
                    <a:pt x="58" y="794"/>
                    <a:pt x="58" y="794"/>
                  </a:cubicBezTo>
                  <a:cubicBezTo>
                    <a:pt x="58" y="774"/>
                    <a:pt x="58" y="774"/>
                    <a:pt x="58" y="774"/>
                  </a:cubicBezTo>
                  <a:cubicBezTo>
                    <a:pt x="74" y="775"/>
                    <a:pt x="74" y="775"/>
                    <a:pt x="74" y="775"/>
                  </a:cubicBezTo>
                  <a:lnTo>
                    <a:pt x="74" y="796"/>
                  </a:lnTo>
                  <a:close/>
                  <a:moveTo>
                    <a:pt x="74" y="756"/>
                  </a:moveTo>
                  <a:cubicBezTo>
                    <a:pt x="69" y="755"/>
                    <a:pt x="63" y="754"/>
                    <a:pt x="58" y="754"/>
                  </a:cubicBezTo>
                  <a:cubicBezTo>
                    <a:pt x="58" y="747"/>
                    <a:pt x="58" y="740"/>
                    <a:pt x="58" y="733"/>
                  </a:cubicBezTo>
                  <a:cubicBezTo>
                    <a:pt x="63" y="734"/>
                    <a:pt x="69" y="734"/>
                    <a:pt x="74" y="735"/>
                  </a:cubicBezTo>
                  <a:cubicBezTo>
                    <a:pt x="74" y="742"/>
                    <a:pt x="74" y="749"/>
                    <a:pt x="74" y="756"/>
                  </a:cubicBezTo>
                  <a:close/>
                  <a:moveTo>
                    <a:pt x="58" y="713"/>
                  </a:moveTo>
                  <a:cubicBezTo>
                    <a:pt x="58" y="707"/>
                    <a:pt x="58" y="700"/>
                    <a:pt x="58" y="693"/>
                  </a:cubicBezTo>
                  <a:cubicBezTo>
                    <a:pt x="63" y="693"/>
                    <a:pt x="69" y="694"/>
                    <a:pt x="74" y="694"/>
                  </a:cubicBezTo>
                  <a:cubicBezTo>
                    <a:pt x="74" y="701"/>
                    <a:pt x="74" y="708"/>
                    <a:pt x="74" y="715"/>
                  </a:cubicBezTo>
                  <a:cubicBezTo>
                    <a:pt x="69" y="714"/>
                    <a:pt x="63" y="714"/>
                    <a:pt x="58" y="713"/>
                  </a:cubicBezTo>
                  <a:close/>
                  <a:moveTo>
                    <a:pt x="74" y="674"/>
                  </a:moveTo>
                  <a:cubicBezTo>
                    <a:pt x="69" y="674"/>
                    <a:pt x="63" y="674"/>
                    <a:pt x="58" y="673"/>
                  </a:cubicBezTo>
                  <a:cubicBezTo>
                    <a:pt x="58" y="666"/>
                    <a:pt x="58" y="660"/>
                    <a:pt x="58" y="653"/>
                  </a:cubicBezTo>
                  <a:cubicBezTo>
                    <a:pt x="63" y="653"/>
                    <a:pt x="69" y="653"/>
                    <a:pt x="74" y="653"/>
                  </a:cubicBezTo>
                  <a:cubicBezTo>
                    <a:pt x="74" y="660"/>
                    <a:pt x="74" y="667"/>
                    <a:pt x="74" y="674"/>
                  </a:cubicBezTo>
                  <a:close/>
                  <a:moveTo>
                    <a:pt x="58" y="633"/>
                  </a:moveTo>
                  <a:cubicBezTo>
                    <a:pt x="58" y="626"/>
                    <a:pt x="58" y="619"/>
                    <a:pt x="58" y="613"/>
                  </a:cubicBezTo>
                  <a:cubicBezTo>
                    <a:pt x="63" y="613"/>
                    <a:pt x="69" y="613"/>
                    <a:pt x="74" y="613"/>
                  </a:cubicBezTo>
                  <a:cubicBezTo>
                    <a:pt x="74" y="620"/>
                    <a:pt x="74" y="627"/>
                    <a:pt x="74" y="634"/>
                  </a:cubicBezTo>
                  <a:cubicBezTo>
                    <a:pt x="69" y="633"/>
                    <a:pt x="63" y="633"/>
                    <a:pt x="58" y="633"/>
                  </a:cubicBezTo>
                  <a:close/>
                  <a:moveTo>
                    <a:pt x="74" y="593"/>
                  </a:moveTo>
                  <a:cubicBezTo>
                    <a:pt x="69" y="593"/>
                    <a:pt x="63" y="593"/>
                    <a:pt x="58" y="593"/>
                  </a:cubicBezTo>
                  <a:cubicBezTo>
                    <a:pt x="58" y="586"/>
                    <a:pt x="58" y="579"/>
                    <a:pt x="58" y="572"/>
                  </a:cubicBezTo>
                  <a:cubicBezTo>
                    <a:pt x="63" y="572"/>
                    <a:pt x="69" y="572"/>
                    <a:pt x="74" y="572"/>
                  </a:cubicBezTo>
                  <a:cubicBezTo>
                    <a:pt x="74" y="579"/>
                    <a:pt x="74" y="586"/>
                    <a:pt x="74" y="593"/>
                  </a:cubicBezTo>
                  <a:close/>
                  <a:moveTo>
                    <a:pt x="58" y="552"/>
                  </a:moveTo>
                  <a:cubicBezTo>
                    <a:pt x="58" y="546"/>
                    <a:pt x="58" y="539"/>
                    <a:pt x="58" y="532"/>
                  </a:cubicBezTo>
                  <a:cubicBezTo>
                    <a:pt x="63" y="532"/>
                    <a:pt x="69" y="532"/>
                    <a:pt x="74" y="531"/>
                  </a:cubicBezTo>
                  <a:cubicBezTo>
                    <a:pt x="74" y="538"/>
                    <a:pt x="74" y="545"/>
                    <a:pt x="74" y="552"/>
                  </a:cubicBezTo>
                  <a:cubicBezTo>
                    <a:pt x="69" y="552"/>
                    <a:pt x="63" y="552"/>
                    <a:pt x="58" y="552"/>
                  </a:cubicBezTo>
                  <a:close/>
                  <a:moveTo>
                    <a:pt x="74" y="512"/>
                  </a:moveTo>
                  <a:cubicBezTo>
                    <a:pt x="69" y="512"/>
                    <a:pt x="63" y="512"/>
                    <a:pt x="58" y="512"/>
                  </a:cubicBezTo>
                  <a:cubicBezTo>
                    <a:pt x="58" y="505"/>
                    <a:pt x="58" y="499"/>
                    <a:pt x="58" y="492"/>
                  </a:cubicBezTo>
                  <a:cubicBezTo>
                    <a:pt x="63" y="491"/>
                    <a:pt x="69" y="491"/>
                    <a:pt x="74" y="491"/>
                  </a:cubicBezTo>
                  <a:cubicBezTo>
                    <a:pt x="74" y="498"/>
                    <a:pt x="74" y="505"/>
                    <a:pt x="74" y="512"/>
                  </a:cubicBezTo>
                  <a:close/>
                  <a:moveTo>
                    <a:pt x="74" y="471"/>
                  </a:moveTo>
                  <a:cubicBezTo>
                    <a:pt x="69" y="471"/>
                    <a:pt x="63" y="472"/>
                    <a:pt x="58" y="472"/>
                  </a:cubicBezTo>
                  <a:cubicBezTo>
                    <a:pt x="58" y="465"/>
                    <a:pt x="58" y="458"/>
                    <a:pt x="58" y="452"/>
                  </a:cubicBezTo>
                  <a:cubicBezTo>
                    <a:pt x="63" y="451"/>
                    <a:pt x="69" y="450"/>
                    <a:pt x="74" y="450"/>
                  </a:cubicBezTo>
                  <a:cubicBezTo>
                    <a:pt x="74" y="457"/>
                    <a:pt x="74" y="464"/>
                    <a:pt x="74" y="471"/>
                  </a:cubicBezTo>
                  <a:close/>
                  <a:moveTo>
                    <a:pt x="74" y="430"/>
                  </a:moveTo>
                  <a:cubicBezTo>
                    <a:pt x="69" y="431"/>
                    <a:pt x="63" y="431"/>
                    <a:pt x="58" y="432"/>
                  </a:cubicBezTo>
                  <a:cubicBezTo>
                    <a:pt x="58" y="425"/>
                    <a:pt x="58" y="418"/>
                    <a:pt x="58" y="411"/>
                  </a:cubicBezTo>
                  <a:cubicBezTo>
                    <a:pt x="63" y="411"/>
                    <a:pt x="69" y="410"/>
                    <a:pt x="74" y="409"/>
                  </a:cubicBezTo>
                  <a:cubicBezTo>
                    <a:pt x="74" y="416"/>
                    <a:pt x="74" y="423"/>
                    <a:pt x="74" y="430"/>
                  </a:cubicBezTo>
                  <a:close/>
                  <a:moveTo>
                    <a:pt x="74" y="390"/>
                  </a:moveTo>
                  <a:cubicBezTo>
                    <a:pt x="69" y="390"/>
                    <a:pt x="63" y="391"/>
                    <a:pt x="58" y="391"/>
                  </a:cubicBezTo>
                  <a:cubicBezTo>
                    <a:pt x="58" y="385"/>
                    <a:pt x="58" y="378"/>
                    <a:pt x="58" y="371"/>
                  </a:cubicBezTo>
                  <a:cubicBezTo>
                    <a:pt x="63" y="370"/>
                    <a:pt x="69" y="369"/>
                    <a:pt x="74" y="369"/>
                  </a:cubicBezTo>
                  <a:cubicBezTo>
                    <a:pt x="74" y="376"/>
                    <a:pt x="74" y="383"/>
                    <a:pt x="74" y="390"/>
                  </a:cubicBezTo>
                  <a:close/>
                  <a:moveTo>
                    <a:pt x="74" y="349"/>
                  </a:moveTo>
                  <a:cubicBezTo>
                    <a:pt x="69" y="350"/>
                    <a:pt x="63" y="350"/>
                    <a:pt x="58" y="351"/>
                  </a:cubicBezTo>
                  <a:cubicBezTo>
                    <a:pt x="58" y="344"/>
                    <a:pt x="58" y="338"/>
                    <a:pt x="58" y="331"/>
                  </a:cubicBezTo>
                  <a:cubicBezTo>
                    <a:pt x="63" y="330"/>
                    <a:pt x="69" y="329"/>
                    <a:pt x="74" y="328"/>
                  </a:cubicBezTo>
                  <a:cubicBezTo>
                    <a:pt x="74" y="335"/>
                    <a:pt x="74" y="342"/>
                    <a:pt x="74" y="349"/>
                  </a:cubicBezTo>
                  <a:close/>
                  <a:moveTo>
                    <a:pt x="74" y="308"/>
                  </a:moveTo>
                  <a:cubicBezTo>
                    <a:pt x="69" y="309"/>
                    <a:pt x="63" y="310"/>
                    <a:pt x="58" y="311"/>
                  </a:cubicBezTo>
                  <a:cubicBezTo>
                    <a:pt x="58" y="304"/>
                    <a:pt x="58" y="297"/>
                    <a:pt x="58" y="291"/>
                  </a:cubicBezTo>
                  <a:cubicBezTo>
                    <a:pt x="63" y="289"/>
                    <a:pt x="69" y="288"/>
                    <a:pt x="74" y="287"/>
                  </a:cubicBezTo>
                  <a:cubicBezTo>
                    <a:pt x="74" y="294"/>
                    <a:pt x="74" y="301"/>
                    <a:pt x="74" y="308"/>
                  </a:cubicBezTo>
                  <a:close/>
                  <a:moveTo>
                    <a:pt x="74" y="268"/>
                  </a:moveTo>
                  <a:cubicBezTo>
                    <a:pt x="69" y="269"/>
                    <a:pt x="63" y="270"/>
                    <a:pt x="58" y="271"/>
                  </a:cubicBezTo>
                  <a:cubicBezTo>
                    <a:pt x="58" y="264"/>
                    <a:pt x="58" y="257"/>
                    <a:pt x="58" y="250"/>
                  </a:cubicBezTo>
                  <a:cubicBezTo>
                    <a:pt x="63" y="249"/>
                    <a:pt x="69" y="248"/>
                    <a:pt x="74" y="247"/>
                  </a:cubicBezTo>
                  <a:cubicBezTo>
                    <a:pt x="74" y="254"/>
                    <a:pt x="74" y="261"/>
                    <a:pt x="74" y="268"/>
                  </a:cubicBezTo>
                  <a:close/>
                  <a:moveTo>
                    <a:pt x="74" y="227"/>
                  </a:moveTo>
                  <a:cubicBezTo>
                    <a:pt x="69" y="228"/>
                    <a:pt x="63" y="229"/>
                    <a:pt x="58" y="230"/>
                  </a:cubicBezTo>
                  <a:cubicBezTo>
                    <a:pt x="58" y="224"/>
                    <a:pt x="58" y="217"/>
                    <a:pt x="58" y="210"/>
                  </a:cubicBezTo>
                  <a:cubicBezTo>
                    <a:pt x="63" y="209"/>
                    <a:pt x="69" y="207"/>
                    <a:pt x="74" y="206"/>
                  </a:cubicBezTo>
                  <a:cubicBezTo>
                    <a:pt x="74" y="213"/>
                    <a:pt x="74" y="220"/>
                    <a:pt x="74" y="227"/>
                  </a:cubicBezTo>
                  <a:close/>
                  <a:moveTo>
                    <a:pt x="58" y="190"/>
                  </a:moveTo>
                  <a:cubicBezTo>
                    <a:pt x="58" y="183"/>
                    <a:pt x="58" y="177"/>
                    <a:pt x="58" y="170"/>
                  </a:cubicBezTo>
                  <a:cubicBezTo>
                    <a:pt x="63" y="168"/>
                    <a:pt x="69" y="167"/>
                    <a:pt x="74" y="165"/>
                  </a:cubicBezTo>
                  <a:cubicBezTo>
                    <a:pt x="74" y="172"/>
                    <a:pt x="74" y="179"/>
                    <a:pt x="74" y="186"/>
                  </a:cubicBezTo>
                  <a:cubicBezTo>
                    <a:pt x="69" y="188"/>
                    <a:pt x="63" y="189"/>
                    <a:pt x="58" y="190"/>
                  </a:cubicBezTo>
                  <a:close/>
                  <a:moveTo>
                    <a:pt x="74" y="146"/>
                  </a:moveTo>
                  <a:cubicBezTo>
                    <a:pt x="69" y="147"/>
                    <a:pt x="63" y="148"/>
                    <a:pt x="58" y="150"/>
                  </a:cubicBezTo>
                  <a:cubicBezTo>
                    <a:pt x="58" y="143"/>
                    <a:pt x="58" y="136"/>
                    <a:pt x="58" y="130"/>
                  </a:cubicBezTo>
                  <a:cubicBezTo>
                    <a:pt x="63" y="128"/>
                    <a:pt x="69" y="126"/>
                    <a:pt x="74" y="125"/>
                  </a:cubicBezTo>
                  <a:cubicBezTo>
                    <a:pt x="74" y="132"/>
                    <a:pt x="74" y="139"/>
                    <a:pt x="74" y="146"/>
                  </a:cubicBezTo>
                  <a:close/>
                  <a:moveTo>
                    <a:pt x="58" y="89"/>
                  </a:moveTo>
                  <a:cubicBezTo>
                    <a:pt x="74" y="84"/>
                    <a:pt x="74" y="84"/>
                    <a:pt x="74" y="84"/>
                  </a:cubicBezTo>
                  <a:cubicBezTo>
                    <a:pt x="74" y="105"/>
                    <a:pt x="74" y="105"/>
                    <a:pt x="74" y="105"/>
                  </a:cubicBezTo>
                  <a:cubicBezTo>
                    <a:pt x="58" y="110"/>
                    <a:pt x="58" y="110"/>
                    <a:pt x="58" y="110"/>
                  </a:cubicBezTo>
                  <a:lnTo>
                    <a:pt x="58" y="89"/>
                  </a:lnTo>
                  <a:close/>
                  <a:moveTo>
                    <a:pt x="43" y="793"/>
                  </a:moveTo>
                  <a:cubicBezTo>
                    <a:pt x="29" y="791"/>
                    <a:pt x="29" y="791"/>
                    <a:pt x="29" y="791"/>
                  </a:cubicBezTo>
                  <a:cubicBezTo>
                    <a:pt x="29" y="772"/>
                    <a:pt x="29" y="772"/>
                    <a:pt x="29" y="772"/>
                  </a:cubicBezTo>
                  <a:cubicBezTo>
                    <a:pt x="43" y="773"/>
                    <a:pt x="43" y="773"/>
                    <a:pt x="43" y="773"/>
                  </a:cubicBezTo>
                  <a:lnTo>
                    <a:pt x="43" y="793"/>
                  </a:lnTo>
                  <a:close/>
                  <a:moveTo>
                    <a:pt x="43" y="753"/>
                  </a:moveTo>
                  <a:cubicBezTo>
                    <a:pt x="38" y="752"/>
                    <a:pt x="33" y="752"/>
                    <a:pt x="28" y="751"/>
                  </a:cubicBezTo>
                  <a:cubicBezTo>
                    <a:pt x="28" y="745"/>
                    <a:pt x="28" y="738"/>
                    <a:pt x="28" y="732"/>
                  </a:cubicBezTo>
                  <a:cubicBezTo>
                    <a:pt x="33" y="732"/>
                    <a:pt x="38" y="733"/>
                    <a:pt x="43" y="733"/>
                  </a:cubicBezTo>
                  <a:cubicBezTo>
                    <a:pt x="43" y="739"/>
                    <a:pt x="43" y="746"/>
                    <a:pt x="43" y="753"/>
                  </a:cubicBezTo>
                  <a:close/>
                  <a:moveTo>
                    <a:pt x="43" y="713"/>
                  </a:moveTo>
                  <a:cubicBezTo>
                    <a:pt x="38" y="712"/>
                    <a:pt x="33" y="712"/>
                    <a:pt x="28" y="711"/>
                  </a:cubicBezTo>
                  <a:cubicBezTo>
                    <a:pt x="28" y="705"/>
                    <a:pt x="28" y="699"/>
                    <a:pt x="28" y="692"/>
                  </a:cubicBezTo>
                  <a:cubicBezTo>
                    <a:pt x="33" y="693"/>
                    <a:pt x="38" y="693"/>
                    <a:pt x="43" y="693"/>
                  </a:cubicBezTo>
                  <a:cubicBezTo>
                    <a:pt x="43" y="700"/>
                    <a:pt x="43" y="706"/>
                    <a:pt x="43" y="713"/>
                  </a:cubicBezTo>
                  <a:close/>
                  <a:moveTo>
                    <a:pt x="43" y="673"/>
                  </a:moveTo>
                  <a:cubicBezTo>
                    <a:pt x="38" y="673"/>
                    <a:pt x="33" y="672"/>
                    <a:pt x="28" y="672"/>
                  </a:cubicBezTo>
                  <a:cubicBezTo>
                    <a:pt x="28" y="666"/>
                    <a:pt x="28" y="659"/>
                    <a:pt x="28" y="653"/>
                  </a:cubicBezTo>
                  <a:cubicBezTo>
                    <a:pt x="33" y="653"/>
                    <a:pt x="38" y="653"/>
                    <a:pt x="43" y="653"/>
                  </a:cubicBezTo>
                  <a:cubicBezTo>
                    <a:pt x="43" y="660"/>
                    <a:pt x="43" y="666"/>
                    <a:pt x="43" y="673"/>
                  </a:cubicBezTo>
                  <a:close/>
                  <a:moveTo>
                    <a:pt x="42" y="633"/>
                  </a:moveTo>
                  <a:cubicBezTo>
                    <a:pt x="38" y="633"/>
                    <a:pt x="33" y="633"/>
                    <a:pt x="28" y="632"/>
                  </a:cubicBezTo>
                  <a:cubicBezTo>
                    <a:pt x="28" y="626"/>
                    <a:pt x="28" y="620"/>
                    <a:pt x="28" y="613"/>
                  </a:cubicBezTo>
                  <a:cubicBezTo>
                    <a:pt x="33" y="613"/>
                    <a:pt x="38" y="613"/>
                    <a:pt x="42" y="613"/>
                  </a:cubicBezTo>
                  <a:cubicBezTo>
                    <a:pt x="42" y="620"/>
                    <a:pt x="42" y="626"/>
                    <a:pt x="42" y="633"/>
                  </a:cubicBezTo>
                  <a:close/>
                  <a:moveTo>
                    <a:pt x="42" y="593"/>
                  </a:moveTo>
                  <a:cubicBezTo>
                    <a:pt x="38" y="593"/>
                    <a:pt x="33" y="593"/>
                    <a:pt x="28" y="593"/>
                  </a:cubicBezTo>
                  <a:cubicBezTo>
                    <a:pt x="28" y="586"/>
                    <a:pt x="28" y="580"/>
                    <a:pt x="28" y="574"/>
                  </a:cubicBezTo>
                  <a:cubicBezTo>
                    <a:pt x="33" y="574"/>
                    <a:pt x="38" y="573"/>
                    <a:pt x="42" y="573"/>
                  </a:cubicBezTo>
                  <a:cubicBezTo>
                    <a:pt x="42" y="580"/>
                    <a:pt x="42" y="586"/>
                    <a:pt x="42" y="593"/>
                  </a:cubicBezTo>
                  <a:close/>
                  <a:moveTo>
                    <a:pt x="42" y="553"/>
                  </a:moveTo>
                  <a:cubicBezTo>
                    <a:pt x="37" y="553"/>
                    <a:pt x="33" y="553"/>
                    <a:pt x="28" y="553"/>
                  </a:cubicBezTo>
                  <a:cubicBezTo>
                    <a:pt x="28" y="547"/>
                    <a:pt x="28" y="540"/>
                    <a:pt x="28" y="534"/>
                  </a:cubicBezTo>
                  <a:cubicBezTo>
                    <a:pt x="33" y="534"/>
                    <a:pt x="37" y="534"/>
                    <a:pt x="42" y="533"/>
                  </a:cubicBezTo>
                  <a:cubicBezTo>
                    <a:pt x="42" y="540"/>
                    <a:pt x="42" y="546"/>
                    <a:pt x="42" y="553"/>
                  </a:cubicBezTo>
                  <a:close/>
                  <a:moveTo>
                    <a:pt x="42" y="513"/>
                  </a:moveTo>
                  <a:cubicBezTo>
                    <a:pt x="37" y="513"/>
                    <a:pt x="33" y="513"/>
                    <a:pt x="28" y="514"/>
                  </a:cubicBezTo>
                  <a:cubicBezTo>
                    <a:pt x="28" y="507"/>
                    <a:pt x="28" y="501"/>
                    <a:pt x="28" y="495"/>
                  </a:cubicBezTo>
                  <a:cubicBezTo>
                    <a:pt x="33" y="494"/>
                    <a:pt x="37" y="494"/>
                    <a:pt x="42" y="493"/>
                  </a:cubicBezTo>
                  <a:cubicBezTo>
                    <a:pt x="42" y="500"/>
                    <a:pt x="42" y="507"/>
                    <a:pt x="42" y="513"/>
                  </a:cubicBezTo>
                  <a:close/>
                  <a:moveTo>
                    <a:pt x="42" y="473"/>
                  </a:moveTo>
                  <a:cubicBezTo>
                    <a:pt x="37" y="474"/>
                    <a:pt x="32" y="474"/>
                    <a:pt x="28" y="474"/>
                  </a:cubicBezTo>
                  <a:cubicBezTo>
                    <a:pt x="28" y="468"/>
                    <a:pt x="28" y="461"/>
                    <a:pt x="28" y="455"/>
                  </a:cubicBezTo>
                  <a:cubicBezTo>
                    <a:pt x="32" y="454"/>
                    <a:pt x="37" y="454"/>
                    <a:pt x="42" y="454"/>
                  </a:cubicBezTo>
                  <a:cubicBezTo>
                    <a:pt x="42" y="460"/>
                    <a:pt x="42" y="467"/>
                    <a:pt x="42" y="473"/>
                  </a:cubicBezTo>
                  <a:close/>
                  <a:moveTo>
                    <a:pt x="42" y="433"/>
                  </a:moveTo>
                  <a:cubicBezTo>
                    <a:pt x="37" y="434"/>
                    <a:pt x="32" y="434"/>
                    <a:pt x="28" y="434"/>
                  </a:cubicBezTo>
                  <a:cubicBezTo>
                    <a:pt x="28" y="428"/>
                    <a:pt x="28" y="422"/>
                    <a:pt x="28" y="415"/>
                  </a:cubicBezTo>
                  <a:cubicBezTo>
                    <a:pt x="32" y="415"/>
                    <a:pt x="37" y="414"/>
                    <a:pt x="42" y="414"/>
                  </a:cubicBezTo>
                  <a:cubicBezTo>
                    <a:pt x="42" y="420"/>
                    <a:pt x="42" y="427"/>
                    <a:pt x="42" y="433"/>
                  </a:cubicBezTo>
                  <a:close/>
                  <a:moveTo>
                    <a:pt x="42" y="393"/>
                  </a:moveTo>
                  <a:cubicBezTo>
                    <a:pt x="37" y="394"/>
                    <a:pt x="32" y="394"/>
                    <a:pt x="28" y="395"/>
                  </a:cubicBezTo>
                  <a:cubicBezTo>
                    <a:pt x="28" y="389"/>
                    <a:pt x="28" y="382"/>
                    <a:pt x="28" y="376"/>
                  </a:cubicBezTo>
                  <a:cubicBezTo>
                    <a:pt x="32" y="375"/>
                    <a:pt x="37" y="374"/>
                    <a:pt x="42" y="374"/>
                  </a:cubicBezTo>
                  <a:cubicBezTo>
                    <a:pt x="42" y="380"/>
                    <a:pt x="42" y="387"/>
                    <a:pt x="42" y="393"/>
                  </a:cubicBezTo>
                  <a:close/>
                  <a:moveTo>
                    <a:pt x="42" y="354"/>
                  </a:moveTo>
                  <a:cubicBezTo>
                    <a:pt x="37" y="354"/>
                    <a:pt x="32" y="355"/>
                    <a:pt x="27" y="355"/>
                  </a:cubicBezTo>
                  <a:cubicBezTo>
                    <a:pt x="27" y="349"/>
                    <a:pt x="27" y="343"/>
                    <a:pt x="27" y="336"/>
                  </a:cubicBezTo>
                  <a:cubicBezTo>
                    <a:pt x="32" y="335"/>
                    <a:pt x="37" y="335"/>
                    <a:pt x="42" y="334"/>
                  </a:cubicBezTo>
                  <a:cubicBezTo>
                    <a:pt x="42" y="340"/>
                    <a:pt x="42" y="347"/>
                    <a:pt x="42" y="354"/>
                  </a:cubicBezTo>
                  <a:close/>
                  <a:moveTo>
                    <a:pt x="42" y="314"/>
                  </a:moveTo>
                  <a:cubicBezTo>
                    <a:pt x="37" y="314"/>
                    <a:pt x="32" y="315"/>
                    <a:pt x="27" y="316"/>
                  </a:cubicBezTo>
                  <a:cubicBezTo>
                    <a:pt x="27" y="309"/>
                    <a:pt x="27" y="303"/>
                    <a:pt x="27" y="297"/>
                  </a:cubicBezTo>
                  <a:cubicBezTo>
                    <a:pt x="32" y="296"/>
                    <a:pt x="37" y="295"/>
                    <a:pt x="42" y="294"/>
                  </a:cubicBezTo>
                  <a:cubicBezTo>
                    <a:pt x="42" y="300"/>
                    <a:pt x="42" y="307"/>
                    <a:pt x="42" y="314"/>
                  </a:cubicBezTo>
                  <a:close/>
                  <a:moveTo>
                    <a:pt x="41" y="274"/>
                  </a:moveTo>
                  <a:cubicBezTo>
                    <a:pt x="37" y="275"/>
                    <a:pt x="32" y="275"/>
                    <a:pt x="27" y="276"/>
                  </a:cubicBezTo>
                  <a:cubicBezTo>
                    <a:pt x="27" y="270"/>
                    <a:pt x="27" y="263"/>
                    <a:pt x="27" y="257"/>
                  </a:cubicBezTo>
                  <a:cubicBezTo>
                    <a:pt x="32" y="256"/>
                    <a:pt x="37" y="255"/>
                    <a:pt x="41" y="254"/>
                  </a:cubicBezTo>
                  <a:cubicBezTo>
                    <a:pt x="41" y="261"/>
                    <a:pt x="41" y="267"/>
                    <a:pt x="41" y="274"/>
                  </a:cubicBezTo>
                  <a:close/>
                  <a:moveTo>
                    <a:pt x="41" y="234"/>
                  </a:moveTo>
                  <a:cubicBezTo>
                    <a:pt x="37" y="235"/>
                    <a:pt x="32" y="236"/>
                    <a:pt x="27" y="237"/>
                  </a:cubicBezTo>
                  <a:cubicBezTo>
                    <a:pt x="27" y="230"/>
                    <a:pt x="27" y="224"/>
                    <a:pt x="27" y="218"/>
                  </a:cubicBezTo>
                  <a:cubicBezTo>
                    <a:pt x="32" y="216"/>
                    <a:pt x="37" y="215"/>
                    <a:pt x="41" y="214"/>
                  </a:cubicBezTo>
                  <a:cubicBezTo>
                    <a:pt x="41" y="221"/>
                    <a:pt x="41" y="227"/>
                    <a:pt x="41" y="234"/>
                  </a:cubicBezTo>
                  <a:close/>
                  <a:moveTo>
                    <a:pt x="41" y="194"/>
                  </a:moveTo>
                  <a:cubicBezTo>
                    <a:pt x="36" y="195"/>
                    <a:pt x="32" y="196"/>
                    <a:pt x="27" y="197"/>
                  </a:cubicBezTo>
                  <a:cubicBezTo>
                    <a:pt x="27" y="191"/>
                    <a:pt x="27" y="184"/>
                    <a:pt x="27" y="178"/>
                  </a:cubicBezTo>
                  <a:cubicBezTo>
                    <a:pt x="32" y="177"/>
                    <a:pt x="36" y="175"/>
                    <a:pt x="41" y="174"/>
                  </a:cubicBezTo>
                  <a:cubicBezTo>
                    <a:pt x="41" y="181"/>
                    <a:pt x="41" y="187"/>
                    <a:pt x="41" y="194"/>
                  </a:cubicBezTo>
                  <a:close/>
                  <a:moveTo>
                    <a:pt x="41" y="154"/>
                  </a:moveTo>
                  <a:cubicBezTo>
                    <a:pt x="36" y="155"/>
                    <a:pt x="32" y="156"/>
                    <a:pt x="27" y="157"/>
                  </a:cubicBezTo>
                  <a:cubicBezTo>
                    <a:pt x="27" y="151"/>
                    <a:pt x="27" y="145"/>
                    <a:pt x="27" y="138"/>
                  </a:cubicBezTo>
                  <a:cubicBezTo>
                    <a:pt x="32" y="137"/>
                    <a:pt x="36" y="136"/>
                    <a:pt x="41" y="134"/>
                  </a:cubicBezTo>
                  <a:cubicBezTo>
                    <a:pt x="41" y="141"/>
                    <a:pt x="41" y="147"/>
                    <a:pt x="41" y="154"/>
                  </a:cubicBezTo>
                  <a:close/>
                  <a:moveTo>
                    <a:pt x="27" y="99"/>
                  </a:moveTo>
                  <a:cubicBezTo>
                    <a:pt x="41" y="94"/>
                    <a:pt x="41" y="94"/>
                    <a:pt x="41" y="94"/>
                  </a:cubicBezTo>
                  <a:cubicBezTo>
                    <a:pt x="41" y="114"/>
                    <a:pt x="41" y="114"/>
                    <a:pt x="41" y="114"/>
                  </a:cubicBezTo>
                  <a:cubicBezTo>
                    <a:pt x="27" y="118"/>
                    <a:pt x="27" y="118"/>
                    <a:pt x="27" y="118"/>
                  </a:cubicBezTo>
                  <a:lnTo>
                    <a:pt x="27" y="99"/>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sp>
        <p:nvSpPr>
          <p:cNvPr id="14" name="圆角矩形 13"/>
          <p:cNvSpPr/>
          <p:nvPr/>
        </p:nvSpPr>
        <p:spPr>
          <a:xfrm>
            <a:off x="3502918" y="1484784"/>
            <a:ext cx="5112568" cy="648072"/>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4565433" y="1628800"/>
            <a:ext cx="2987538" cy="400110"/>
          </a:xfrm>
          <a:prstGeom prst="rect">
            <a:avLst/>
          </a:prstGeom>
          <a:noFill/>
        </p:spPr>
        <p:txBody>
          <a:bodyPr wrap="square" rtlCol="0">
            <a:spAutoFit/>
          </a:bodyPr>
          <a:lstStyle/>
          <a:p>
            <a:pPr algn="ctr"/>
            <a:r>
              <a:rPr lang="zh-CN" altLang="en-US" sz="2000" dirty="0">
                <a:solidFill>
                  <a:schemeClr val="bg1"/>
                </a:solidFill>
                <a:latin typeface="微软雅黑" pitchFamily="34" charset="-122"/>
                <a:ea typeface="微软雅黑" pitchFamily="34" charset="-122"/>
              </a:rPr>
              <a:t>目录  </a:t>
            </a:r>
            <a:r>
              <a:rPr lang="en-US" altLang="zh-CN" sz="2000" dirty="0">
                <a:solidFill>
                  <a:schemeClr val="bg1"/>
                </a:solidFill>
                <a:latin typeface="微软雅黑" pitchFamily="34" charset="-122"/>
                <a:ea typeface="微软雅黑" pitchFamily="34" charset="-122"/>
              </a:rPr>
              <a:t>|   contents</a:t>
            </a:r>
          </a:p>
        </p:txBody>
      </p:sp>
      <p:sp>
        <p:nvSpPr>
          <p:cNvPr id="30" name="圆角矩形 29"/>
          <p:cNvSpPr/>
          <p:nvPr/>
        </p:nvSpPr>
        <p:spPr>
          <a:xfrm>
            <a:off x="1776154" y="2836789"/>
            <a:ext cx="4103027" cy="520203"/>
          </a:xfrm>
          <a:prstGeom prst="roundRect">
            <a:avLst>
              <a:gd name="adj" fmla="val 50000"/>
            </a:avLst>
          </a:prstGeom>
          <a:noFill/>
          <a:ln w="9525">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1702718" y="2836789"/>
            <a:ext cx="1079052" cy="520203"/>
            <a:chOff x="6311230" y="2405286"/>
            <a:chExt cx="1079052" cy="520203"/>
          </a:xfrm>
        </p:grpSpPr>
        <p:sp>
          <p:nvSpPr>
            <p:cNvPr id="32" name="圆角矩形 31"/>
            <p:cNvSpPr/>
            <p:nvPr/>
          </p:nvSpPr>
          <p:spPr>
            <a:xfrm>
              <a:off x="6311230" y="2405286"/>
              <a:ext cx="1079052" cy="520203"/>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59"/>
            <p:cNvSpPr>
              <a:spLocks noChangeArrowheads="1"/>
            </p:cNvSpPr>
            <p:nvPr/>
          </p:nvSpPr>
          <p:spPr bwMode="auto">
            <a:xfrm flipH="1">
              <a:off x="6476645" y="2457655"/>
              <a:ext cx="760910" cy="41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400" dirty="0">
                  <a:solidFill>
                    <a:schemeClr val="bg1"/>
                  </a:solidFill>
                  <a:latin typeface="微软雅黑" panose="020B0503020204020204" pitchFamily="34" charset="-122"/>
                  <a:ea typeface="微软雅黑" panose="020B0503020204020204" pitchFamily="34" charset="-122"/>
                  <a:sym typeface="方正兰亭黑_GBK" pitchFamily="2" charset="-122"/>
                </a:rPr>
                <a:t>01</a:t>
              </a:r>
              <a:endPar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
        <p:nvSpPr>
          <p:cNvPr id="34" name="TextBox 59"/>
          <p:cNvSpPr>
            <a:spLocks noChangeArrowheads="1"/>
          </p:cNvSpPr>
          <p:nvPr/>
        </p:nvSpPr>
        <p:spPr bwMode="auto">
          <a:xfrm flipH="1">
            <a:off x="2926854" y="2889158"/>
            <a:ext cx="2758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400" dirty="0">
                <a:solidFill>
                  <a:srgbClr val="0973DD"/>
                </a:solidFill>
                <a:latin typeface="微软雅黑" panose="020B0503020204020204" pitchFamily="34" charset="-122"/>
                <a:ea typeface="微软雅黑" panose="020B0503020204020204" pitchFamily="34" charset="-122"/>
                <a:sym typeface="方正兰亭黑_GBK" pitchFamily="2" charset="-122"/>
              </a:rPr>
              <a:t>社区网络的背景</a:t>
            </a:r>
            <a:endParaRPr lang="en-US" altLang="zh-CN" sz="2400" dirty="0">
              <a:solidFill>
                <a:srgbClr val="0973DD"/>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35" name="圆角矩形 34"/>
          <p:cNvSpPr/>
          <p:nvPr/>
        </p:nvSpPr>
        <p:spPr>
          <a:xfrm>
            <a:off x="6384667" y="2836789"/>
            <a:ext cx="4103027" cy="520203"/>
          </a:xfrm>
          <a:prstGeom prst="roundRect">
            <a:avLst>
              <a:gd name="adj" fmla="val 50000"/>
            </a:avLst>
          </a:prstGeom>
          <a:noFill/>
          <a:ln w="9525">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6311231" y="2836789"/>
            <a:ext cx="1079052" cy="520203"/>
            <a:chOff x="6311230" y="2405286"/>
            <a:chExt cx="1079052" cy="520203"/>
          </a:xfrm>
        </p:grpSpPr>
        <p:sp>
          <p:nvSpPr>
            <p:cNvPr id="37" name="圆角矩形 36"/>
            <p:cNvSpPr/>
            <p:nvPr/>
          </p:nvSpPr>
          <p:spPr>
            <a:xfrm>
              <a:off x="6311230" y="2405286"/>
              <a:ext cx="1079052" cy="520203"/>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59"/>
            <p:cNvSpPr>
              <a:spLocks noChangeArrowheads="1"/>
            </p:cNvSpPr>
            <p:nvPr/>
          </p:nvSpPr>
          <p:spPr bwMode="auto">
            <a:xfrm flipH="1">
              <a:off x="6476645" y="2457655"/>
              <a:ext cx="7609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400" dirty="0">
                  <a:solidFill>
                    <a:schemeClr val="bg1"/>
                  </a:solidFill>
                  <a:latin typeface="微软雅黑" panose="020B0503020204020204" pitchFamily="34" charset="-122"/>
                  <a:ea typeface="微软雅黑" panose="020B0503020204020204" pitchFamily="34" charset="-122"/>
                  <a:sym typeface="方正兰亭黑_GBK" pitchFamily="2" charset="-122"/>
                </a:rPr>
                <a:t>02</a:t>
              </a:r>
              <a:endPar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
        <p:nvSpPr>
          <p:cNvPr id="39" name="TextBox 59"/>
          <p:cNvSpPr>
            <a:spLocks noChangeArrowheads="1"/>
          </p:cNvSpPr>
          <p:nvPr/>
        </p:nvSpPr>
        <p:spPr bwMode="auto">
          <a:xfrm flipH="1">
            <a:off x="7535367" y="2889158"/>
            <a:ext cx="2758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400" dirty="0">
                <a:solidFill>
                  <a:srgbClr val="0973DD"/>
                </a:solidFill>
                <a:latin typeface="微软雅黑" panose="020B0503020204020204" pitchFamily="34" charset="-122"/>
                <a:ea typeface="微软雅黑" panose="020B0503020204020204" pitchFamily="34" charset="-122"/>
                <a:sym typeface="方正兰亭黑_GBK" pitchFamily="2" charset="-122"/>
              </a:rPr>
              <a:t>社区网络的作用</a:t>
            </a:r>
            <a:endParaRPr lang="en-US" altLang="zh-CN" sz="2400" dirty="0">
              <a:solidFill>
                <a:srgbClr val="0973DD"/>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40" name="圆角矩形 39"/>
          <p:cNvSpPr/>
          <p:nvPr/>
        </p:nvSpPr>
        <p:spPr>
          <a:xfrm>
            <a:off x="1776154" y="3573016"/>
            <a:ext cx="4103027" cy="520203"/>
          </a:xfrm>
          <a:prstGeom prst="roundRect">
            <a:avLst>
              <a:gd name="adj" fmla="val 50000"/>
            </a:avLst>
          </a:prstGeom>
          <a:noFill/>
          <a:ln w="9525">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p:nvGrpSpPr>
        <p:grpSpPr>
          <a:xfrm>
            <a:off x="1702718" y="3573016"/>
            <a:ext cx="1079052" cy="520203"/>
            <a:chOff x="6311230" y="2405286"/>
            <a:chExt cx="1079052" cy="520203"/>
          </a:xfrm>
        </p:grpSpPr>
        <p:sp>
          <p:nvSpPr>
            <p:cNvPr id="42" name="圆角矩形 41"/>
            <p:cNvSpPr/>
            <p:nvPr/>
          </p:nvSpPr>
          <p:spPr>
            <a:xfrm>
              <a:off x="6311230" y="2405286"/>
              <a:ext cx="1079052" cy="520203"/>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59"/>
            <p:cNvSpPr>
              <a:spLocks noChangeArrowheads="1"/>
            </p:cNvSpPr>
            <p:nvPr/>
          </p:nvSpPr>
          <p:spPr bwMode="auto">
            <a:xfrm flipH="1">
              <a:off x="6476645" y="2457655"/>
              <a:ext cx="7609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400" dirty="0">
                  <a:solidFill>
                    <a:schemeClr val="bg1"/>
                  </a:solidFill>
                  <a:latin typeface="微软雅黑" panose="020B0503020204020204" pitchFamily="34" charset="-122"/>
                  <a:ea typeface="微软雅黑" panose="020B0503020204020204" pitchFamily="34" charset="-122"/>
                  <a:sym typeface="方正兰亭黑_GBK" pitchFamily="2" charset="-122"/>
                </a:rPr>
                <a:t>03</a:t>
              </a:r>
              <a:endPar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
        <p:nvSpPr>
          <p:cNvPr id="44" name="TextBox 59"/>
          <p:cNvSpPr>
            <a:spLocks noChangeArrowheads="1"/>
          </p:cNvSpPr>
          <p:nvPr/>
        </p:nvSpPr>
        <p:spPr bwMode="auto">
          <a:xfrm flipH="1">
            <a:off x="2926854" y="3625385"/>
            <a:ext cx="2758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400" dirty="0">
                <a:solidFill>
                  <a:srgbClr val="0973DD"/>
                </a:solidFill>
                <a:latin typeface="微软雅黑" panose="020B0503020204020204" pitchFamily="34" charset="-122"/>
                <a:ea typeface="微软雅黑" panose="020B0503020204020204" pitchFamily="34" charset="-122"/>
                <a:sym typeface="方正兰亭黑_GBK" pitchFamily="2" charset="-122"/>
              </a:rPr>
              <a:t>社区网络的未来</a:t>
            </a:r>
            <a:endParaRPr lang="en-US" altLang="zh-CN" sz="2400" dirty="0">
              <a:solidFill>
                <a:srgbClr val="0973DD"/>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45" name="圆角矩形 44"/>
          <p:cNvSpPr/>
          <p:nvPr/>
        </p:nvSpPr>
        <p:spPr>
          <a:xfrm>
            <a:off x="6384667" y="3573016"/>
            <a:ext cx="4103027" cy="520203"/>
          </a:xfrm>
          <a:prstGeom prst="roundRect">
            <a:avLst>
              <a:gd name="adj" fmla="val 50000"/>
            </a:avLst>
          </a:prstGeom>
          <a:noFill/>
          <a:ln w="9525">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p:nvPr/>
        </p:nvGrpSpPr>
        <p:grpSpPr>
          <a:xfrm>
            <a:off x="6311231" y="3573016"/>
            <a:ext cx="1079052" cy="520203"/>
            <a:chOff x="6311230" y="2405286"/>
            <a:chExt cx="1079052" cy="520203"/>
          </a:xfrm>
        </p:grpSpPr>
        <p:sp>
          <p:nvSpPr>
            <p:cNvPr id="47" name="圆角矩形 46"/>
            <p:cNvSpPr/>
            <p:nvPr/>
          </p:nvSpPr>
          <p:spPr>
            <a:xfrm>
              <a:off x="6311230" y="2405286"/>
              <a:ext cx="1079052" cy="520203"/>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59"/>
            <p:cNvSpPr>
              <a:spLocks noChangeArrowheads="1"/>
            </p:cNvSpPr>
            <p:nvPr/>
          </p:nvSpPr>
          <p:spPr bwMode="auto">
            <a:xfrm flipH="1">
              <a:off x="6476645" y="2457655"/>
              <a:ext cx="7609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400" dirty="0">
                  <a:solidFill>
                    <a:schemeClr val="bg1"/>
                  </a:solidFill>
                  <a:latin typeface="微软雅黑" panose="020B0503020204020204" pitchFamily="34" charset="-122"/>
                  <a:ea typeface="微软雅黑" panose="020B0503020204020204" pitchFamily="34" charset="-122"/>
                  <a:sym typeface="方正兰亭黑_GBK" pitchFamily="2" charset="-122"/>
                </a:rPr>
                <a:t>04</a:t>
              </a:r>
              <a:endPar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
        <p:nvSpPr>
          <p:cNvPr id="49" name="TextBox 59"/>
          <p:cNvSpPr>
            <a:spLocks noChangeArrowheads="1"/>
          </p:cNvSpPr>
          <p:nvPr/>
        </p:nvSpPr>
        <p:spPr bwMode="auto">
          <a:xfrm flipH="1">
            <a:off x="7535367" y="3625385"/>
            <a:ext cx="2758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400" dirty="0">
                <a:solidFill>
                  <a:srgbClr val="0973DD"/>
                </a:solidFill>
                <a:latin typeface="微软雅黑" panose="020B0503020204020204" pitchFamily="34" charset="-122"/>
                <a:ea typeface="微软雅黑" panose="020B0503020204020204" pitchFamily="34" charset="-122"/>
                <a:sym typeface="方正兰亭黑_GBK" pitchFamily="2" charset="-122"/>
              </a:rPr>
              <a:t>互联网营销优势</a:t>
            </a:r>
            <a:endParaRPr lang="en-US" altLang="zh-CN" sz="2400" dirty="0">
              <a:solidFill>
                <a:srgbClr val="0973DD"/>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0" name="圆角矩形 49"/>
          <p:cNvSpPr/>
          <p:nvPr/>
        </p:nvSpPr>
        <p:spPr>
          <a:xfrm>
            <a:off x="1776154" y="4332810"/>
            <a:ext cx="4103027" cy="520203"/>
          </a:xfrm>
          <a:prstGeom prst="roundRect">
            <a:avLst>
              <a:gd name="adj" fmla="val 50000"/>
            </a:avLst>
          </a:prstGeom>
          <a:noFill/>
          <a:ln w="9525">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组合 50"/>
          <p:cNvGrpSpPr/>
          <p:nvPr/>
        </p:nvGrpSpPr>
        <p:grpSpPr>
          <a:xfrm>
            <a:off x="1702718" y="4332810"/>
            <a:ext cx="1079052" cy="520203"/>
            <a:chOff x="6311230" y="2405286"/>
            <a:chExt cx="1079052" cy="520203"/>
          </a:xfrm>
        </p:grpSpPr>
        <p:sp>
          <p:nvSpPr>
            <p:cNvPr id="52" name="圆角矩形 51"/>
            <p:cNvSpPr/>
            <p:nvPr/>
          </p:nvSpPr>
          <p:spPr>
            <a:xfrm>
              <a:off x="6311230" y="2405286"/>
              <a:ext cx="1079052" cy="520203"/>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TextBox 59"/>
            <p:cNvSpPr>
              <a:spLocks noChangeArrowheads="1"/>
            </p:cNvSpPr>
            <p:nvPr/>
          </p:nvSpPr>
          <p:spPr bwMode="auto">
            <a:xfrm flipH="1">
              <a:off x="6476645" y="2457655"/>
              <a:ext cx="7609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400" dirty="0">
                  <a:solidFill>
                    <a:schemeClr val="bg1"/>
                  </a:solidFill>
                  <a:latin typeface="微软雅黑" panose="020B0503020204020204" pitchFamily="34" charset="-122"/>
                  <a:ea typeface="微软雅黑" panose="020B0503020204020204" pitchFamily="34" charset="-122"/>
                  <a:sym typeface="方正兰亭黑_GBK" pitchFamily="2" charset="-122"/>
                </a:rPr>
                <a:t>05</a:t>
              </a:r>
              <a:endPar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
        <p:nvSpPr>
          <p:cNvPr id="54" name="TextBox 59"/>
          <p:cNvSpPr>
            <a:spLocks noChangeArrowheads="1"/>
          </p:cNvSpPr>
          <p:nvPr/>
        </p:nvSpPr>
        <p:spPr bwMode="auto">
          <a:xfrm flipH="1">
            <a:off x="2926854" y="4385179"/>
            <a:ext cx="2758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400" dirty="0">
                <a:solidFill>
                  <a:srgbClr val="0973DD"/>
                </a:solidFill>
                <a:latin typeface="微软雅黑" panose="020B0503020204020204" pitchFamily="34" charset="-122"/>
                <a:ea typeface="微软雅黑" panose="020B0503020204020204" pitchFamily="34" charset="-122"/>
                <a:sym typeface="方正兰亭黑_GBK" pitchFamily="2" charset="-122"/>
              </a:rPr>
              <a:t>互联网营销策略</a:t>
            </a:r>
            <a:endParaRPr lang="en-US" altLang="zh-CN" sz="2400" dirty="0">
              <a:solidFill>
                <a:srgbClr val="0973DD"/>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5" name="圆角矩形 54"/>
          <p:cNvSpPr/>
          <p:nvPr/>
        </p:nvSpPr>
        <p:spPr>
          <a:xfrm>
            <a:off x="6384667" y="4332810"/>
            <a:ext cx="4103027" cy="520203"/>
          </a:xfrm>
          <a:prstGeom prst="roundRect">
            <a:avLst>
              <a:gd name="adj" fmla="val 50000"/>
            </a:avLst>
          </a:prstGeom>
          <a:noFill/>
          <a:ln w="9525">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6311231" y="4332810"/>
            <a:ext cx="1079052" cy="520203"/>
            <a:chOff x="6311230" y="2405286"/>
            <a:chExt cx="1079052" cy="520203"/>
          </a:xfrm>
        </p:grpSpPr>
        <p:sp>
          <p:nvSpPr>
            <p:cNvPr id="57" name="圆角矩形 56"/>
            <p:cNvSpPr/>
            <p:nvPr/>
          </p:nvSpPr>
          <p:spPr>
            <a:xfrm>
              <a:off x="6311230" y="2405286"/>
              <a:ext cx="1079052" cy="520203"/>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TextBox 59"/>
            <p:cNvSpPr>
              <a:spLocks noChangeArrowheads="1"/>
            </p:cNvSpPr>
            <p:nvPr/>
          </p:nvSpPr>
          <p:spPr bwMode="auto">
            <a:xfrm flipH="1">
              <a:off x="6476645" y="2457655"/>
              <a:ext cx="7609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400" dirty="0">
                  <a:solidFill>
                    <a:schemeClr val="bg1"/>
                  </a:solidFill>
                  <a:latin typeface="微软雅黑" panose="020B0503020204020204" pitchFamily="34" charset="-122"/>
                  <a:ea typeface="微软雅黑" panose="020B0503020204020204" pitchFamily="34" charset="-122"/>
                  <a:sym typeface="方正兰亭黑_GBK" pitchFamily="2" charset="-122"/>
                </a:rPr>
                <a:t>06</a:t>
              </a:r>
              <a:endPar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
        <p:nvSpPr>
          <p:cNvPr id="59" name="TextBox 59"/>
          <p:cNvSpPr>
            <a:spLocks noChangeArrowheads="1"/>
          </p:cNvSpPr>
          <p:nvPr/>
        </p:nvSpPr>
        <p:spPr bwMode="auto">
          <a:xfrm flipH="1">
            <a:off x="7535367" y="4385179"/>
            <a:ext cx="2758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400" dirty="0">
                <a:solidFill>
                  <a:srgbClr val="0973DD"/>
                </a:solidFill>
                <a:latin typeface="微软雅黑" panose="020B0503020204020204" pitchFamily="34" charset="-122"/>
                <a:ea typeface="微软雅黑" panose="020B0503020204020204" pitchFamily="34" charset="-122"/>
                <a:sym typeface="方正兰亭黑_GBK" pitchFamily="2" charset="-122"/>
              </a:rPr>
              <a:t>互联网营销效果</a:t>
            </a:r>
            <a:endParaRPr lang="en-US" altLang="zh-CN" sz="2400" dirty="0">
              <a:solidFill>
                <a:srgbClr val="0973DD"/>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nvGrpSpPr>
          <p:cNvPr id="76" name="组合 75"/>
          <p:cNvGrpSpPr/>
          <p:nvPr/>
        </p:nvGrpSpPr>
        <p:grpSpPr>
          <a:xfrm>
            <a:off x="3361283" y="5280282"/>
            <a:ext cx="8833893" cy="1577718"/>
            <a:chOff x="4058271" y="4545833"/>
            <a:chExt cx="8136905" cy="2312167"/>
          </a:xfrm>
        </p:grpSpPr>
        <p:sp>
          <p:nvSpPr>
            <p:cNvPr id="77" name="等腰三角形 76"/>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等腰三角形 77"/>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等腰三角形 78"/>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p:cNvGrpSpPr/>
          <p:nvPr/>
        </p:nvGrpSpPr>
        <p:grpSpPr>
          <a:xfrm flipH="1">
            <a:off x="-23093" y="5280281"/>
            <a:ext cx="8797124" cy="1577718"/>
            <a:chOff x="4058271" y="4545833"/>
            <a:chExt cx="8136905" cy="2312167"/>
          </a:xfrm>
        </p:grpSpPr>
        <p:sp>
          <p:nvSpPr>
            <p:cNvPr id="81" name="等腰三角形 80"/>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等腰三角形 82"/>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3308285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2" presetClass="entr" presetSubtype="4"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p:tgtEl>
                                          <p:spTgt spid="29"/>
                                        </p:tgtEl>
                                        <p:attrNameLst>
                                          <p:attrName>ppt_y</p:attrName>
                                        </p:attrNameLst>
                                      </p:cBhvr>
                                      <p:tavLst>
                                        <p:tav tm="0">
                                          <p:val>
                                            <p:strVal val="#ppt_y+#ppt_h*1.125000"/>
                                          </p:val>
                                        </p:tav>
                                        <p:tav tm="100000">
                                          <p:val>
                                            <p:strVal val="#ppt_y"/>
                                          </p:val>
                                        </p:tav>
                                      </p:tavLst>
                                    </p:anim>
                                    <p:animEffect transition="in" filter="wipe(up)">
                                      <p:cBhvr>
                                        <p:cTn id="20" dur="1000"/>
                                        <p:tgtEl>
                                          <p:spTgt spid="29"/>
                                        </p:tgtEl>
                                      </p:cBhvr>
                                    </p:animEffect>
                                  </p:childTnLst>
                                </p:cTn>
                              </p:par>
                            </p:childTnLst>
                          </p:cTn>
                        </p:par>
                        <p:par>
                          <p:cTn id="21" fill="hold">
                            <p:stCondLst>
                              <p:cond delay="3000"/>
                            </p:stCondLst>
                            <p:childTnLst>
                              <p:par>
                                <p:cTn id="22" presetID="16" presetClass="entr" presetSubtype="21"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3500"/>
                            </p:stCondLst>
                            <p:childTnLst>
                              <p:par>
                                <p:cTn id="26" presetID="12" presetClass="entr" presetSubtype="8"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p:tgtEl>
                                          <p:spTgt spid="31"/>
                                        </p:tgtEl>
                                        <p:attrNameLst>
                                          <p:attrName>ppt_x</p:attrName>
                                        </p:attrNameLst>
                                      </p:cBhvr>
                                      <p:tavLst>
                                        <p:tav tm="0">
                                          <p:val>
                                            <p:strVal val="#ppt_x-#ppt_w*1.125000"/>
                                          </p:val>
                                        </p:tav>
                                        <p:tav tm="100000">
                                          <p:val>
                                            <p:strVal val="#ppt_x"/>
                                          </p:val>
                                        </p:tav>
                                      </p:tavLst>
                                    </p:anim>
                                    <p:animEffect transition="in" filter="wipe(right)">
                                      <p:cBhvr>
                                        <p:cTn id="29" dur="500"/>
                                        <p:tgtEl>
                                          <p:spTgt spid="31"/>
                                        </p:tgtEl>
                                      </p:cBhvr>
                                    </p:animEffect>
                                  </p:childTnLst>
                                </p:cTn>
                              </p:par>
                            </p:childTnLst>
                          </p:cTn>
                        </p:par>
                        <p:par>
                          <p:cTn id="30" fill="hold">
                            <p:stCondLst>
                              <p:cond delay="4000"/>
                            </p:stCondLst>
                            <p:childTnLst>
                              <p:par>
                                <p:cTn id="31" presetID="12" presetClass="entr" presetSubtype="8"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p:tgtEl>
                                          <p:spTgt spid="34"/>
                                        </p:tgtEl>
                                        <p:attrNameLst>
                                          <p:attrName>ppt_x</p:attrName>
                                        </p:attrNameLst>
                                      </p:cBhvr>
                                      <p:tavLst>
                                        <p:tav tm="0">
                                          <p:val>
                                            <p:strVal val="#ppt_x-#ppt_w*1.125000"/>
                                          </p:val>
                                        </p:tav>
                                        <p:tav tm="100000">
                                          <p:val>
                                            <p:strVal val="#ppt_x"/>
                                          </p:val>
                                        </p:tav>
                                      </p:tavLst>
                                    </p:anim>
                                    <p:animEffect transition="in" filter="wipe(right)">
                                      <p:cBhvr>
                                        <p:cTn id="34" dur="500"/>
                                        <p:tgtEl>
                                          <p:spTgt spid="34"/>
                                        </p:tgtEl>
                                      </p:cBhvr>
                                    </p:animEffect>
                                  </p:childTnLst>
                                </p:cTn>
                              </p:par>
                            </p:childTnLst>
                          </p:cTn>
                        </p:par>
                        <p:par>
                          <p:cTn id="35" fill="hold">
                            <p:stCondLst>
                              <p:cond delay="4500"/>
                            </p:stCondLst>
                            <p:childTnLst>
                              <p:par>
                                <p:cTn id="36" presetID="16" presetClass="entr" presetSubtype="21"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childTnLst>
                          </p:cTn>
                        </p:par>
                        <p:par>
                          <p:cTn id="39" fill="hold">
                            <p:stCondLst>
                              <p:cond delay="5000"/>
                            </p:stCondLst>
                            <p:childTnLst>
                              <p:par>
                                <p:cTn id="40" presetID="12" presetClass="entr" presetSubtype="8"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p:tgtEl>
                                          <p:spTgt spid="36"/>
                                        </p:tgtEl>
                                        <p:attrNameLst>
                                          <p:attrName>ppt_x</p:attrName>
                                        </p:attrNameLst>
                                      </p:cBhvr>
                                      <p:tavLst>
                                        <p:tav tm="0">
                                          <p:val>
                                            <p:strVal val="#ppt_x-#ppt_w*1.125000"/>
                                          </p:val>
                                        </p:tav>
                                        <p:tav tm="100000">
                                          <p:val>
                                            <p:strVal val="#ppt_x"/>
                                          </p:val>
                                        </p:tav>
                                      </p:tavLst>
                                    </p:anim>
                                    <p:animEffect transition="in" filter="wipe(right)">
                                      <p:cBhvr>
                                        <p:cTn id="43" dur="500"/>
                                        <p:tgtEl>
                                          <p:spTgt spid="36"/>
                                        </p:tgtEl>
                                      </p:cBhvr>
                                    </p:animEffect>
                                  </p:childTnLst>
                                </p:cTn>
                              </p:par>
                            </p:childTnLst>
                          </p:cTn>
                        </p:par>
                        <p:par>
                          <p:cTn id="44" fill="hold">
                            <p:stCondLst>
                              <p:cond delay="5500"/>
                            </p:stCondLst>
                            <p:childTnLst>
                              <p:par>
                                <p:cTn id="45" presetID="12" presetClass="entr" presetSubtype="8"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p:tgtEl>
                                          <p:spTgt spid="39"/>
                                        </p:tgtEl>
                                        <p:attrNameLst>
                                          <p:attrName>ppt_x</p:attrName>
                                        </p:attrNameLst>
                                      </p:cBhvr>
                                      <p:tavLst>
                                        <p:tav tm="0">
                                          <p:val>
                                            <p:strVal val="#ppt_x-#ppt_w*1.125000"/>
                                          </p:val>
                                        </p:tav>
                                        <p:tav tm="100000">
                                          <p:val>
                                            <p:strVal val="#ppt_x"/>
                                          </p:val>
                                        </p:tav>
                                      </p:tavLst>
                                    </p:anim>
                                    <p:animEffect transition="in" filter="wipe(right)">
                                      <p:cBhvr>
                                        <p:cTn id="48" dur="500"/>
                                        <p:tgtEl>
                                          <p:spTgt spid="39"/>
                                        </p:tgtEl>
                                      </p:cBhvr>
                                    </p:animEffect>
                                  </p:childTnLst>
                                </p:cTn>
                              </p:par>
                            </p:childTnLst>
                          </p:cTn>
                        </p:par>
                        <p:par>
                          <p:cTn id="49" fill="hold">
                            <p:stCondLst>
                              <p:cond delay="6000"/>
                            </p:stCondLst>
                            <p:childTnLst>
                              <p:par>
                                <p:cTn id="50" presetID="16" presetClass="entr" presetSubtype="21"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par>
                          <p:cTn id="53" fill="hold">
                            <p:stCondLst>
                              <p:cond delay="6500"/>
                            </p:stCondLst>
                            <p:childTnLst>
                              <p:par>
                                <p:cTn id="54" presetID="12" presetClass="entr" presetSubtype="8" fill="hold" nodeType="after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500"/>
                                        <p:tgtEl>
                                          <p:spTgt spid="41"/>
                                        </p:tgtEl>
                                        <p:attrNameLst>
                                          <p:attrName>ppt_x</p:attrName>
                                        </p:attrNameLst>
                                      </p:cBhvr>
                                      <p:tavLst>
                                        <p:tav tm="0">
                                          <p:val>
                                            <p:strVal val="#ppt_x-#ppt_w*1.125000"/>
                                          </p:val>
                                        </p:tav>
                                        <p:tav tm="100000">
                                          <p:val>
                                            <p:strVal val="#ppt_x"/>
                                          </p:val>
                                        </p:tav>
                                      </p:tavLst>
                                    </p:anim>
                                    <p:animEffect transition="in" filter="wipe(right)">
                                      <p:cBhvr>
                                        <p:cTn id="57" dur="500"/>
                                        <p:tgtEl>
                                          <p:spTgt spid="41"/>
                                        </p:tgtEl>
                                      </p:cBhvr>
                                    </p:animEffect>
                                  </p:childTnLst>
                                </p:cTn>
                              </p:par>
                            </p:childTnLst>
                          </p:cTn>
                        </p:par>
                        <p:par>
                          <p:cTn id="58" fill="hold">
                            <p:stCondLst>
                              <p:cond delay="7000"/>
                            </p:stCondLst>
                            <p:childTnLst>
                              <p:par>
                                <p:cTn id="59" presetID="12" presetClass="entr" presetSubtype="8"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p:tgtEl>
                                          <p:spTgt spid="44"/>
                                        </p:tgtEl>
                                        <p:attrNameLst>
                                          <p:attrName>ppt_x</p:attrName>
                                        </p:attrNameLst>
                                      </p:cBhvr>
                                      <p:tavLst>
                                        <p:tav tm="0">
                                          <p:val>
                                            <p:strVal val="#ppt_x-#ppt_w*1.125000"/>
                                          </p:val>
                                        </p:tav>
                                        <p:tav tm="100000">
                                          <p:val>
                                            <p:strVal val="#ppt_x"/>
                                          </p:val>
                                        </p:tav>
                                      </p:tavLst>
                                    </p:anim>
                                    <p:animEffect transition="in" filter="wipe(right)">
                                      <p:cBhvr>
                                        <p:cTn id="62" dur="500"/>
                                        <p:tgtEl>
                                          <p:spTgt spid="44"/>
                                        </p:tgtEl>
                                      </p:cBhvr>
                                    </p:animEffect>
                                  </p:childTnLst>
                                </p:cTn>
                              </p:par>
                            </p:childTnLst>
                          </p:cTn>
                        </p:par>
                        <p:par>
                          <p:cTn id="63" fill="hold">
                            <p:stCondLst>
                              <p:cond delay="7500"/>
                            </p:stCondLst>
                            <p:childTnLst>
                              <p:par>
                                <p:cTn id="64" presetID="16" presetClass="entr" presetSubtype="21"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barn(inVertical)">
                                      <p:cBhvr>
                                        <p:cTn id="66" dur="500"/>
                                        <p:tgtEl>
                                          <p:spTgt spid="45"/>
                                        </p:tgtEl>
                                      </p:cBhvr>
                                    </p:animEffect>
                                  </p:childTnLst>
                                </p:cTn>
                              </p:par>
                            </p:childTnLst>
                          </p:cTn>
                        </p:par>
                        <p:par>
                          <p:cTn id="67" fill="hold">
                            <p:stCondLst>
                              <p:cond delay="8000"/>
                            </p:stCondLst>
                            <p:childTnLst>
                              <p:par>
                                <p:cTn id="68" presetID="12" presetClass="entr" presetSubtype="8" fill="hold" nodeType="after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additive="base">
                                        <p:cTn id="70" dur="500"/>
                                        <p:tgtEl>
                                          <p:spTgt spid="46"/>
                                        </p:tgtEl>
                                        <p:attrNameLst>
                                          <p:attrName>ppt_x</p:attrName>
                                        </p:attrNameLst>
                                      </p:cBhvr>
                                      <p:tavLst>
                                        <p:tav tm="0">
                                          <p:val>
                                            <p:strVal val="#ppt_x-#ppt_w*1.125000"/>
                                          </p:val>
                                        </p:tav>
                                        <p:tav tm="100000">
                                          <p:val>
                                            <p:strVal val="#ppt_x"/>
                                          </p:val>
                                        </p:tav>
                                      </p:tavLst>
                                    </p:anim>
                                    <p:animEffect transition="in" filter="wipe(right)">
                                      <p:cBhvr>
                                        <p:cTn id="71" dur="500"/>
                                        <p:tgtEl>
                                          <p:spTgt spid="46"/>
                                        </p:tgtEl>
                                      </p:cBhvr>
                                    </p:animEffect>
                                  </p:childTnLst>
                                </p:cTn>
                              </p:par>
                            </p:childTnLst>
                          </p:cTn>
                        </p:par>
                        <p:par>
                          <p:cTn id="72" fill="hold">
                            <p:stCondLst>
                              <p:cond delay="8500"/>
                            </p:stCondLst>
                            <p:childTnLst>
                              <p:par>
                                <p:cTn id="73" presetID="12" presetClass="entr" presetSubtype="8" fill="hold" grpId="0" nodeType="afterEffect">
                                  <p:stCondLst>
                                    <p:cond delay="0"/>
                                  </p:stCondLst>
                                  <p:childTnLst>
                                    <p:set>
                                      <p:cBhvr>
                                        <p:cTn id="74" dur="1" fill="hold">
                                          <p:stCondLst>
                                            <p:cond delay="0"/>
                                          </p:stCondLst>
                                        </p:cTn>
                                        <p:tgtEl>
                                          <p:spTgt spid="49"/>
                                        </p:tgtEl>
                                        <p:attrNameLst>
                                          <p:attrName>style.visibility</p:attrName>
                                        </p:attrNameLst>
                                      </p:cBhvr>
                                      <p:to>
                                        <p:strVal val="visible"/>
                                      </p:to>
                                    </p:set>
                                    <p:anim calcmode="lin" valueType="num">
                                      <p:cBhvr additive="base">
                                        <p:cTn id="75" dur="500"/>
                                        <p:tgtEl>
                                          <p:spTgt spid="49"/>
                                        </p:tgtEl>
                                        <p:attrNameLst>
                                          <p:attrName>ppt_x</p:attrName>
                                        </p:attrNameLst>
                                      </p:cBhvr>
                                      <p:tavLst>
                                        <p:tav tm="0">
                                          <p:val>
                                            <p:strVal val="#ppt_x-#ppt_w*1.125000"/>
                                          </p:val>
                                        </p:tav>
                                        <p:tav tm="100000">
                                          <p:val>
                                            <p:strVal val="#ppt_x"/>
                                          </p:val>
                                        </p:tav>
                                      </p:tavLst>
                                    </p:anim>
                                    <p:animEffect transition="in" filter="wipe(right)">
                                      <p:cBhvr>
                                        <p:cTn id="76" dur="500"/>
                                        <p:tgtEl>
                                          <p:spTgt spid="49"/>
                                        </p:tgtEl>
                                      </p:cBhvr>
                                    </p:animEffect>
                                  </p:childTnLst>
                                </p:cTn>
                              </p:par>
                            </p:childTnLst>
                          </p:cTn>
                        </p:par>
                        <p:par>
                          <p:cTn id="77" fill="hold">
                            <p:stCondLst>
                              <p:cond delay="9000"/>
                            </p:stCondLst>
                            <p:childTnLst>
                              <p:par>
                                <p:cTn id="78" presetID="16" presetClass="entr" presetSubtype="21" fill="hold" grpId="0" nodeType="after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childTnLst>
                          </p:cTn>
                        </p:par>
                        <p:par>
                          <p:cTn id="81" fill="hold">
                            <p:stCondLst>
                              <p:cond delay="9500"/>
                            </p:stCondLst>
                            <p:childTnLst>
                              <p:par>
                                <p:cTn id="82" presetID="12" presetClass="entr" presetSubtype="8" fill="hold" nodeType="after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additive="base">
                                        <p:cTn id="84" dur="500"/>
                                        <p:tgtEl>
                                          <p:spTgt spid="51"/>
                                        </p:tgtEl>
                                        <p:attrNameLst>
                                          <p:attrName>ppt_x</p:attrName>
                                        </p:attrNameLst>
                                      </p:cBhvr>
                                      <p:tavLst>
                                        <p:tav tm="0">
                                          <p:val>
                                            <p:strVal val="#ppt_x-#ppt_w*1.125000"/>
                                          </p:val>
                                        </p:tav>
                                        <p:tav tm="100000">
                                          <p:val>
                                            <p:strVal val="#ppt_x"/>
                                          </p:val>
                                        </p:tav>
                                      </p:tavLst>
                                    </p:anim>
                                    <p:animEffect transition="in" filter="wipe(right)">
                                      <p:cBhvr>
                                        <p:cTn id="85" dur="500"/>
                                        <p:tgtEl>
                                          <p:spTgt spid="51"/>
                                        </p:tgtEl>
                                      </p:cBhvr>
                                    </p:animEffect>
                                  </p:childTnLst>
                                </p:cTn>
                              </p:par>
                            </p:childTnLst>
                          </p:cTn>
                        </p:par>
                        <p:par>
                          <p:cTn id="86" fill="hold">
                            <p:stCondLst>
                              <p:cond delay="10000"/>
                            </p:stCondLst>
                            <p:childTnLst>
                              <p:par>
                                <p:cTn id="87" presetID="12" presetClass="entr" presetSubtype="8" fill="hold" grpId="0" nodeType="afterEffect">
                                  <p:stCondLst>
                                    <p:cond delay="0"/>
                                  </p:stCondLst>
                                  <p:childTnLst>
                                    <p:set>
                                      <p:cBhvr>
                                        <p:cTn id="88" dur="1" fill="hold">
                                          <p:stCondLst>
                                            <p:cond delay="0"/>
                                          </p:stCondLst>
                                        </p:cTn>
                                        <p:tgtEl>
                                          <p:spTgt spid="54"/>
                                        </p:tgtEl>
                                        <p:attrNameLst>
                                          <p:attrName>style.visibility</p:attrName>
                                        </p:attrNameLst>
                                      </p:cBhvr>
                                      <p:to>
                                        <p:strVal val="visible"/>
                                      </p:to>
                                    </p:set>
                                    <p:anim calcmode="lin" valueType="num">
                                      <p:cBhvr additive="base">
                                        <p:cTn id="89" dur="500"/>
                                        <p:tgtEl>
                                          <p:spTgt spid="54"/>
                                        </p:tgtEl>
                                        <p:attrNameLst>
                                          <p:attrName>ppt_x</p:attrName>
                                        </p:attrNameLst>
                                      </p:cBhvr>
                                      <p:tavLst>
                                        <p:tav tm="0">
                                          <p:val>
                                            <p:strVal val="#ppt_x-#ppt_w*1.125000"/>
                                          </p:val>
                                        </p:tav>
                                        <p:tav tm="100000">
                                          <p:val>
                                            <p:strVal val="#ppt_x"/>
                                          </p:val>
                                        </p:tav>
                                      </p:tavLst>
                                    </p:anim>
                                    <p:animEffect transition="in" filter="wipe(right)">
                                      <p:cBhvr>
                                        <p:cTn id="90" dur="500"/>
                                        <p:tgtEl>
                                          <p:spTgt spid="54"/>
                                        </p:tgtEl>
                                      </p:cBhvr>
                                    </p:animEffect>
                                  </p:childTnLst>
                                </p:cTn>
                              </p:par>
                            </p:childTnLst>
                          </p:cTn>
                        </p:par>
                        <p:par>
                          <p:cTn id="91" fill="hold">
                            <p:stCondLst>
                              <p:cond delay="10500"/>
                            </p:stCondLst>
                            <p:childTnLst>
                              <p:par>
                                <p:cTn id="92" presetID="16" presetClass="entr" presetSubtype="21" fill="hold" grpId="0" nodeType="after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barn(inVertical)">
                                      <p:cBhvr>
                                        <p:cTn id="94" dur="500"/>
                                        <p:tgtEl>
                                          <p:spTgt spid="55"/>
                                        </p:tgtEl>
                                      </p:cBhvr>
                                    </p:animEffect>
                                  </p:childTnLst>
                                </p:cTn>
                              </p:par>
                            </p:childTnLst>
                          </p:cTn>
                        </p:par>
                        <p:par>
                          <p:cTn id="95" fill="hold">
                            <p:stCondLst>
                              <p:cond delay="11000"/>
                            </p:stCondLst>
                            <p:childTnLst>
                              <p:par>
                                <p:cTn id="96" presetID="12" presetClass="entr" presetSubtype="8" fill="hold" nodeType="afterEffect">
                                  <p:stCondLst>
                                    <p:cond delay="0"/>
                                  </p:stCondLst>
                                  <p:childTnLst>
                                    <p:set>
                                      <p:cBhvr>
                                        <p:cTn id="97" dur="1" fill="hold">
                                          <p:stCondLst>
                                            <p:cond delay="0"/>
                                          </p:stCondLst>
                                        </p:cTn>
                                        <p:tgtEl>
                                          <p:spTgt spid="56"/>
                                        </p:tgtEl>
                                        <p:attrNameLst>
                                          <p:attrName>style.visibility</p:attrName>
                                        </p:attrNameLst>
                                      </p:cBhvr>
                                      <p:to>
                                        <p:strVal val="visible"/>
                                      </p:to>
                                    </p:set>
                                    <p:anim calcmode="lin" valueType="num">
                                      <p:cBhvr additive="base">
                                        <p:cTn id="98" dur="500"/>
                                        <p:tgtEl>
                                          <p:spTgt spid="56"/>
                                        </p:tgtEl>
                                        <p:attrNameLst>
                                          <p:attrName>ppt_x</p:attrName>
                                        </p:attrNameLst>
                                      </p:cBhvr>
                                      <p:tavLst>
                                        <p:tav tm="0">
                                          <p:val>
                                            <p:strVal val="#ppt_x-#ppt_w*1.125000"/>
                                          </p:val>
                                        </p:tav>
                                        <p:tav tm="100000">
                                          <p:val>
                                            <p:strVal val="#ppt_x"/>
                                          </p:val>
                                        </p:tav>
                                      </p:tavLst>
                                    </p:anim>
                                    <p:animEffect transition="in" filter="wipe(right)">
                                      <p:cBhvr>
                                        <p:cTn id="99" dur="500"/>
                                        <p:tgtEl>
                                          <p:spTgt spid="56"/>
                                        </p:tgtEl>
                                      </p:cBhvr>
                                    </p:animEffect>
                                  </p:childTnLst>
                                </p:cTn>
                              </p:par>
                            </p:childTnLst>
                          </p:cTn>
                        </p:par>
                        <p:par>
                          <p:cTn id="100" fill="hold">
                            <p:stCondLst>
                              <p:cond delay="11500"/>
                            </p:stCondLst>
                            <p:childTnLst>
                              <p:par>
                                <p:cTn id="101" presetID="12" presetClass="entr" presetSubtype="8" fill="hold" grpId="0" nodeType="afterEffect">
                                  <p:stCondLst>
                                    <p:cond delay="0"/>
                                  </p:stCondLst>
                                  <p:childTnLst>
                                    <p:set>
                                      <p:cBhvr>
                                        <p:cTn id="102" dur="1" fill="hold">
                                          <p:stCondLst>
                                            <p:cond delay="0"/>
                                          </p:stCondLst>
                                        </p:cTn>
                                        <p:tgtEl>
                                          <p:spTgt spid="59"/>
                                        </p:tgtEl>
                                        <p:attrNameLst>
                                          <p:attrName>style.visibility</p:attrName>
                                        </p:attrNameLst>
                                      </p:cBhvr>
                                      <p:to>
                                        <p:strVal val="visible"/>
                                      </p:to>
                                    </p:set>
                                    <p:anim calcmode="lin" valueType="num">
                                      <p:cBhvr additive="base">
                                        <p:cTn id="103" dur="500"/>
                                        <p:tgtEl>
                                          <p:spTgt spid="59"/>
                                        </p:tgtEl>
                                        <p:attrNameLst>
                                          <p:attrName>ppt_x</p:attrName>
                                        </p:attrNameLst>
                                      </p:cBhvr>
                                      <p:tavLst>
                                        <p:tav tm="0">
                                          <p:val>
                                            <p:strVal val="#ppt_x-#ppt_w*1.125000"/>
                                          </p:val>
                                        </p:tav>
                                        <p:tav tm="100000">
                                          <p:val>
                                            <p:strVal val="#ppt_x"/>
                                          </p:val>
                                        </p:tav>
                                      </p:tavLst>
                                    </p:anim>
                                    <p:animEffect transition="in" filter="wipe(right)">
                                      <p:cBhvr>
                                        <p:cTn id="104" dur="500"/>
                                        <p:tgtEl>
                                          <p:spTgt spid="59"/>
                                        </p:tgtEl>
                                      </p:cBhvr>
                                    </p:animEffect>
                                  </p:childTnLst>
                                </p:cTn>
                              </p:par>
                              <p:par>
                                <p:cTn id="105" presetID="2" presetClass="entr" presetSubtype="8" fill="hold" nodeType="withEffect">
                                  <p:stCondLst>
                                    <p:cond delay="250"/>
                                  </p:stCondLst>
                                  <p:childTnLst>
                                    <p:set>
                                      <p:cBhvr>
                                        <p:cTn id="106" dur="1" fill="hold">
                                          <p:stCondLst>
                                            <p:cond delay="0"/>
                                          </p:stCondLst>
                                        </p:cTn>
                                        <p:tgtEl>
                                          <p:spTgt spid="80"/>
                                        </p:tgtEl>
                                        <p:attrNameLst>
                                          <p:attrName>style.visibility</p:attrName>
                                        </p:attrNameLst>
                                      </p:cBhvr>
                                      <p:to>
                                        <p:strVal val="visible"/>
                                      </p:to>
                                    </p:set>
                                    <p:anim calcmode="lin" valueType="num">
                                      <p:cBhvr additive="base">
                                        <p:cTn id="107" dur="1000" fill="hold"/>
                                        <p:tgtEl>
                                          <p:spTgt spid="80"/>
                                        </p:tgtEl>
                                        <p:attrNameLst>
                                          <p:attrName>ppt_x</p:attrName>
                                        </p:attrNameLst>
                                      </p:cBhvr>
                                      <p:tavLst>
                                        <p:tav tm="0">
                                          <p:val>
                                            <p:strVal val="0-#ppt_w/2"/>
                                          </p:val>
                                        </p:tav>
                                        <p:tav tm="100000">
                                          <p:val>
                                            <p:strVal val="#ppt_x"/>
                                          </p:val>
                                        </p:tav>
                                      </p:tavLst>
                                    </p:anim>
                                    <p:anim calcmode="lin" valueType="num">
                                      <p:cBhvr additive="base">
                                        <p:cTn id="108" dur="1000" fill="hold"/>
                                        <p:tgtEl>
                                          <p:spTgt spid="80"/>
                                        </p:tgtEl>
                                        <p:attrNameLst>
                                          <p:attrName>ppt_y</p:attrName>
                                        </p:attrNameLst>
                                      </p:cBhvr>
                                      <p:tavLst>
                                        <p:tav tm="0">
                                          <p:val>
                                            <p:strVal val="#ppt_y"/>
                                          </p:val>
                                        </p:tav>
                                        <p:tav tm="100000">
                                          <p:val>
                                            <p:strVal val="#ppt_y"/>
                                          </p:val>
                                        </p:tav>
                                      </p:tavLst>
                                    </p:anim>
                                  </p:childTnLst>
                                </p:cTn>
                              </p:par>
                              <p:par>
                                <p:cTn id="109" presetID="2" presetClass="entr" presetSubtype="2" fill="hold" nodeType="withEffect">
                                  <p:stCondLst>
                                    <p:cond delay="250"/>
                                  </p:stCondLst>
                                  <p:childTnLst>
                                    <p:set>
                                      <p:cBhvr>
                                        <p:cTn id="110" dur="1" fill="hold">
                                          <p:stCondLst>
                                            <p:cond delay="0"/>
                                          </p:stCondLst>
                                        </p:cTn>
                                        <p:tgtEl>
                                          <p:spTgt spid="76"/>
                                        </p:tgtEl>
                                        <p:attrNameLst>
                                          <p:attrName>style.visibility</p:attrName>
                                        </p:attrNameLst>
                                      </p:cBhvr>
                                      <p:to>
                                        <p:strVal val="visible"/>
                                      </p:to>
                                    </p:set>
                                    <p:anim calcmode="lin" valueType="num">
                                      <p:cBhvr additive="base">
                                        <p:cTn id="111" dur="1000" fill="hold"/>
                                        <p:tgtEl>
                                          <p:spTgt spid="76"/>
                                        </p:tgtEl>
                                        <p:attrNameLst>
                                          <p:attrName>ppt_x</p:attrName>
                                        </p:attrNameLst>
                                      </p:cBhvr>
                                      <p:tavLst>
                                        <p:tav tm="0">
                                          <p:val>
                                            <p:strVal val="1+#ppt_w/2"/>
                                          </p:val>
                                        </p:tav>
                                        <p:tav tm="100000">
                                          <p:val>
                                            <p:strVal val="#ppt_x"/>
                                          </p:val>
                                        </p:tav>
                                      </p:tavLst>
                                    </p:anim>
                                    <p:anim calcmode="lin" valueType="num">
                                      <p:cBhvr additive="base">
                                        <p:cTn id="112" dur="10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30" grpId="0" animBg="1"/>
      <p:bldP spid="34" grpId="0"/>
      <p:bldP spid="35" grpId="0" animBg="1"/>
      <p:bldP spid="39" grpId="0"/>
      <p:bldP spid="40" grpId="0" animBg="1"/>
      <p:bldP spid="44" grpId="0"/>
      <p:bldP spid="45" grpId="0" animBg="1"/>
      <p:bldP spid="49" grpId="0"/>
      <p:bldP spid="50" grpId="0" animBg="1"/>
      <p:bldP spid="54" grpId="0"/>
      <p:bldP spid="55" grpId="0" animBg="1"/>
      <p:bldP spid="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graphicFrame>
        <p:nvGraphicFramePr>
          <p:cNvPr id="7" name="Chart 19"/>
          <p:cNvGraphicFramePr/>
          <p:nvPr>
            <p:extLst>
              <p:ext uri="{D42A27DB-BD31-4B8C-83A1-F6EECF244321}">
                <p14:modId xmlns:p14="http://schemas.microsoft.com/office/powerpoint/2010/main" val="1307378474"/>
              </p:ext>
            </p:extLst>
          </p:nvPr>
        </p:nvGraphicFramePr>
        <p:xfrm>
          <a:off x="586586" y="2325523"/>
          <a:ext cx="4112527" cy="23693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25"/>
          <p:cNvGraphicFramePr/>
          <p:nvPr>
            <p:extLst>
              <p:ext uri="{D42A27DB-BD31-4B8C-83A1-F6EECF244321}">
                <p14:modId xmlns:p14="http://schemas.microsoft.com/office/powerpoint/2010/main" val="3746643002"/>
              </p:ext>
            </p:extLst>
          </p:nvPr>
        </p:nvGraphicFramePr>
        <p:xfrm>
          <a:off x="7555908" y="2323885"/>
          <a:ext cx="4112527" cy="2369369"/>
        </p:xfrm>
        <a:graphic>
          <a:graphicData uri="http://schemas.openxmlformats.org/drawingml/2006/chart">
            <c:chart xmlns:c="http://schemas.openxmlformats.org/drawingml/2006/chart" xmlns:r="http://schemas.openxmlformats.org/officeDocument/2006/relationships" r:id="rId4"/>
          </a:graphicData>
        </a:graphic>
      </p:graphicFrame>
      <p:grpSp>
        <p:nvGrpSpPr>
          <p:cNvPr id="24" name="Group 34"/>
          <p:cNvGrpSpPr/>
          <p:nvPr/>
        </p:nvGrpSpPr>
        <p:grpSpPr>
          <a:xfrm>
            <a:off x="5499289" y="3282250"/>
            <a:ext cx="1138760" cy="763160"/>
            <a:chOff x="5499289" y="3584467"/>
            <a:chExt cx="1138760" cy="763160"/>
          </a:xfrm>
        </p:grpSpPr>
        <p:sp>
          <p:nvSpPr>
            <p:cNvPr id="25" name="Oval 35"/>
            <p:cNvSpPr/>
            <p:nvPr/>
          </p:nvSpPr>
          <p:spPr>
            <a:xfrm rot="10800000">
              <a:off x="5499289" y="3588454"/>
              <a:ext cx="759173" cy="759173"/>
            </a:xfrm>
            <a:prstGeom prst="ellipse">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A80B9"/>
                </a:solidFill>
                <a:latin typeface="微软雅黑" panose="020B0503020204020204" pitchFamily="34" charset="-122"/>
                <a:ea typeface="微软雅黑" panose="020B0503020204020204" pitchFamily="34" charset="-122"/>
              </a:endParaRPr>
            </a:p>
          </p:txBody>
        </p:sp>
        <p:sp>
          <p:nvSpPr>
            <p:cNvPr id="26" name="Oval 36"/>
            <p:cNvSpPr/>
            <p:nvPr/>
          </p:nvSpPr>
          <p:spPr>
            <a:xfrm rot="5829148">
              <a:off x="5878876" y="3584467"/>
              <a:ext cx="759173" cy="759173"/>
            </a:xfrm>
            <a:prstGeom prst="ellipse">
              <a:avLst/>
            </a:prstGeom>
            <a:solidFill>
              <a:srgbClr val="0973D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A80B9"/>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5721817" y="3779388"/>
              <a:ext cx="724955" cy="369332"/>
            </a:xfrm>
            <a:prstGeom prst="rect">
              <a:avLst/>
            </a:prstGeom>
            <a:noFill/>
          </p:spPr>
          <p:txBody>
            <a:bodyPr wrap="square" rtlCol="0">
              <a:spAutoFit/>
            </a:bodyPr>
            <a:lstStyle/>
            <a:p>
              <a:pPr algn="ctr"/>
              <a:r>
                <a:rPr lang="en-US" dirty="0">
                  <a:solidFill>
                    <a:schemeClr val="bg1"/>
                  </a:solidFill>
                  <a:latin typeface="微软雅黑" panose="020B0503020204020204" pitchFamily="34" charset="-122"/>
                  <a:ea typeface="微软雅黑" panose="020B0503020204020204" pitchFamily="34" charset="-122"/>
                </a:rPr>
                <a:t>VS</a:t>
              </a:r>
            </a:p>
          </p:txBody>
        </p:sp>
      </p:grpSp>
      <p:cxnSp>
        <p:nvCxnSpPr>
          <p:cNvPr id="28" name="Straight Connector 43"/>
          <p:cNvCxnSpPr/>
          <p:nvPr/>
        </p:nvCxnSpPr>
        <p:spPr>
          <a:xfrm>
            <a:off x="6084295" y="4284531"/>
            <a:ext cx="0" cy="1403968"/>
          </a:xfrm>
          <a:prstGeom prst="line">
            <a:avLst/>
          </a:prstGeom>
          <a:ln w="539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44"/>
          <p:cNvCxnSpPr/>
          <p:nvPr/>
        </p:nvCxnSpPr>
        <p:spPr>
          <a:xfrm>
            <a:off x="6084295" y="1967429"/>
            <a:ext cx="0" cy="1136171"/>
          </a:xfrm>
          <a:prstGeom prst="line">
            <a:avLst/>
          </a:prstGeom>
          <a:ln w="539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1"/>
          <p:cNvGrpSpPr/>
          <p:nvPr/>
        </p:nvGrpSpPr>
        <p:grpSpPr>
          <a:xfrm>
            <a:off x="1683955" y="1484784"/>
            <a:ext cx="2701105" cy="769257"/>
            <a:chOff x="1683955" y="1787001"/>
            <a:chExt cx="2701105" cy="769257"/>
          </a:xfrm>
        </p:grpSpPr>
        <p:sp>
          <p:nvSpPr>
            <p:cNvPr id="31" name="Rounded Rectangle 46"/>
            <p:cNvSpPr/>
            <p:nvPr/>
          </p:nvSpPr>
          <p:spPr>
            <a:xfrm>
              <a:off x="1683955" y="1787001"/>
              <a:ext cx="2701105" cy="769257"/>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32" name="Oval 53"/>
            <p:cNvSpPr/>
            <p:nvPr/>
          </p:nvSpPr>
          <p:spPr>
            <a:xfrm>
              <a:off x="2731317" y="1868439"/>
              <a:ext cx="606379" cy="606379"/>
            </a:xfrm>
            <a:prstGeom prst="ellipse">
              <a:avLst/>
            </a:prstGeom>
            <a:solidFill>
              <a:schemeClr val="tx1">
                <a:lumMod val="85000"/>
                <a:lumOff val="1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a:solidFill>
                  <a:prstClr val="white"/>
                </a:solidFill>
                <a:latin typeface="微软雅黑" panose="020B0503020204020204" pitchFamily="34" charset="-122"/>
                <a:ea typeface="微软雅黑" panose="020B0503020204020204" pitchFamily="34" charset="-122"/>
              </a:endParaRPr>
            </a:p>
          </p:txBody>
        </p:sp>
        <p:sp>
          <p:nvSpPr>
            <p:cNvPr id="33" name="Half Frame 2"/>
            <p:cNvSpPr/>
            <p:nvPr/>
          </p:nvSpPr>
          <p:spPr>
            <a:xfrm rot="8100000">
              <a:off x="2933652" y="2098785"/>
              <a:ext cx="162010" cy="162010"/>
            </a:xfrm>
            <a:prstGeom prst="halfFrame">
              <a:avLst>
                <a:gd name="adj1" fmla="val 17129"/>
                <a:gd name="adj2" fmla="val 189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1896651" y="1996433"/>
              <a:ext cx="834666" cy="366713"/>
            </a:xfrm>
            <a:prstGeom prst="rect">
              <a:avLst/>
            </a:prstGeom>
            <a:noFill/>
          </p:spPr>
          <p:txBody>
            <a:bodyPr wrap="square" rtlCol="0">
              <a:spAutoFit/>
            </a:bodyPr>
            <a:lstStyle/>
            <a:p>
              <a:r>
                <a:rPr lang="en-US" dirty="0">
                  <a:solidFill>
                    <a:schemeClr val="bg1"/>
                  </a:solidFill>
                  <a:latin typeface="微软雅黑" panose="020B0503020204020204" pitchFamily="34" charset="-122"/>
                  <a:ea typeface="微软雅黑" panose="020B0503020204020204" pitchFamily="34" charset="-122"/>
                </a:rPr>
                <a:t>2013</a:t>
              </a:r>
            </a:p>
          </p:txBody>
        </p:sp>
        <p:sp>
          <p:nvSpPr>
            <p:cNvPr id="35" name="TextBox 34"/>
            <p:cNvSpPr txBox="1"/>
            <p:nvPr/>
          </p:nvSpPr>
          <p:spPr>
            <a:xfrm>
              <a:off x="3448837" y="1993603"/>
              <a:ext cx="834666" cy="366713"/>
            </a:xfrm>
            <a:prstGeom prst="rect">
              <a:avLst/>
            </a:prstGeom>
            <a:noFill/>
          </p:spPr>
          <p:txBody>
            <a:bodyPr wrap="square" rtlCol="0">
              <a:spAutoFit/>
            </a:bodyPr>
            <a:lstStyle/>
            <a:p>
              <a:r>
                <a:rPr lang="en-US" dirty="0">
                  <a:solidFill>
                    <a:schemeClr val="bg1"/>
                  </a:solidFill>
                  <a:latin typeface="微软雅黑" panose="020B0503020204020204" pitchFamily="34" charset="-122"/>
                  <a:ea typeface="微软雅黑" panose="020B0503020204020204" pitchFamily="34" charset="-122"/>
                </a:rPr>
                <a:t>2014</a:t>
              </a:r>
            </a:p>
          </p:txBody>
        </p:sp>
      </p:grpSp>
      <p:grpSp>
        <p:nvGrpSpPr>
          <p:cNvPr id="36" name="Group 4"/>
          <p:cNvGrpSpPr/>
          <p:nvPr/>
        </p:nvGrpSpPr>
        <p:grpSpPr>
          <a:xfrm>
            <a:off x="7833026" y="1484784"/>
            <a:ext cx="2701105" cy="769257"/>
            <a:chOff x="7833026" y="1787001"/>
            <a:chExt cx="2701105" cy="769257"/>
          </a:xfrm>
        </p:grpSpPr>
        <p:sp>
          <p:nvSpPr>
            <p:cNvPr id="37" name="Rounded Rectangle 56"/>
            <p:cNvSpPr/>
            <p:nvPr/>
          </p:nvSpPr>
          <p:spPr>
            <a:xfrm>
              <a:off x="7833026" y="1787001"/>
              <a:ext cx="2701105" cy="769257"/>
            </a:xfrm>
            <a:prstGeom prst="roundRect">
              <a:avLst>
                <a:gd name="adj" fmla="val 5000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38" name="Oval 57"/>
            <p:cNvSpPr/>
            <p:nvPr/>
          </p:nvSpPr>
          <p:spPr>
            <a:xfrm>
              <a:off x="8880388" y="1868439"/>
              <a:ext cx="606379" cy="606379"/>
            </a:xfrm>
            <a:prstGeom prst="ellipse">
              <a:avLst/>
            </a:prstGeom>
            <a:solidFill>
              <a:schemeClr val="tx1">
                <a:lumMod val="85000"/>
                <a:lumOff val="1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a:solidFill>
                  <a:prstClr val="white"/>
                </a:solidFill>
                <a:latin typeface="微软雅黑" panose="020B0503020204020204" pitchFamily="34" charset="-122"/>
                <a:ea typeface="微软雅黑" panose="020B0503020204020204" pitchFamily="34" charset="-122"/>
              </a:endParaRPr>
            </a:p>
          </p:txBody>
        </p:sp>
        <p:sp>
          <p:nvSpPr>
            <p:cNvPr id="39" name="Half Frame 58"/>
            <p:cNvSpPr/>
            <p:nvPr/>
          </p:nvSpPr>
          <p:spPr>
            <a:xfrm rot="8100000">
              <a:off x="9082723" y="2098785"/>
              <a:ext cx="162010" cy="162010"/>
            </a:xfrm>
            <a:prstGeom prst="halfFrame">
              <a:avLst>
                <a:gd name="adj1" fmla="val 17129"/>
                <a:gd name="adj2" fmla="val 189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8045722" y="1996433"/>
              <a:ext cx="834666" cy="366713"/>
            </a:xfrm>
            <a:prstGeom prst="rect">
              <a:avLst/>
            </a:prstGeom>
            <a:noFill/>
          </p:spPr>
          <p:txBody>
            <a:bodyPr wrap="square" rtlCol="0">
              <a:spAutoFit/>
            </a:bodyPr>
            <a:lstStyle/>
            <a:p>
              <a:r>
                <a:rPr lang="en-US" dirty="0">
                  <a:solidFill>
                    <a:schemeClr val="bg1"/>
                  </a:solidFill>
                  <a:latin typeface="微软雅黑" panose="020B0503020204020204" pitchFamily="34" charset="-122"/>
                  <a:ea typeface="微软雅黑" panose="020B0503020204020204" pitchFamily="34" charset="-122"/>
                </a:rPr>
                <a:t>2014</a:t>
              </a:r>
            </a:p>
          </p:txBody>
        </p:sp>
        <p:sp>
          <p:nvSpPr>
            <p:cNvPr id="41" name="TextBox 40"/>
            <p:cNvSpPr txBox="1"/>
            <p:nvPr/>
          </p:nvSpPr>
          <p:spPr>
            <a:xfrm>
              <a:off x="9597908" y="1993603"/>
              <a:ext cx="834666" cy="366713"/>
            </a:xfrm>
            <a:prstGeom prst="rect">
              <a:avLst/>
            </a:prstGeom>
            <a:noFill/>
          </p:spPr>
          <p:txBody>
            <a:bodyPr wrap="square" rtlCol="0">
              <a:spAutoFit/>
            </a:bodyPr>
            <a:lstStyle/>
            <a:p>
              <a:r>
                <a:rPr lang="en-US" dirty="0">
                  <a:solidFill>
                    <a:schemeClr val="bg1"/>
                  </a:solidFill>
                  <a:latin typeface="微软雅黑" panose="020B0503020204020204" pitchFamily="34" charset="-122"/>
                  <a:ea typeface="微软雅黑" panose="020B0503020204020204" pitchFamily="34" charset="-122"/>
                </a:rPr>
                <a:t>2015</a:t>
              </a:r>
            </a:p>
          </p:txBody>
        </p:sp>
      </p:grpSp>
      <p:sp>
        <p:nvSpPr>
          <p:cNvPr id="42" name="Text Box 7"/>
          <p:cNvSpPr txBox="1">
            <a:spLocks noChangeArrowheads="1"/>
          </p:cNvSpPr>
          <p:nvPr/>
        </p:nvSpPr>
        <p:spPr bwMode="gray">
          <a:xfrm>
            <a:off x="841620" y="4901098"/>
            <a:ext cx="2287596" cy="4001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sz="14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43" name="Rectangle 5"/>
          <p:cNvSpPr>
            <a:spLocks/>
          </p:cNvSpPr>
          <p:nvPr/>
        </p:nvSpPr>
        <p:spPr bwMode="auto">
          <a:xfrm>
            <a:off x="915127" y="5308247"/>
            <a:ext cx="4584161" cy="114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此处添加详细文本描述，建议与标题相关并符合整体语言风格，语言描述尽量简洁生动。尽量将每页幻灯片的字数控制在  </a:t>
            </a:r>
            <a:r>
              <a:rPr lang="en-US" altLang="zh-CN" sz="1200" dirty="0">
                <a:solidFill>
                  <a:schemeClr val="bg1">
                    <a:lumMod val="65000"/>
                  </a:schemeClr>
                </a:solidFill>
                <a:latin typeface="微软雅黑"/>
                <a:ea typeface="微软雅黑"/>
                <a:sym typeface="Gill Sans" charset="0"/>
              </a:rPr>
              <a:t>200</a:t>
            </a:r>
            <a:r>
              <a:rPr lang="zh-CN" altLang="en-US" sz="1200" dirty="0">
                <a:solidFill>
                  <a:schemeClr val="bg1">
                    <a:lumMod val="65000"/>
                  </a:schemeClr>
                </a:solidFill>
                <a:latin typeface="微软雅黑"/>
                <a:ea typeface="微软雅黑"/>
                <a:sym typeface="Gill Sans" charset="0"/>
              </a:rPr>
              <a:t>字以内，据统计每页幻灯片的最好控制在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分钟之内。此处添加详细文本描述，建议与标题相关并符合整体语言风格内。</a:t>
            </a:r>
            <a:endParaRPr lang="en-US" altLang="zh-CN" sz="1200" dirty="0">
              <a:solidFill>
                <a:schemeClr val="bg1">
                  <a:lumMod val="65000"/>
                </a:schemeClr>
              </a:solidFill>
              <a:latin typeface="微软雅黑"/>
              <a:ea typeface="微软雅黑"/>
              <a:sym typeface="Gill Sans" charset="0"/>
            </a:endParaRPr>
          </a:p>
          <a:p>
            <a:pPr fontAlgn="base">
              <a:lnSpc>
                <a:spcPct val="150000"/>
              </a:lnSpc>
              <a:spcBef>
                <a:spcPct val="0"/>
              </a:spcBef>
              <a:spcAft>
                <a:spcPct val="0"/>
              </a:spcAft>
            </a:pPr>
            <a:endParaRPr lang="en-US" altLang="zh-CN" sz="1200" dirty="0">
              <a:solidFill>
                <a:schemeClr val="bg1">
                  <a:lumMod val="65000"/>
                </a:schemeClr>
              </a:solidFill>
              <a:latin typeface="微软雅黑"/>
              <a:ea typeface="微软雅黑"/>
              <a:sym typeface="Gill Sans" charset="0"/>
            </a:endParaRPr>
          </a:p>
        </p:txBody>
      </p:sp>
      <p:sp>
        <p:nvSpPr>
          <p:cNvPr id="44" name="Text Box 7"/>
          <p:cNvSpPr txBox="1">
            <a:spLocks noChangeArrowheads="1"/>
          </p:cNvSpPr>
          <p:nvPr/>
        </p:nvSpPr>
        <p:spPr bwMode="gray">
          <a:xfrm>
            <a:off x="6959302" y="4901098"/>
            <a:ext cx="2287596" cy="4001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sz="14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45" name="Rectangle 5"/>
          <p:cNvSpPr>
            <a:spLocks/>
          </p:cNvSpPr>
          <p:nvPr/>
        </p:nvSpPr>
        <p:spPr bwMode="auto">
          <a:xfrm>
            <a:off x="7032809" y="5308247"/>
            <a:ext cx="4584161" cy="114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此处添加详细文本描述，建议与标题相关并符合整体语言风格，语言描述尽量简洁生动。尽量将每页幻灯片的字数控制在  </a:t>
            </a:r>
            <a:r>
              <a:rPr lang="en-US" altLang="zh-CN" sz="1200" dirty="0">
                <a:solidFill>
                  <a:schemeClr val="bg1">
                    <a:lumMod val="65000"/>
                  </a:schemeClr>
                </a:solidFill>
                <a:latin typeface="微软雅黑"/>
                <a:ea typeface="微软雅黑"/>
                <a:sym typeface="Gill Sans" charset="0"/>
              </a:rPr>
              <a:t>200</a:t>
            </a:r>
            <a:r>
              <a:rPr lang="zh-CN" altLang="en-US" sz="1200" dirty="0">
                <a:solidFill>
                  <a:schemeClr val="bg1">
                    <a:lumMod val="65000"/>
                  </a:schemeClr>
                </a:solidFill>
                <a:latin typeface="微软雅黑"/>
                <a:ea typeface="微软雅黑"/>
                <a:sym typeface="Gill Sans" charset="0"/>
              </a:rPr>
              <a:t>字以内，据统计每页幻灯片的最好控制在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分钟之内。此处添加详细文本描述，建议与标题相关并符合整体语言风格内。</a:t>
            </a:r>
            <a:endParaRPr lang="en-US" altLang="zh-CN" sz="1200" dirty="0">
              <a:solidFill>
                <a:schemeClr val="bg1">
                  <a:lumMod val="65000"/>
                </a:schemeClr>
              </a:solidFill>
              <a:latin typeface="微软雅黑"/>
              <a:ea typeface="微软雅黑"/>
              <a:sym typeface="Gill Sans" charset="0"/>
            </a:endParaRPr>
          </a:p>
          <a:p>
            <a:pPr fontAlgn="base">
              <a:lnSpc>
                <a:spcPct val="150000"/>
              </a:lnSpc>
              <a:spcBef>
                <a:spcPct val="0"/>
              </a:spcBef>
              <a:spcAft>
                <a:spcPct val="0"/>
              </a:spcAft>
            </a:pPr>
            <a:endParaRPr lang="en-US" altLang="zh-CN" sz="1200" dirty="0">
              <a:solidFill>
                <a:schemeClr val="bg1">
                  <a:lumMod val="65000"/>
                </a:schemeClr>
              </a:solidFill>
              <a:latin typeface="微软雅黑"/>
              <a:ea typeface="微软雅黑"/>
              <a:sym typeface="Gill Sans" charset="0"/>
            </a:endParaRPr>
          </a:p>
        </p:txBody>
      </p:sp>
    </p:spTree>
    <p:extLst>
      <p:ext uri="{BB962C8B-B14F-4D97-AF65-F5344CB8AC3E}">
        <p14:creationId xmlns:p14="http://schemas.microsoft.com/office/powerpoint/2010/main" val="20570106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53" presetClass="entr" presetSubtype="16"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par>
                                <p:cTn id="18" presetID="53" presetClass="entr" presetSubtype="16"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par>
                                <p:cTn id="23" presetID="53"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1250"/>
                            </p:stCondLst>
                            <p:childTnLst>
                              <p:par>
                                <p:cTn id="29" presetID="53" presetClass="entr" presetSubtype="16"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childTnLst>
                          </p:cTn>
                        </p:par>
                        <p:par>
                          <p:cTn id="39" fill="hold">
                            <p:stCondLst>
                              <p:cond delay="1750"/>
                            </p:stCondLst>
                            <p:childTnLst>
                              <p:par>
                                <p:cTn id="40" presetID="22" presetClass="entr" presetSubtype="4"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childTnLst>
                          </p:cTn>
                        </p:par>
                        <p:par>
                          <p:cTn id="46" fill="hold">
                            <p:stCondLst>
                              <p:cond delay="2250"/>
                            </p:stCondLst>
                            <p:childTnLst>
                              <p:par>
                                <p:cTn id="47" presetID="22" presetClass="entr" presetSubtype="8"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left)">
                                      <p:cBhvr>
                                        <p:cTn id="49" dur="500"/>
                                        <p:tgtEl>
                                          <p:spTgt spid="42"/>
                                        </p:tgtEl>
                                      </p:cBhvr>
                                    </p:animEffect>
                                  </p:childTnLst>
                                </p:cTn>
                              </p:par>
                              <p:par>
                                <p:cTn id="50" presetID="22" presetClass="entr" presetSubtype="8" fill="hold" grpId="0" nodeType="withEffect">
                                  <p:stCondLst>
                                    <p:cond delay="50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500"/>
                                        <p:tgtEl>
                                          <p:spTgt spid="43"/>
                                        </p:tgtEl>
                                      </p:cBhvr>
                                    </p:animEffect>
                                  </p:childTnLst>
                                </p:cTn>
                              </p:par>
                            </p:childTnLst>
                          </p:cTn>
                        </p:par>
                        <p:par>
                          <p:cTn id="53" fill="hold">
                            <p:stCondLst>
                              <p:cond delay="3250"/>
                            </p:stCondLst>
                            <p:childTnLst>
                              <p:par>
                                <p:cTn id="54" presetID="22" presetClass="entr" presetSubtype="8"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left)">
                                      <p:cBhvr>
                                        <p:cTn id="56" dur="500"/>
                                        <p:tgtEl>
                                          <p:spTgt spid="44"/>
                                        </p:tgtEl>
                                      </p:cBhvr>
                                    </p:animEffect>
                                  </p:childTnLst>
                                </p:cTn>
                              </p:par>
                              <p:par>
                                <p:cTn id="57" presetID="22" presetClass="entr" presetSubtype="8" fill="hold" grpId="0" nodeType="withEffect">
                                  <p:stCondLst>
                                    <p:cond delay="50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7" grpId="0">
        <p:bldAsOne/>
      </p:bldGraphic>
      <p:bldGraphic spid="18" grpId="0">
        <p:bldAsOne/>
      </p:bldGraphic>
      <p:bldP spid="42" grpId="0"/>
      <p:bldP spid="43" grpId="0"/>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grpSp>
        <p:nvGrpSpPr>
          <p:cNvPr id="7" name="Group 9"/>
          <p:cNvGrpSpPr>
            <a:grpSpLocks/>
          </p:cNvGrpSpPr>
          <p:nvPr/>
        </p:nvGrpSpPr>
        <p:grpSpPr bwMode="auto">
          <a:xfrm>
            <a:off x="4435656" y="1968281"/>
            <a:ext cx="1669332" cy="1689319"/>
            <a:chOff x="523649" y="2000605"/>
            <a:chExt cx="2671496" cy="2671496"/>
          </a:xfrm>
        </p:grpSpPr>
        <p:sp>
          <p:nvSpPr>
            <p:cNvPr id="8" name="Rectangle 10"/>
            <p:cNvSpPr/>
            <p:nvPr/>
          </p:nvSpPr>
          <p:spPr bwMode="auto">
            <a:xfrm>
              <a:off x="523649" y="2000605"/>
              <a:ext cx="2671496" cy="2671496"/>
            </a:xfrm>
            <a:prstGeom prst="rect">
              <a:avLst/>
            </a:prstGeom>
            <a:solidFill>
              <a:srgbClr val="0973DD"/>
            </a:solidFill>
            <a:ln w="25400" cap="flat" cmpd="sng" algn="ctr">
              <a:noFill/>
              <a:prstDash val="solid"/>
              <a:headEnd type="none" w="med" len="med"/>
              <a:tailEnd type="none" w="med" len="med"/>
            </a:ln>
            <a:effectLst/>
          </p:spPr>
          <p:txBody>
            <a:bodyPr lIns="91436" tIns="91440" rIns="91436" bIns="91440" anchor="b"/>
            <a:lstStyle/>
            <a:p>
              <a:pPr algn="ctr" defTabSz="816183">
                <a:defRPr/>
              </a:pPr>
              <a:r>
                <a:rPr lang="zh-CN" altLang="en-US" kern="0" dirty="0">
                  <a:solidFill>
                    <a:schemeClr val="bg1"/>
                  </a:solidFill>
                  <a:latin typeface="微软雅黑" pitchFamily="34" charset="-122"/>
                  <a:ea typeface="微软雅黑" pitchFamily="34" charset="-122"/>
                </a:rPr>
                <a:t>单击填加文字</a:t>
              </a:r>
              <a:endParaRPr lang="en-US" kern="0" dirty="0">
                <a:solidFill>
                  <a:schemeClr val="bg1"/>
                </a:solidFill>
                <a:latin typeface="微软雅黑" pitchFamily="34" charset="-122"/>
                <a:ea typeface="微软雅黑" pitchFamily="34" charset="-122"/>
              </a:endParaRPr>
            </a:p>
          </p:txBody>
        </p:sp>
        <p:pic>
          <p:nvPicPr>
            <p:cNvPr id="14" name="Picture 7" descr="\\MAGNUM\Projects\Microsoft\Cloud Power FY12\Design\Icons\PNGs\Meter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380" y="2323940"/>
              <a:ext cx="1840034" cy="185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2"/>
          <p:cNvGrpSpPr>
            <a:grpSpLocks/>
          </p:cNvGrpSpPr>
          <p:nvPr/>
        </p:nvGrpSpPr>
        <p:grpSpPr bwMode="auto">
          <a:xfrm>
            <a:off x="6340087" y="1968281"/>
            <a:ext cx="1669332" cy="1689319"/>
            <a:chOff x="3344876" y="2000605"/>
            <a:chExt cx="2671496" cy="2671496"/>
          </a:xfrm>
        </p:grpSpPr>
        <p:sp>
          <p:nvSpPr>
            <p:cNvPr id="16" name="Rectangle 13"/>
            <p:cNvSpPr/>
            <p:nvPr/>
          </p:nvSpPr>
          <p:spPr bwMode="auto">
            <a:xfrm>
              <a:off x="3344876" y="2000605"/>
              <a:ext cx="2671496" cy="2671496"/>
            </a:xfrm>
            <a:prstGeom prst="rect">
              <a:avLst/>
            </a:prstGeom>
            <a:solidFill>
              <a:srgbClr val="00B0F0"/>
            </a:solidFill>
            <a:ln w="25400" cap="flat" cmpd="sng" algn="ctr">
              <a:noFill/>
              <a:prstDash val="solid"/>
              <a:headEnd type="none" w="med" len="med"/>
              <a:tailEnd type="none" w="med" len="med"/>
            </a:ln>
            <a:effectLst/>
          </p:spPr>
          <p:txBody>
            <a:bodyPr lIns="91436" tIns="91440" rIns="91436" bIns="91440" anchor="b"/>
            <a:lstStyle/>
            <a:p>
              <a:pPr algn="ctr" defTabSz="816183">
                <a:defRPr/>
              </a:pPr>
              <a:r>
                <a:rPr lang="zh-CN" altLang="en-US" kern="0" dirty="0">
                  <a:solidFill>
                    <a:schemeClr val="bg1"/>
                  </a:solidFill>
                  <a:latin typeface="微软雅黑" pitchFamily="34" charset="-122"/>
                  <a:ea typeface="微软雅黑" pitchFamily="34" charset="-122"/>
                </a:rPr>
                <a:t>单击填加文字</a:t>
              </a:r>
              <a:endParaRPr lang="en-US" altLang="zh-CN" kern="0" dirty="0">
                <a:solidFill>
                  <a:schemeClr val="bg1"/>
                </a:solidFill>
                <a:latin typeface="微软雅黑" pitchFamily="34" charset="-122"/>
                <a:ea typeface="微软雅黑" pitchFamily="34" charset="-122"/>
              </a:endParaRPr>
            </a:p>
          </p:txBody>
        </p:sp>
        <p:pic>
          <p:nvPicPr>
            <p:cNvPr id="17" name="Picture 5" descr="\\MAGNUM\Projects\Microsoft\Cloud Power FY12\Design\Icons\PNGs\Self_Servi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105" y="2424205"/>
              <a:ext cx="1641038" cy="165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8"/>
          <p:cNvGrpSpPr>
            <a:grpSpLocks/>
          </p:cNvGrpSpPr>
          <p:nvPr/>
        </p:nvGrpSpPr>
        <p:grpSpPr bwMode="auto">
          <a:xfrm>
            <a:off x="6340087" y="3754392"/>
            <a:ext cx="1669332" cy="1690831"/>
            <a:chOff x="8987331" y="2006755"/>
            <a:chExt cx="2671496" cy="2671496"/>
          </a:xfrm>
        </p:grpSpPr>
        <p:sp>
          <p:nvSpPr>
            <p:cNvPr id="19" name="Rectangle 19"/>
            <p:cNvSpPr/>
            <p:nvPr/>
          </p:nvSpPr>
          <p:spPr bwMode="auto">
            <a:xfrm>
              <a:off x="8987331" y="2006755"/>
              <a:ext cx="2671496" cy="2671496"/>
            </a:xfrm>
            <a:prstGeom prst="rect">
              <a:avLst/>
            </a:prstGeom>
            <a:solidFill>
              <a:srgbClr val="0973DD"/>
            </a:solidFill>
            <a:ln w="25400" cap="flat" cmpd="sng" algn="ctr">
              <a:noFill/>
              <a:prstDash val="solid"/>
              <a:headEnd type="none" w="med" len="med"/>
              <a:tailEnd type="none" w="med" len="med"/>
            </a:ln>
            <a:effectLst/>
          </p:spPr>
          <p:txBody>
            <a:bodyPr lIns="91436" tIns="91440" rIns="91436" bIns="91440" anchor="b"/>
            <a:lstStyle/>
            <a:p>
              <a:pPr algn="ctr" defTabSz="816183">
                <a:defRPr/>
              </a:pPr>
              <a:r>
                <a:rPr lang="zh-CN" altLang="en-US" kern="0" dirty="0">
                  <a:solidFill>
                    <a:schemeClr val="bg1"/>
                  </a:solidFill>
                  <a:latin typeface="微软雅黑" pitchFamily="34" charset="-122"/>
                  <a:ea typeface="微软雅黑" pitchFamily="34" charset="-122"/>
                </a:rPr>
                <a:t>单击填加文字</a:t>
              </a:r>
              <a:endParaRPr lang="en-US" altLang="zh-CN" kern="0" dirty="0">
                <a:solidFill>
                  <a:schemeClr val="bg1"/>
                </a:solidFill>
                <a:latin typeface="微软雅黑" pitchFamily="34" charset="-122"/>
                <a:ea typeface="微软雅黑" pitchFamily="34" charset="-122"/>
              </a:endParaRPr>
            </a:p>
          </p:txBody>
        </p:sp>
        <p:pic>
          <p:nvPicPr>
            <p:cNvPr id="20" name="Picture 4" descr="\\MAGNUM\Projects\Microsoft\Cloud Power FY12\Design\Icons\PNGs\Scalable_Elastic_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6077" y="2316898"/>
              <a:ext cx="1854004" cy="18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
          <p:cNvGrpSpPr>
            <a:grpSpLocks/>
          </p:cNvGrpSpPr>
          <p:nvPr/>
        </p:nvGrpSpPr>
        <p:grpSpPr bwMode="auto">
          <a:xfrm>
            <a:off x="4435656" y="3754392"/>
            <a:ext cx="1669332" cy="1690831"/>
            <a:chOff x="7153762" y="3619300"/>
            <a:chExt cx="1877134" cy="1877134"/>
          </a:xfrm>
        </p:grpSpPr>
        <p:sp>
          <p:nvSpPr>
            <p:cNvPr id="22" name="Rectangle 16"/>
            <p:cNvSpPr/>
            <p:nvPr/>
          </p:nvSpPr>
          <p:spPr bwMode="auto">
            <a:xfrm>
              <a:off x="7153762" y="3619300"/>
              <a:ext cx="1877134" cy="1877134"/>
            </a:xfrm>
            <a:prstGeom prst="rect">
              <a:avLst/>
            </a:prstGeom>
            <a:solidFill>
              <a:srgbClr val="00B0F0"/>
            </a:solidFill>
            <a:ln w="25400" cap="flat" cmpd="sng" algn="ctr">
              <a:noFill/>
              <a:prstDash val="solid"/>
              <a:headEnd type="none" w="med" len="med"/>
              <a:tailEnd type="none" w="med" len="med"/>
            </a:ln>
            <a:effectLst/>
          </p:spPr>
          <p:txBody>
            <a:bodyPr lIns="91436" tIns="91440" rIns="91436" bIns="91440" anchor="b"/>
            <a:lstStyle/>
            <a:p>
              <a:pPr algn="ctr" defTabSz="816183">
                <a:defRPr/>
              </a:pPr>
              <a:r>
                <a:rPr lang="zh-CN" altLang="en-US" kern="0" dirty="0">
                  <a:solidFill>
                    <a:schemeClr val="bg1"/>
                  </a:solidFill>
                  <a:latin typeface="微软雅黑" pitchFamily="34" charset="-122"/>
                  <a:ea typeface="微软雅黑" pitchFamily="34" charset="-122"/>
                </a:rPr>
                <a:t>单击填加文字</a:t>
              </a:r>
              <a:endParaRPr lang="en-US" altLang="zh-CN" kern="0" dirty="0">
                <a:solidFill>
                  <a:schemeClr val="bg1"/>
                </a:solidFill>
                <a:latin typeface="微软雅黑" pitchFamily="34" charset="-122"/>
                <a:ea typeface="微软雅黑" pitchFamily="34" charset="-122"/>
              </a:endParaRPr>
            </a:p>
          </p:txBody>
        </p:sp>
        <p:sp>
          <p:nvSpPr>
            <p:cNvPr id="23" name="Freeform 73"/>
            <p:cNvSpPr>
              <a:spLocks noEditPoints="1"/>
            </p:cNvSpPr>
            <p:nvPr/>
          </p:nvSpPr>
          <p:spPr bwMode="black">
            <a:xfrm>
              <a:off x="7624859" y="3966887"/>
              <a:ext cx="934942" cy="902560"/>
            </a:xfrm>
            <a:custGeom>
              <a:avLst/>
              <a:gdLst>
                <a:gd name="T0" fmla="*/ 738350 w 2278"/>
                <a:gd name="T1" fmla="*/ 360450 h 2201"/>
                <a:gd name="T2" fmla="*/ 702232 w 2278"/>
                <a:gd name="T3" fmla="*/ 137373 h 2201"/>
                <a:gd name="T4" fmla="*/ 559406 w 2278"/>
                <a:gd name="T5" fmla="*/ 129171 h 2201"/>
                <a:gd name="T6" fmla="*/ 438331 w 2278"/>
                <a:gd name="T7" fmla="*/ 0 h 2201"/>
                <a:gd name="T8" fmla="*/ 332442 w 2278"/>
                <a:gd name="T9" fmla="*/ 168948 h 2201"/>
                <a:gd name="T10" fmla="*/ 167452 w 2278"/>
                <a:gd name="T11" fmla="*/ 133272 h 2201"/>
                <a:gd name="T12" fmla="*/ 100964 w 2278"/>
                <a:gd name="T13" fmla="*/ 344867 h 2201"/>
                <a:gd name="T14" fmla="*/ 0 w 2278"/>
                <a:gd name="T15" fmla="*/ 466658 h 2201"/>
                <a:gd name="T16" fmla="*/ 138723 w 2278"/>
                <a:gd name="T17" fmla="*/ 572455 h 2201"/>
                <a:gd name="T18" fmla="*/ 68130 w 2278"/>
                <a:gd name="T19" fmla="*/ 772978 h 2201"/>
                <a:gd name="T20" fmla="*/ 315615 w 2278"/>
                <a:gd name="T21" fmla="*/ 806194 h 2201"/>
                <a:gd name="T22" fmla="*/ 432175 w 2278"/>
                <a:gd name="T23" fmla="*/ 902150 h 2201"/>
                <a:gd name="T24" fmla="*/ 443667 w 2278"/>
                <a:gd name="T25" fmla="*/ 902560 h 2201"/>
                <a:gd name="T26" fmla="*/ 485940 w 2278"/>
                <a:gd name="T27" fmla="*/ 799223 h 2201"/>
                <a:gd name="T28" fmla="*/ 683763 w 2278"/>
                <a:gd name="T29" fmla="*/ 767647 h 2201"/>
                <a:gd name="T30" fmla="*/ 769131 w 2278"/>
                <a:gd name="T31" fmla="*/ 714749 h 2201"/>
                <a:gd name="T32" fmla="*/ 845470 w 2278"/>
                <a:gd name="T33" fmla="*/ 522017 h 2201"/>
                <a:gd name="T34" fmla="*/ 796219 w 2278"/>
                <a:gd name="T35" fmla="*/ 561383 h 2201"/>
                <a:gd name="T36" fmla="*/ 568435 w 2278"/>
                <a:gd name="T37" fmla="*/ 524477 h 2201"/>
                <a:gd name="T38" fmla="*/ 753946 w 2278"/>
                <a:gd name="T39" fmla="*/ 710648 h 2201"/>
                <a:gd name="T40" fmla="*/ 534370 w 2278"/>
                <a:gd name="T41" fmla="*/ 571225 h 2201"/>
                <a:gd name="T42" fmla="*/ 588135 w 2278"/>
                <a:gd name="T43" fmla="*/ 721310 h 2201"/>
                <a:gd name="T44" fmla="*/ 489634 w 2278"/>
                <a:gd name="T45" fmla="*/ 599110 h 2201"/>
                <a:gd name="T46" fmla="*/ 474448 w 2278"/>
                <a:gd name="T47" fmla="*/ 788971 h 2201"/>
                <a:gd name="T48" fmla="*/ 432175 w 2278"/>
                <a:gd name="T49" fmla="*/ 608541 h 2201"/>
                <a:gd name="T50" fmla="*/ 360351 w 2278"/>
                <a:gd name="T51" fmla="*/ 761496 h 2201"/>
                <a:gd name="T52" fmla="*/ 329979 w 2278"/>
                <a:gd name="T53" fmla="*/ 718849 h 2201"/>
                <a:gd name="T54" fmla="*/ 179765 w 2278"/>
                <a:gd name="T55" fmla="*/ 733612 h 2201"/>
                <a:gd name="T56" fmla="*/ 151446 w 2278"/>
                <a:gd name="T57" fmla="*/ 713929 h 2201"/>
                <a:gd name="T58" fmla="*/ 226143 w 2278"/>
                <a:gd name="T59" fmla="*/ 558513 h 2201"/>
                <a:gd name="T60" fmla="*/ 183459 w 2278"/>
                <a:gd name="T61" fmla="*/ 527758 h 2201"/>
                <a:gd name="T62" fmla="*/ 296735 w 2278"/>
                <a:gd name="T63" fmla="*/ 472809 h 2201"/>
                <a:gd name="T64" fmla="*/ 103837 w 2278"/>
                <a:gd name="T65" fmla="*/ 419500 h 2201"/>
                <a:gd name="T66" fmla="*/ 305765 w 2278"/>
                <a:gd name="T67" fmla="*/ 415809 h 2201"/>
                <a:gd name="T68" fmla="*/ 158423 w 2278"/>
                <a:gd name="T69" fmla="*/ 301810 h 2201"/>
                <a:gd name="T70" fmla="*/ 333673 w 2278"/>
                <a:gd name="T71" fmla="*/ 370702 h 2201"/>
                <a:gd name="T72" fmla="*/ 287706 w 2278"/>
                <a:gd name="T73" fmla="*/ 217336 h 2201"/>
                <a:gd name="T74" fmla="*/ 387439 w 2278"/>
                <a:gd name="T75" fmla="*/ 334205 h 2201"/>
                <a:gd name="T76" fmla="*/ 408781 w 2278"/>
                <a:gd name="T77" fmla="*/ 117690 h 2201"/>
                <a:gd name="T78" fmla="*/ 444487 w 2278"/>
                <a:gd name="T79" fmla="*/ 324774 h 2201"/>
                <a:gd name="T80" fmla="*/ 514259 w 2278"/>
                <a:gd name="T81" fmla="*/ 173869 h 2201"/>
                <a:gd name="T82" fmla="*/ 546272 w 2278"/>
                <a:gd name="T83" fmla="*/ 216926 h 2201"/>
                <a:gd name="T84" fmla="*/ 639438 w 2278"/>
                <a:gd name="T85" fmla="*/ 200113 h 2201"/>
                <a:gd name="T86" fmla="*/ 664063 w 2278"/>
                <a:gd name="T87" fmla="*/ 250142 h 2201"/>
                <a:gd name="T88" fmla="*/ 650930 w 2278"/>
                <a:gd name="T89" fmla="*/ 374802 h 2201"/>
                <a:gd name="T90" fmla="*/ 693614 w 2278"/>
                <a:gd name="T91" fmla="*/ 405557 h 2201"/>
                <a:gd name="T92" fmla="*/ 580337 w 2278"/>
                <a:gd name="T93" fmla="*/ 460507 h 2201"/>
                <a:gd name="T94" fmla="*/ 832336 w 2278"/>
                <a:gd name="T95" fmla="*/ 513815 h 2201"/>
                <a:gd name="T96" fmla="*/ 530266 w 2278"/>
                <a:gd name="T97" fmla="*/ 383824 h 2201"/>
                <a:gd name="T98" fmla="*/ 444487 w 2278"/>
                <a:gd name="T99" fmla="*/ 343227 h 2201"/>
                <a:gd name="T100" fmla="*/ 387849 w 2278"/>
                <a:gd name="T101" fmla="*/ 353889 h 2201"/>
                <a:gd name="T102" fmla="*/ 323002 w 2278"/>
                <a:gd name="T103" fmla="*/ 422780 h 2201"/>
                <a:gd name="T104" fmla="*/ 323002 w 2278"/>
                <a:gd name="T105" fmla="*/ 510535 h 2201"/>
                <a:gd name="T106" fmla="*/ 387849 w 2278"/>
                <a:gd name="T107" fmla="*/ 579016 h 2201"/>
                <a:gd name="T108" fmla="*/ 444487 w 2278"/>
                <a:gd name="T109" fmla="*/ 590088 h 2201"/>
                <a:gd name="T110" fmla="*/ 530266 w 2278"/>
                <a:gd name="T111" fmla="*/ 549491 h 2201"/>
                <a:gd name="T112" fmla="*/ 562279 w 2278"/>
                <a:gd name="T113" fmla="*/ 466658 h 22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78"/>
                <a:gd name="T172" fmla="*/ 0 h 2201"/>
                <a:gd name="T173" fmla="*/ 2278 w 2278"/>
                <a:gd name="T174" fmla="*/ 2201 h 22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2305" tIns="41153" rIns="82305" bIns="41153"/>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t="13971" b="3754"/>
          <a:stretch>
            <a:fillRect/>
          </a:stretch>
        </p:blipFill>
        <p:spPr bwMode="auto">
          <a:xfrm>
            <a:off x="676745" y="1968281"/>
            <a:ext cx="3495444" cy="347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7"/>
          <p:cNvSpPr txBox="1">
            <a:spLocks noChangeArrowheads="1"/>
          </p:cNvSpPr>
          <p:nvPr/>
        </p:nvSpPr>
        <p:spPr bwMode="gray">
          <a:xfrm>
            <a:off x="8186436" y="1888633"/>
            <a:ext cx="3023586" cy="4001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sz="14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26" name="Rectangle 5"/>
          <p:cNvSpPr>
            <a:spLocks/>
          </p:cNvSpPr>
          <p:nvPr/>
        </p:nvSpPr>
        <p:spPr bwMode="auto">
          <a:xfrm>
            <a:off x="8259943" y="2320682"/>
            <a:ext cx="3379879"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此处添加详细文本描述，建议与标题相关并符合整体语言风格，语言描述尽量简洁生动。尽量将每页幻灯片的字数控制在  </a:t>
            </a:r>
            <a:r>
              <a:rPr lang="en-US" altLang="zh-CN" sz="1200" dirty="0">
                <a:solidFill>
                  <a:schemeClr val="bg1">
                    <a:lumMod val="65000"/>
                  </a:schemeClr>
                </a:solidFill>
                <a:latin typeface="微软雅黑"/>
                <a:ea typeface="微软雅黑"/>
                <a:sym typeface="Gill Sans" charset="0"/>
              </a:rPr>
              <a:t>200</a:t>
            </a:r>
            <a:r>
              <a:rPr lang="zh-CN" altLang="en-US" sz="1200" dirty="0">
                <a:solidFill>
                  <a:schemeClr val="bg1">
                    <a:lumMod val="65000"/>
                  </a:schemeClr>
                </a:solidFill>
                <a:latin typeface="微软雅黑"/>
                <a:ea typeface="微软雅黑"/>
                <a:sym typeface="Gill Sans" charset="0"/>
              </a:rPr>
              <a:t>字以内，据统计每页幻灯片的最好控。</a:t>
            </a:r>
            <a:endParaRPr lang="en-US" altLang="zh-CN" sz="1200" dirty="0">
              <a:solidFill>
                <a:schemeClr val="bg1">
                  <a:lumMod val="65000"/>
                </a:schemeClr>
              </a:solidFill>
              <a:latin typeface="微软雅黑"/>
              <a:ea typeface="微软雅黑"/>
              <a:sym typeface="Gill Sans" charset="0"/>
            </a:endParaRPr>
          </a:p>
          <a:p>
            <a:pPr fontAlgn="base">
              <a:lnSpc>
                <a:spcPct val="150000"/>
              </a:lnSpc>
              <a:spcBef>
                <a:spcPct val="0"/>
              </a:spcBef>
              <a:spcAft>
                <a:spcPct val="0"/>
              </a:spcAft>
            </a:pPr>
            <a:endParaRPr lang="en-US" altLang="zh-CN" sz="1200" dirty="0">
              <a:solidFill>
                <a:schemeClr val="bg1">
                  <a:lumMod val="65000"/>
                </a:schemeClr>
              </a:solidFill>
              <a:latin typeface="微软雅黑"/>
              <a:ea typeface="微软雅黑"/>
              <a:sym typeface="Gill Sans" charset="0"/>
            </a:endParaRPr>
          </a:p>
        </p:txBody>
      </p:sp>
      <p:sp>
        <p:nvSpPr>
          <p:cNvPr id="27" name="Text Box 7"/>
          <p:cNvSpPr txBox="1">
            <a:spLocks noChangeArrowheads="1"/>
          </p:cNvSpPr>
          <p:nvPr/>
        </p:nvSpPr>
        <p:spPr bwMode="gray">
          <a:xfrm>
            <a:off x="8183438" y="3976865"/>
            <a:ext cx="3023586" cy="4001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sz="14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28" name="Rectangle 5"/>
          <p:cNvSpPr>
            <a:spLocks/>
          </p:cNvSpPr>
          <p:nvPr/>
        </p:nvSpPr>
        <p:spPr bwMode="auto">
          <a:xfrm>
            <a:off x="8256945" y="4408914"/>
            <a:ext cx="3379879"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此处添加详细文本描述，建议与标题相关并符合整体语言风格，语言描述尽量简洁生动。尽量将每页幻灯片的字数控制在  </a:t>
            </a:r>
            <a:r>
              <a:rPr lang="en-US" altLang="zh-CN" sz="1200" dirty="0">
                <a:solidFill>
                  <a:schemeClr val="bg1">
                    <a:lumMod val="65000"/>
                  </a:schemeClr>
                </a:solidFill>
                <a:latin typeface="微软雅黑"/>
                <a:ea typeface="微软雅黑"/>
                <a:sym typeface="Gill Sans" charset="0"/>
              </a:rPr>
              <a:t>200</a:t>
            </a:r>
            <a:r>
              <a:rPr lang="zh-CN" altLang="en-US" sz="1200" dirty="0">
                <a:solidFill>
                  <a:schemeClr val="bg1">
                    <a:lumMod val="65000"/>
                  </a:schemeClr>
                </a:solidFill>
                <a:latin typeface="微软雅黑"/>
                <a:ea typeface="微软雅黑"/>
                <a:sym typeface="Gill Sans" charset="0"/>
              </a:rPr>
              <a:t>字以内，据统计每页幻灯片的最好控。</a:t>
            </a:r>
            <a:endParaRPr lang="en-US" altLang="zh-CN" sz="1200" dirty="0">
              <a:solidFill>
                <a:schemeClr val="bg1">
                  <a:lumMod val="65000"/>
                </a:schemeClr>
              </a:solidFill>
              <a:latin typeface="微软雅黑"/>
              <a:ea typeface="微软雅黑"/>
              <a:sym typeface="Gill Sans" charset="0"/>
            </a:endParaRPr>
          </a:p>
          <a:p>
            <a:pPr fontAlgn="base">
              <a:lnSpc>
                <a:spcPct val="150000"/>
              </a:lnSpc>
              <a:spcBef>
                <a:spcPct val="0"/>
              </a:spcBef>
              <a:spcAft>
                <a:spcPct val="0"/>
              </a:spcAft>
            </a:pPr>
            <a:endParaRPr lang="en-US" altLang="zh-CN" sz="1200" dirty="0">
              <a:solidFill>
                <a:schemeClr val="bg1">
                  <a:lumMod val="65000"/>
                </a:schemeClr>
              </a:solidFill>
              <a:latin typeface="微软雅黑"/>
              <a:ea typeface="微软雅黑"/>
              <a:sym typeface="Gill Sans" charset="0"/>
            </a:endParaRPr>
          </a:p>
        </p:txBody>
      </p:sp>
    </p:spTree>
    <p:extLst>
      <p:ext uri="{BB962C8B-B14F-4D97-AF65-F5344CB8AC3E}">
        <p14:creationId xmlns:p14="http://schemas.microsoft.com/office/powerpoint/2010/main" val="15717909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anim calcmode="lin" valueType="num">
                                      <p:cBhvr>
                                        <p:cTn id="17" dur="500" fill="hold"/>
                                        <p:tgtEl>
                                          <p:spTgt spid="24"/>
                                        </p:tgtEl>
                                        <p:attrNameLst>
                                          <p:attrName>ppt_x</p:attrName>
                                        </p:attrNameLst>
                                      </p:cBhvr>
                                      <p:tavLst>
                                        <p:tav tm="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1"/>
                                          </p:val>
                                        </p:tav>
                                        <p:tav tm="100000">
                                          <p:val>
                                            <p:strVal val="#ppt_y"/>
                                          </p:val>
                                        </p:tav>
                                      </p:tavLst>
                                    </p:anim>
                                  </p:childTnLst>
                                </p:cTn>
                              </p:par>
                              <p:par>
                                <p:cTn id="19" presetID="2" presetClass="entr" presetSubtype="2" decel="10000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1+#ppt_w/2"/>
                                          </p:val>
                                        </p:tav>
                                        <p:tav tm="100000">
                                          <p:val>
                                            <p:strVal val="#ppt_x"/>
                                          </p:val>
                                        </p:tav>
                                      </p:tavLst>
                                    </p:anim>
                                    <p:anim calcmode="lin" valueType="num">
                                      <p:cBhvr additive="base">
                                        <p:cTn id="22" dur="10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decel="100000" fill="hold" nodeType="withEffect">
                                  <p:stCondLst>
                                    <p:cond delay="2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1+#ppt_w/2"/>
                                          </p:val>
                                        </p:tav>
                                        <p:tav tm="100000">
                                          <p:val>
                                            <p:strVal val="#ppt_x"/>
                                          </p:val>
                                        </p:tav>
                                      </p:tavLst>
                                    </p:anim>
                                    <p:anim calcmode="lin" valueType="num">
                                      <p:cBhvr additive="base">
                                        <p:cTn id="26" dur="10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decel="100000" fill="hold" nodeType="withEffect">
                                  <p:stCondLst>
                                    <p:cond delay="40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1000" fill="hold"/>
                                        <p:tgtEl>
                                          <p:spTgt spid="21"/>
                                        </p:tgtEl>
                                        <p:attrNameLst>
                                          <p:attrName>ppt_x</p:attrName>
                                        </p:attrNameLst>
                                      </p:cBhvr>
                                      <p:tavLst>
                                        <p:tav tm="0">
                                          <p:val>
                                            <p:strVal val="1+#ppt_w/2"/>
                                          </p:val>
                                        </p:tav>
                                        <p:tav tm="100000">
                                          <p:val>
                                            <p:strVal val="#ppt_x"/>
                                          </p:val>
                                        </p:tav>
                                      </p:tavLst>
                                    </p:anim>
                                    <p:anim calcmode="lin" valueType="num">
                                      <p:cBhvr additive="base">
                                        <p:cTn id="30" dur="1000" fill="hold"/>
                                        <p:tgtEl>
                                          <p:spTgt spid="21"/>
                                        </p:tgtEl>
                                        <p:attrNameLst>
                                          <p:attrName>ppt_y</p:attrName>
                                        </p:attrNameLst>
                                      </p:cBhvr>
                                      <p:tavLst>
                                        <p:tav tm="0">
                                          <p:val>
                                            <p:strVal val="#ppt_y"/>
                                          </p:val>
                                        </p:tav>
                                        <p:tav tm="100000">
                                          <p:val>
                                            <p:strVal val="#ppt_y"/>
                                          </p:val>
                                        </p:tav>
                                      </p:tavLst>
                                    </p:anim>
                                  </p:childTnLst>
                                </p:cTn>
                              </p:par>
                              <p:par>
                                <p:cTn id="31" presetID="2" presetClass="entr" presetSubtype="2" decel="100000" fill="hold" nodeType="withEffect">
                                  <p:stCondLst>
                                    <p:cond delay="60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1000" fill="hold"/>
                                        <p:tgtEl>
                                          <p:spTgt spid="18"/>
                                        </p:tgtEl>
                                        <p:attrNameLst>
                                          <p:attrName>ppt_x</p:attrName>
                                        </p:attrNameLst>
                                      </p:cBhvr>
                                      <p:tavLst>
                                        <p:tav tm="0">
                                          <p:val>
                                            <p:strVal val="1+#ppt_w/2"/>
                                          </p:val>
                                        </p:tav>
                                        <p:tav tm="100000">
                                          <p:val>
                                            <p:strVal val="#ppt_x"/>
                                          </p:val>
                                        </p:tav>
                                      </p:tavLst>
                                    </p:anim>
                                    <p:anim calcmode="lin" valueType="num">
                                      <p:cBhvr additive="base">
                                        <p:cTn id="34" dur="1000" fill="hold"/>
                                        <p:tgtEl>
                                          <p:spTgt spid="18"/>
                                        </p:tgtEl>
                                        <p:attrNameLst>
                                          <p:attrName>ppt_y</p:attrName>
                                        </p:attrNameLst>
                                      </p:cBhvr>
                                      <p:tavLst>
                                        <p:tav tm="0">
                                          <p:val>
                                            <p:strVal val="#ppt_y"/>
                                          </p:val>
                                        </p:tav>
                                        <p:tav tm="100000">
                                          <p:val>
                                            <p:strVal val="#ppt_y"/>
                                          </p:val>
                                        </p:tav>
                                      </p:tavLst>
                                    </p:anim>
                                  </p:childTnLst>
                                </p:cTn>
                              </p:par>
                            </p:childTnLst>
                          </p:cTn>
                        </p:par>
                        <p:par>
                          <p:cTn id="35" fill="hold">
                            <p:stCondLst>
                              <p:cond delay="285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par>
                          <p:cTn id="42" fill="hold">
                            <p:stCondLst>
                              <p:cond delay="3850"/>
                            </p:stCondLst>
                            <p:childTnLst>
                              <p:par>
                                <p:cTn id="43" presetID="22" presetClass="entr" presetSubtype="8"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rot="10800000" flipH="1">
            <a:off x="3577307" y="-27383"/>
            <a:ext cx="8617868" cy="2312167"/>
            <a:chOff x="4058271" y="4545833"/>
            <a:chExt cx="8136905" cy="2312167"/>
          </a:xfrm>
        </p:grpSpPr>
        <p:sp>
          <p:nvSpPr>
            <p:cNvPr id="30" name="等腰三角形 29"/>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flipH="1">
            <a:off x="-23093" y="4545832"/>
            <a:ext cx="8797124" cy="2312167"/>
            <a:chOff x="4058271" y="4545833"/>
            <a:chExt cx="8136905" cy="2312167"/>
          </a:xfrm>
        </p:grpSpPr>
        <p:sp>
          <p:nvSpPr>
            <p:cNvPr id="41" name="等腰三角形 40"/>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511030" y="1552787"/>
            <a:ext cx="3090418" cy="2508015"/>
            <a:chOff x="6255979" y="2852936"/>
            <a:chExt cx="1863319" cy="1872778"/>
          </a:xfrm>
        </p:grpSpPr>
        <p:sp>
          <p:nvSpPr>
            <p:cNvPr id="45" name="Freeform 8"/>
            <p:cNvSpPr>
              <a:spLocks noEditPoints="1"/>
            </p:cNvSpPr>
            <p:nvPr/>
          </p:nvSpPr>
          <p:spPr bwMode="auto">
            <a:xfrm>
              <a:off x="7271959" y="2852936"/>
              <a:ext cx="245888" cy="1816484"/>
            </a:xfrm>
            <a:custGeom>
              <a:avLst/>
              <a:gdLst>
                <a:gd name="T0" fmla="*/ 101 w 238"/>
                <a:gd name="T1" fmla="*/ 338 h 1833"/>
                <a:gd name="T2" fmla="*/ 238 w 238"/>
                <a:gd name="T3" fmla="*/ 1833 h 1833"/>
                <a:gd name="T4" fmla="*/ 0 w 238"/>
                <a:gd name="T5" fmla="*/ 116 h 1833"/>
                <a:gd name="T6" fmla="*/ 191 w 238"/>
                <a:gd name="T7" fmla="*/ 1675 h 1833"/>
                <a:gd name="T8" fmla="*/ 124 w 238"/>
                <a:gd name="T9" fmla="*/ 1613 h 1833"/>
                <a:gd name="T10" fmla="*/ 191 w 238"/>
                <a:gd name="T11" fmla="*/ 1675 h 1833"/>
                <a:gd name="T12" fmla="*/ 124 w 238"/>
                <a:gd name="T13" fmla="*/ 1569 h 1833"/>
                <a:gd name="T14" fmla="*/ 191 w 238"/>
                <a:gd name="T15" fmla="*/ 1529 h 1833"/>
                <a:gd name="T16" fmla="*/ 191 w 238"/>
                <a:gd name="T17" fmla="*/ 1487 h 1833"/>
                <a:gd name="T18" fmla="*/ 124 w 238"/>
                <a:gd name="T19" fmla="*/ 1429 h 1833"/>
                <a:gd name="T20" fmla="*/ 191 w 238"/>
                <a:gd name="T21" fmla="*/ 1487 h 1833"/>
                <a:gd name="T22" fmla="*/ 124 w 238"/>
                <a:gd name="T23" fmla="*/ 1386 h 1833"/>
                <a:gd name="T24" fmla="*/ 191 w 238"/>
                <a:gd name="T25" fmla="*/ 1341 h 1833"/>
                <a:gd name="T26" fmla="*/ 191 w 238"/>
                <a:gd name="T27" fmla="*/ 1299 h 1833"/>
                <a:gd name="T28" fmla="*/ 124 w 238"/>
                <a:gd name="T29" fmla="*/ 1245 h 1833"/>
                <a:gd name="T30" fmla="*/ 191 w 238"/>
                <a:gd name="T31" fmla="*/ 1299 h 1833"/>
                <a:gd name="T32" fmla="*/ 124 w 238"/>
                <a:gd name="T33" fmla="*/ 1202 h 1833"/>
                <a:gd name="T34" fmla="*/ 191 w 238"/>
                <a:gd name="T35" fmla="*/ 1153 h 1833"/>
                <a:gd name="T36" fmla="*/ 191 w 238"/>
                <a:gd name="T37" fmla="*/ 1111 h 1833"/>
                <a:gd name="T38" fmla="*/ 124 w 238"/>
                <a:gd name="T39" fmla="*/ 1062 h 1833"/>
                <a:gd name="T40" fmla="*/ 191 w 238"/>
                <a:gd name="T41" fmla="*/ 1111 h 1833"/>
                <a:gd name="T42" fmla="*/ 124 w 238"/>
                <a:gd name="T43" fmla="*/ 1018 h 1833"/>
                <a:gd name="T44" fmla="*/ 191 w 238"/>
                <a:gd name="T45" fmla="*/ 965 h 1833"/>
                <a:gd name="T46" fmla="*/ 191 w 238"/>
                <a:gd name="T47" fmla="*/ 923 h 1833"/>
                <a:gd name="T48" fmla="*/ 124 w 238"/>
                <a:gd name="T49" fmla="*/ 878 h 1833"/>
                <a:gd name="T50" fmla="*/ 191 w 238"/>
                <a:gd name="T51" fmla="*/ 923 h 1833"/>
                <a:gd name="T52" fmla="*/ 124 w 238"/>
                <a:gd name="T53" fmla="*/ 834 h 1833"/>
                <a:gd name="T54" fmla="*/ 191 w 238"/>
                <a:gd name="T55" fmla="*/ 777 h 1833"/>
                <a:gd name="T56" fmla="*/ 191 w 238"/>
                <a:gd name="T57" fmla="*/ 734 h 1833"/>
                <a:gd name="T58" fmla="*/ 124 w 238"/>
                <a:gd name="T59" fmla="*/ 694 h 1833"/>
                <a:gd name="T60" fmla="*/ 191 w 238"/>
                <a:gd name="T61" fmla="*/ 734 h 1833"/>
                <a:gd name="T62" fmla="*/ 124 w 238"/>
                <a:gd name="T63" fmla="*/ 650 h 1833"/>
                <a:gd name="T64" fmla="*/ 191 w 238"/>
                <a:gd name="T65" fmla="*/ 588 h 1833"/>
                <a:gd name="T66" fmla="*/ 191 w 238"/>
                <a:gd name="T67" fmla="*/ 546 h 1833"/>
                <a:gd name="T68" fmla="*/ 124 w 238"/>
                <a:gd name="T69" fmla="*/ 510 h 1833"/>
                <a:gd name="T70" fmla="*/ 191 w 238"/>
                <a:gd name="T71" fmla="*/ 546 h 1833"/>
                <a:gd name="T72" fmla="*/ 124 w 238"/>
                <a:gd name="T73" fmla="*/ 467 h 1833"/>
                <a:gd name="T74" fmla="*/ 191 w 238"/>
                <a:gd name="T75" fmla="*/ 400 h 1833"/>
                <a:gd name="T76" fmla="*/ 191 w 238"/>
                <a:gd name="T77" fmla="*/ 358 h 1833"/>
                <a:gd name="T78" fmla="*/ 124 w 238"/>
                <a:gd name="T79" fmla="*/ 326 h 1833"/>
                <a:gd name="T80" fmla="*/ 191 w 238"/>
                <a:gd name="T81" fmla="*/ 358 h 1833"/>
                <a:gd name="T82" fmla="*/ 124 w 238"/>
                <a:gd name="T83" fmla="*/ 283 h 1833"/>
                <a:gd name="T84" fmla="*/ 191 w 238"/>
                <a:gd name="T85" fmla="*/ 212 h 1833"/>
                <a:gd name="T86" fmla="*/ 124 w 238"/>
                <a:gd name="T87" fmla="*/ 143 h 1833"/>
                <a:gd name="T88" fmla="*/ 191 w 238"/>
                <a:gd name="T89" fmla="*/ 170 h 1833"/>
                <a:gd name="T90" fmla="*/ 124 w 238"/>
                <a:gd name="T91" fmla="*/ 143 h 1833"/>
                <a:gd name="T92" fmla="*/ 191 w 238"/>
                <a:gd name="T93" fmla="*/ 1717 h 1833"/>
                <a:gd name="T94" fmla="*/ 124 w 238"/>
                <a:gd name="T95" fmla="*/ 1753 h 1833"/>
                <a:gd name="T96" fmla="*/ 83 w 238"/>
                <a:gd name="T97" fmla="*/ 291 h 1833"/>
                <a:gd name="T98" fmla="*/ 31 w 238"/>
                <a:gd name="T99" fmla="*/ 270 h 1833"/>
                <a:gd name="T100" fmla="*/ 83 w 238"/>
                <a:gd name="T101" fmla="*/ 291 h 1833"/>
                <a:gd name="T102" fmla="*/ 83 w 238"/>
                <a:gd name="T103" fmla="*/ 160 h 1833"/>
                <a:gd name="T104" fmla="*/ 31 w 238"/>
                <a:gd name="T105" fmla="*/ 219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1833">
                  <a:moveTo>
                    <a:pt x="0" y="306"/>
                  </a:moveTo>
                  <a:cubicBezTo>
                    <a:pt x="101" y="338"/>
                    <a:pt x="101" y="338"/>
                    <a:pt x="101" y="338"/>
                  </a:cubicBezTo>
                  <a:cubicBezTo>
                    <a:pt x="101" y="1818"/>
                    <a:pt x="101" y="1818"/>
                    <a:pt x="101" y="1818"/>
                  </a:cubicBezTo>
                  <a:cubicBezTo>
                    <a:pt x="238" y="1833"/>
                    <a:pt x="238" y="1833"/>
                    <a:pt x="238" y="1833"/>
                  </a:cubicBezTo>
                  <a:cubicBezTo>
                    <a:pt x="238" y="0"/>
                    <a:pt x="238" y="0"/>
                    <a:pt x="238" y="0"/>
                  </a:cubicBezTo>
                  <a:cubicBezTo>
                    <a:pt x="0" y="116"/>
                    <a:pt x="0" y="116"/>
                    <a:pt x="0" y="116"/>
                  </a:cubicBezTo>
                  <a:lnTo>
                    <a:pt x="0" y="306"/>
                  </a:lnTo>
                  <a:close/>
                  <a:moveTo>
                    <a:pt x="191" y="1675"/>
                  </a:moveTo>
                  <a:cubicBezTo>
                    <a:pt x="169" y="1670"/>
                    <a:pt x="146" y="1666"/>
                    <a:pt x="124" y="1661"/>
                  </a:cubicBezTo>
                  <a:cubicBezTo>
                    <a:pt x="124" y="1645"/>
                    <a:pt x="124" y="1629"/>
                    <a:pt x="124" y="1613"/>
                  </a:cubicBezTo>
                  <a:cubicBezTo>
                    <a:pt x="146" y="1616"/>
                    <a:pt x="169" y="1620"/>
                    <a:pt x="191" y="1623"/>
                  </a:cubicBezTo>
                  <a:cubicBezTo>
                    <a:pt x="191" y="1640"/>
                    <a:pt x="191" y="1658"/>
                    <a:pt x="191" y="1675"/>
                  </a:cubicBezTo>
                  <a:close/>
                  <a:moveTo>
                    <a:pt x="191" y="1581"/>
                  </a:moveTo>
                  <a:cubicBezTo>
                    <a:pt x="169" y="1577"/>
                    <a:pt x="146" y="1573"/>
                    <a:pt x="124" y="1569"/>
                  </a:cubicBezTo>
                  <a:cubicBezTo>
                    <a:pt x="124" y="1553"/>
                    <a:pt x="124" y="1537"/>
                    <a:pt x="124" y="1521"/>
                  </a:cubicBezTo>
                  <a:cubicBezTo>
                    <a:pt x="146" y="1524"/>
                    <a:pt x="169" y="1526"/>
                    <a:pt x="191" y="1529"/>
                  </a:cubicBezTo>
                  <a:cubicBezTo>
                    <a:pt x="191" y="1546"/>
                    <a:pt x="191" y="1564"/>
                    <a:pt x="191" y="1581"/>
                  </a:cubicBezTo>
                  <a:close/>
                  <a:moveTo>
                    <a:pt x="191" y="1487"/>
                  </a:moveTo>
                  <a:cubicBezTo>
                    <a:pt x="169" y="1484"/>
                    <a:pt x="146" y="1481"/>
                    <a:pt x="124" y="1477"/>
                  </a:cubicBezTo>
                  <a:cubicBezTo>
                    <a:pt x="124" y="1461"/>
                    <a:pt x="124" y="1445"/>
                    <a:pt x="124" y="1429"/>
                  </a:cubicBezTo>
                  <a:cubicBezTo>
                    <a:pt x="146" y="1431"/>
                    <a:pt x="169" y="1433"/>
                    <a:pt x="191" y="1435"/>
                  </a:cubicBezTo>
                  <a:cubicBezTo>
                    <a:pt x="191" y="1452"/>
                    <a:pt x="191" y="1470"/>
                    <a:pt x="191" y="1487"/>
                  </a:cubicBezTo>
                  <a:close/>
                  <a:moveTo>
                    <a:pt x="191" y="1393"/>
                  </a:moveTo>
                  <a:cubicBezTo>
                    <a:pt x="169" y="1390"/>
                    <a:pt x="146" y="1388"/>
                    <a:pt x="124" y="1386"/>
                  </a:cubicBezTo>
                  <a:cubicBezTo>
                    <a:pt x="124" y="1369"/>
                    <a:pt x="124" y="1353"/>
                    <a:pt x="124" y="1337"/>
                  </a:cubicBezTo>
                  <a:cubicBezTo>
                    <a:pt x="146" y="1338"/>
                    <a:pt x="169" y="1340"/>
                    <a:pt x="191" y="1341"/>
                  </a:cubicBezTo>
                  <a:cubicBezTo>
                    <a:pt x="191" y="1358"/>
                    <a:pt x="191" y="1376"/>
                    <a:pt x="191" y="1393"/>
                  </a:cubicBezTo>
                  <a:close/>
                  <a:moveTo>
                    <a:pt x="191" y="1299"/>
                  </a:moveTo>
                  <a:cubicBezTo>
                    <a:pt x="169" y="1297"/>
                    <a:pt x="146" y="1295"/>
                    <a:pt x="124" y="1294"/>
                  </a:cubicBezTo>
                  <a:cubicBezTo>
                    <a:pt x="124" y="1278"/>
                    <a:pt x="124" y="1261"/>
                    <a:pt x="124" y="1245"/>
                  </a:cubicBezTo>
                  <a:cubicBezTo>
                    <a:pt x="146" y="1246"/>
                    <a:pt x="169" y="1246"/>
                    <a:pt x="191" y="1247"/>
                  </a:cubicBezTo>
                  <a:cubicBezTo>
                    <a:pt x="191" y="1264"/>
                    <a:pt x="191" y="1281"/>
                    <a:pt x="191" y="1299"/>
                  </a:cubicBezTo>
                  <a:close/>
                  <a:moveTo>
                    <a:pt x="191" y="1205"/>
                  </a:moveTo>
                  <a:cubicBezTo>
                    <a:pt x="169" y="1204"/>
                    <a:pt x="146" y="1203"/>
                    <a:pt x="124" y="1202"/>
                  </a:cubicBezTo>
                  <a:cubicBezTo>
                    <a:pt x="124" y="1186"/>
                    <a:pt x="124" y="1170"/>
                    <a:pt x="124" y="1153"/>
                  </a:cubicBezTo>
                  <a:cubicBezTo>
                    <a:pt x="146" y="1153"/>
                    <a:pt x="169" y="1153"/>
                    <a:pt x="191" y="1153"/>
                  </a:cubicBezTo>
                  <a:cubicBezTo>
                    <a:pt x="191" y="1170"/>
                    <a:pt x="191" y="1187"/>
                    <a:pt x="191" y="1205"/>
                  </a:cubicBezTo>
                  <a:close/>
                  <a:moveTo>
                    <a:pt x="191" y="1111"/>
                  </a:moveTo>
                  <a:cubicBezTo>
                    <a:pt x="169" y="1110"/>
                    <a:pt x="146" y="1110"/>
                    <a:pt x="124" y="1110"/>
                  </a:cubicBezTo>
                  <a:cubicBezTo>
                    <a:pt x="124" y="1094"/>
                    <a:pt x="124" y="1078"/>
                    <a:pt x="124" y="1062"/>
                  </a:cubicBezTo>
                  <a:cubicBezTo>
                    <a:pt x="146" y="1061"/>
                    <a:pt x="169" y="1060"/>
                    <a:pt x="191" y="1059"/>
                  </a:cubicBezTo>
                  <a:cubicBezTo>
                    <a:pt x="191" y="1076"/>
                    <a:pt x="191" y="1093"/>
                    <a:pt x="191" y="1111"/>
                  </a:cubicBezTo>
                  <a:close/>
                  <a:moveTo>
                    <a:pt x="191" y="1017"/>
                  </a:moveTo>
                  <a:cubicBezTo>
                    <a:pt x="169" y="1017"/>
                    <a:pt x="146" y="1018"/>
                    <a:pt x="124" y="1018"/>
                  </a:cubicBezTo>
                  <a:cubicBezTo>
                    <a:pt x="124" y="1002"/>
                    <a:pt x="124" y="986"/>
                    <a:pt x="124" y="970"/>
                  </a:cubicBezTo>
                  <a:cubicBezTo>
                    <a:pt x="146" y="968"/>
                    <a:pt x="169" y="966"/>
                    <a:pt x="191" y="965"/>
                  </a:cubicBezTo>
                  <a:cubicBezTo>
                    <a:pt x="191" y="982"/>
                    <a:pt x="191" y="999"/>
                    <a:pt x="191" y="1017"/>
                  </a:cubicBezTo>
                  <a:close/>
                  <a:moveTo>
                    <a:pt x="191" y="923"/>
                  </a:moveTo>
                  <a:cubicBezTo>
                    <a:pt x="169" y="924"/>
                    <a:pt x="146" y="925"/>
                    <a:pt x="124" y="926"/>
                  </a:cubicBezTo>
                  <a:cubicBezTo>
                    <a:pt x="124" y="910"/>
                    <a:pt x="124" y="894"/>
                    <a:pt x="124" y="878"/>
                  </a:cubicBezTo>
                  <a:cubicBezTo>
                    <a:pt x="146" y="875"/>
                    <a:pt x="169" y="873"/>
                    <a:pt x="191" y="871"/>
                  </a:cubicBezTo>
                  <a:cubicBezTo>
                    <a:pt x="191" y="888"/>
                    <a:pt x="191" y="905"/>
                    <a:pt x="191" y="923"/>
                  </a:cubicBezTo>
                  <a:close/>
                  <a:moveTo>
                    <a:pt x="191" y="828"/>
                  </a:moveTo>
                  <a:cubicBezTo>
                    <a:pt x="169" y="830"/>
                    <a:pt x="146" y="832"/>
                    <a:pt x="124" y="834"/>
                  </a:cubicBezTo>
                  <a:cubicBezTo>
                    <a:pt x="124" y="818"/>
                    <a:pt x="124" y="802"/>
                    <a:pt x="124" y="786"/>
                  </a:cubicBezTo>
                  <a:cubicBezTo>
                    <a:pt x="146" y="783"/>
                    <a:pt x="169" y="780"/>
                    <a:pt x="191" y="777"/>
                  </a:cubicBezTo>
                  <a:cubicBezTo>
                    <a:pt x="191" y="794"/>
                    <a:pt x="191" y="811"/>
                    <a:pt x="191" y="828"/>
                  </a:cubicBezTo>
                  <a:close/>
                  <a:moveTo>
                    <a:pt x="191" y="734"/>
                  </a:moveTo>
                  <a:cubicBezTo>
                    <a:pt x="169" y="737"/>
                    <a:pt x="146" y="740"/>
                    <a:pt x="124" y="742"/>
                  </a:cubicBezTo>
                  <a:cubicBezTo>
                    <a:pt x="124" y="726"/>
                    <a:pt x="124" y="710"/>
                    <a:pt x="124" y="694"/>
                  </a:cubicBezTo>
                  <a:cubicBezTo>
                    <a:pt x="146" y="690"/>
                    <a:pt x="169" y="686"/>
                    <a:pt x="191" y="682"/>
                  </a:cubicBezTo>
                  <a:cubicBezTo>
                    <a:pt x="191" y="700"/>
                    <a:pt x="191" y="717"/>
                    <a:pt x="191" y="734"/>
                  </a:cubicBezTo>
                  <a:close/>
                  <a:moveTo>
                    <a:pt x="191" y="640"/>
                  </a:moveTo>
                  <a:cubicBezTo>
                    <a:pt x="169" y="644"/>
                    <a:pt x="146" y="647"/>
                    <a:pt x="124" y="650"/>
                  </a:cubicBezTo>
                  <a:cubicBezTo>
                    <a:pt x="124" y="634"/>
                    <a:pt x="124" y="618"/>
                    <a:pt x="124" y="602"/>
                  </a:cubicBezTo>
                  <a:cubicBezTo>
                    <a:pt x="146" y="598"/>
                    <a:pt x="169" y="593"/>
                    <a:pt x="191" y="588"/>
                  </a:cubicBezTo>
                  <a:cubicBezTo>
                    <a:pt x="191" y="606"/>
                    <a:pt x="191" y="623"/>
                    <a:pt x="191" y="640"/>
                  </a:cubicBezTo>
                  <a:close/>
                  <a:moveTo>
                    <a:pt x="191" y="546"/>
                  </a:moveTo>
                  <a:cubicBezTo>
                    <a:pt x="169" y="550"/>
                    <a:pt x="146" y="554"/>
                    <a:pt x="124" y="559"/>
                  </a:cubicBezTo>
                  <a:cubicBezTo>
                    <a:pt x="124" y="542"/>
                    <a:pt x="124" y="526"/>
                    <a:pt x="124" y="510"/>
                  </a:cubicBezTo>
                  <a:cubicBezTo>
                    <a:pt x="146" y="505"/>
                    <a:pt x="169" y="500"/>
                    <a:pt x="191" y="494"/>
                  </a:cubicBezTo>
                  <a:cubicBezTo>
                    <a:pt x="191" y="512"/>
                    <a:pt x="191" y="529"/>
                    <a:pt x="191" y="546"/>
                  </a:cubicBezTo>
                  <a:close/>
                  <a:moveTo>
                    <a:pt x="191" y="452"/>
                  </a:moveTo>
                  <a:cubicBezTo>
                    <a:pt x="169" y="457"/>
                    <a:pt x="146" y="462"/>
                    <a:pt x="124" y="467"/>
                  </a:cubicBezTo>
                  <a:cubicBezTo>
                    <a:pt x="124" y="451"/>
                    <a:pt x="124" y="434"/>
                    <a:pt x="124" y="418"/>
                  </a:cubicBezTo>
                  <a:cubicBezTo>
                    <a:pt x="146" y="412"/>
                    <a:pt x="169" y="406"/>
                    <a:pt x="191" y="400"/>
                  </a:cubicBezTo>
                  <a:cubicBezTo>
                    <a:pt x="191" y="418"/>
                    <a:pt x="191" y="435"/>
                    <a:pt x="191" y="452"/>
                  </a:cubicBezTo>
                  <a:close/>
                  <a:moveTo>
                    <a:pt x="191" y="358"/>
                  </a:moveTo>
                  <a:cubicBezTo>
                    <a:pt x="169" y="364"/>
                    <a:pt x="146" y="369"/>
                    <a:pt x="124" y="375"/>
                  </a:cubicBezTo>
                  <a:cubicBezTo>
                    <a:pt x="124" y="359"/>
                    <a:pt x="124" y="343"/>
                    <a:pt x="124" y="326"/>
                  </a:cubicBezTo>
                  <a:cubicBezTo>
                    <a:pt x="146" y="320"/>
                    <a:pt x="169" y="313"/>
                    <a:pt x="191" y="306"/>
                  </a:cubicBezTo>
                  <a:cubicBezTo>
                    <a:pt x="191" y="323"/>
                    <a:pt x="191" y="341"/>
                    <a:pt x="191" y="358"/>
                  </a:cubicBezTo>
                  <a:close/>
                  <a:moveTo>
                    <a:pt x="191" y="264"/>
                  </a:moveTo>
                  <a:cubicBezTo>
                    <a:pt x="169" y="270"/>
                    <a:pt x="146" y="277"/>
                    <a:pt x="124" y="283"/>
                  </a:cubicBezTo>
                  <a:cubicBezTo>
                    <a:pt x="124" y="267"/>
                    <a:pt x="124" y="251"/>
                    <a:pt x="124" y="235"/>
                  </a:cubicBezTo>
                  <a:cubicBezTo>
                    <a:pt x="146" y="227"/>
                    <a:pt x="169" y="220"/>
                    <a:pt x="191" y="212"/>
                  </a:cubicBezTo>
                  <a:cubicBezTo>
                    <a:pt x="191" y="229"/>
                    <a:pt x="191" y="247"/>
                    <a:pt x="191" y="264"/>
                  </a:cubicBezTo>
                  <a:close/>
                  <a:moveTo>
                    <a:pt x="124" y="143"/>
                  </a:moveTo>
                  <a:cubicBezTo>
                    <a:pt x="191" y="118"/>
                    <a:pt x="191" y="118"/>
                    <a:pt x="191" y="118"/>
                  </a:cubicBezTo>
                  <a:cubicBezTo>
                    <a:pt x="191" y="170"/>
                    <a:pt x="191" y="170"/>
                    <a:pt x="191" y="170"/>
                  </a:cubicBezTo>
                  <a:cubicBezTo>
                    <a:pt x="124" y="191"/>
                    <a:pt x="124" y="191"/>
                    <a:pt x="124" y="191"/>
                  </a:cubicBezTo>
                  <a:lnTo>
                    <a:pt x="124" y="143"/>
                  </a:lnTo>
                  <a:close/>
                  <a:moveTo>
                    <a:pt x="124" y="1705"/>
                  </a:moveTo>
                  <a:cubicBezTo>
                    <a:pt x="191" y="1717"/>
                    <a:pt x="191" y="1717"/>
                    <a:pt x="191" y="1717"/>
                  </a:cubicBezTo>
                  <a:cubicBezTo>
                    <a:pt x="191" y="1769"/>
                    <a:pt x="191" y="1769"/>
                    <a:pt x="191" y="1769"/>
                  </a:cubicBezTo>
                  <a:cubicBezTo>
                    <a:pt x="124" y="1753"/>
                    <a:pt x="124" y="1753"/>
                    <a:pt x="124" y="1753"/>
                  </a:cubicBezTo>
                  <a:lnTo>
                    <a:pt x="124" y="1705"/>
                  </a:lnTo>
                  <a:close/>
                  <a:moveTo>
                    <a:pt x="83" y="291"/>
                  </a:moveTo>
                  <a:cubicBezTo>
                    <a:pt x="65" y="297"/>
                    <a:pt x="48" y="302"/>
                    <a:pt x="31" y="308"/>
                  </a:cubicBezTo>
                  <a:cubicBezTo>
                    <a:pt x="31" y="295"/>
                    <a:pt x="31" y="283"/>
                    <a:pt x="31" y="270"/>
                  </a:cubicBezTo>
                  <a:cubicBezTo>
                    <a:pt x="48" y="264"/>
                    <a:pt x="65" y="257"/>
                    <a:pt x="83" y="251"/>
                  </a:cubicBezTo>
                  <a:cubicBezTo>
                    <a:pt x="83" y="264"/>
                    <a:pt x="83" y="278"/>
                    <a:pt x="83" y="291"/>
                  </a:cubicBezTo>
                  <a:close/>
                  <a:moveTo>
                    <a:pt x="31" y="182"/>
                  </a:moveTo>
                  <a:cubicBezTo>
                    <a:pt x="83" y="160"/>
                    <a:pt x="83" y="160"/>
                    <a:pt x="83" y="160"/>
                  </a:cubicBezTo>
                  <a:cubicBezTo>
                    <a:pt x="83" y="201"/>
                    <a:pt x="83" y="201"/>
                    <a:pt x="83" y="201"/>
                  </a:cubicBezTo>
                  <a:cubicBezTo>
                    <a:pt x="31" y="219"/>
                    <a:pt x="31" y="219"/>
                    <a:pt x="31" y="219"/>
                  </a:cubicBezTo>
                  <a:lnTo>
                    <a:pt x="31" y="182"/>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6" name="Freeform 15"/>
            <p:cNvSpPr>
              <a:spLocks noEditPoints="1"/>
            </p:cNvSpPr>
            <p:nvPr/>
          </p:nvSpPr>
          <p:spPr bwMode="auto">
            <a:xfrm>
              <a:off x="7535537" y="2859422"/>
              <a:ext cx="224070" cy="1819311"/>
            </a:xfrm>
            <a:custGeom>
              <a:avLst/>
              <a:gdLst>
                <a:gd name="T0" fmla="*/ 0 w 217"/>
                <a:gd name="T1" fmla="*/ 0 h 1836"/>
                <a:gd name="T2" fmla="*/ 0 w 217"/>
                <a:gd name="T3" fmla="*/ 1836 h 1836"/>
                <a:gd name="T4" fmla="*/ 217 w 217"/>
                <a:gd name="T5" fmla="*/ 1776 h 1836"/>
                <a:gd name="T6" fmla="*/ 217 w 217"/>
                <a:gd name="T7" fmla="*/ 73 h 1836"/>
                <a:gd name="T8" fmla="*/ 0 w 217"/>
                <a:gd name="T9" fmla="*/ 0 h 1836"/>
                <a:gd name="T10" fmla="*/ 166 w 217"/>
                <a:gd name="T11" fmla="*/ 1705 h 1836"/>
                <a:gd name="T12" fmla="*/ 43 w 217"/>
                <a:gd name="T13" fmla="*/ 1738 h 1836"/>
                <a:gd name="T14" fmla="*/ 43 w 217"/>
                <a:gd name="T15" fmla="*/ 1689 h 1836"/>
                <a:gd name="T16" fmla="*/ 166 w 217"/>
                <a:gd name="T17" fmla="*/ 1666 h 1836"/>
                <a:gd name="T18" fmla="*/ 166 w 217"/>
                <a:gd name="T19" fmla="*/ 1705 h 1836"/>
                <a:gd name="T20" fmla="*/ 166 w 217"/>
                <a:gd name="T21" fmla="*/ 1536 h 1836"/>
                <a:gd name="T22" fmla="*/ 43 w 217"/>
                <a:gd name="T23" fmla="*/ 1562 h 1836"/>
                <a:gd name="T24" fmla="*/ 43 w 217"/>
                <a:gd name="T25" fmla="*/ 1513 h 1836"/>
                <a:gd name="T26" fmla="*/ 166 w 217"/>
                <a:gd name="T27" fmla="*/ 1496 h 1836"/>
                <a:gd name="T28" fmla="*/ 166 w 217"/>
                <a:gd name="T29" fmla="*/ 1536 h 1836"/>
                <a:gd name="T30" fmla="*/ 166 w 217"/>
                <a:gd name="T31" fmla="*/ 1366 h 1836"/>
                <a:gd name="T32" fmla="*/ 43 w 217"/>
                <a:gd name="T33" fmla="*/ 1385 h 1836"/>
                <a:gd name="T34" fmla="*/ 43 w 217"/>
                <a:gd name="T35" fmla="*/ 1336 h 1836"/>
                <a:gd name="T36" fmla="*/ 166 w 217"/>
                <a:gd name="T37" fmla="*/ 1326 h 1836"/>
                <a:gd name="T38" fmla="*/ 166 w 217"/>
                <a:gd name="T39" fmla="*/ 1366 h 1836"/>
                <a:gd name="T40" fmla="*/ 166 w 217"/>
                <a:gd name="T41" fmla="*/ 1197 h 1836"/>
                <a:gd name="T42" fmla="*/ 43 w 217"/>
                <a:gd name="T43" fmla="*/ 1209 h 1836"/>
                <a:gd name="T44" fmla="*/ 43 w 217"/>
                <a:gd name="T45" fmla="*/ 1160 h 1836"/>
                <a:gd name="T46" fmla="*/ 166 w 217"/>
                <a:gd name="T47" fmla="*/ 1156 h 1836"/>
                <a:gd name="T48" fmla="*/ 166 w 217"/>
                <a:gd name="T49" fmla="*/ 1197 h 1836"/>
                <a:gd name="T50" fmla="*/ 166 w 217"/>
                <a:gd name="T51" fmla="*/ 1027 h 1836"/>
                <a:gd name="T52" fmla="*/ 43 w 217"/>
                <a:gd name="T53" fmla="*/ 1032 h 1836"/>
                <a:gd name="T54" fmla="*/ 43 w 217"/>
                <a:gd name="T55" fmla="*/ 983 h 1836"/>
                <a:gd name="T56" fmla="*/ 166 w 217"/>
                <a:gd name="T57" fmla="*/ 986 h 1836"/>
                <a:gd name="T58" fmla="*/ 166 w 217"/>
                <a:gd name="T59" fmla="*/ 1027 h 1836"/>
                <a:gd name="T60" fmla="*/ 166 w 217"/>
                <a:gd name="T61" fmla="*/ 858 h 1836"/>
                <a:gd name="T62" fmla="*/ 43 w 217"/>
                <a:gd name="T63" fmla="*/ 856 h 1836"/>
                <a:gd name="T64" fmla="*/ 43 w 217"/>
                <a:gd name="T65" fmla="*/ 807 h 1836"/>
                <a:gd name="T66" fmla="*/ 166 w 217"/>
                <a:gd name="T67" fmla="*/ 815 h 1836"/>
                <a:gd name="T68" fmla="*/ 166 w 217"/>
                <a:gd name="T69" fmla="*/ 858 h 1836"/>
                <a:gd name="T70" fmla="*/ 166 w 217"/>
                <a:gd name="T71" fmla="*/ 688 h 1836"/>
                <a:gd name="T72" fmla="*/ 43 w 217"/>
                <a:gd name="T73" fmla="*/ 679 h 1836"/>
                <a:gd name="T74" fmla="*/ 43 w 217"/>
                <a:gd name="T75" fmla="*/ 630 h 1836"/>
                <a:gd name="T76" fmla="*/ 166 w 217"/>
                <a:gd name="T77" fmla="*/ 645 h 1836"/>
                <a:gd name="T78" fmla="*/ 166 w 217"/>
                <a:gd name="T79" fmla="*/ 688 h 1836"/>
                <a:gd name="T80" fmla="*/ 166 w 217"/>
                <a:gd name="T81" fmla="*/ 519 h 1836"/>
                <a:gd name="T82" fmla="*/ 43 w 217"/>
                <a:gd name="T83" fmla="*/ 502 h 1836"/>
                <a:gd name="T84" fmla="*/ 43 w 217"/>
                <a:gd name="T85" fmla="*/ 454 h 1836"/>
                <a:gd name="T86" fmla="*/ 166 w 217"/>
                <a:gd name="T87" fmla="*/ 475 h 1836"/>
                <a:gd name="T88" fmla="*/ 166 w 217"/>
                <a:gd name="T89" fmla="*/ 519 h 1836"/>
                <a:gd name="T90" fmla="*/ 166 w 217"/>
                <a:gd name="T91" fmla="*/ 349 h 1836"/>
                <a:gd name="T92" fmla="*/ 43 w 217"/>
                <a:gd name="T93" fmla="*/ 326 h 1836"/>
                <a:gd name="T94" fmla="*/ 43 w 217"/>
                <a:gd name="T95" fmla="*/ 277 h 1836"/>
                <a:gd name="T96" fmla="*/ 166 w 217"/>
                <a:gd name="T97" fmla="*/ 305 h 1836"/>
                <a:gd name="T98" fmla="*/ 166 w 217"/>
                <a:gd name="T99" fmla="*/ 349 h 1836"/>
                <a:gd name="T100" fmla="*/ 166 w 217"/>
                <a:gd name="T101" fmla="*/ 180 h 1836"/>
                <a:gd name="T102" fmla="*/ 43 w 217"/>
                <a:gd name="T103" fmla="*/ 150 h 1836"/>
                <a:gd name="T104" fmla="*/ 43 w 217"/>
                <a:gd name="T105" fmla="*/ 101 h 1836"/>
                <a:gd name="T106" fmla="*/ 166 w 217"/>
                <a:gd name="T107" fmla="*/ 135 h 1836"/>
                <a:gd name="T108" fmla="*/ 166 w 217"/>
                <a:gd name="T109" fmla="*/ 180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1836">
                  <a:moveTo>
                    <a:pt x="0" y="0"/>
                  </a:moveTo>
                  <a:cubicBezTo>
                    <a:pt x="0" y="1836"/>
                    <a:pt x="0" y="1836"/>
                    <a:pt x="0" y="1836"/>
                  </a:cubicBezTo>
                  <a:cubicBezTo>
                    <a:pt x="217" y="1776"/>
                    <a:pt x="217" y="1776"/>
                    <a:pt x="217" y="1776"/>
                  </a:cubicBezTo>
                  <a:cubicBezTo>
                    <a:pt x="217" y="73"/>
                    <a:pt x="217" y="73"/>
                    <a:pt x="217" y="73"/>
                  </a:cubicBezTo>
                  <a:lnTo>
                    <a:pt x="0" y="0"/>
                  </a:lnTo>
                  <a:close/>
                  <a:moveTo>
                    <a:pt x="166" y="1705"/>
                  </a:moveTo>
                  <a:cubicBezTo>
                    <a:pt x="43" y="1738"/>
                    <a:pt x="43" y="1738"/>
                    <a:pt x="43" y="1738"/>
                  </a:cubicBezTo>
                  <a:cubicBezTo>
                    <a:pt x="43" y="1689"/>
                    <a:pt x="43" y="1689"/>
                    <a:pt x="43" y="1689"/>
                  </a:cubicBezTo>
                  <a:cubicBezTo>
                    <a:pt x="166" y="1666"/>
                    <a:pt x="166" y="1666"/>
                    <a:pt x="166" y="1666"/>
                  </a:cubicBezTo>
                  <a:lnTo>
                    <a:pt x="166" y="1705"/>
                  </a:lnTo>
                  <a:close/>
                  <a:moveTo>
                    <a:pt x="166" y="1536"/>
                  </a:moveTo>
                  <a:cubicBezTo>
                    <a:pt x="125" y="1544"/>
                    <a:pt x="84" y="1553"/>
                    <a:pt x="43" y="1562"/>
                  </a:cubicBezTo>
                  <a:cubicBezTo>
                    <a:pt x="43" y="1545"/>
                    <a:pt x="43" y="1529"/>
                    <a:pt x="43" y="1513"/>
                  </a:cubicBezTo>
                  <a:cubicBezTo>
                    <a:pt x="84" y="1507"/>
                    <a:pt x="125" y="1502"/>
                    <a:pt x="166" y="1496"/>
                  </a:cubicBezTo>
                  <a:cubicBezTo>
                    <a:pt x="166" y="1509"/>
                    <a:pt x="166" y="1522"/>
                    <a:pt x="166" y="1536"/>
                  </a:cubicBezTo>
                  <a:close/>
                  <a:moveTo>
                    <a:pt x="166" y="1366"/>
                  </a:moveTo>
                  <a:cubicBezTo>
                    <a:pt x="125" y="1372"/>
                    <a:pt x="84" y="1379"/>
                    <a:pt x="43" y="1385"/>
                  </a:cubicBezTo>
                  <a:cubicBezTo>
                    <a:pt x="43" y="1369"/>
                    <a:pt x="43" y="1353"/>
                    <a:pt x="43" y="1336"/>
                  </a:cubicBezTo>
                  <a:cubicBezTo>
                    <a:pt x="84" y="1333"/>
                    <a:pt x="125" y="1329"/>
                    <a:pt x="166" y="1326"/>
                  </a:cubicBezTo>
                  <a:cubicBezTo>
                    <a:pt x="166" y="1339"/>
                    <a:pt x="166" y="1353"/>
                    <a:pt x="166" y="1366"/>
                  </a:cubicBezTo>
                  <a:close/>
                  <a:moveTo>
                    <a:pt x="166" y="1197"/>
                  </a:moveTo>
                  <a:cubicBezTo>
                    <a:pt x="125" y="1201"/>
                    <a:pt x="84" y="1205"/>
                    <a:pt x="43" y="1209"/>
                  </a:cubicBezTo>
                  <a:cubicBezTo>
                    <a:pt x="43" y="1192"/>
                    <a:pt x="43" y="1176"/>
                    <a:pt x="43" y="1160"/>
                  </a:cubicBezTo>
                  <a:cubicBezTo>
                    <a:pt x="84" y="1159"/>
                    <a:pt x="125" y="1157"/>
                    <a:pt x="166" y="1156"/>
                  </a:cubicBezTo>
                  <a:cubicBezTo>
                    <a:pt x="166" y="1169"/>
                    <a:pt x="166" y="1183"/>
                    <a:pt x="166" y="1197"/>
                  </a:cubicBezTo>
                  <a:close/>
                  <a:moveTo>
                    <a:pt x="166" y="1027"/>
                  </a:moveTo>
                  <a:cubicBezTo>
                    <a:pt x="125" y="1029"/>
                    <a:pt x="84" y="1030"/>
                    <a:pt x="43" y="1032"/>
                  </a:cubicBezTo>
                  <a:cubicBezTo>
                    <a:pt x="43" y="1016"/>
                    <a:pt x="43" y="1000"/>
                    <a:pt x="43" y="983"/>
                  </a:cubicBezTo>
                  <a:cubicBezTo>
                    <a:pt x="84" y="984"/>
                    <a:pt x="125" y="985"/>
                    <a:pt x="166" y="986"/>
                  </a:cubicBezTo>
                  <a:cubicBezTo>
                    <a:pt x="166" y="999"/>
                    <a:pt x="166" y="1013"/>
                    <a:pt x="166" y="1027"/>
                  </a:cubicBezTo>
                  <a:close/>
                  <a:moveTo>
                    <a:pt x="166" y="858"/>
                  </a:moveTo>
                  <a:cubicBezTo>
                    <a:pt x="125" y="857"/>
                    <a:pt x="84" y="856"/>
                    <a:pt x="43" y="856"/>
                  </a:cubicBezTo>
                  <a:cubicBezTo>
                    <a:pt x="43" y="839"/>
                    <a:pt x="43" y="823"/>
                    <a:pt x="43" y="807"/>
                  </a:cubicBezTo>
                  <a:cubicBezTo>
                    <a:pt x="84" y="810"/>
                    <a:pt x="125" y="813"/>
                    <a:pt x="166" y="815"/>
                  </a:cubicBezTo>
                  <a:cubicBezTo>
                    <a:pt x="166" y="830"/>
                    <a:pt x="166" y="844"/>
                    <a:pt x="166" y="858"/>
                  </a:cubicBezTo>
                  <a:close/>
                  <a:moveTo>
                    <a:pt x="166" y="688"/>
                  </a:moveTo>
                  <a:cubicBezTo>
                    <a:pt x="125" y="685"/>
                    <a:pt x="84" y="682"/>
                    <a:pt x="43" y="679"/>
                  </a:cubicBezTo>
                  <a:cubicBezTo>
                    <a:pt x="43" y="663"/>
                    <a:pt x="43" y="647"/>
                    <a:pt x="43" y="630"/>
                  </a:cubicBezTo>
                  <a:cubicBezTo>
                    <a:pt x="84" y="635"/>
                    <a:pt x="125" y="640"/>
                    <a:pt x="166" y="645"/>
                  </a:cubicBezTo>
                  <a:cubicBezTo>
                    <a:pt x="166" y="660"/>
                    <a:pt x="166" y="674"/>
                    <a:pt x="166" y="688"/>
                  </a:cubicBezTo>
                  <a:close/>
                  <a:moveTo>
                    <a:pt x="166" y="519"/>
                  </a:moveTo>
                  <a:cubicBezTo>
                    <a:pt x="125" y="513"/>
                    <a:pt x="84" y="508"/>
                    <a:pt x="43" y="502"/>
                  </a:cubicBezTo>
                  <a:cubicBezTo>
                    <a:pt x="43" y="486"/>
                    <a:pt x="43" y="470"/>
                    <a:pt x="43" y="454"/>
                  </a:cubicBezTo>
                  <a:cubicBezTo>
                    <a:pt x="84" y="461"/>
                    <a:pt x="125" y="468"/>
                    <a:pt x="166" y="475"/>
                  </a:cubicBezTo>
                  <a:cubicBezTo>
                    <a:pt x="166" y="490"/>
                    <a:pt x="166" y="504"/>
                    <a:pt x="166" y="519"/>
                  </a:cubicBezTo>
                  <a:close/>
                  <a:moveTo>
                    <a:pt x="166" y="349"/>
                  </a:moveTo>
                  <a:cubicBezTo>
                    <a:pt x="125" y="342"/>
                    <a:pt x="84" y="334"/>
                    <a:pt x="43" y="326"/>
                  </a:cubicBezTo>
                  <a:cubicBezTo>
                    <a:pt x="43" y="310"/>
                    <a:pt x="43" y="294"/>
                    <a:pt x="43" y="277"/>
                  </a:cubicBezTo>
                  <a:cubicBezTo>
                    <a:pt x="84" y="287"/>
                    <a:pt x="125" y="296"/>
                    <a:pt x="166" y="305"/>
                  </a:cubicBezTo>
                  <a:cubicBezTo>
                    <a:pt x="166" y="320"/>
                    <a:pt x="166" y="335"/>
                    <a:pt x="166" y="349"/>
                  </a:cubicBezTo>
                  <a:close/>
                  <a:moveTo>
                    <a:pt x="166" y="180"/>
                  </a:moveTo>
                  <a:cubicBezTo>
                    <a:pt x="43" y="150"/>
                    <a:pt x="43" y="150"/>
                    <a:pt x="43" y="150"/>
                  </a:cubicBezTo>
                  <a:cubicBezTo>
                    <a:pt x="43" y="101"/>
                    <a:pt x="43" y="101"/>
                    <a:pt x="43" y="101"/>
                  </a:cubicBezTo>
                  <a:cubicBezTo>
                    <a:pt x="166" y="135"/>
                    <a:pt x="166" y="135"/>
                    <a:pt x="166" y="135"/>
                  </a:cubicBezTo>
                  <a:lnTo>
                    <a:pt x="166" y="180"/>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7" name="Freeform 9"/>
            <p:cNvSpPr>
              <a:spLocks noEditPoints="1"/>
            </p:cNvSpPr>
            <p:nvPr/>
          </p:nvSpPr>
          <p:spPr bwMode="auto">
            <a:xfrm>
              <a:off x="7154028" y="3145406"/>
              <a:ext cx="214046" cy="1578961"/>
            </a:xfrm>
            <a:custGeom>
              <a:avLst/>
              <a:gdLst>
                <a:gd name="T0" fmla="*/ 207 w 207"/>
                <a:gd name="T1" fmla="*/ 1543 h 1593"/>
                <a:gd name="T2" fmla="*/ 0 w 207"/>
                <a:gd name="T3" fmla="*/ 0 h 1593"/>
                <a:gd name="T4" fmla="*/ 29 w 207"/>
                <a:gd name="T5" fmla="*/ 94 h 1593"/>
                <a:gd name="T6" fmla="*/ 180 w 207"/>
                <a:gd name="T7" fmla="*/ 179 h 1593"/>
                <a:gd name="T8" fmla="*/ 29 w 207"/>
                <a:gd name="T9" fmla="*/ 94 h 1593"/>
                <a:gd name="T10" fmla="*/ 180 w 207"/>
                <a:gd name="T11" fmla="*/ 241 h 1593"/>
                <a:gd name="T12" fmla="*/ 29 w 207"/>
                <a:gd name="T13" fmla="*/ 241 h 1593"/>
                <a:gd name="T14" fmla="*/ 29 w 207"/>
                <a:gd name="T15" fmla="*/ 306 h 1593"/>
                <a:gd name="T16" fmla="*/ 180 w 207"/>
                <a:gd name="T17" fmla="*/ 378 h 1593"/>
                <a:gd name="T18" fmla="*/ 29 w 207"/>
                <a:gd name="T19" fmla="*/ 306 h 1593"/>
                <a:gd name="T20" fmla="*/ 180 w 207"/>
                <a:gd name="T21" fmla="*/ 441 h 1593"/>
                <a:gd name="T22" fmla="*/ 29 w 207"/>
                <a:gd name="T23" fmla="*/ 454 h 1593"/>
                <a:gd name="T24" fmla="*/ 29 w 207"/>
                <a:gd name="T25" fmla="*/ 519 h 1593"/>
                <a:gd name="T26" fmla="*/ 180 w 207"/>
                <a:gd name="T27" fmla="*/ 578 h 1593"/>
                <a:gd name="T28" fmla="*/ 29 w 207"/>
                <a:gd name="T29" fmla="*/ 519 h 1593"/>
                <a:gd name="T30" fmla="*/ 180 w 207"/>
                <a:gd name="T31" fmla="*/ 641 h 1593"/>
                <a:gd name="T32" fmla="*/ 29 w 207"/>
                <a:gd name="T33" fmla="*/ 666 h 1593"/>
                <a:gd name="T34" fmla="*/ 29 w 207"/>
                <a:gd name="T35" fmla="*/ 731 h 1593"/>
                <a:gd name="T36" fmla="*/ 180 w 207"/>
                <a:gd name="T37" fmla="*/ 777 h 1593"/>
                <a:gd name="T38" fmla="*/ 29 w 207"/>
                <a:gd name="T39" fmla="*/ 731 h 1593"/>
                <a:gd name="T40" fmla="*/ 180 w 207"/>
                <a:gd name="T41" fmla="*/ 841 h 1593"/>
                <a:gd name="T42" fmla="*/ 29 w 207"/>
                <a:gd name="T43" fmla="*/ 878 h 1593"/>
                <a:gd name="T44" fmla="*/ 29 w 207"/>
                <a:gd name="T45" fmla="*/ 943 h 1593"/>
                <a:gd name="T46" fmla="*/ 180 w 207"/>
                <a:gd name="T47" fmla="*/ 976 h 1593"/>
                <a:gd name="T48" fmla="*/ 29 w 207"/>
                <a:gd name="T49" fmla="*/ 943 h 1593"/>
                <a:gd name="T50" fmla="*/ 180 w 207"/>
                <a:gd name="T51" fmla="*/ 1041 h 1593"/>
                <a:gd name="T52" fmla="*/ 29 w 207"/>
                <a:gd name="T53" fmla="*/ 1091 h 1593"/>
                <a:gd name="T54" fmla="*/ 29 w 207"/>
                <a:gd name="T55" fmla="*/ 1156 h 1593"/>
                <a:gd name="T56" fmla="*/ 180 w 207"/>
                <a:gd name="T57" fmla="*/ 1175 h 1593"/>
                <a:gd name="T58" fmla="*/ 29 w 207"/>
                <a:gd name="T59" fmla="*/ 1156 h 1593"/>
                <a:gd name="T60" fmla="*/ 180 w 207"/>
                <a:gd name="T61" fmla="*/ 1241 h 1593"/>
                <a:gd name="T62" fmla="*/ 29 w 207"/>
                <a:gd name="T63" fmla="*/ 1303 h 1593"/>
                <a:gd name="T64" fmla="*/ 29 w 207"/>
                <a:gd name="T65" fmla="*/ 1368 h 1593"/>
                <a:gd name="T66" fmla="*/ 180 w 207"/>
                <a:gd name="T67" fmla="*/ 1375 h 1593"/>
                <a:gd name="T68" fmla="*/ 29 w 207"/>
                <a:gd name="T69" fmla="*/ 1368 h 1593"/>
                <a:gd name="T70" fmla="*/ 180 w 207"/>
                <a:gd name="T71" fmla="*/ 1441 h 1593"/>
                <a:gd name="T72" fmla="*/ 29 w 207"/>
                <a:gd name="T73" fmla="*/ 1515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1593">
                  <a:moveTo>
                    <a:pt x="0" y="1593"/>
                  </a:moveTo>
                  <a:cubicBezTo>
                    <a:pt x="207" y="1543"/>
                    <a:pt x="207" y="1543"/>
                    <a:pt x="207" y="1543"/>
                  </a:cubicBezTo>
                  <a:cubicBezTo>
                    <a:pt x="207" y="68"/>
                    <a:pt x="207" y="68"/>
                    <a:pt x="207" y="68"/>
                  </a:cubicBezTo>
                  <a:cubicBezTo>
                    <a:pt x="0" y="0"/>
                    <a:pt x="0" y="0"/>
                    <a:pt x="0" y="0"/>
                  </a:cubicBezTo>
                  <a:lnTo>
                    <a:pt x="0" y="1593"/>
                  </a:lnTo>
                  <a:close/>
                  <a:moveTo>
                    <a:pt x="29" y="94"/>
                  </a:moveTo>
                  <a:cubicBezTo>
                    <a:pt x="180" y="141"/>
                    <a:pt x="180" y="141"/>
                    <a:pt x="180" y="141"/>
                  </a:cubicBezTo>
                  <a:cubicBezTo>
                    <a:pt x="180" y="179"/>
                    <a:pt x="180" y="179"/>
                    <a:pt x="180" y="179"/>
                  </a:cubicBezTo>
                  <a:cubicBezTo>
                    <a:pt x="29" y="135"/>
                    <a:pt x="29" y="135"/>
                    <a:pt x="29" y="135"/>
                  </a:cubicBezTo>
                  <a:lnTo>
                    <a:pt x="29" y="94"/>
                  </a:lnTo>
                  <a:close/>
                  <a:moveTo>
                    <a:pt x="29" y="200"/>
                  </a:moveTo>
                  <a:cubicBezTo>
                    <a:pt x="79" y="214"/>
                    <a:pt x="130" y="228"/>
                    <a:pt x="180" y="241"/>
                  </a:cubicBezTo>
                  <a:cubicBezTo>
                    <a:pt x="180" y="254"/>
                    <a:pt x="180" y="266"/>
                    <a:pt x="180" y="279"/>
                  </a:cubicBezTo>
                  <a:cubicBezTo>
                    <a:pt x="130" y="266"/>
                    <a:pt x="79" y="254"/>
                    <a:pt x="29" y="241"/>
                  </a:cubicBezTo>
                  <a:cubicBezTo>
                    <a:pt x="29" y="228"/>
                    <a:pt x="29" y="214"/>
                    <a:pt x="29" y="200"/>
                  </a:cubicBezTo>
                  <a:close/>
                  <a:moveTo>
                    <a:pt x="29" y="306"/>
                  </a:moveTo>
                  <a:cubicBezTo>
                    <a:pt x="79" y="318"/>
                    <a:pt x="130" y="330"/>
                    <a:pt x="180" y="341"/>
                  </a:cubicBezTo>
                  <a:cubicBezTo>
                    <a:pt x="180" y="354"/>
                    <a:pt x="180" y="366"/>
                    <a:pt x="180" y="378"/>
                  </a:cubicBezTo>
                  <a:cubicBezTo>
                    <a:pt x="130" y="368"/>
                    <a:pt x="79" y="358"/>
                    <a:pt x="29" y="348"/>
                  </a:cubicBezTo>
                  <a:cubicBezTo>
                    <a:pt x="29" y="334"/>
                    <a:pt x="29" y="320"/>
                    <a:pt x="29" y="306"/>
                  </a:cubicBezTo>
                  <a:close/>
                  <a:moveTo>
                    <a:pt x="29" y="413"/>
                  </a:moveTo>
                  <a:cubicBezTo>
                    <a:pt x="79" y="422"/>
                    <a:pt x="130" y="432"/>
                    <a:pt x="180" y="441"/>
                  </a:cubicBezTo>
                  <a:cubicBezTo>
                    <a:pt x="180" y="453"/>
                    <a:pt x="180" y="466"/>
                    <a:pt x="180" y="478"/>
                  </a:cubicBezTo>
                  <a:cubicBezTo>
                    <a:pt x="130" y="470"/>
                    <a:pt x="79" y="462"/>
                    <a:pt x="29" y="454"/>
                  </a:cubicBezTo>
                  <a:cubicBezTo>
                    <a:pt x="29" y="440"/>
                    <a:pt x="29" y="426"/>
                    <a:pt x="29" y="413"/>
                  </a:cubicBezTo>
                  <a:close/>
                  <a:moveTo>
                    <a:pt x="29" y="519"/>
                  </a:moveTo>
                  <a:cubicBezTo>
                    <a:pt x="79" y="526"/>
                    <a:pt x="130" y="534"/>
                    <a:pt x="180" y="541"/>
                  </a:cubicBezTo>
                  <a:cubicBezTo>
                    <a:pt x="180" y="553"/>
                    <a:pt x="180" y="565"/>
                    <a:pt x="180" y="578"/>
                  </a:cubicBezTo>
                  <a:cubicBezTo>
                    <a:pt x="130" y="572"/>
                    <a:pt x="79" y="566"/>
                    <a:pt x="29" y="560"/>
                  </a:cubicBezTo>
                  <a:cubicBezTo>
                    <a:pt x="29" y="546"/>
                    <a:pt x="29" y="532"/>
                    <a:pt x="29" y="519"/>
                  </a:cubicBezTo>
                  <a:close/>
                  <a:moveTo>
                    <a:pt x="29" y="625"/>
                  </a:moveTo>
                  <a:cubicBezTo>
                    <a:pt x="79" y="630"/>
                    <a:pt x="130" y="636"/>
                    <a:pt x="180" y="641"/>
                  </a:cubicBezTo>
                  <a:cubicBezTo>
                    <a:pt x="180" y="653"/>
                    <a:pt x="180" y="665"/>
                    <a:pt x="180" y="677"/>
                  </a:cubicBezTo>
                  <a:cubicBezTo>
                    <a:pt x="130" y="674"/>
                    <a:pt x="79" y="670"/>
                    <a:pt x="29" y="666"/>
                  </a:cubicBezTo>
                  <a:cubicBezTo>
                    <a:pt x="29" y="652"/>
                    <a:pt x="29" y="639"/>
                    <a:pt x="29" y="625"/>
                  </a:cubicBezTo>
                  <a:close/>
                  <a:moveTo>
                    <a:pt x="29" y="731"/>
                  </a:moveTo>
                  <a:cubicBezTo>
                    <a:pt x="79" y="734"/>
                    <a:pt x="130" y="738"/>
                    <a:pt x="180" y="741"/>
                  </a:cubicBezTo>
                  <a:cubicBezTo>
                    <a:pt x="180" y="753"/>
                    <a:pt x="180" y="765"/>
                    <a:pt x="180" y="777"/>
                  </a:cubicBezTo>
                  <a:cubicBezTo>
                    <a:pt x="130" y="775"/>
                    <a:pt x="79" y="774"/>
                    <a:pt x="29" y="772"/>
                  </a:cubicBezTo>
                  <a:cubicBezTo>
                    <a:pt x="29" y="759"/>
                    <a:pt x="29" y="745"/>
                    <a:pt x="29" y="731"/>
                  </a:cubicBezTo>
                  <a:close/>
                  <a:moveTo>
                    <a:pt x="29" y="837"/>
                  </a:moveTo>
                  <a:cubicBezTo>
                    <a:pt x="79" y="838"/>
                    <a:pt x="130" y="840"/>
                    <a:pt x="180" y="841"/>
                  </a:cubicBezTo>
                  <a:cubicBezTo>
                    <a:pt x="180" y="853"/>
                    <a:pt x="180" y="865"/>
                    <a:pt x="180" y="876"/>
                  </a:cubicBezTo>
                  <a:cubicBezTo>
                    <a:pt x="130" y="877"/>
                    <a:pt x="79" y="878"/>
                    <a:pt x="29" y="878"/>
                  </a:cubicBezTo>
                  <a:cubicBezTo>
                    <a:pt x="29" y="865"/>
                    <a:pt x="29" y="851"/>
                    <a:pt x="29" y="837"/>
                  </a:cubicBezTo>
                  <a:close/>
                  <a:moveTo>
                    <a:pt x="29" y="943"/>
                  </a:moveTo>
                  <a:cubicBezTo>
                    <a:pt x="79" y="943"/>
                    <a:pt x="130" y="942"/>
                    <a:pt x="180" y="941"/>
                  </a:cubicBezTo>
                  <a:cubicBezTo>
                    <a:pt x="180" y="953"/>
                    <a:pt x="180" y="964"/>
                    <a:pt x="180" y="976"/>
                  </a:cubicBezTo>
                  <a:cubicBezTo>
                    <a:pt x="130" y="979"/>
                    <a:pt x="79" y="982"/>
                    <a:pt x="29" y="985"/>
                  </a:cubicBezTo>
                  <a:cubicBezTo>
                    <a:pt x="29" y="971"/>
                    <a:pt x="29" y="957"/>
                    <a:pt x="29" y="943"/>
                  </a:cubicBezTo>
                  <a:close/>
                  <a:moveTo>
                    <a:pt x="29" y="1049"/>
                  </a:moveTo>
                  <a:cubicBezTo>
                    <a:pt x="79" y="1047"/>
                    <a:pt x="130" y="1044"/>
                    <a:pt x="180" y="1041"/>
                  </a:cubicBezTo>
                  <a:cubicBezTo>
                    <a:pt x="180" y="1053"/>
                    <a:pt x="180" y="1064"/>
                    <a:pt x="180" y="1076"/>
                  </a:cubicBezTo>
                  <a:cubicBezTo>
                    <a:pt x="130" y="1081"/>
                    <a:pt x="79" y="1086"/>
                    <a:pt x="29" y="1091"/>
                  </a:cubicBezTo>
                  <a:cubicBezTo>
                    <a:pt x="29" y="1077"/>
                    <a:pt x="29" y="1063"/>
                    <a:pt x="29" y="1049"/>
                  </a:cubicBezTo>
                  <a:close/>
                  <a:moveTo>
                    <a:pt x="29" y="1156"/>
                  </a:moveTo>
                  <a:cubicBezTo>
                    <a:pt x="79" y="1151"/>
                    <a:pt x="130" y="1146"/>
                    <a:pt x="180" y="1141"/>
                  </a:cubicBezTo>
                  <a:cubicBezTo>
                    <a:pt x="180" y="1152"/>
                    <a:pt x="180" y="1164"/>
                    <a:pt x="180" y="1175"/>
                  </a:cubicBezTo>
                  <a:cubicBezTo>
                    <a:pt x="130" y="1183"/>
                    <a:pt x="79" y="1190"/>
                    <a:pt x="29" y="1197"/>
                  </a:cubicBezTo>
                  <a:cubicBezTo>
                    <a:pt x="29" y="1183"/>
                    <a:pt x="29" y="1169"/>
                    <a:pt x="29" y="1156"/>
                  </a:cubicBezTo>
                  <a:close/>
                  <a:moveTo>
                    <a:pt x="29" y="1262"/>
                  </a:moveTo>
                  <a:cubicBezTo>
                    <a:pt x="79" y="1255"/>
                    <a:pt x="130" y="1248"/>
                    <a:pt x="180" y="1241"/>
                  </a:cubicBezTo>
                  <a:cubicBezTo>
                    <a:pt x="180" y="1252"/>
                    <a:pt x="180" y="1264"/>
                    <a:pt x="180" y="1275"/>
                  </a:cubicBezTo>
                  <a:cubicBezTo>
                    <a:pt x="130" y="1284"/>
                    <a:pt x="79" y="1294"/>
                    <a:pt x="29" y="1303"/>
                  </a:cubicBezTo>
                  <a:cubicBezTo>
                    <a:pt x="29" y="1289"/>
                    <a:pt x="29" y="1276"/>
                    <a:pt x="29" y="1262"/>
                  </a:cubicBezTo>
                  <a:close/>
                  <a:moveTo>
                    <a:pt x="29" y="1368"/>
                  </a:moveTo>
                  <a:cubicBezTo>
                    <a:pt x="79" y="1359"/>
                    <a:pt x="130" y="1350"/>
                    <a:pt x="180" y="1341"/>
                  </a:cubicBezTo>
                  <a:cubicBezTo>
                    <a:pt x="180" y="1352"/>
                    <a:pt x="180" y="1363"/>
                    <a:pt x="180" y="1375"/>
                  </a:cubicBezTo>
                  <a:cubicBezTo>
                    <a:pt x="130" y="1386"/>
                    <a:pt x="79" y="1398"/>
                    <a:pt x="29" y="1409"/>
                  </a:cubicBezTo>
                  <a:cubicBezTo>
                    <a:pt x="29" y="1395"/>
                    <a:pt x="29" y="1382"/>
                    <a:pt x="29" y="1368"/>
                  </a:cubicBezTo>
                  <a:close/>
                  <a:moveTo>
                    <a:pt x="29" y="1474"/>
                  </a:moveTo>
                  <a:cubicBezTo>
                    <a:pt x="180" y="1441"/>
                    <a:pt x="180" y="1441"/>
                    <a:pt x="180" y="1441"/>
                  </a:cubicBezTo>
                  <a:cubicBezTo>
                    <a:pt x="180" y="1474"/>
                    <a:pt x="180" y="1474"/>
                    <a:pt x="180" y="1474"/>
                  </a:cubicBezTo>
                  <a:cubicBezTo>
                    <a:pt x="29" y="1515"/>
                    <a:pt x="29" y="1515"/>
                    <a:pt x="29" y="1515"/>
                  </a:cubicBezTo>
                  <a:lnTo>
                    <a:pt x="29" y="1474"/>
                  </a:lnTo>
                  <a:close/>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8" name="Freeform 18"/>
            <p:cNvSpPr>
              <a:spLocks noEditPoints="1"/>
            </p:cNvSpPr>
            <p:nvPr/>
          </p:nvSpPr>
          <p:spPr bwMode="auto">
            <a:xfrm>
              <a:off x="6725346" y="3147764"/>
              <a:ext cx="410992" cy="1575568"/>
            </a:xfrm>
            <a:custGeom>
              <a:avLst/>
              <a:gdLst>
                <a:gd name="T0" fmla="*/ 329 w 398"/>
                <a:gd name="T1" fmla="*/ 1511 h 1590"/>
                <a:gd name="T2" fmla="*/ 263 w 398"/>
                <a:gd name="T3" fmla="*/ 1423 h 1590"/>
                <a:gd name="T4" fmla="*/ 263 w 398"/>
                <a:gd name="T5" fmla="*/ 1299 h 1590"/>
                <a:gd name="T6" fmla="*/ 329 w 398"/>
                <a:gd name="T7" fmla="*/ 1222 h 1590"/>
                <a:gd name="T8" fmla="*/ 329 w 398"/>
                <a:gd name="T9" fmla="*/ 1189 h 1590"/>
                <a:gd name="T10" fmla="*/ 329 w 398"/>
                <a:gd name="T11" fmla="*/ 1029 h 1590"/>
                <a:gd name="T12" fmla="*/ 263 w 398"/>
                <a:gd name="T13" fmla="*/ 950 h 1590"/>
                <a:gd name="T14" fmla="*/ 263 w 398"/>
                <a:gd name="T15" fmla="*/ 827 h 1590"/>
                <a:gd name="T16" fmla="*/ 329 w 398"/>
                <a:gd name="T17" fmla="*/ 740 h 1590"/>
                <a:gd name="T18" fmla="*/ 329 w 398"/>
                <a:gd name="T19" fmla="*/ 707 h 1590"/>
                <a:gd name="T20" fmla="*/ 329 w 398"/>
                <a:gd name="T21" fmla="*/ 627 h 1590"/>
                <a:gd name="T22" fmla="*/ 263 w 398"/>
                <a:gd name="T23" fmla="*/ 478 h 1590"/>
                <a:gd name="T24" fmla="*/ 263 w 398"/>
                <a:gd name="T25" fmla="*/ 355 h 1590"/>
                <a:gd name="T26" fmla="*/ 329 w 398"/>
                <a:gd name="T27" fmla="*/ 258 h 1590"/>
                <a:gd name="T28" fmla="*/ 329 w 398"/>
                <a:gd name="T29" fmla="*/ 225 h 1590"/>
                <a:gd name="T30" fmla="*/ 177 w 398"/>
                <a:gd name="T31" fmla="*/ 145 h 1590"/>
                <a:gd name="T32" fmla="*/ 219 w 398"/>
                <a:gd name="T33" fmla="*/ 209 h 1590"/>
                <a:gd name="T34" fmla="*/ 219 w 398"/>
                <a:gd name="T35" fmla="*/ 330 h 1590"/>
                <a:gd name="T36" fmla="*/ 176 w 398"/>
                <a:gd name="T37" fmla="*/ 416 h 1590"/>
                <a:gd name="T38" fmla="*/ 176 w 398"/>
                <a:gd name="T39" fmla="*/ 452 h 1590"/>
                <a:gd name="T40" fmla="*/ 176 w 398"/>
                <a:gd name="T41" fmla="*/ 605 h 1590"/>
                <a:gd name="T42" fmla="*/ 218 w 398"/>
                <a:gd name="T43" fmla="*/ 675 h 1590"/>
                <a:gd name="T44" fmla="*/ 218 w 398"/>
                <a:gd name="T45" fmla="*/ 795 h 1590"/>
                <a:gd name="T46" fmla="*/ 175 w 398"/>
                <a:gd name="T47" fmla="*/ 875 h 1590"/>
                <a:gd name="T48" fmla="*/ 175 w 398"/>
                <a:gd name="T49" fmla="*/ 911 h 1590"/>
                <a:gd name="T50" fmla="*/ 175 w 398"/>
                <a:gd name="T51" fmla="*/ 1064 h 1590"/>
                <a:gd name="T52" fmla="*/ 217 w 398"/>
                <a:gd name="T53" fmla="*/ 1141 h 1590"/>
                <a:gd name="T54" fmla="*/ 217 w 398"/>
                <a:gd name="T55" fmla="*/ 1261 h 1590"/>
                <a:gd name="T56" fmla="*/ 174 w 398"/>
                <a:gd name="T57" fmla="*/ 1335 h 1590"/>
                <a:gd name="T58" fmla="*/ 174 w 398"/>
                <a:gd name="T59" fmla="*/ 1371 h 1590"/>
                <a:gd name="T60" fmla="*/ 139 w 398"/>
                <a:gd name="T61" fmla="*/ 1485 h 1590"/>
                <a:gd name="T62" fmla="*/ 109 w 398"/>
                <a:gd name="T63" fmla="*/ 1405 h 1590"/>
                <a:gd name="T64" fmla="*/ 139 w 398"/>
                <a:gd name="T65" fmla="*/ 1294 h 1590"/>
                <a:gd name="T66" fmla="*/ 139 w 398"/>
                <a:gd name="T67" fmla="*/ 1218 h 1590"/>
                <a:gd name="T68" fmla="*/ 109 w 398"/>
                <a:gd name="T69" fmla="*/ 1180 h 1590"/>
                <a:gd name="T70" fmla="*/ 109 w 398"/>
                <a:gd name="T71" fmla="*/ 1030 h 1590"/>
                <a:gd name="T72" fmla="*/ 109 w 398"/>
                <a:gd name="T73" fmla="*/ 955 h 1590"/>
                <a:gd name="T74" fmla="*/ 109 w 398"/>
                <a:gd name="T75" fmla="*/ 842 h 1590"/>
                <a:gd name="T76" fmla="*/ 139 w 398"/>
                <a:gd name="T77" fmla="*/ 763 h 1590"/>
                <a:gd name="T78" fmla="*/ 139 w 398"/>
                <a:gd name="T79" fmla="*/ 727 h 1590"/>
                <a:gd name="T80" fmla="*/ 139 w 398"/>
                <a:gd name="T81" fmla="*/ 575 h 1590"/>
                <a:gd name="T82" fmla="*/ 109 w 398"/>
                <a:gd name="T83" fmla="*/ 505 h 1590"/>
                <a:gd name="T84" fmla="*/ 109 w 398"/>
                <a:gd name="T85" fmla="*/ 392 h 1590"/>
                <a:gd name="T86" fmla="*/ 139 w 398"/>
                <a:gd name="T87" fmla="*/ 348 h 1590"/>
                <a:gd name="T88" fmla="*/ 139 w 398"/>
                <a:gd name="T89" fmla="*/ 272 h 1590"/>
                <a:gd name="T90" fmla="*/ 81 w 398"/>
                <a:gd name="T91" fmla="*/ 1478 h 1590"/>
                <a:gd name="T92" fmla="*/ 54 w 398"/>
                <a:gd name="T93" fmla="*/ 1400 h 1590"/>
                <a:gd name="T94" fmla="*/ 54 w 398"/>
                <a:gd name="T95" fmla="*/ 1291 h 1590"/>
                <a:gd name="T96" fmla="*/ 80 w 398"/>
                <a:gd name="T97" fmla="*/ 1218 h 1590"/>
                <a:gd name="T98" fmla="*/ 80 w 398"/>
                <a:gd name="T99" fmla="*/ 1180 h 1590"/>
                <a:gd name="T100" fmla="*/ 79 w 398"/>
                <a:gd name="T101" fmla="*/ 1031 h 1590"/>
                <a:gd name="T102" fmla="*/ 53 w 398"/>
                <a:gd name="T103" fmla="*/ 958 h 1590"/>
                <a:gd name="T104" fmla="*/ 52 w 398"/>
                <a:gd name="T105" fmla="*/ 848 h 1590"/>
                <a:gd name="T106" fmla="*/ 79 w 398"/>
                <a:gd name="T107" fmla="*/ 771 h 1590"/>
                <a:gd name="T108" fmla="*/ 79 w 398"/>
                <a:gd name="T109" fmla="*/ 734 h 1590"/>
                <a:gd name="T110" fmla="*/ 78 w 398"/>
                <a:gd name="T111" fmla="*/ 585 h 1590"/>
                <a:gd name="T112" fmla="*/ 51 w 398"/>
                <a:gd name="T113" fmla="*/ 515 h 1590"/>
                <a:gd name="T114" fmla="*/ 51 w 398"/>
                <a:gd name="T115" fmla="*/ 406 h 1590"/>
                <a:gd name="T116" fmla="*/ 78 w 398"/>
                <a:gd name="T117" fmla="*/ 325 h 1590"/>
                <a:gd name="T118" fmla="*/ 77 w 398"/>
                <a:gd name="T119" fmla="*/ 287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1590">
                  <a:moveTo>
                    <a:pt x="0" y="1529"/>
                  </a:moveTo>
                  <a:cubicBezTo>
                    <a:pt x="398" y="1590"/>
                    <a:pt x="398" y="1590"/>
                    <a:pt x="398" y="1590"/>
                  </a:cubicBezTo>
                  <a:cubicBezTo>
                    <a:pt x="398" y="0"/>
                    <a:pt x="398" y="0"/>
                    <a:pt x="398" y="0"/>
                  </a:cubicBezTo>
                  <a:cubicBezTo>
                    <a:pt x="0" y="137"/>
                    <a:pt x="0" y="137"/>
                    <a:pt x="0" y="137"/>
                  </a:cubicBezTo>
                  <a:lnTo>
                    <a:pt x="0" y="1529"/>
                  </a:lnTo>
                  <a:close/>
                  <a:moveTo>
                    <a:pt x="329" y="1511"/>
                  </a:moveTo>
                  <a:cubicBezTo>
                    <a:pt x="263" y="1501"/>
                    <a:pt x="263" y="1501"/>
                    <a:pt x="263" y="1501"/>
                  </a:cubicBezTo>
                  <a:cubicBezTo>
                    <a:pt x="263" y="1457"/>
                    <a:pt x="263" y="1457"/>
                    <a:pt x="263" y="1457"/>
                  </a:cubicBezTo>
                  <a:cubicBezTo>
                    <a:pt x="329" y="1463"/>
                    <a:pt x="329" y="1463"/>
                    <a:pt x="329" y="1463"/>
                  </a:cubicBezTo>
                  <a:lnTo>
                    <a:pt x="329" y="1511"/>
                  </a:lnTo>
                  <a:close/>
                  <a:moveTo>
                    <a:pt x="329" y="1430"/>
                  </a:moveTo>
                  <a:cubicBezTo>
                    <a:pt x="307" y="1428"/>
                    <a:pt x="285" y="1425"/>
                    <a:pt x="263" y="1423"/>
                  </a:cubicBezTo>
                  <a:cubicBezTo>
                    <a:pt x="263" y="1408"/>
                    <a:pt x="263" y="1393"/>
                    <a:pt x="263" y="1378"/>
                  </a:cubicBezTo>
                  <a:cubicBezTo>
                    <a:pt x="285" y="1380"/>
                    <a:pt x="307" y="1381"/>
                    <a:pt x="329" y="1382"/>
                  </a:cubicBezTo>
                  <a:cubicBezTo>
                    <a:pt x="329" y="1398"/>
                    <a:pt x="329" y="1414"/>
                    <a:pt x="329" y="1430"/>
                  </a:cubicBezTo>
                  <a:close/>
                  <a:moveTo>
                    <a:pt x="329" y="1350"/>
                  </a:moveTo>
                  <a:cubicBezTo>
                    <a:pt x="307" y="1348"/>
                    <a:pt x="285" y="1346"/>
                    <a:pt x="263" y="1344"/>
                  </a:cubicBezTo>
                  <a:cubicBezTo>
                    <a:pt x="263" y="1329"/>
                    <a:pt x="263" y="1314"/>
                    <a:pt x="263" y="1299"/>
                  </a:cubicBezTo>
                  <a:cubicBezTo>
                    <a:pt x="285" y="1300"/>
                    <a:pt x="307" y="1301"/>
                    <a:pt x="329" y="1302"/>
                  </a:cubicBezTo>
                  <a:cubicBezTo>
                    <a:pt x="329" y="1318"/>
                    <a:pt x="329" y="1334"/>
                    <a:pt x="329" y="1350"/>
                  </a:cubicBezTo>
                  <a:close/>
                  <a:moveTo>
                    <a:pt x="329" y="1270"/>
                  </a:moveTo>
                  <a:cubicBezTo>
                    <a:pt x="307" y="1268"/>
                    <a:pt x="285" y="1267"/>
                    <a:pt x="263" y="1265"/>
                  </a:cubicBezTo>
                  <a:cubicBezTo>
                    <a:pt x="263" y="1250"/>
                    <a:pt x="263" y="1236"/>
                    <a:pt x="263" y="1221"/>
                  </a:cubicBezTo>
                  <a:cubicBezTo>
                    <a:pt x="285" y="1221"/>
                    <a:pt x="307" y="1221"/>
                    <a:pt x="329" y="1222"/>
                  </a:cubicBezTo>
                  <a:cubicBezTo>
                    <a:pt x="329" y="1238"/>
                    <a:pt x="329" y="1254"/>
                    <a:pt x="329" y="1270"/>
                  </a:cubicBezTo>
                  <a:close/>
                  <a:moveTo>
                    <a:pt x="329" y="1189"/>
                  </a:moveTo>
                  <a:cubicBezTo>
                    <a:pt x="307" y="1188"/>
                    <a:pt x="285" y="1187"/>
                    <a:pt x="263" y="1186"/>
                  </a:cubicBezTo>
                  <a:cubicBezTo>
                    <a:pt x="263" y="1172"/>
                    <a:pt x="263" y="1157"/>
                    <a:pt x="263" y="1142"/>
                  </a:cubicBezTo>
                  <a:cubicBezTo>
                    <a:pt x="285" y="1142"/>
                    <a:pt x="307" y="1142"/>
                    <a:pt x="329" y="1141"/>
                  </a:cubicBezTo>
                  <a:cubicBezTo>
                    <a:pt x="329" y="1157"/>
                    <a:pt x="329" y="1173"/>
                    <a:pt x="329" y="1189"/>
                  </a:cubicBezTo>
                  <a:close/>
                  <a:moveTo>
                    <a:pt x="329" y="1109"/>
                  </a:moveTo>
                  <a:cubicBezTo>
                    <a:pt x="307" y="1108"/>
                    <a:pt x="285" y="1108"/>
                    <a:pt x="263" y="1108"/>
                  </a:cubicBezTo>
                  <a:cubicBezTo>
                    <a:pt x="263" y="1093"/>
                    <a:pt x="263" y="1078"/>
                    <a:pt x="263" y="1063"/>
                  </a:cubicBezTo>
                  <a:cubicBezTo>
                    <a:pt x="285" y="1063"/>
                    <a:pt x="307" y="1062"/>
                    <a:pt x="329" y="1061"/>
                  </a:cubicBezTo>
                  <a:cubicBezTo>
                    <a:pt x="329" y="1077"/>
                    <a:pt x="329" y="1093"/>
                    <a:pt x="329" y="1109"/>
                  </a:cubicBezTo>
                  <a:close/>
                  <a:moveTo>
                    <a:pt x="329" y="1029"/>
                  </a:moveTo>
                  <a:cubicBezTo>
                    <a:pt x="307" y="1029"/>
                    <a:pt x="285" y="1029"/>
                    <a:pt x="263" y="1029"/>
                  </a:cubicBezTo>
                  <a:cubicBezTo>
                    <a:pt x="263" y="1014"/>
                    <a:pt x="263" y="999"/>
                    <a:pt x="263" y="984"/>
                  </a:cubicBezTo>
                  <a:cubicBezTo>
                    <a:pt x="285" y="983"/>
                    <a:pt x="307" y="982"/>
                    <a:pt x="329" y="981"/>
                  </a:cubicBezTo>
                  <a:cubicBezTo>
                    <a:pt x="329" y="997"/>
                    <a:pt x="329" y="1013"/>
                    <a:pt x="329" y="1029"/>
                  </a:cubicBezTo>
                  <a:close/>
                  <a:moveTo>
                    <a:pt x="329" y="948"/>
                  </a:moveTo>
                  <a:cubicBezTo>
                    <a:pt x="307" y="949"/>
                    <a:pt x="285" y="950"/>
                    <a:pt x="263" y="950"/>
                  </a:cubicBezTo>
                  <a:cubicBezTo>
                    <a:pt x="263" y="935"/>
                    <a:pt x="263" y="921"/>
                    <a:pt x="263" y="906"/>
                  </a:cubicBezTo>
                  <a:cubicBezTo>
                    <a:pt x="285" y="904"/>
                    <a:pt x="307" y="902"/>
                    <a:pt x="329" y="900"/>
                  </a:cubicBezTo>
                  <a:cubicBezTo>
                    <a:pt x="329" y="916"/>
                    <a:pt x="329" y="932"/>
                    <a:pt x="329" y="948"/>
                  </a:cubicBezTo>
                  <a:close/>
                  <a:moveTo>
                    <a:pt x="329" y="868"/>
                  </a:moveTo>
                  <a:cubicBezTo>
                    <a:pt x="307" y="869"/>
                    <a:pt x="285" y="870"/>
                    <a:pt x="263" y="872"/>
                  </a:cubicBezTo>
                  <a:cubicBezTo>
                    <a:pt x="263" y="857"/>
                    <a:pt x="263" y="842"/>
                    <a:pt x="263" y="827"/>
                  </a:cubicBezTo>
                  <a:cubicBezTo>
                    <a:pt x="285" y="825"/>
                    <a:pt x="307" y="822"/>
                    <a:pt x="329" y="820"/>
                  </a:cubicBezTo>
                  <a:cubicBezTo>
                    <a:pt x="329" y="836"/>
                    <a:pt x="329" y="852"/>
                    <a:pt x="329" y="868"/>
                  </a:cubicBezTo>
                  <a:close/>
                  <a:moveTo>
                    <a:pt x="329" y="788"/>
                  </a:moveTo>
                  <a:cubicBezTo>
                    <a:pt x="307" y="789"/>
                    <a:pt x="285" y="791"/>
                    <a:pt x="263" y="793"/>
                  </a:cubicBezTo>
                  <a:cubicBezTo>
                    <a:pt x="263" y="778"/>
                    <a:pt x="263" y="763"/>
                    <a:pt x="263" y="748"/>
                  </a:cubicBezTo>
                  <a:cubicBezTo>
                    <a:pt x="285" y="745"/>
                    <a:pt x="307" y="743"/>
                    <a:pt x="329" y="740"/>
                  </a:cubicBezTo>
                  <a:cubicBezTo>
                    <a:pt x="329" y="756"/>
                    <a:pt x="329" y="772"/>
                    <a:pt x="329" y="788"/>
                  </a:cubicBezTo>
                  <a:close/>
                  <a:moveTo>
                    <a:pt x="329" y="707"/>
                  </a:moveTo>
                  <a:cubicBezTo>
                    <a:pt x="307" y="710"/>
                    <a:pt x="285" y="712"/>
                    <a:pt x="263" y="714"/>
                  </a:cubicBezTo>
                  <a:cubicBezTo>
                    <a:pt x="263" y="699"/>
                    <a:pt x="263" y="684"/>
                    <a:pt x="263" y="670"/>
                  </a:cubicBezTo>
                  <a:cubicBezTo>
                    <a:pt x="285" y="666"/>
                    <a:pt x="307" y="663"/>
                    <a:pt x="329" y="660"/>
                  </a:cubicBezTo>
                  <a:cubicBezTo>
                    <a:pt x="329" y="675"/>
                    <a:pt x="329" y="691"/>
                    <a:pt x="329" y="707"/>
                  </a:cubicBezTo>
                  <a:close/>
                  <a:moveTo>
                    <a:pt x="263" y="557"/>
                  </a:moveTo>
                  <a:cubicBezTo>
                    <a:pt x="263" y="542"/>
                    <a:pt x="263" y="527"/>
                    <a:pt x="263" y="512"/>
                  </a:cubicBezTo>
                  <a:cubicBezTo>
                    <a:pt x="285" y="508"/>
                    <a:pt x="307" y="503"/>
                    <a:pt x="329" y="499"/>
                  </a:cubicBezTo>
                  <a:cubicBezTo>
                    <a:pt x="329" y="515"/>
                    <a:pt x="329" y="531"/>
                    <a:pt x="329" y="547"/>
                  </a:cubicBezTo>
                  <a:cubicBezTo>
                    <a:pt x="307" y="550"/>
                    <a:pt x="285" y="553"/>
                    <a:pt x="263" y="557"/>
                  </a:cubicBezTo>
                  <a:close/>
                  <a:moveTo>
                    <a:pt x="329" y="627"/>
                  </a:moveTo>
                  <a:cubicBezTo>
                    <a:pt x="307" y="630"/>
                    <a:pt x="285" y="633"/>
                    <a:pt x="263" y="635"/>
                  </a:cubicBezTo>
                  <a:cubicBezTo>
                    <a:pt x="263" y="620"/>
                    <a:pt x="263" y="606"/>
                    <a:pt x="263" y="591"/>
                  </a:cubicBezTo>
                  <a:cubicBezTo>
                    <a:pt x="285" y="587"/>
                    <a:pt x="307" y="583"/>
                    <a:pt x="329" y="579"/>
                  </a:cubicBezTo>
                  <a:cubicBezTo>
                    <a:pt x="329" y="595"/>
                    <a:pt x="329" y="611"/>
                    <a:pt x="329" y="627"/>
                  </a:cubicBezTo>
                  <a:close/>
                  <a:moveTo>
                    <a:pt x="329" y="466"/>
                  </a:moveTo>
                  <a:cubicBezTo>
                    <a:pt x="307" y="470"/>
                    <a:pt x="285" y="474"/>
                    <a:pt x="263" y="478"/>
                  </a:cubicBezTo>
                  <a:cubicBezTo>
                    <a:pt x="263" y="463"/>
                    <a:pt x="263" y="448"/>
                    <a:pt x="263" y="433"/>
                  </a:cubicBezTo>
                  <a:cubicBezTo>
                    <a:pt x="285" y="428"/>
                    <a:pt x="307" y="423"/>
                    <a:pt x="329" y="419"/>
                  </a:cubicBezTo>
                  <a:cubicBezTo>
                    <a:pt x="329" y="434"/>
                    <a:pt x="329" y="450"/>
                    <a:pt x="329" y="466"/>
                  </a:cubicBezTo>
                  <a:close/>
                  <a:moveTo>
                    <a:pt x="329" y="386"/>
                  </a:moveTo>
                  <a:cubicBezTo>
                    <a:pt x="307" y="390"/>
                    <a:pt x="285" y="395"/>
                    <a:pt x="263" y="399"/>
                  </a:cubicBezTo>
                  <a:cubicBezTo>
                    <a:pt x="263" y="384"/>
                    <a:pt x="263" y="369"/>
                    <a:pt x="263" y="355"/>
                  </a:cubicBezTo>
                  <a:cubicBezTo>
                    <a:pt x="285" y="349"/>
                    <a:pt x="307" y="344"/>
                    <a:pt x="329" y="338"/>
                  </a:cubicBezTo>
                  <a:cubicBezTo>
                    <a:pt x="329" y="354"/>
                    <a:pt x="329" y="370"/>
                    <a:pt x="329" y="386"/>
                  </a:cubicBezTo>
                  <a:close/>
                  <a:moveTo>
                    <a:pt x="329" y="306"/>
                  </a:moveTo>
                  <a:cubicBezTo>
                    <a:pt x="307" y="311"/>
                    <a:pt x="285" y="315"/>
                    <a:pt x="263" y="320"/>
                  </a:cubicBezTo>
                  <a:cubicBezTo>
                    <a:pt x="263" y="306"/>
                    <a:pt x="263" y="291"/>
                    <a:pt x="263" y="276"/>
                  </a:cubicBezTo>
                  <a:cubicBezTo>
                    <a:pt x="285" y="270"/>
                    <a:pt x="307" y="264"/>
                    <a:pt x="329" y="258"/>
                  </a:cubicBezTo>
                  <a:cubicBezTo>
                    <a:pt x="329" y="274"/>
                    <a:pt x="329" y="290"/>
                    <a:pt x="329" y="306"/>
                  </a:cubicBezTo>
                  <a:close/>
                  <a:moveTo>
                    <a:pt x="329" y="225"/>
                  </a:moveTo>
                  <a:cubicBezTo>
                    <a:pt x="307" y="231"/>
                    <a:pt x="285" y="236"/>
                    <a:pt x="263" y="242"/>
                  </a:cubicBezTo>
                  <a:cubicBezTo>
                    <a:pt x="263" y="227"/>
                    <a:pt x="263" y="212"/>
                    <a:pt x="263" y="197"/>
                  </a:cubicBezTo>
                  <a:cubicBezTo>
                    <a:pt x="285" y="191"/>
                    <a:pt x="307" y="184"/>
                    <a:pt x="329" y="178"/>
                  </a:cubicBezTo>
                  <a:cubicBezTo>
                    <a:pt x="329" y="193"/>
                    <a:pt x="329" y="209"/>
                    <a:pt x="329" y="225"/>
                  </a:cubicBezTo>
                  <a:close/>
                  <a:moveTo>
                    <a:pt x="263" y="118"/>
                  </a:moveTo>
                  <a:cubicBezTo>
                    <a:pt x="329" y="97"/>
                    <a:pt x="329" y="97"/>
                    <a:pt x="329" y="97"/>
                  </a:cubicBezTo>
                  <a:cubicBezTo>
                    <a:pt x="329" y="145"/>
                    <a:pt x="329" y="145"/>
                    <a:pt x="329" y="145"/>
                  </a:cubicBezTo>
                  <a:cubicBezTo>
                    <a:pt x="263" y="163"/>
                    <a:pt x="263" y="163"/>
                    <a:pt x="263" y="163"/>
                  </a:cubicBezTo>
                  <a:lnTo>
                    <a:pt x="263" y="118"/>
                  </a:lnTo>
                  <a:close/>
                  <a:moveTo>
                    <a:pt x="177" y="145"/>
                  </a:moveTo>
                  <a:cubicBezTo>
                    <a:pt x="219" y="131"/>
                    <a:pt x="219" y="131"/>
                    <a:pt x="219" y="131"/>
                  </a:cubicBezTo>
                  <a:cubicBezTo>
                    <a:pt x="219" y="174"/>
                    <a:pt x="219" y="174"/>
                    <a:pt x="219" y="174"/>
                  </a:cubicBezTo>
                  <a:cubicBezTo>
                    <a:pt x="177" y="186"/>
                    <a:pt x="177" y="186"/>
                    <a:pt x="177" y="186"/>
                  </a:cubicBezTo>
                  <a:lnTo>
                    <a:pt x="177" y="145"/>
                  </a:lnTo>
                  <a:close/>
                  <a:moveTo>
                    <a:pt x="176" y="222"/>
                  </a:moveTo>
                  <a:cubicBezTo>
                    <a:pt x="191" y="217"/>
                    <a:pt x="205" y="213"/>
                    <a:pt x="219" y="209"/>
                  </a:cubicBezTo>
                  <a:cubicBezTo>
                    <a:pt x="219" y="223"/>
                    <a:pt x="219" y="238"/>
                    <a:pt x="219" y="252"/>
                  </a:cubicBezTo>
                  <a:cubicBezTo>
                    <a:pt x="205" y="255"/>
                    <a:pt x="191" y="259"/>
                    <a:pt x="176" y="262"/>
                  </a:cubicBezTo>
                  <a:cubicBezTo>
                    <a:pt x="176" y="249"/>
                    <a:pt x="176" y="235"/>
                    <a:pt x="176" y="222"/>
                  </a:cubicBezTo>
                  <a:close/>
                  <a:moveTo>
                    <a:pt x="176" y="298"/>
                  </a:moveTo>
                  <a:cubicBezTo>
                    <a:pt x="190" y="294"/>
                    <a:pt x="205" y="291"/>
                    <a:pt x="219" y="287"/>
                  </a:cubicBezTo>
                  <a:cubicBezTo>
                    <a:pt x="219" y="301"/>
                    <a:pt x="219" y="315"/>
                    <a:pt x="219" y="330"/>
                  </a:cubicBezTo>
                  <a:cubicBezTo>
                    <a:pt x="205" y="333"/>
                    <a:pt x="190" y="336"/>
                    <a:pt x="176" y="339"/>
                  </a:cubicBezTo>
                  <a:cubicBezTo>
                    <a:pt x="176" y="325"/>
                    <a:pt x="176" y="312"/>
                    <a:pt x="176" y="298"/>
                  </a:cubicBezTo>
                  <a:close/>
                  <a:moveTo>
                    <a:pt x="176" y="375"/>
                  </a:moveTo>
                  <a:cubicBezTo>
                    <a:pt x="190" y="371"/>
                    <a:pt x="204" y="368"/>
                    <a:pt x="219" y="364"/>
                  </a:cubicBezTo>
                  <a:cubicBezTo>
                    <a:pt x="219" y="379"/>
                    <a:pt x="219" y="393"/>
                    <a:pt x="219" y="407"/>
                  </a:cubicBezTo>
                  <a:cubicBezTo>
                    <a:pt x="204" y="410"/>
                    <a:pt x="190" y="413"/>
                    <a:pt x="176" y="416"/>
                  </a:cubicBezTo>
                  <a:cubicBezTo>
                    <a:pt x="176" y="402"/>
                    <a:pt x="176" y="388"/>
                    <a:pt x="176" y="375"/>
                  </a:cubicBezTo>
                  <a:close/>
                  <a:moveTo>
                    <a:pt x="176" y="452"/>
                  </a:moveTo>
                  <a:cubicBezTo>
                    <a:pt x="190" y="448"/>
                    <a:pt x="204" y="445"/>
                    <a:pt x="218" y="442"/>
                  </a:cubicBezTo>
                  <a:cubicBezTo>
                    <a:pt x="218" y="456"/>
                    <a:pt x="218" y="471"/>
                    <a:pt x="218" y="485"/>
                  </a:cubicBezTo>
                  <a:cubicBezTo>
                    <a:pt x="204" y="487"/>
                    <a:pt x="190" y="490"/>
                    <a:pt x="176" y="492"/>
                  </a:cubicBezTo>
                  <a:cubicBezTo>
                    <a:pt x="176" y="479"/>
                    <a:pt x="176" y="465"/>
                    <a:pt x="176" y="452"/>
                  </a:cubicBezTo>
                  <a:close/>
                  <a:moveTo>
                    <a:pt x="176" y="528"/>
                  </a:moveTo>
                  <a:cubicBezTo>
                    <a:pt x="190" y="525"/>
                    <a:pt x="204" y="522"/>
                    <a:pt x="218" y="520"/>
                  </a:cubicBezTo>
                  <a:cubicBezTo>
                    <a:pt x="218" y="534"/>
                    <a:pt x="218" y="548"/>
                    <a:pt x="218" y="562"/>
                  </a:cubicBezTo>
                  <a:cubicBezTo>
                    <a:pt x="204" y="565"/>
                    <a:pt x="190" y="567"/>
                    <a:pt x="176" y="569"/>
                  </a:cubicBezTo>
                  <a:cubicBezTo>
                    <a:pt x="176" y="555"/>
                    <a:pt x="176" y="542"/>
                    <a:pt x="176" y="528"/>
                  </a:cubicBezTo>
                  <a:close/>
                  <a:moveTo>
                    <a:pt x="176" y="605"/>
                  </a:moveTo>
                  <a:cubicBezTo>
                    <a:pt x="190" y="602"/>
                    <a:pt x="204" y="600"/>
                    <a:pt x="218" y="597"/>
                  </a:cubicBezTo>
                  <a:cubicBezTo>
                    <a:pt x="218" y="612"/>
                    <a:pt x="218" y="626"/>
                    <a:pt x="218" y="640"/>
                  </a:cubicBezTo>
                  <a:cubicBezTo>
                    <a:pt x="204" y="642"/>
                    <a:pt x="190" y="644"/>
                    <a:pt x="176" y="645"/>
                  </a:cubicBezTo>
                  <a:cubicBezTo>
                    <a:pt x="176" y="632"/>
                    <a:pt x="176" y="618"/>
                    <a:pt x="176" y="605"/>
                  </a:cubicBezTo>
                  <a:close/>
                  <a:moveTo>
                    <a:pt x="176" y="681"/>
                  </a:moveTo>
                  <a:cubicBezTo>
                    <a:pt x="190" y="679"/>
                    <a:pt x="204" y="677"/>
                    <a:pt x="218" y="675"/>
                  </a:cubicBezTo>
                  <a:cubicBezTo>
                    <a:pt x="218" y="689"/>
                    <a:pt x="218" y="703"/>
                    <a:pt x="218" y="718"/>
                  </a:cubicBezTo>
                  <a:cubicBezTo>
                    <a:pt x="204" y="719"/>
                    <a:pt x="190" y="721"/>
                    <a:pt x="176" y="722"/>
                  </a:cubicBezTo>
                  <a:cubicBezTo>
                    <a:pt x="176" y="709"/>
                    <a:pt x="176" y="695"/>
                    <a:pt x="176" y="681"/>
                  </a:cubicBezTo>
                  <a:close/>
                  <a:moveTo>
                    <a:pt x="175" y="758"/>
                  </a:moveTo>
                  <a:cubicBezTo>
                    <a:pt x="190" y="756"/>
                    <a:pt x="204" y="754"/>
                    <a:pt x="218" y="753"/>
                  </a:cubicBezTo>
                  <a:cubicBezTo>
                    <a:pt x="218" y="767"/>
                    <a:pt x="218" y="781"/>
                    <a:pt x="218" y="795"/>
                  </a:cubicBezTo>
                  <a:cubicBezTo>
                    <a:pt x="204" y="796"/>
                    <a:pt x="190" y="798"/>
                    <a:pt x="175" y="799"/>
                  </a:cubicBezTo>
                  <a:cubicBezTo>
                    <a:pt x="175" y="785"/>
                    <a:pt x="175" y="772"/>
                    <a:pt x="175" y="758"/>
                  </a:cubicBezTo>
                  <a:close/>
                  <a:moveTo>
                    <a:pt x="175" y="835"/>
                  </a:moveTo>
                  <a:cubicBezTo>
                    <a:pt x="189" y="833"/>
                    <a:pt x="204" y="832"/>
                    <a:pt x="218" y="830"/>
                  </a:cubicBezTo>
                  <a:cubicBezTo>
                    <a:pt x="218" y="844"/>
                    <a:pt x="218" y="859"/>
                    <a:pt x="218" y="873"/>
                  </a:cubicBezTo>
                  <a:cubicBezTo>
                    <a:pt x="204" y="874"/>
                    <a:pt x="189" y="875"/>
                    <a:pt x="175" y="875"/>
                  </a:cubicBezTo>
                  <a:cubicBezTo>
                    <a:pt x="175" y="862"/>
                    <a:pt x="175" y="848"/>
                    <a:pt x="175" y="835"/>
                  </a:cubicBezTo>
                  <a:close/>
                  <a:moveTo>
                    <a:pt x="175" y="911"/>
                  </a:moveTo>
                  <a:cubicBezTo>
                    <a:pt x="189" y="910"/>
                    <a:pt x="203" y="909"/>
                    <a:pt x="218" y="908"/>
                  </a:cubicBezTo>
                  <a:cubicBezTo>
                    <a:pt x="218" y="922"/>
                    <a:pt x="218" y="936"/>
                    <a:pt x="218" y="951"/>
                  </a:cubicBezTo>
                  <a:cubicBezTo>
                    <a:pt x="203" y="951"/>
                    <a:pt x="189" y="951"/>
                    <a:pt x="175" y="952"/>
                  </a:cubicBezTo>
                  <a:cubicBezTo>
                    <a:pt x="175" y="938"/>
                    <a:pt x="175" y="925"/>
                    <a:pt x="175" y="911"/>
                  </a:cubicBezTo>
                  <a:close/>
                  <a:moveTo>
                    <a:pt x="175" y="988"/>
                  </a:moveTo>
                  <a:cubicBezTo>
                    <a:pt x="189" y="987"/>
                    <a:pt x="203" y="986"/>
                    <a:pt x="217" y="985"/>
                  </a:cubicBezTo>
                  <a:cubicBezTo>
                    <a:pt x="217" y="1000"/>
                    <a:pt x="217" y="1014"/>
                    <a:pt x="217" y="1028"/>
                  </a:cubicBezTo>
                  <a:cubicBezTo>
                    <a:pt x="203" y="1028"/>
                    <a:pt x="189" y="1028"/>
                    <a:pt x="175" y="1029"/>
                  </a:cubicBezTo>
                  <a:cubicBezTo>
                    <a:pt x="175" y="1015"/>
                    <a:pt x="175" y="1001"/>
                    <a:pt x="175" y="988"/>
                  </a:cubicBezTo>
                  <a:close/>
                  <a:moveTo>
                    <a:pt x="175" y="1064"/>
                  </a:moveTo>
                  <a:cubicBezTo>
                    <a:pt x="189" y="1064"/>
                    <a:pt x="203" y="1064"/>
                    <a:pt x="217" y="1063"/>
                  </a:cubicBezTo>
                  <a:cubicBezTo>
                    <a:pt x="217" y="1077"/>
                    <a:pt x="217" y="1092"/>
                    <a:pt x="217" y="1106"/>
                  </a:cubicBezTo>
                  <a:cubicBezTo>
                    <a:pt x="203" y="1106"/>
                    <a:pt x="189" y="1105"/>
                    <a:pt x="175" y="1105"/>
                  </a:cubicBezTo>
                  <a:cubicBezTo>
                    <a:pt x="175" y="1092"/>
                    <a:pt x="175" y="1078"/>
                    <a:pt x="175" y="1064"/>
                  </a:cubicBezTo>
                  <a:close/>
                  <a:moveTo>
                    <a:pt x="175" y="1141"/>
                  </a:moveTo>
                  <a:cubicBezTo>
                    <a:pt x="189" y="1141"/>
                    <a:pt x="203" y="1141"/>
                    <a:pt x="217" y="1141"/>
                  </a:cubicBezTo>
                  <a:cubicBezTo>
                    <a:pt x="217" y="1155"/>
                    <a:pt x="217" y="1169"/>
                    <a:pt x="217" y="1184"/>
                  </a:cubicBezTo>
                  <a:cubicBezTo>
                    <a:pt x="203" y="1183"/>
                    <a:pt x="189" y="1182"/>
                    <a:pt x="175" y="1182"/>
                  </a:cubicBezTo>
                  <a:cubicBezTo>
                    <a:pt x="175" y="1168"/>
                    <a:pt x="175" y="1155"/>
                    <a:pt x="175" y="1141"/>
                  </a:cubicBezTo>
                  <a:close/>
                  <a:moveTo>
                    <a:pt x="175" y="1218"/>
                  </a:moveTo>
                  <a:cubicBezTo>
                    <a:pt x="189" y="1218"/>
                    <a:pt x="203" y="1218"/>
                    <a:pt x="217" y="1218"/>
                  </a:cubicBezTo>
                  <a:cubicBezTo>
                    <a:pt x="217" y="1233"/>
                    <a:pt x="217" y="1247"/>
                    <a:pt x="217" y="1261"/>
                  </a:cubicBezTo>
                  <a:cubicBezTo>
                    <a:pt x="203" y="1260"/>
                    <a:pt x="189" y="1259"/>
                    <a:pt x="175" y="1258"/>
                  </a:cubicBezTo>
                  <a:cubicBezTo>
                    <a:pt x="175" y="1245"/>
                    <a:pt x="175" y="1231"/>
                    <a:pt x="175" y="1218"/>
                  </a:cubicBezTo>
                  <a:close/>
                  <a:moveTo>
                    <a:pt x="174" y="1294"/>
                  </a:moveTo>
                  <a:cubicBezTo>
                    <a:pt x="189" y="1295"/>
                    <a:pt x="203" y="1295"/>
                    <a:pt x="217" y="1296"/>
                  </a:cubicBezTo>
                  <a:cubicBezTo>
                    <a:pt x="217" y="1310"/>
                    <a:pt x="217" y="1325"/>
                    <a:pt x="217" y="1339"/>
                  </a:cubicBezTo>
                  <a:cubicBezTo>
                    <a:pt x="203" y="1338"/>
                    <a:pt x="189" y="1336"/>
                    <a:pt x="174" y="1335"/>
                  </a:cubicBezTo>
                  <a:cubicBezTo>
                    <a:pt x="174" y="1321"/>
                    <a:pt x="174" y="1308"/>
                    <a:pt x="174" y="1294"/>
                  </a:cubicBezTo>
                  <a:close/>
                  <a:moveTo>
                    <a:pt x="174" y="1371"/>
                  </a:moveTo>
                  <a:cubicBezTo>
                    <a:pt x="188" y="1372"/>
                    <a:pt x="203" y="1373"/>
                    <a:pt x="217" y="1374"/>
                  </a:cubicBezTo>
                  <a:cubicBezTo>
                    <a:pt x="217" y="1388"/>
                    <a:pt x="217" y="1402"/>
                    <a:pt x="217" y="1416"/>
                  </a:cubicBezTo>
                  <a:cubicBezTo>
                    <a:pt x="203" y="1415"/>
                    <a:pt x="188" y="1413"/>
                    <a:pt x="174" y="1412"/>
                  </a:cubicBezTo>
                  <a:cubicBezTo>
                    <a:pt x="174" y="1398"/>
                    <a:pt x="174" y="1385"/>
                    <a:pt x="174" y="1371"/>
                  </a:cubicBezTo>
                  <a:close/>
                  <a:moveTo>
                    <a:pt x="174" y="1448"/>
                  </a:moveTo>
                  <a:cubicBezTo>
                    <a:pt x="217" y="1451"/>
                    <a:pt x="217" y="1451"/>
                    <a:pt x="217" y="1451"/>
                  </a:cubicBezTo>
                  <a:cubicBezTo>
                    <a:pt x="217" y="1494"/>
                    <a:pt x="217" y="1494"/>
                    <a:pt x="217" y="1494"/>
                  </a:cubicBezTo>
                  <a:cubicBezTo>
                    <a:pt x="174" y="1488"/>
                    <a:pt x="174" y="1488"/>
                    <a:pt x="174" y="1488"/>
                  </a:cubicBezTo>
                  <a:lnTo>
                    <a:pt x="174" y="1448"/>
                  </a:lnTo>
                  <a:close/>
                  <a:moveTo>
                    <a:pt x="139" y="1485"/>
                  </a:moveTo>
                  <a:cubicBezTo>
                    <a:pt x="109" y="1480"/>
                    <a:pt x="109" y="1480"/>
                    <a:pt x="109" y="1480"/>
                  </a:cubicBezTo>
                  <a:cubicBezTo>
                    <a:pt x="109" y="1443"/>
                    <a:pt x="109" y="1443"/>
                    <a:pt x="109" y="1443"/>
                  </a:cubicBezTo>
                  <a:cubicBezTo>
                    <a:pt x="139" y="1445"/>
                    <a:pt x="139" y="1445"/>
                    <a:pt x="139" y="1445"/>
                  </a:cubicBezTo>
                  <a:lnTo>
                    <a:pt x="139" y="1485"/>
                  </a:lnTo>
                  <a:close/>
                  <a:moveTo>
                    <a:pt x="139" y="1409"/>
                  </a:moveTo>
                  <a:cubicBezTo>
                    <a:pt x="129" y="1408"/>
                    <a:pt x="119" y="1406"/>
                    <a:pt x="109" y="1405"/>
                  </a:cubicBezTo>
                  <a:cubicBezTo>
                    <a:pt x="109" y="1393"/>
                    <a:pt x="109" y="1380"/>
                    <a:pt x="109" y="1367"/>
                  </a:cubicBezTo>
                  <a:cubicBezTo>
                    <a:pt x="119" y="1368"/>
                    <a:pt x="129" y="1369"/>
                    <a:pt x="139" y="1369"/>
                  </a:cubicBezTo>
                  <a:cubicBezTo>
                    <a:pt x="139" y="1383"/>
                    <a:pt x="139" y="1396"/>
                    <a:pt x="139" y="1409"/>
                  </a:cubicBezTo>
                  <a:close/>
                  <a:moveTo>
                    <a:pt x="109" y="1330"/>
                  </a:moveTo>
                  <a:cubicBezTo>
                    <a:pt x="109" y="1318"/>
                    <a:pt x="109" y="1305"/>
                    <a:pt x="109" y="1292"/>
                  </a:cubicBezTo>
                  <a:cubicBezTo>
                    <a:pt x="119" y="1293"/>
                    <a:pt x="129" y="1293"/>
                    <a:pt x="139" y="1294"/>
                  </a:cubicBezTo>
                  <a:cubicBezTo>
                    <a:pt x="139" y="1307"/>
                    <a:pt x="139" y="1320"/>
                    <a:pt x="139" y="1333"/>
                  </a:cubicBezTo>
                  <a:cubicBezTo>
                    <a:pt x="129" y="1332"/>
                    <a:pt x="119" y="1331"/>
                    <a:pt x="109" y="1330"/>
                  </a:cubicBezTo>
                  <a:close/>
                  <a:moveTo>
                    <a:pt x="139" y="1257"/>
                  </a:moveTo>
                  <a:cubicBezTo>
                    <a:pt x="129" y="1257"/>
                    <a:pt x="119" y="1256"/>
                    <a:pt x="109" y="1255"/>
                  </a:cubicBezTo>
                  <a:cubicBezTo>
                    <a:pt x="109" y="1243"/>
                    <a:pt x="109" y="1230"/>
                    <a:pt x="109" y="1217"/>
                  </a:cubicBezTo>
                  <a:cubicBezTo>
                    <a:pt x="119" y="1217"/>
                    <a:pt x="129" y="1218"/>
                    <a:pt x="139" y="1218"/>
                  </a:cubicBezTo>
                  <a:cubicBezTo>
                    <a:pt x="139" y="1231"/>
                    <a:pt x="139" y="1244"/>
                    <a:pt x="139" y="1257"/>
                  </a:cubicBezTo>
                  <a:close/>
                  <a:moveTo>
                    <a:pt x="109" y="1180"/>
                  </a:moveTo>
                  <a:cubicBezTo>
                    <a:pt x="109" y="1167"/>
                    <a:pt x="109" y="1155"/>
                    <a:pt x="109" y="1142"/>
                  </a:cubicBezTo>
                  <a:cubicBezTo>
                    <a:pt x="119" y="1142"/>
                    <a:pt x="129" y="1142"/>
                    <a:pt x="139" y="1142"/>
                  </a:cubicBezTo>
                  <a:cubicBezTo>
                    <a:pt x="139" y="1155"/>
                    <a:pt x="139" y="1168"/>
                    <a:pt x="139" y="1181"/>
                  </a:cubicBezTo>
                  <a:cubicBezTo>
                    <a:pt x="129" y="1181"/>
                    <a:pt x="119" y="1181"/>
                    <a:pt x="109" y="1180"/>
                  </a:cubicBezTo>
                  <a:close/>
                  <a:moveTo>
                    <a:pt x="139" y="1106"/>
                  </a:moveTo>
                  <a:cubicBezTo>
                    <a:pt x="129" y="1105"/>
                    <a:pt x="119" y="1105"/>
                    <a:pt x="109" y="1105"/>
                  </a:cubicBezTo>
                  <a:cubicBezTo>
                    <a:pt x="109" y="1092"/>
                    <a:pt x="109" y="1080"/>
                    <a:pt x="109" y="1067"/>
                  </a:cubicBezTo>
                  <a:cubicBezTo>
                    <a:pt x="119" y="1067"/>
                    <a:pt x="129" y="1067"/>
                    <a:pt x="139" y="1066"/>
                  </a:cubicBezTo>
                  <a:cubicBezTo>
                    <a:pt x="139" y="1079"/>
                    <a:pt x="139" y="1092"/>
                    <a:pt x="139" y="1106"/>
                  </a:cubicBezTo>
                  <a:close/>
                  <a:moveTo>
                    <a:pt x="109" y="1030"/>
                  </a:moveTo>
                  <a:cubicBezTo>
                    <a:pt x="109" y="1017"/>
                    <a:pt x="109" y="1005"/>
                    <a:pt x="109" y="992"/>
                  </a:cubicBezTo>
                  <a:cubicBezTo>
                    <a:pt x="119" y="992"/>
                    <a:pt x="129" y="991"/>
                    <a:pt x="139" y="990"/>
                  </a:cubicBezTo>
                  <a:cubicBezTo>
                    <a:pt x="139" y="1004"/>
                    <a:pt x="139" y="1017"/>
                    <a:pt x="139" y="1030"/>
                  </a:cubicBezTo>
                  <a:cubicBezTo>
                    <a:pt x="129" y="1030"/>
                    <a:pt x="119" y="1030"/>
                    <a:pt x="109" y="1030"/>
                  </a:cubicBezTo>
                  <a:close/>
                  <a:moveTo>
                    <a:pt x="139" y="954"/>
                  </a:moveTo>
                  <a:cubicBezTo>
                    <a:pt x="129" y="954"/>
                    <a:pt x="119" y="955"/>
                    <a:pt x="109" y="955"/>
                  </a:cubicBezTo>
                  <a:cubicBezTo>
                    <a:pt x="109" y="942"/>
                    <a:pt x="109" y="930"/>
                    <a:pt x="109" y="917"/>
                  </a:cubicBezTo>
                  <a:cubicBezTo>
                    <a:pt x="119" y="916"/>
                    <a:pt x="129" y="915"/>
                    <a:pt x="139" y="915"/>
                  </a:cubicBezTo>
                  <a:cubicBezTo>
                    <a:pt x="139" y="928"/>
                    <a:pt x="139" y="941"/>
                    <a:pt x="139" y="954"/>
                  </a:cubicBezTo>
                  <a:close/>
                  <a:moveTo>
                    <a:pt x="139" y="878"/>
                  </a:moveTo>
                  <a:cubicBezTo>
                    <a:pt x="129" y="879"/>
                    <a:pt x="119" y="879"/>
                    <a:pt x="109" y="880"/>
                  </a:cubicBezTo>
                  <a:cubicBezTo>
                    <a:pt x="109" y="867"/>
                    <a:pt x="109" y="855"/>
                    <a:pt x="109" y="842"/>
                  </a:cubicBezTo>
                  <a:cubicBezTo>
                    <a:pt x="119" y="841"/>
                    <a:pt x="129" y="840"/>
                    <a:pt x="139" y="839"/>
                  </a:cubicBezTo>
                  <a:cubicBezTo>
                    <a:pt x="139" y="852"/>
                    <a:pt x="139" y="865"/>
                    <a:pt x="139" y="878"/>
                  </a:cubicBezTo>
                  <a:close/>
                  <a:moveTo>
                    <a:pt x="139" y="802"/>
                  </a:moveTo>
                  <a:cubicBezTo>
                    <a:pt x="129" y="803"/>
                    <a:pt x="119" y="804"/>
                    <a:pt x="109" y="805"/>
                  </a:cubicBezTo>
                  <a:cubicBezTo>
                    <a:pt x="109" y="792"/>
                    <a:pt x="109" y="780"/>
                    <a:pt x="109" y="767"/>
                  </a:cubicBezTo>
                  <a:cubicBezTo>
                    <a:pt x="119" y="766"/>
                    <a:pt x="129" y="764"/>
                    <a:pt x="139" y="763"/>
                  </a:cubicBezTo>
                  <a:cubicBezTo>
                    <a:pt x="139" y="776"/>
                    <a:pt x="139" y="789"/>
                    <a:pt x="139" y="802"/>
                  </a:cubicBezTo>
                  <a:close/>
                  <a:moveTo>
                    <a:pt x="139" y="727"/>
                  </a:moveTo>
                  <a:cubicBezTo>
                    <a:pt x="129" y="728"/>
                    <a:pt x="119" y="729"/>
                    <a:pt x="109" y="730"/>
                  </a:cubicBezTo>
                  <a:cubicBezTo>
                    <a:pt x="109" y="717"/>
                    <a:pt x="109" y="704"/>
                    <a:pt x="109" y="692"/>
                  </a:cubicBezTo>
                  <a:cubicBezTo>
                    <a:pt x="119" y="690"/>
                    <a:pt x="129" y="689"/>
                    <a:pt x="139" y="687"/>
                  </a:cubicBezTo>
                  <a:cubicBezTo>
                    <a:pt x="139" y="700"/>
                    <a:pt x="139" y="713"/>
                    <a:pt x="139" y="727"/>
                  </a:cubicBezTo>
                  <a:close/>
                  <a:moveTo>
                    <a:pt x="139" y="651"/>
                  </a:moveTo>
                  <a:cubicBezTo>
                    <a:pt x="129" y="652"/>
                    <a:pt x="119" y="653"/>
                    <a:pt x="109" y="655"/>
                  </a:cubicBezTo>
                  <a:cubicBezTo>
                    <a:pt x="109" y="642"/>
                    <a:pt x="109" y="629"/>
                    <a:pt x="109" y="617"/>
                  </a:cubicBezTo>
                  <a:cubicBezTo>
                    <a:pt x="119" y="615"/>
                    <a:pt x="129" y="613"/>
                    <a:pt x="139" y="611"/>
                  </a:cubicBezTo>
                  <a:cubicBezTo>
                    <a:pt x="139" y="625"/>
                    <a:pt x="139" y="638"/>
                    <a:pt x="139" y="651"/>
                  </a:cubicBezTo>
                  <a:close/>
                  <a:moveTo>
                    <a:pt x="139" y="575"/>
                  </a:moveTo>
                  <a:cubicBezTo>
                    <a:pt x="129" y="577"/>
                    <a:pt x="119" y="578"/>
                    <a:pt x="109" y="580"/>
                  </a:cubicBezTo>
                  <a:cubicBezTo>
                    <a:pt x="109" y="567"/>
                    <a:pt x="109" y="554"/>
                    <a:pt x="109" y="542"/>
                  </a:cubicBezTo>
                  <a:cubicBezTo>
                    <a:pt x="119" y="540"/>
                    <a:pt x="129" y="538"/>
                    <a:pt x="139" y="536"/>
                  </a:cubicBezTo>
                  <a:cubicBezTo>
                    <a:pt x="139" y="549"/>
                    <a:pt x="139" y="562"/>
                    <a:pt x="139" y="575"/>
                  </a:cubicBezTo>
                  <a:close/>
                  <a:moveTo>
                    <a:pt x="139" y="499"/>
                  </a:moveTo>
                  <a:cubicBezTo>
                    <a:pt x="129" y="501"/>
                    <a:pt x="119" y="503"/>
                    <a:pt x="109" y="505"/>
                  </a:cubicBezTo>
                  <a:cubicBezTo>
                    <a:pt x="109" y="492"/>
                    <a:pt x="109" y="479"/>
                    <a:pt x="109" y="467"/>
                  </a:cubicBezTo>
                  <a:cubicBezTo>
                    <a:pt x="119" y="464"/>
                    <a:pt x="129" y="462"/>
                    <a:pt x="139" y="460"/>
                  </a:cubicBezTo>
                  <a:cubicBezTo>
                    <a:pt x="139" y="473"/>
                    <a:pt x="139" y="486"/>
                    <a:pt x="139" y="499"/>
                  </a:cubicBezTo>
                  <a:close/>
                  <a:moveTo>
                    <a:pt x="139" y="423"/>
                  </a:moveTo>
                  <a:cubicBezTo>
                    <a:pt x="129" y="425"/>
                    <a:pt x="119" y="427"/>
                    <a:pt x="109" y="429"/>
                  </a:cubicBezTo>
                  <a:cubicBezTo>
                    <a:pt x="109" y="417"/>
                    <a:pt x="109" y="404"/>
                    <a:pt x="109" y="392"/>
                  </a:cubicBezTo>
                  <a:cubicBezTo>
                    <a:pt x="119" y="389"/>
                    <a:pt x="129" y="387"/>
                    <a:pt x="139" y="384"/>
                  </a:cubicBezTo>
                  <a:cubicBezTo>
                    <a:pt x="139" y="397"/>
                    <a:pt x="139" y="410"/>
                    <a:pt x="139" y="423"/>
                  </a:cubicBezTo>
                  <a:close/>
                  <a:moveTo>
                    <a:pt x="109" y="354"/>
                  </a:moveTo>
                  <a:cubicBezTo>
                    <a:pt x="109" y="342"/>
                    <a:pt x="109" y="329"/>
                    <a:pt x="109" y="317"/>
                  </a:cubicBezTo>
                  <a:cubicBezTo>
                    <a:pt x="119" y="314"/>
                    <a:pt x="129" y="311"/>
                    <a:pt x="139" y="308"/>
                  </a:cubicBezTo>
                  <a:cubicBezTo>
                    <a:pt x="139" y="321"/>
                    <a:pt x="139" y="334"/>
                    <a:pt x="139" y="348"/>
                  </a:cubicBezTo>
                  <a:cubicBezTo>
                    <a:pt x="129" y="350"/>
                    <a:pt x="119" y="352"/>
                    <a:pt x="109" y="354"/>
                  </a:cubicBezTo>
                  <a:close/>
                  <a:moveTo>
                    <a:pt x="139" y="272"/>
                  </a:moveTo>
                  <a:cubicBezTo>
                    <a:pt x="129" y="274"/>
                    <a:pt x="119" y="277"/>
                    <a:pt x="109" y="279"/>
                  </a:cubicBezTo>
                  <a:cubicBezTo>
                    <a:pt x="109" y="267"/>
                    <a:pt x="109" y="254"/>
                    <a:pt x="109" y="241"/>
                  </a:cubicBezTo>
                  <a:cubicBezTo>
                    <a:pt x="119" y="238"/>
                    <a:pt x="129" y="235"/>
                    <a:pt x="139" y="232"/>
                  </a:cubicBezTo>
                  <a:cubicBezTo>
                    <a:pt x="139" y="245"/>
                    <a:pt x="139" y="259"/>
                    <a:pt x="139" y="272"/>
                  </a:cubicBezTo>
                  <a:close/>
                  <a:moveTo>
                    <a:pt x="109" y="166"/>
                  </a:moveTo>
                  <a:cubicBezTo>
                    <a:pt x="139" y="157"/>
                    <a:pt x="139" y="157"/>
                    <a:pt x="139" y="157"/>
                  </a:cubicBezTo>
                  <a:cubicBezTo>
                    <a:pt x="139" y="196"/>
                    <a:pt x="139" y="196"/>
                    <a:pt x="139" y="196"/>
                  </a:cubicBezTo>
                  <a:cubicBezTo>
                    <a:pt x="109" y="204"/>
                    <a:pt x="109" y="204"/>
                    <a:pt x="109" y="204"/>
                  </a:cubicBezTo>
                  <a:lnTo>
                    <a:pt x="109" y="166"/>
                  </a:lnTo>
                  <a:close/>
                  <a:moveTo>
                    <a:pt x="81" y="1478"/>
                  </a:moveTo>
                  <a:cubicBezTo>
                    <a:pt x="54" y="1474"/>
                    <a:pt x="54" y="1474"/>
                    <a:pt x="54" y="1474"/>
                  </a:cubicBezTo>
                  <a:cubicBezTo>
                    <a:pt x="54" y="1438"/>
                    <a:pt x="54" y="1438"/>
                    <a:pt x="54" y="1438"/>
                  </a:cubicBezTo>
                  <a:cubicBezTo>
                    <a:pt x="81" y="1441"/>
                    <a:pt x="81" y="1441"/>
                    <a:pt x="81" y="1441"/>
                  </a:cubicBezTo>
                  <a:lnTo>
                    <a:pt x="81" y="1478"/>
                  </a:lnTo>
                  <a:close/>
                  <a:moveTo>
                    <a:pt x="80" y="1403"/>
                  </a:moveTo>
                  <a:cubicBezTo>
                    <a:pt x="72" y="1402"/>
                    <a:pt x="63" y="1401"/>
                    <a:pt x="54" y="1400"/>
                  </a:cubicBezTo>
                  <a:cubicBezTo>
                    <a:pt x="54" y="1388"/>
                    <a:pt x="54" y="1377"/>
                    <a:pt x="54" y="1365"/>
                  </a:cubicBezTo>
                  <a:cubicBezTo>
                    <a:pt x="63" y="1365"/>
                    <a:pt x="72" y="1366"/>
                    <a:pt x="80" y="1366"/>
                  </a:cubicBezTo>
                  <a:cubicBezTo>
                    <a:pt x="80" y="1379"/>
                    <a:pt x="80" y="1391"/>
                    <a:pt x="80" y="1403"/>
                  </a:cubicBezTo>
                  <a:close/>
                  <a:moveTo>
                    <a:pt x="80" y="1329"/>
                  </a:moveTo>
                  <a:cubicBezTo>
                    <a:pt x="71" y="1328"/>
                    <a:pt x="62" y="1327"/>
                    <a:pt x="54" y="1326"/>
                  </a:cubicBezTo>
                  <a:cubicBezTo>
                    <a:pt x="54" y="1315"/>
                    <a:pt x="54" y="1303"/>
                    <a:pt x="54" y="1291"/>
                  </a:cubicBezTo>
                  <a:cubicBezTo>
                    <a:pt x="62" y="1291"/>
                    <a:pt x="71" y="1292"/>
                    <a:pt x="80" y="1292"/>
                  </a:cubicBezTo>
                  <a:cubicBezTo>
                    <a:pt x="80" y="1304"/>
                    <a:pt x="80" y="1317"/>
                    <a:pt x="80" y="1329"/>
                  </a:cubicBezTo>
                  <a:close/>
                  <a:moveTo>
                    <a:pt x="80" y="1254"/>
                  </a:moveTo>
                  <a:cubicBezTo>
                    <a:pt x="71" y="1254"/>
                    <a:pt x="62" y="1253"/>
                    <a:pt x="53" y="1253"/>
                  </a:cubicBezTo>
                  <a:cubicBezTo>
                    <a:pt x="53" y="1241"/>
                    <a:pt x="53" y="1229"/>
                    <a:pt x="53" y="1217"/>
                  </a:cubicBezTo>
                  <a:cubicBezTo>
                    <a:pt x="62" y="1217"/>
                    <a:pt x="71" y="1217"/>
                    <a:pt x="80" y="1218"/>
                  </a:cubicBezTo>
                  <a:cubicBezTo>
                    <a:pt x="80" y="1230"/>
                    <a:pt x="80" y="1242"/>
                    <a:pt x="80" y="1254"/>
                  </a:cubicBezTo>
                  <a:close/>
                  <a:moveTo>
                    <a:pt x="80" y="1180"/>
                  </a:moveTo>
                  <a:cubicBezTo>
                    <a:pt x="71" y="1180"/>
                    <a:pt x="62" y="1179"/>
                    <a:pt x="53" y="1179"/>
                  </a:cubicBezTo>
                  <a:cubicBezTo>
                    <a:pt x="53" y="1167"/>
                    <a:pt x="53" y="1155"/>
                    <a:pt x="53" y="1143"/>
                  </a:cubicBezTo>
                  <a:cubicBezTo>
                    <a:pt x="62" y="1143"/>
                    <a:pt x="71" y="1143"/>
                    <a:pt x="80" y="1143"/>
                  </a:cubicBezTo>
                  <a:cubicBezTo>
                    <a:pt x="80" y="1155"/>
                    <a:pt x="80" y="1168"/>
                    <a:pt x="80" y="1180"/>
                  </a:cubicBezTo>
                  <a:close/>
                  <a:moveTo>
                    <a:pt x="80" y="1106"/>
                  </a:moveTo>
                  <a:cubicBezTo>
                    <a:pt x="71" y="1105"/>
                    <a:pt x="62" y="1105"/>
                    <a:pt x="53" y="1105"/>
                  </a:cubicBezTo>
                  <a:cubicBezTo>
                    <a:pt x="53" y="1093"/>
                    <a:pt x="53" y="1081"/>
                    <a:pt x="53" y="1070"/>
                  </a:cubicBezTo>
                  <a:cubicBezTo>
                    <a:pt x="62" y="1069"/>
                    <a:pt x="71" y="1069"/>
                    <a:pt x="80" y="1069"/>
                  </a:cubicBezTo>
                  <a:cubicBezTo>
                    <a:pt x="80" y="1081"/>
                    <a:pt x="80" y="1093"/>
                    <a:pt x="80" y="1106"/>
                  </a:cubicBezTo>
                  <a:close/>
                  <a:moveTo>
                    <a:pt x="79" y="1031"/>
                  </a:moveTo>
                  <a:cubicBezTo>
                    <a:pt x="71" y="1031"/>
                    <a:pt x="62" y="1031"/>
                    <a:pt x="53" y="1031"/>
                  </a:cubicBezTo>
                  <a:cubicBezTo>
                    <a:pt x="53" y="1019"/>
                    <a:pt x="53" y="1008"/>
                    <a:pt x="53" y="996"/>
                  </a:cubicBezTo>
                  <a:cubicBezTo>
                    <a:pt x="62" y="995"/>
                    <a:pt x="71" y="995"/>
                    <a:pt x="79" y="994"/>
                  </a:cubicBezTo>
                  <a:cubicBezTo>
                    <a:pt x="79" y="1007"/>
                    <a:pt x="79" y="1019"/>
                    <a:pt x="79" y="1031"/>
                  </a:cubicBezTo>
                  <a:close/>
                  <a:moveTo>
                    <a:pt x="79" y="957"/>
                  </a:moveTo>
                  <a:cubicBezTo>
                    <a:pt x="70" y="957"/>
                    <a:pt x="61" y="957"/>
                    <a:pt x="53" y="958"/>
                  </a:cubicBezTo>
                  <a:cubicBezTo>
                    <a:pt x="53" y="946"/>
                    <a:pt x="53" y="934"/>
                    <a:pt x="53" y="922"/>
                  </a:cubicBezTo>
                  <a:cubicBezTo>
                    <a:pt x="61" y="921"/>
                    <a:pt x="70" y="921"/>
                    <a:pt x="79" y="920"/>
                  </a:cubicBezTo>
                  <a:cubicBezTo>
                    <a:pt x="79" y="932"/>
                    <a:pt x="79" y="944"/>
                    <a:pt x="79" y="957"/>
                  </a:cubicBezTo>
                  <a:close/>
                  <a:moveTo>
                    <a:pt x="79" y="882"/>
                  </a:moveTo>
                  <a:cubicBezTo>
                    <a:pt x="70" y="883"/>
                    <a:pt x="61" y="883"/>
                    <a:pt x="52" y="884"/>
                  </a:cubicBezTo>
                  <a:cubicBezTo>
                    <a:pt x="52" y="872"/>
                    <a:pt x="52" y="860"/>
                    <a:pt x="52" y="848"/>
                  </a:cubicBezTo>
                  <a:cubicBezTo>
                    <a:pt x="61" y="847"/>
                    <a:pt x="70" y="846"/>
                    <a:pt x="79" y="846"/>
                  </a:cubicBezTo>
                  <a:cubicBezTo>
                    <a:pt x="79" y="858"/>
                    <a:pt x="79" y="870"/>
                    <a:pt x="79" y="882"/>
                  </a:cubicBezTo>
                  <a:close/>
                  <a:moveTo>
                    <a:pt x="79" y="808"/>
                  </a:moveTo>
                  <a:cubicBezTo>
                    <a:pt x="70" y="809"/>
                    <a:pt x="61" y="809"/>
                    <a:pt x="52" y="810"/>
                  </a:cubicBezTo>
                  <a:cubicBezTo>
                    <a:pt x="52" y="798"/>
                    <a:pt x="52" y="786"/>
                    <a:pt x="52" y="774"/>
                  </a:cubicBezTo>
                  <a:cubicBezTo>
                    <a:pt x="61" y="773"/>
                    <a:pt x="70" y="772"/>
                    <a:pt x="79" y="771"/>
                  </a:cubicBezTo>
                  <a:cubicBezTo>
                    <a:pt x="79" y="783"/>
                    <a:pt x="79" y="796"/>
                    <a:pt x="79" y="808"/>
                  </a:cubicBezTo>
                  <a:close/>
                  <a:moveTo>
                    <a:pt x="79" y="734"/>
                  </a:moveTo>
                  <a:cubicBezTo>
                    <a:pt x="70" y="734"/>
                    <a:pt x="61" y="735"/>
                    <a:pt x="52" y="736"/>
                  </a:cubicBezTo>
                  <a:cubicBezTo>
                    <a:pt x="52" y="724"/>
                    <a:pt x="52" y="713"/>
                    <a:pt x="52" y="701"/>
                  </a:cubicBezTo>
                  <a:cubicBezTo>
                    <a:pt x="61" y="699"/>
                    <a:pt x="70" y="698"/>
                    <a:pt x="79" y="697"/>
                  </a:cubicBezTo>
                  <a:cubicBezTo>
                    <a:pt x="79" y="709"/>
                    <a:pt x="79" y="721"/>
                    <a:pt x="79" y="734"/>
                  </a:cubicBezTo>
                  <a:close/>
                  <a:moveTo>
                    <a:pt x="78" y="659"/>
                  </a:moveTo>
                  <a:cubicBezTo>
                    <a:pt x="70" y="660"/>
                    <a:pt x="61" y="661"/>
                    <a:pt x="52" y="662"/>
                  </a:cubicBezTo>
                  <a:cubicBezTo>
                    <a:pt x="52" y="651"/>
                    <a:pt x="52" y="639"/>
                    <a:pt x="52" y="627"/>
                  </a:cubicBezTo>
                  <a:cubicBezTo>
                    <a:pt x="61" y="625"/>
                    <a:pt x="70" y="624"/>
                    <a:pt x="78" y="622"/>
                  </a:cubicBezTo>
                  <a:cubicBezTo>
                    <a:pt x="78" y="635"/>
                    <a:pt x="78" y="647"/>
                    <a:pt x="78" y="659"/>
                  </a:cubicBezTo>
                  <a:close/>
                  <a:moveTo>
                    <a:pt x="78" y="585"/>
                  </a:moveTo>
                  <a:cubicBezTo>
                    <a:pt x="69" y="586"/>
                    <a:pt x="60" y="587"/>
                    <a:pt x="52" y="589"/>
                  </a:cubicBezTo>
                  <a:cubicBezTo>
                    <a:pt x="52" y="577"/>
                    <a:pt x="52" y="565"/>
                    <a:pt x="52" y="553"/>
                  </a:cubicBezTo>
                  <a:cubicBezTo>
                    <a:pt x="60" y="551"/>
                    <a:pt x="69" y="550"/>
                    <a:pt x="78" y="548"/>
                  </a:cubicBezTo>
                  <a:cubicBezTo>
                    <a:pt x="78" y="560"/>
                    <a:pt x="78" y="572"/>
                    <a:pt x="78" y="585"/>
                  </a:cubicBezTo>
                  <a:close/>
                  <a:moveTo>
                    <a:pt x="78" y="510"/>
                  </a:moveTo>
                  <a:cubicBezTo>
                    <a:pt x="69" y="512"/>
                    <a:pt x="60" y="513"/>
                    <a:pt x="51" y="515"/>
                  </a:cubicBezTo>
                  <a:cubicBezTo>
                    <a:pt x="51" y="503"/>
                    <a:pt x="51" y="491"/>
                    <a:pt x="51" y="479"/>
                  </a:cubicBezTo>
                  <a:cubicBezTo>
                    <a:pt x="60" y="477"/>
                    <a:pt x="69" y="475"/>
                    <a:pt x="78" y="473"/>
                  </a:cubicBezTo>
                  <a:cubicBezTo>
                    <a:pt x="78" y="486"/>
                    <a:pt x="78" y="498"/>
                    <a:pt x="78" y="510"/>
                  </a:cubicBezTo>
                  <a:close/>
                  <a:moveTo>
                    <a:pt x="78" y="436"/>
                  </a:moveTo>
                  <a:cubicBezTo>
                    <a:pt x="69" y="438"/>
                    <a:pt x="60" y="439"/>
                    <a:pt x="51" y="441"/>
                  </a:cubicBezTo>
                  <a:cubicBezTo>
                    <a:pt x="51" y="429"/>
                    <a:pt x="51" y="417"/>
                    <a:pt x="51" y="406"/>
                  </a:cubicBezTo>
                  <a:cubicBezTo>
                    <a:pt x="60" y="403"/>
                    <a:pt x="69" y="401"/>
                    <a:pt x="78" y="399"/>
                  </a:cubicBezTo>
                  <a:cubicBezTo>
                    <a:pt x="78" y="411"/>
                    <a:pt x="78" y="424"/>
                    <a:pt x="78" y="436"/>
                  </a:cubicBezTo>
                  <a:close/>
                  <a:moveTo>
                    <a:pt x="78" y="361"/>
                  </a:moveTo>
                  <a:cubicBezTo>
                    <a:pt x="69" y="363"/>
                    <a:pt x="60" y="365"/>
                    <a:pt x="51" y="367"/>
                  </a:cubicBezTo>
                  <a:cubicBezTo>
                    <a:pt x="51" y="356"/>
                    <a:pt x="51" y="344"/>
                    <a:pt x="51" y="332"/>
                  </a:cubicBezTo>
                  <a:cubicBezTo>
                    <a:pt x="60" y="329"/>
                    <a:pt x="69" y="327"/>
                    <a:pt x="78" y="325"/>
                  </a:cubicBezTo>
                  <a:cubicBezTo>
                    <a:pt x="78" y="337"/>
                    <a:pt x="78" y="349"/>
                    <a:pt x="78" y="361"/>
                  </a:cubicBezTo>
                  <a:close/>
                  <a:moveTo>
                    <a:pt x="77" y="287"/>
                  </a:moveTo>
                  <a:cubicBezTo>
                    <a:pt x="69" y="289"/>
                    <a:pt x="60" y="291"/>
                    <a:pt x="51" y="294"/>
                  </a:cubicBezTo>
                  <a:cubicBezTo>
                    <a:pt x="51" y="282"/>
                    <a:pt x="51" y="270"/>
                    <a:pt x="51" y="258"/>
                  </a:cubicBezTo>
                  <a:cubicBezTo>
                    <a:pt x="60" y="255"/>
                    <a:pt x="69" y="253"/>
                    <a:pt x="77" y="250"/>
                  </a:cubicBezTo>
                  <a:cubicBezTo>
                    <a:pt x="77" y="262"/>
                    <a:pt x="77" y="275"/>
                    <a:pt x="77" y="287"/>
                  </a:cubicBezTo>
                  <a:close/>
                  <a:moveTo>
                    <a:pt x="51" y="184"/>
                  </a:moveTo>
                  <a:cubicBezTo>
                    <a:pt x="77" y="176"/>
                    <a:pt x="77" y="176"/>
                    <a:pt x="77" y="176"/>
                  </a:cubicBezTo>
                  <a:cubicBezTo>
                    <a:pt x="77" y="213"/>
                    <a:pt x="77" y="213"/>
                    <a:pt x="77" y="213"/>
                  </a:cubicBezTo>
                  <a:cubicBezTo>
                    <a:pt x="51" y="220"/>
                    <a:pt x="51" y="220"/>
                    <a:pt x="51" y="220"/>
                  </a:cubicBezTo>
                  <a:lnTo>
                    <a:pt x="51" y="184"/>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9" name="Freeform 11"/>
            <p:cNvSpPr>
              <a:spLocks noEditPoints="1"/>
            </p:cNvSpPr>
            <p:nvPr/>
          </p:nvSpPr>
          <p:spPr bwMode="auto">
            <a:xfrm>
              <a:off x="6255979" y="3592957"/>
              <a:ext cx="153311" cy="1132757"/>
            </a:xfrm>
            <a:custGeom>
              <a:avLst/>
              <a:gdLst>
                <a:gd name="T0" fmla="*/ 0 w 148"/>
                <a:gd name="T1" fmla="*/ 1107 h 1143"/>
                <a:gd name="T2" fmla="*/ 148 w 148"/>
                <a:gd name="T3" fmla="*/ 0 h 1143"/>
                <a:gd name="T4" fmla="*/ 19 w 148"/>
                <a:gd name="T5" fmla="*/ 1034 h 1143"/>
                <a:gd name="T6" fmla="*/ 127 w 148"/>
                <a:gd name="T7" fmla="*/ 1087 h 1143"/>
                <a:gd name="T8" fmla="*/ 19 w 148"/>
                <a:gd name="T9" fmla="*/ 1034 h 1143"/>
                <a:gd name="T10" fmla="*/ 127 w 148"/>
                <a:gd name="T11" fmla="*/ 981 h 1143"/>
                <a:gd name="T12" fmla="*/ 19 w 148"/>
                <a:gd name="T13" fmla="*/ 986 h 1143"/>
                <a:gd name="T14" fmla="*/ 19 w 148"/>
                <a:gd name="T15" fmla="*/ 890 h 1143"/>
                <a:gd name="T16" fmla="*/ 127 w 148"/>
                <a:gd name="T17" fmla="*/ 935 h 1143"/>
                <a:gd name="T18" fmla="*/ 19 w 148"/>
                <a:gd name="T19" fmla="*/ 890 h 1143"/>
                <a:gd name="T20" fmla="*/ 127 w 148"/>
                <a:gd name="T21" fmla="*/ 829 h 1143"/>
                <a:gd name="T22" fmla="*/ 19 w 148"/>
                <a:gd name="T23" fmla="*/ 843 h 1143"/>
                <a:gd name="T24" fmla="*/ 19 w 148"/>
                <a:gd name="T25" fmla="*/ 747 h 1143"/>
                <a:gd name="T26" fmla="*/ 127 w 148"/>
                <a:gd name="T27" fmla="*/ 783 h 1143"/>
                <a:gd name="T28" fmla="*/ 19 w 148"/>
                <a:gd name="T29" fmla="*/ 747 h 1143"/>
                <a:gd name="T30" fmla="*/ 127 w 148"/>
                <a:gd name="T31" fmla="*/ 677 h 1143"/>
                <a:gd name="T32" fmla="*/ 19 w 148"/>
                <a:gd name="T33" fmla="*/ 700 h 1143"/>
                <a:gd name="T34" fmla="*/ 19 w 148"/>
                <a:gd name="T35" fmla="*/ 603 h 1143"/>
                <a:gd name="T36" fmla="*/ 127 w 148"/>
                <a:gd name="T37" fmla="*/ 630 h 1143"/>
                <a:gd name="T38" fmla="*/ 19 w 148"/>
                <a:gd name="T39" fmla="*/ 603 h 1143"/>
                <a:gd name="T40" fmla="*/ 127 w 148"/>
                <a:gd name="T41" fmla="*/ 524 h 1143"/>
                <a:gd name="T42" fmla="*/ 19 w 148"/>
                <a:gd name="T43" fmla="*/ 557 h 1143"/>
                <a:gd name="T44" fmla="*/ 19 w 148"/>
                <a:gd name="T45" fmla="*/ 460 h 1143"/>
                <a:gd name="T46" fmla="*/ 127 w 148"/>
                <a:gd name="T47" fmla="*/ 478 h 1143"/>
                <a:gd name="T48" fmla="*/ 19 w 148"/>
                <a:gd name="T49" fmla="*/ 460 h 1143"/>
                <a:gd name="T50" fmla="*/ 127 w 148"/>
                <a:gd name="T51" fmla="*/ 372 h 1143"/>
                <a:gd name="T52" fmla="*/ 19 w 148"/>
                <a:gd name="T53" fmla="*/ 414 h 1143"/>
                <a:gd name="T54" fmla="*/ 19 w 148"/>
                <a:gd name="T55" fmla="*/ 317 h 1143"/>
                <a:gd name="T56" fmla="*/ 127 w 148"/>
                <a:gd name="T57" fmla="*/ 326 h 1143"/>
                <a:gd name="T58" fmla="*/ 19 w 148"/>
                <a:gd name="T59" fmla="*/ 317 h 1143"/>
                <a:gd name="T60" fmla="*/ 127 w 148"/>
                <a:gd name="T61" fmla="*/ 220 h 1143"/>
                <a:gd name="T62" fmla="*/ 19 w 148"/>
                <a:gd name="T63" fmla="*/ 272 h 1143"/>
                <a:gd name="T64" fmla="*/ 19 w 148"/>
                <a:gd name="T65" fmla="*/ 173 h 1143"/>
                <a:gd name="T66" fmla="*/ 127 w 148"/>
                <a:gd name="T67" fmla="*/ 173 h 1143"/>
                <a:gd name="T68" fmla="*/ 19 w 148"/>
                <a:gd name="T69" fmla="*/ 173 h 1143"/>
                <a:gd name="T70" fmla="*/ 127 w 148"/>
                <a:gd name="T71" fmla="*/ 68 h 1143"/>
                <a:gd name="T72" fmla="*/ 19 w 148"/>
                <a:gd name="T73" fmla="*/ 129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143">
                  <a:moveTo>
                    <a:pt x="0" y="49"/>
                  </a:moveTo>
                  <a:cubicBezTo>
                    <a:pt x="0" y="1107"/>
                    <a:pt x="0" y="1107"/>
                    <a:pt x="0" y="1107"/>
                  </a:cubicBezTo>
                  <a:cubicBezTo>
                    <a:pt x="148" y="1143"/>
                    <a:pt x="148" y="1143"/>
                    <a:pt x="148" y="1143"/>
                  </a:cubicBezTo>
                  <a:cubicBezTo>
                    <a:pt x="148" y="0"/>
                    <a:pt x="148" y="0"/>
                    <a:pt x="148" y="0"/>
                  </a:cubicBezTo>
                  <a:cubicBezTo>
                    <a:pt x="0" y="49"/>
                    <a:pt x="0" y="49"/>
                    <a:pt x="0" y="49"/>
                  </a:cubicBezTo>
                  <a:moveTo>
                    <a:pt x="19" y="1034"/>
                  </a:moveTo>
                  <a:cubicBezTo>
                    <a:pt x="127" y="1058"/>
                    <a:pt x="127" y="1058"/>
                    <a:pt x="127" y="1058"/>
                  </a:cubicBezTo>
                  <a:cubicBezTo>
                    <a:pt x="127" y="1087"/>
                    <a:pt x="127" y="1087"/>
                    <a:pt x="127" y="1087"/>
                  </a:cubicBezTo>
                  <a:cubicBezTo>
                    <a:pt x="19" y="1058"/>
                    <a:pt x="19" y="1058"/>
                    <a:pt x="19" y="1058"/>
                  </a:cubicBezTo>
                  <a:cubicBezTo>
                    <a:pt x="19" y="1034"/>
                    <a:pt x="19" y="1034"/>
                    <a:pt x="19" y="1034"/>
                  </a:cubicBezTo>
                  <a:moveTo>
                    <a:pt x="19" y="962"/>
                  </a:moveTo>
                  <a:cubicBezTo>
                    <a:pt x="55" y="968"/>
                    <a:pt x="91" y="975"/>
                    <a:pt x="127" y="981"/>
                  </a:cubicBezTo>
                  <a:cubicBezTo>
                    <a:pt x="127" y="991"/>
                    <a:pt x="127" y="1001"/>
                    <a:pt x="127" y="1011"/>
                  </a:cubicBezTo>
                  <a:cubicBezTo>
                    <a:pt x="91" y="1003"/>
                    <a:pt x="55" y="994"/>
                    <a:pt x="19" y="986"/>
                  </a:cubicBezTo>
                  <a:cubicBezTo>
                    <a:pt x="19" y="978"/>
                    <a:pt x="19" y="970"/>
                    <a:pt x="19" y="962"/>
                  </a:cubicBezTo>
                  <a:moveTo>
                    <a:pt x="19" y="890"/>
                  </a:moveTo>
                  <a:cubicBezTo>
                    <a:pt x="55" y="895"/>
                    <a:pt x="91" y="900"/>
                    <a:pt x="127" y="905"/>
                  </a:cubicBezTo>
                  <a:cubicBezTo>
                    <a:pt x="127" y="915"/>
                    <a:pt x="127" y="925"/>
                    <a:pt x="127" y="935"/>
                  </a:cubicBezTo>
                  <a:cubicBezTo>
                    <a:pt x="91" y="928"/>
                    <a:pt x="55" y="921"/>
                    <a:pt x="19" y="915"/>
                  </a:cubicBezTo>
                  <a:cubicBezTo>
                    <a:pt x="19" y="907"/>
                    <a:pt x="19" y="898"/>
                    <a:pt x="19" y="890"/>
                  </a:cubicBezTo>
                  <a:moveTo>
                    <a:pt x="19" y="819"/>
                  </a:moveTo>
                  <a:cubicBezTo>
                    <a:pt x="55" y="822"/>
                    <a:pt x="91" y="826"/>
                    <a:pt x="127" y="829"/>
                  </a:cubicBezTo>
                  <a:cubicBezTo>
                    <a:pt x="127" y="839"/>
                    <a:pt x="127" y="849"/>
                    <a:pt x="127" y="859"/>
                  </a:cubicBezTo>
                  <a:cubicBezTo>
                    <a:pt x="91" y="854"/>
                    <a:pt x="55" y="848"/>
                    <a:pt x="19" y="843"/>
                  </a:cubicBezTo>
                  <a:cubicBezTo>
                    <a:pt x="19" y="835"/>
                    <a:pt x="19" y="827"/>
                    <a:pt x="19" y="819"/>
                  </a:cubicBezTo>
                  <a:moveTo>
                    <a:pt x="19" y="747"/>
                  </a:moveTo>
                  <a:cubicBezTo>
                    <a:pt x="55" y="749"/>
                    <a:pt x="91" y="751"/>
                    <a:pt x="127" y="753"/>
                  </a:cubicBezTo>
                  <a:cubicBezTo>
                    <a:pt x="127" y="763"/>
                    <a:pt x="127" y="773"/>
                    <a:pt x="127" y="783"/>
                  </a:cubicBezTo>
                  <a:cubicBezTo>
                    <a:pt x="91" y="779"/>
                    <a:pt x="55" y="775"/>
                    <a:pt x="19" y="772"/>
                  </a:cubicBezTo>
                  <a:cubicBezTo>
                    <a:pt x="19" y="763"/>
                    <a:pt x="19" y="755"/>
                    <a:pt x="19" y="747"/>
                  </a:cubicBezTo>
                  <a:moveTo>
                    <a:pt x="19" y="675"/>
                  </a:moveTo>
                  <a:cubicBezTo>
                    <a:pt x="55" y="676"/>
                    <a:pt x="91" y="676"/>
                    <a:pt x="127" y="677"/>
                  </a:cubicBezTo>
                  <a:cubicBezTo>
                    <a:pt x="127" y="687"/>
                    <a:pt x="127" y="697"/>
                    <a:pt x="127" y="706"/>
                  </a:cubicBezTo>
                  <a:cubicBezTo>
                    <a:pt x="91" y="704"/>
                    <a:pt x="55" y="702"/>
                    <a:pt x="19" y="700"/>
                  </a:cubicBezTo>
                  <a:cubicBezTo>
                    <a:pt x="19" y="692"/>
                    <a:pt x="19" y="684"/>
                    <a:pt x="19" y="675"/>
                  </a:cubicBezTo>
                  <a:moveTo>
                    <a:pt x="19" y="603"/>
                  </a:moveTo>
                  <a:cubicBezTo>
                    <a:pt x="55" y="602"/>
                    <a:pt x="91" y="602"/>
                    <a:pt x="127" y="601"/>
                  </a:cubicBezTo>
                  <a:cubicBezTo>
                    <a:pt x="127" y="610"/>
                    <a:pt x="127" y="620"/>
                    <a:pt x="127" y="630"/>
                  </a:cubicBezTo>
                  <a:cubicBezTo>
                    <a:pt x="91" y="630"/>
                    <a:pt x="55" y="629"/>
                    <a:pt x="19" y="629"/>
                  </a:cubicBezTo>
                  <a:cubicBezTo>
                    <a:pt x="19" y="620"/>
                    <a:pt x="19" y="612"/>
                    <a:pt x="19" y="603"/>
                  </a:cubicBezTo>
                  <a:moveTo>
                    <a:pt x="19" y="532"/>
                  </a:moveTo>
                  <a:cubicBezTo>
                    <a:pt x="55" y="529"/>
                    <a:pt x="91" y="527"/>
                    <a:pt x="127" y="524"/>
                  </a:cubicBezTo>
                  <a:cubicBezTo>
                    <a:pt x="127" y="534"/>
                    <a:pt x="127" y="544"/>
                    <a:pt x="127" y="554"/>
                  </a:cubicBezTo>
                  <a:cubicBezTo>
                    <a:pt x="91" y="555"/>
                    <a:pt x="55" y="556"/>
                    <a:pt x="19" y="557"/>
                  </a:cubicBezTo>
                  <a:cubicBezTo>
                    <a:pt x="19" y="549"/>
                    <a:pt x="19" y="540"/>
                    <a:pt x="19" y="532"/>
                  </a:cubicBezTo>
                  <a:moveTo>
                    <a:pt x="19" y="460"/>
                  </a:moveTo>
                  <a:cubicBezTo>
                    <a:pt x="55" y="456"/>
                    <a:pt x="91" y="452"/>
                    <a:pt x="127" y="448"/>
                  </a:cubicBezTo>
                  <a:cubicBezTo>
                    <a:pt x="127" y="458"/>
                    <a:pt x="127" y="468"/>
                    <a:pt x="127" y="478"/>
                  </a:cubicBezTo>
                  <a:cubicBezTo>
                    <a:pt x="91" y="481"/>
                    <a:pt x="55" y="483"/>
                    <a:pt x="19" y="486"/>
                  </a:cubicBezTo>
                  <a:cubicBezTo>
                    <a:pt x="19" y="477"/>
                    <a:pt x="19" y="469"/>
                    <a:pt x="19" y="460"/>
                  </a:cubicBezTo>
                  <a:moveTo>
                    <a:pt x="19" y="388"/>
                  </a:moveTo>
                  <a:cubicBezTo>
                    <a:pt x="55" y="383"/>
                    <a:pt x="91" y="378"/>
                    <a:pt x="127" y="372"/>
                  </a:cubicBezTo>
                  <a:cubicBezTo>
                    <a:pt x="127" y="382"/>
                    <a:pt x="127" y="392"/>
                    <a:pt x="127" y="402"/>
                  </a:cubicBezTo>
                  <a:cubicBezTo>
                    <a:pt x="91" y="406"/>
                    <a:pt x="55" y="410"/>
                    <a:pt x="19" y="414"/>
                  </a:cubicBezTo>
                  <a:cubicBezTo>
                    <a:pt x="19" y="406"/>
                    <a:pt x="19" y="397"/>
                    <a:pt x="19" y="388"/>
                  </a:cubicBezTo>
                  <a:moveTo>
                    <a:pt x="19" y="317"/>
                  </a:moveTo>
                  <a:cubicBezTo>
                    <a:pt x="55" y="310"/>
                    <a:pt x="91" y="303"/>
                    <a:pt x="127" y="296"/>
                  </a:cubicBezTo>
                  <a:cubicBezTo>
                    <a:pt x="127" y="306"/>
                    <a:pt x="127" y="316"/>
                    <a:pt x="127" y="326"/>
                  </a:cubicBezTo>
                  <a:cubicBezTo>
                    <a:pt x="91" y="331"/>
                    <a:pt x="55" y="337"/>
                    <a:pt x="19" y="343"/>
                  </a:cubicBezTo>
                  <a:cubicBezTo>
                    <a:pt x="19" y="334"/>
                    <a:pt x="19" y="325"/>
                    <a:pt x="19" y="317"/>
                  </a:cubicBezTo>
                  <a:moveTo>
                    <a:pt x="19" y="245"/>
                  </a:moveTo>
                  <a:cubicBezTo>
                    <a:pt x="55" y="236"/>
                    <a:pt x="91" y="228"/>
                    <a:pt x="127" y="220"/>
                  </a:cubicBezTo>
                  <a:cubicBezTo>
                    <a:pt x="127" y="230"/>
                    <a:pt x="127" y="240"/>
                    <a:pt x="127" y="249"/>
                  </a:cubicBezTo>
                  <a:cubicBezTo>
                    <a:pt x="91" y="257"/>
                    <a:pt x="55" y="264"/>
                    <a:pt x="19" y="272"/>
                  </a:cubicBezTo>
                  <a:cubicBezTo>
                    <a:pt x="19" y="263"/>
                    <a:pt x="19" y="254"/>
                    <a:pt x="19" y="245"/>
                  </a:cubicBezTo>
                  <a:moveTo>
                    <a:pt x="19" y="173"/>
                  </a:moveTo>
                  <a:cubicBezTo>
                    <a:pt x="55" y="163"/>
                    <a:pt x="91" y="154"/>
                    <a:pt x="127" y="144"/>
                  </a:cubicBezTo>
                  <a:cubicBezTo>
                    <a:pt x="127" y="154"/>
                    <a:pt x="127" y="163"/>
                    <a:pt x="127" y="173"/>
                  </a:cubicBezTo>
                  <a:cubicBezTo>
                    <a:pt x="91" y="182"/>
                    <a:pt x="55" y="191"/>
                    <a:pt x="19" y="200"/>
                  </a:cubicBezTo>
                  <a:cubicBezTo>
                    <a:pt x="19" y="191"/>
                    <a:pt x="19" y="182"/>
                    <a:pt x="19" y="173"/>
                  </a:cubicBezTo>
                  <a:moveTo>
                    <a:pt x="19" y="101"/>
                  </a:moveTo>
                  <a:cubicBezTo>
                    <a:pt x="127" y="68"/>
                    <a:pt x="127" y="68"/>
                    <a:pt x="127" y="68"/>
                  </a:cubicBezTo>
                  <a:cubicBezTo>
                    <a:pt x="127" y="97"/>
                    <a:pt x="127" y="97"/>
                    <a:pt x="127" y="97"/>
                  </a:cubicBezTo>
                  <a:cubicBezTo>
                    <a:pt x="19" y="129"/>
                    <a:pt x="19" y="129"/>
                    <a:pt x="19" y="129"/>
                  </a:cubicBezTo>
                  <a:cubicBezTo>
                    <a:pt x="19" y="101"/>
                    <a:pt x="19" y="101"/>
                    <a:pt x="19" y="101"/>
                  </a:cubicBezTo>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0" name="Freeform 22"/>
            <p:cNvSpPr>
              <a:spLocks noEditPoints="1"/>
            </p:cNvSpPr>
            <p:nvPr/>
          </p:nvSpPr>
          <p:spPr bwMode="auto">
            <a:xfrm>
              <a:off x="6421673" y="3594726"/>
              <a:ext cx="294240" cy="1129930"/>
            </a:xfrm>
            <a:custGeom>
              <a:avLst/>
              <a:gdLst>
                <a:gd name="T0" fmla="*/ 49 w 285"/>
                <a:gd name="T1" fmla="*/ 1049 h 1140"/>
                <a:gd name="T2" fmla="*/ 97 w 285"/>
                <a:gd name="T3" fmla="*/ 988 h 1140"/>
                <a:gd name="T4" fmla="*/ 97 w 285"/>
                <a:gd name="T5" fmla="*/ 964 h 1140"/>
                <a:gd name="T6" fmla="*/ 49 w 285"/>
                <a:gd name="T7" fmla="*/ 910 h 1140"/>
                <a:gd name="T8" fmla="*/ 49 w 285"/>
                <a:gd name="T9" fmla="*/ 818 h 1140"/>
                <a:gd name="T10" fmla="*/ 49 w 285"/>
                <a:gd name="T11" fmla="*/ 703 h 1140"/>
                <a:gd name="T12" fmla="*/ 97 w 285"/>
                <a:gd name="T13" fmla="*/ 649 h 1140"/>
                <a:gd name="T14" fmla="*/ 97 w 285"/>
                <a:gd name="T15" fmla="*/ 625 h 1140"/>
                <a:gd name="T16" fmla="*/ 49 w 285"/>
                <a:gd name="T17" fmla="*/ 565 h 1140"/>
                <a:gd name="T18" fmla="*/ 49 w 285"/>
                <a:gd name="T19" fmla="*/ 473 h 1140"/>
                <a:gd name="T20" fmla="*/ 49 w 285"/>
                <a:gd name="T21" fmla="*/ 415 h 1140"/>
                <a:gd name="T22" fmla="*/ 97 w 285"/>
                <a:gd name="T23" fmla="*/ 310 h 1140"/>
                <a:gd name="T24" fmla="*/ 97 w 285"/>
                <a:gd name="T25" fmla="*/ 286 h 1140"/>
                <a:gd name="T26" fmla="*/ 49 w 285"/>
                <a:gd name="T27" fmla="*/ 219 h 1140"/>
                <a:gd name="T28" fmla="*/ 49 w 285"/>
                <a:gd name="T29" fmla="*/ 127 h 1140"/>
                <a:gd name="T30" fmla="*/ 159 w 285"/>
                <a:gd name="T31" fmla="*/ 133 h 1140"/>
                <a:gd name="T32" fmla="*/ 129 w 285"/>
                <a:gd name="T33" fmla="*/ 180 h 1140"/>
                <a:gd name="T34" fmla="*/ 129 w 285"/>
                <a:gd name="T35" fmla="*/ 205 h 1140"/>
                <a:gd name="T36" fmla="*/ 159 w 285"/>
                <a:gd name="T37" fmla="*/ 268 h 1140"/>
                <a:gd name="T38" fmla="*/ 159 w 285"/>
                <a:gd name="T39" fmla="*/ 353 h 1140"/>
                <a:gd name="T40" fmla="*/ 160 w 285"/>
                <a:gd name="T41" fmla="*/ 463 h 1140"/>
                <a:gd name="T42" fmla="*/ 129 w 285"/>
                <a:gd name="T43" fmla="*/ 514 h 1140"/>
                <a:gd name="T44" fmla="*/ 129 w 285"/>
                <a:gd name="T45" fmla="*/ 539 h 1140"/>
                <a:gd name="T46" fmla="*/ 160 w 285"/>
                <a:gd name="T47" fmla="*/ 598 h 1140"/>
                <a:gd name="T48" fmla="*/ 160 w 285"/>
                <a:gd name="T49" fmla="*/ 682 h 1140"/>
                <a:gd name="T50" fmla="*/ 160 w 285"/>
                <a:gd name="T51" fmla="*/ 792 h 1140"/>
                <a:gd name="T52" fmla="*/ 130 w 285"/>
                <a:gd name="T53" fmla="*/ 849 h 1140"/>
                <a:gd name="T54" fmla="*/ 130 w 285"/>
                <a:gd name="T55" fmla="*/ 874 h 1140"/>
                <a:gd name="T56" fmla="*/ 160 w 285"/>
                <a:gd name="T57" fmla="*/ 928 h 1140"/>
                <a:gd name="T58" fmla="*/ 161 w 285"/>
                <a:gd name="T59" fmla="*/ 1012 h 1140"/>
                <a:gd name="T60" fmla="*/ 186 w 285"/>
                <a:gd name="T61" fmla="*/ 1036 h 1140"/>
                <a:gd name="T62" fmla="*/ 208 w 285"/>
                <a:gd name="T63" fmla="*/ 980 h 1140"/>
                <a:gd name="T64" fmla="*/ 208 w 285"/>
                <a:gd name="T65" fmla="*/ 927 h 1140"/>
                <a:gd name="T66" fmla="*/ 186 w 285"/>
                <a:gd name="T67" fmla="*/ 901 h 1140"/>
                <a:gd name="T68" fmla="*/ 186 w 285"/>
                <a:gd name="T69" fmla="*/ 847 h 1140"/>
                <a:gd name="T70" fmla="*/ 186 w 285"/>
                <a:gd name="T71" fmla="*/ 738 h 1140"/>
                <a:gd name="T72" fmla="*/ 208 w 285"/>
                <a:gd name="T73" fmla="*/ 657 h 1140"/>
                <a:gd name="T74" fmla="*/ 208 w 285"/>
                <a:gd name="T75" fmla="*/ 631 h 1140"/>
                <a:gd name="T76" fmla="*/ 186 w 285"/>
                <a:gd name="T77" fmla="*/ 575 h 1140"/>
                <a:gd name="T78" fmla="*/ 186 w 285"/>
                <a:gd name="T79" fmla="*/ 492 h 1140"/>
                <a:gd name="T80" fmla="*/ 186 w 285"/>
                <a:gd name="T81" fmla="*/ 384 h 1140"/>
                <a:gd name="T82" fmla="*/ 208 w 285"/>
                <a:gd name="T83" fmla="*/ 334 h 1140"/>
                <a:gd name="T84" fmla="*/ 208 w 285"/>
                <a:gd name="T85" fmla="*/ 308 h 1140"/>
                <a:gd name="T86" fmla="*/ 208 w 285"/>
                <a:gd name="T87" fmla="*/ 254 h 1140"/>
                <a:gd name="T88" fmla="*/ 186 w 285"/>
                <a:gd name="T89" fmla="*/ 166 h 1140"/>
                <a:gd name="T90" fmla="*/ 228 w 285"/>
                <a:gd name="T91" fmla="*/ 1033 h 1140"/>
                <a:gd name="T92" fmla="*/ 247 w 285"/>
                <a:gd name="T93" fmla="*/ 978 h 1140"/>
                <a:gd name="T94" fmla="*/ 247 w 285"/>
                <a:gd name="T95" fmla="*/ 951 h 1140"/>
                <a:gd name="T96" fmla="*/ 228 w 285"/>
                <a:gd name="T97" fmla="*/ 899 h 1140"/>
                <a:gd name="T98" fmla="*/ 228 w 285"/>
                <a:gd name="T99" fmla="*/ 820 h 1140"/>
                <a:gd name="T100" fmla="*/ 229 w 285"/>
                <a:gd name="T101" fmla="*/ 713 h 1140"/>
                <a:gd name="T102" fmla="*/ 248 w 285"/>
                <a:gd name="T103" fmla="*/ 661 h 1140"/>
                <a:gd name="T104" fmla="*/ 248 w 285"/>
                <a:gd name="T105" fmla="*/ 634 h 1140"/>
                <a:gd name="T106" fmla="*/ 229 w 285"/>
                <a:gd name="T107" fmla="*/ 579 h 1140"/>
                <a:gd name="T108" fmla="*/ 229 w 285"/>
                <a:gd name="T109" fmla="*/ 499 h 1140"/>
                <a:gd name="T110" fmla="*/ 230 w 285"/>
                <a:gd name="T111" fmla="*/ 393 h 1140"/>
                <a:gd name="T112" fmla="*/ 249 w 285"/>
                <a:gd name="T113" fmla="*/ 343 h 1140"/>
                <a:gd name="T114" fmla="*/ 249 w 285"/>
                <a:gd name="T115" fmla="*/ 316 h 1140"/>
                <a:gd name="T116" fmla="*/ 230 w 285"/>
                <a:gd name="T117" fmla="*/ 259 h 1140"/>
                <a:gd name="T118" fmla="*/ 230 w 285"/>
                <a:gd name="T119" fmla="*/ 179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 h="1140">
                  <a:moveTo>
                    <a:pt x="285" y="98"/>
                  </a:moveTo>
                  <a:cubicBezTo>
                    <a:pt x="0" y="0"/>
                    <a:pt x="0" y="0"/>
                    <a:pt x="0" y="0"/>
                  </a:cubicBezTo>
                  <a:cubicBezTo>
                    <a:pt x="0" y="1140"/>
                    <a:pt x="0" y="1140"/>
                    <a:pt x="0" y="1140"/>
                  </a:cubicBezTo>
                  <a:cubicBezTo>
                    <a:pt x="285" y="1097"/>
                    <a:pt x="285" y="1097"/>
                    <a:pt x="285" y="1097"/>
                  </a:cubicBezTo>
                  <a:lnTo>
                    <a:pt x="285" y="98"/>
                  </a:lnTo>
                  <a:close/>
                  <a:moveTo>
                    <a:pt x="49" y="1049"/>
                  </a:moveTo>
                  <a:cubicBezTo>
                    <a:pt x="97" y="1045"/>
                    <a:pt x="97" y="1045"/>
                    <a:pt x="97" y="1045"/>
                  </a:cubicBezTo>
                  <a:cubicBezTo>
                    <a:pt x="97" y="1077"/>
                    <a:pt x="97" y="1077"/>
                    <a:pt x="97" y="1077"/>
                  </a:cubicBezTo>
                  <a:cubicBezTo>
                    <a:pt x="49" y="1083"/>
                    <a:pt x="49" y="1083"/>
                    <a:pt x="49" y="1083"/>
                  </a:cubicBezTo>
                  <a:lnTo>
                    <a:pt x="49" y="1049"/>
                  </a:lnTo>
                  <a:close/>
                  <a:moveTo>
                    <a:pt x="49" y="991"/>
                  </a:moveTo>
                  <a:cubicBezTo>
                    <a:pt x="65" y="990"/>
                    <a:pt x="81" y="989"/>
                    <a:pt x="97" y="988"/>
                  </a:cubicBezTo>
                  <a:cubicBezTo>
                    <a:pt x="97" y="999"/>
                    <a:pt x="97" y="1009"/>
                    <a:pt x="97" y="1020"/>
                  </a:cubicBezTo>
                  <a:cubicBezTo>
                    <a:pt x="81" y="1022"/>
                    <a:pt x="65" y="1024"/>
                    <a:pt x="49" y="1025"/>
                  </a:cubicBezTo>
                  <a:cubicBezTo>
                    <a:pt x="49" y="1014"/>
                    <a:pt x="49" y="1003"/>
                    <a:pt x="49" y="991"/>
                  </a:cubicBezTo>
                  <a:close/>
                  <a:moveTo>
                    <a:pt x="49" y="934"/>
                  </a:moveTo>
                  <a:cubicBezTo>
                    <a:pt x="65" y="933"/>
                    <a:pt x="81" y="932"/>
                    <a:pt x="97" y="932"/>
                  </a:cubicBezTo>
                  <a:cubicBezTo>
                    <a:pt x="97" y="942"/>
                    <a:pt x="97" y="953"/>
                    <a:pt x="97" y="964"/>
                  </a:cubicBezTo>
                  <a:cubicBezTo>
                    <a:pt x="81" y="965"/>
                    <a:pt x="65" y="966"/>
                    <a:pt x="49" y="968"/>
                  </a:cubicBezTo>
                  <a:cubicBezTo>
                    <a:pt x="49" y="956"/>
                    <a:pt x="49" y="945"/>
                    <a:pt x="49" y="934"/>
                  </a:cubicBezTo>
                  <a:close/>
                  <a:moveTo>
                    <a:pt x="49" y="876"/>
                  </a:moveTo>
                  <a:cubicBezTo>
                    <a:pt x="65" y="876"/>
                    <a:pt x="81" y="875"/>
                    <a:pt x="97" y="875"/>
                  </a:cubicBezTo>
                  <a:cubicBezTo>
                    <a:pt x="97" y="886"/>
                    <a:pt x="97" y="896"/>
                    <a:pt x="97" y="907"/>
                  </a:cubicBezTo>
                  <a:cubicBezTo>
                    <a:pt x="81" y="908"/>
                    <a:pt x="65" y="909"/>
                    <a:pt x="49" y="910"/>
                  </a:cubicBezTo>
                  <a:cubicBezTo>
                    <a:pt x="49" y="899"/>
                    <a:pt x="49" y="887"/>
                    <a:pt x="49" y="876"/>
                  </a:cubicBezTo>
                  <a:close/>
                  <a:moveTo>
                    <a:pt x="49" y="818"/>
                  </a:moveTo>
                  <a:cubicBezTo>
                    <a:pt x="65" y="818"/>
                    <a:pt x="81" y="819"/>
                    <a:pt x="97" y="819"/>
                  </a:cubicBezTo>
                  <a:cubicBezTo>
                    <a:pt x="97" y="829"/>
                    <a:pt x="97" y="840"/>
                    <a:pt x="97" y="851"/>
                  </a:cubicBezTo>
                  <a:cubicBezTo>
                    <a:pt x="81" y="851"/>
                    <a:pt x="65" y="852"/>
                    <a:pt x="49" y="853"/>
                  </a:cubicBezTo>
                  <a:cubicBezTo>
                    <a:pt x="49" y="841"/>
                    <a:pt x="49" y="830"/>
                    <a:pt x="49" y="818"/>
                  </a:cubicBezTo>
                  <a:close/>
                  <a:moveTo>
                    <a:pt x="49" y="761"/>
                  </a:moveTo>
                  <a:cubicBezTo>
                    <a:pt x="65" y="761"/>
                    <a:pt x="81" y="762"/>
                    <a:pt x="97" y="762"/>
                  </a:cubicBezTo>
                  <a:cubicBezTo>
                    <a:pt x="97" y="773"/>
                    <a:pt x="97" y="783"/>
                    <a:pt x="97" y="794"/>
                  </a:cubicBezTo>
                  <a:cubicBezTo>
                    <a:pt x="81" y="794"/>
                    <a:pt x="65" y="795"/>
                    <a:pt x="49" y="795"/>
                  </a:cubicBezTo>
                  <a:cubicBezTo>
                    <a:pt x="49" y="784"/>
                    <a:pt x="49" y="772"/>
                    <a:pt x="49" y="761"/>
                  </a:cubicBezTo>
                  <a:close/>
                  <a:moveTo>
                    <a:pt x="49" y="703"/>
                  </a:moveTo>
                  <a:cubicBezTo>
                    <a:pt x="65" y="704"/>
                    <a:pt x="81" y="705"/>
                    <a:pt x="97" y="706"/>
                  </a:cubicBezTo>
                  <a:cubicBezTo>
                    <a:pt x="97" y="716"/>
                    <a:pt x="97" y="727"/>
                    <a:pt x="97" y="738"/>
                  </a:cubicBezTo>
                  <a:cubicBezTo>
                    <a:pt x="81" y="738"/>
                    <a:pt x="65" y="737"/>
                    <a:pt x="49" y="737"/>
                  </a:cubicBezTo>
                  <a:cubicBezTo>
                    <a:pt x="49" y="726"/>
                    <a:pt x="49" y="715"/>
                    <a:pt x="49" y="703"/>
                  </a:cubicBezTo>
                  <a:close/>
                  <a:moveTo>
                    <a:pt x="49" y="645"/>
                  </a:moveTo>
                  <a:cubicBezTo>
                    <a:pt x="65" y="647"/>
                    <a:pt x="81" y="648"/>
                    <a:pt x="97" y="649"/>
                  </a:cubicBezTo>
                  <a:cubicBezTo>
                    <a:pt x="97" y="660"/>
                    <a:pt x="97" y="671"/>
                    <a:pt x="97" y="681"/>
                  </a:cubicBezTo>
                  <a:cubicBezTo>
                    <a:pt x="81" y="681"/>
                    <a:pt x="65" y="680"/>
                    <a:pt x="49" y="680"/>
                  </a:cubicBezTo>
                  <a:cubicBezTo>
                    <a:pt x="49" y="668"/>
                    <a:pt x="49" y="657"/>
                    <a:pt x="49" y="645"/>
                  </a:cubicBezTo>
                  <a:close/>
                  <a:moveTo>
                    <a:pt x="49" y="588"/>
                  </a:moveTo>
                  <a:cubicBezTo>
                    <a:pt x="65" y="590"/>
                    <a:pt x="81" y="591"/>
                    <a:pt x="97" y="593"/>
                  </a:cubicBezTo>
                  <a:cubicBezTo>
                    <a:pt x="97" y="603"/>
                    <a:pt x="97" y="614"/>
                    <a:pt x="97" y="625"/>
                  </a:cubicBezTo>
                  <a:cubicBezTo>
                    <a:pt x="81" y="624"/>
                    <a:pt x="65" y="623"/>
                    <a:pt x="49" y="622"/>
                  </a:cubicBezTo>
                  <a:cubicBezTo>
                    <a:pt x="49" y="611"/>
                    <a:pt x="49" y="599"/>
                    <a:pt x="49" y="588"/>
                  </a:cubicBezTo>
                  <a:close/>
                  <a:moveTo>
                    <a:pt x="49" y="530"/>
                  </a:moveTo>
                  <a:cubicBezTo>
                    <a:pt x="65" y="532"/>
                    <a:pt x="81" y="534"/>
                    <a:pt x="97" y="536"/>
                  </a:cubicBezTo>
                  <a:cubicBezTo>
                    <a:pt x="97" y="547"/>
                    <a:pt x="97" y="558"/>
                    <a:pt x="97" y="568"/>
                  </a:cubicBezTo>
                  <a:cubicBezTo>
                    <a:pt x="81" y="567"/>
                    <a:pt x="65" y="566"/>
                    <a:pt x="49" y="565"/>
                  </a:cubicBezTo>
                  <a:cubicBezTo>
                    <a:pt x="49" y="553"/>
                    <a:pt x="49" y="542"/>
                    <a:pt x="49" y="530"/>
                  </a:cubicBezTo>
                  <a:close/>
                  <a:moveTo>
                    <a:pt x="49" y="473"/>
                  </a:moveTo>
                  <a:cubicBezTo>
                    <a:pt x="65" y="475"/>
                    <a:pt x="81" y="477"/>
                    <a:pt x="97" y="480"/>
                  </a:cubicBezTo>
                  <a:cubicBezTo>
                    <a:pt x="97" y="490"/>
                    <a:pt x="97" y="501"/>
                    <a:pt x="97" y="512"/>
                  </a:cubicBezTo>
                  <a:cubicBezTo>
                    <a:pt x="81" y="510"/>
                    <a:pt x="65" y="508"/>
                    <a:pt x="49" y="507"/>
                  </a:cubicBezTo>
                  <a:cubicBezTo>
                    <a:pt x="49" y="495"/>
                    <a:pt x="49" y="484"/>
                    <a:pt x="49" y="473"/>
                  </a:cubicBezTo>
                  <a:close/>
                  <a:moveTo>
                    <a:pt x="49" y="392"/>
                  </a:moveTo>
                  <a:cubicBezTo>
                    <a:pt x="49" y="380"/>
                    <a:pt x="49" y="369"/>
                    <a:pt x="49" y="357"/>
                  </a:cubicBezTo>
                  <a:cubicBezTo>
                    <a:pt x="65" y="361"/>
                    <a:pt x="81" y="364"/>
                    <a:pt x="97" y="367"/>
                  </a:cubicBezTo>
                  <a:cubicBezTo>
                    <a:pt x="97" y="378"/>
                    <a:pt x="97" y="388"/>
                    <a:pt x="97" y="399"/>
                  </a:cubicBezTo>
                  <a:cubicBezTo>
                    <a:pt x="81" y="396"/>
                    <a:pt x="65" y="394"/>
                    <a:pt x="49" y="392"/>
                  </a:cubicBezTo>
                  <a:close/>
                  <a:moveTo>
                    <a:pt x="49" y="415"/>
                  </a:moveTo>
                  <a:cubicBezTo>
                    <a:pt x="65" y="418"/>
                    <a:pt x="81" y="421"/>
                    <a:pt x="97" y="423"/>
                  </a:cubicBezTo>
                  <a:cubicBezTo>
                    <a:pt x="97" y="434"/>
                    <a:pt x="97" y="445"/>
                    <a:pt x="97" y="455"/>
                  </a:cubicBezTo>
                  <a:cubicBezTo>
                    <a:pt x="81" y="453"/>
                    <a:pt x="65" y="451"/>
                    <a:pt x="49" y="449"/>
                  </a:cubicBezTo>
                  <a:cubicBezTo>
                    <a:pt x="49" y="438"/>
                    <a:pt x="49" y="426"/>
                    <a:pt x="49" y="415"/>
                  </a:cubicBezTo>
                  <a:close/>
                  <a:moveTo>
                    <a:pt x="49" y="300"/>
                  </a:moveTo>
                  <a:cubicBezTo>
                    <a:pt x="65" y="303"/>
                    <a:pt x="81" y="307"/>
                    <a:pt x="97" y="310"/>
                  </a:cubicBezTo>
                  <a:cubicBezTo>
                    <a:pt x="97" y="321"/>
                    <a:pt x="97" y="332"/>
                    <a:pt x="97" y="342"/>
                  </a:cubicBezTo>
                  <a:cubicBezTo>
                    <a:pt x="81" y="340"/>
                    <a:pt x="65" y="337"/>
                    <a:pt x="49" y="334"/>
                  </a:cubicBezTo>
                  <a:cubicBezTo>
                    <a:pt x="49" y="323"/>
                    <a:pt x="49" y="311"/>
                    <a:pt x="49" y="300"/>
                  </a:cubicBezTo>
                  <a:close/>
                  <a:moveTo>
                    <a:pt x="49" y="242"/>
                  </a:moveTo>
                  <a:cubicBezTo>
                    <a:pt x="65" y="246"/>
                    <a:pt x="81" y="250"/>
                    <a:pt x="97" y="254"/>
                  </a:cubicBezTo>
                  <a:cubicBezTo>
                    <a:pt x="97" y="265"/>
                    <a:pt x="97" y="275"/>
                    <a:pt x="97" y="286"/>
                  </a:cubicBezTo>
                  <a:cubicBezTo>
                    <a:pt x="81" y="283"/>
                    <a:pt x="65" y="280"/>
                    <a:pt x="49" y="276"/>
                  </a:cubicBezTo>
                  <a:cubicBezTo>
                    <a:pt x="49" y="265"/>
                    <a:pt x="49" y="254"/>
                    <a:pt x="49" y="242"/>
                  </a:cubicBezTo>
                  <a:close/>
                  <a:moveTo>
                    <a:pt x="49" y="185"/>
                  </a:moveTo>
                  <a:cubicBezTo>
                    <a:pt x="65" y="189"/>
                    <a:pt x="81" y="193"/>
                    <a:pt x="97" y="197"/>
                  </a:cubicBezTo>
                  <a:cubicBezTo>
                    <a:pt x="97" y="208"/>
                    <a:pt x="97" y="219"/>
                    <a:pt x="97" y="229"/>
                  </a:cubicBezTo>
                  <a:cubicBezTo>
                    <a:pt x="81" y="226"/>
                    <a:pt x="65" y="222"/>
                    <a:pt x="49" y="219"/>
                  </a:cubicBezTo>
                  <a:cubicBezTo>
                    <a:pt x="49" y="207"/>
                    <a:pt x="49" y="196"/>
                    <a:pt x="49" y="185"/>
                  </a:cubicBezTo>
                  <a:close/>
                  <a:moveTo>
                    <a:pt x="49" y="127"/>
                  </a:moveTo>
                  <a:cubicBezTo>
                    <a:pt x="65" y="132"/>
                    <a:pt x="81" y="136"/>
                    <a:pt x="97" y="141"/>
                  </a:cubicBezTo>
                  <a:cubicBezTo>
                    <a:pt x="97" y="152"/>
                    <a:pt x="97" y="162"/>
                    <a:pt x="97" y="173"/>
                  </a:cubicBezTo>
                  <a:cubicBezTo>
                    <a:pt x="81" y="169"/>
                    <a:pt x="65" y="165"/>
                    <a:pt x="49" y="161"/>
                  </a:cubicBezTo>
                  <a:cubicBezTo>
                    <a:pt x="49" y="150"/>
                    <a:pt x="49" y="138"/>
                    <a:pt x="49" y="127"/>
                  </a:cubicBezTo>
                  <a:close/>
                  <a:moveTo>
                    <a:pt x="97" y="116"/>
                  </a:moveTo>
                  <a:cubicBezTo>
                    <a:pt x="49" y="104"/>
                    <a:pt x="49" y="104"/>
                    <a:pt x="49" y="104"/>
                  </a:cubicBezTo>
                  <a:cubicBezTo>
                    <a:pt x="49" y="69"/>
                    <a:pt x="49" y="69"/>
                    <a:pt x="49" y="69"/>
                  </a:cubicBezTo>
                  <a:cubicBezTo>
                    <a:pt x="97" y="85"/>
                    <a:pt x="97" y="85"/>
                    <a:pt x="97" y="85"/>
                  </a:cubicBezTo>
                  <a:lnTo>
                    <a:pt x="97" y="116"/>
                  </a:lnTo>
                  <a:close/>
                  <a:moveTo>
                    <a:pt x="159" y="133"/>
                  </a:moveTo>
                  <a:cubicBezTo>
                    <a:pt x="129" y="125"/>
                    <a:pt x="129" y="125"/>
                    <a:pt x="129" y="125"/>
                  </a:cubicBezTo>
                  <a:cubicBezTo>
                    <a:pt x="129" y="94"/>
                    <a:pt x="129" y="94"/>
                    <a:pt x="129" y="94"/>
                  </a:cubicBezTo>
                  <a:cubicBezTo>
                    <a:pt x="159" y="104"/>
                    <a:pt x="159" y="104"/>
                    <a:pt x="159" y="104"/>
                  </a:cubicBezTo>
                  <a:lnTo>
                    <a:pt x="159" y="133"/>
                  </a:lnTo>
                  <a:close/>
                  <a:moveTo>
                    <a:pt x="159" y="188"/>
                  </a:moveTo>
                  <a:cubicBezTo>
                    <a:pt x="149" y="185"/>
                    <a:pt x="139" y="183"/>
                    <a:pt x="129" y="180"/>
                  </a:cubicBezTo>
                  <a:cubicBezTo>
                    <a:pt x="129" y="170"/>
                    <a:pt x="129" y="160"/>
                    <a:pt x="129" y="150"/>
                  </a:cubicBezTo>
                  <a:cubicBezTo>
                    <a:pt x="139" y="153"/>
                    <a:pt x="149" y="156"/>
                    <a:pt x="159" y="159"/>
                  </a:cubicBezTo>
                  <a:cubicBezTo>
                    <a:pt x="159" y="168"/>
                    <a:pt x="159" y="178"/>
                    <a:pt x="159" y="188"/>
                  </a:cubicBezTo>
                  <a:close/>
                  <a:moveTo>
                    <a:pt x="159" y="243"/>
                  </a:moveTo>
                  <a:cubicBezTo>
                    <a:pt x="149" y="240"/>
                    <a:pt x="139" y="238"/>
                    <a:pt x="129" y="236"/>
                  </a:cubicBezTo>
                  <a:cubicBezTo>
                    <a:pt x="129" y="226"/>
                    <a:pt x="129" y="215"/>
                    <a:pt x="129" y="205"/>
                  </a:cubicBezTo>
                  <a:cubicBezTo>
                    <a:pt x="139" y="208"/>
                    <a:pt x="149" y="211"/>
                    <a:pt x="159" y="213"/>
                  </a:cubicBezTo>
                  <a:cubicBezTo>
                    <a:pt x="159" y="223"/>
                    <a:pt x="159" y="233"/>
                    <a:pt x="159" y="243"/>
                  </a:cubicBezTo>
                  <a:close/>
                  <a:moveTo>
                    <a:pt x="159" y="298"/>
                  </a:moveTo>
                  <a:cubicBezTo>
                    <a:pt x="149" y="296"/>
                    <a:pt x="139" y="294"/>
                    <a:pt x="129" y="292"/>
                  </a:cubicBezTo>
                  <a:cubicBezTo>
                    <a:pt x="129" y="281"/>
                    <a:pt x="129" y="271"/>
                    <a:pt x="129" y="261"/>
                  </a:cubicBezTo>
                  <a:cubicBezTo>
                    <a:pt x="139" y="263"/>
                    <a:pt x="149" y="266"/>
                    <a:pt x="159" y="268"/>
                  </a:cubicBezTo>
                  <a:cubicBezTo>
                    <a:pt x="159" y="278"/>
                    <a:pt x="159" y="288"/>
                    <a:pt x="159" y="298"/>
                  </a:cubicBezTo>
                  <a:close/>
                  <a:moveTo>
                    <a:pt x="159" y="353"/>
                  </a:moveTo>
                  <a:cubicBezTo>
                    <a:pt x="149" y="351"/>
                    <a:pt x="139" y="349"/>
                    <a:pt x="129" y="347"/>
                  </a:cubicBezTo>
                  <a:cubicBezTo>
                    <a:pt x="129" y="337"/>
                    <a:pt x="129" y="327"/>
                    <a:pt x="129" y="317"/>
                  </a:cubicBezTo>
                  <a:cubicBezTo>
                    <a:pt x="139" y="319"/>
                    <a:pt x="149" y="321"/>
                    <a:pt x="159" y="323"/>
                  </a:cubicBezTo>
                  <a:cubicBezTo>
                    <a:pt x="159" y="333"/>
                    <a:pt x="159" y="343"/>
                    <a:pt x="159" y="353"/>
                  </a:cubicBezTo>
                  <a:close/>
                  <a:moveTo>
                    <a:pt x="159" y="408"/>
                  </a:moveTo>
                  <a:cubicBezTo>
                    <a:pt x="149" y="406"/>
                    <a:pt x="139" y="405"/>
                    <a:pt x="129" y="403"/>
                  </a:cubicBezTo>
                  <a:cubicBezTo>
                    <a:pt x="129" y="393"/>
                    <a:pt x="129" y="383"/>
                    <a:pt x="129" y="372"/>
                  </a:cubicBezTo>
                  <a:cubicBezTo>
                    <a:pt x="139" y="374"/>
                    <a:pt x="149" y="376"/>
                    <a:pt x="159" y="378"/>
                  </a:cubicBezTo>
                  <a:cubicBezTo>
                    <a:pt x="159" y="388"/>
                    <a:pt x="159" y="398"/>
                    <a:pt x="159" y="408"/>
                  </a:cubicBezTo>
                  <a:close/>
                  <a:moveTo>
                    <a:pt x="160" y="463"/>
                  </a:moveTo>
                  <a:cubicBezTo>
                    <a:pt x="149" y="461"/>
                    <a:pt x="139" y="460"/>
                    <a:pt x="129" y="459"/>
                  </a:cubicBezTo>
                  <a:cubicBezTo>
                    <a:pt x="129" y="448"/>
                    <a:pt x="129" y="438"/>
                    <a:pt x="129" y="428"/>
                  </a:cubicBezTo>
                  <a:cubicBezTo>
                    <a:pt x="139" y="430"/>
                    <a:pt x="149" y="432"/>
                    <a:pt x="160" y="433"/>
                  </a:cubicBezTo>
                  <a:cubicBezTo>
                    <a:pt x="160" y="443"/>
                    <a:pt x="160" y="453"/>
                    <a:pt x="160" y="463"/>
                  </a:cubicBezTo>
                  <a:close/>
                  <a:moveTo>
                    <a:pt x="160" y="518"/>
                  </a:moveTo>
                  <a:cubicBezTo>
                    <a:pt x="149" y="516"/>
                    <a:pt x="139" y="515"/>
                    <a:pt x="129" y="514"/>
                  </a:cubicBezTo>
                  <a:cubicBezTo>
                    <a:pt x="129" y="504"/>
                    <a:pt x="129" y="494"/>
                    <a:pt x="129" y="484"/>
                  </a:cubicBezTo>
                  <a:cubicBezTo>
                    <a:pt x="139" y="485"/>
                    <a:pt x="149" y="487"/>
                    <a:pt x="160" y="488"/>
                  </a:cubicBezTo>
                  <a:cubicBezTo>
                    <a:pt x="160" y="498"/>
                    <a:pt x="160" y="508"/>
                    <a:pt x="160" y="518"/>
                  </a:cubicBezTo>
                  <a:close/>
                  <a:moveTo>
                    <a:pt x="160" y="572"/>
                  </a:moveTo>
                  <a:cubicBezTo>
                    <a:pt x="150" y="572"/>
                    <a:pt x="139" y="571"/>
                    <a:pt x="129" y="570"/>
                  </a:cubicBezTo>
                  <a:cubicBezTo>
                    <a:pt x="129" y="560"/>
                    <a:pt x="129" y="550"/>
                    <a:pt x="129" y="539"/>
                  </a:cubicBezTo>
                  <a:cubicBezTo>
                    <a:pt x="139" y="541"/>
                    <a:pt x="150" y="542"/>
                    <a:pt x="160" y="543"/>
                  </a:cubicBezTo>
                  <a:cubicBezTo>
                    <a:pt x="160" y="553"/>
                    <a:pt x="160" y="563"/>
                    <a:pt x="160" y="572"/>
                  </a:cubicBezTo>
                  <a:close/>
                  <a:moveTo>
                    <a:pt x="160" y="627"/>
                  </a:moveTo>
                  <a:cubicBezTo>
                    <a:pt x="150" y="627"/>
                    <a:pt x="140" y="626"/>
                    <a:pt x="129" y="626"/>
                  </a:cubicBezTo>
                  <a:cubicBezTo>
                    <a:pt x="129" y="616"/>
                    <a:pt x="129" y="605"/>
                    <a:pt x="129" y="595"/>
                  </a:cubicBezTo>
                  <a:cubicBezTo>
                    <a:pt x="140" y="596"/>
                    <a:pt x="150" y="597"/>
                    <a:pt x="160" y="598"/>
                  </a:cubicBezTo>
                  <a:cubicBezTo>
                    <a:pt x="160" y="608"/>
                    <a:pt x="160" y="618"/>
                    <a:pt x="160" y="627"/>
                  </a:cubicBezTo>
                  <a:close/>
                  <a:moveTo>
                    <a:pt x="160" y="682"/>
                  </a:moveTo>
                  <a:cubicBezTo>
                    <a:pt x="150" y="682"/>
                    <a:pt x="140" y="682"/>
                    <a:pt x="130" y="681"/>
                  </a:cubicBezTo>
                  <a:cubicBezTo>
                    <a:pt x="130" y="671"/>
                    <a:pt x="130" y="661"/>
                    <a:pt x="130" y="651"/>
                  </a:cubicBezTo>
                  <a:cubicBezTo>
                    <a:pt x="140" y="652"/>
                    <a:pt x="150" y="652"/>
                    <a:pt x="160" y="653"/>
                  </a:cubicBezTo>
                  <a:cubicBezTo>
                    <a:pt x="160" y="663"/>
                    <a:pt x="160" y="673"/>
                    <a:pt x="160" y="682"/>
                  </a:cubicBezTo>
                  <a:close/>
                  <a:moveTo>
                    <a:pt x="160" y="737"/>
                  </a:moveTo>
                  <a:cubicBezTo>
                    <a:pt x="150" y="737"/>
                    <a:pt x="140" y="737"/>
                    <a:pt x="130" y="737"/>
                  </a:cubicBezTo>
                  <a:cubicBezTo>
                    <a:pt x="130" y="727"/>
                    <a:pt x="130" y="717"/>
                    <a:pt x="130" y="706"/>
                  </a:cubicBezTo>
                  <a:cubicBezTo>
                    <a:pt x="140" y="707"/>
                    <a:pt x="150" y="708"/>
                    <a:pt x="160" y="708"/>
                  </a:cubicBezTo>
                  <a:cubicBezTo>
                    <a:pt x="160" y="718"/>
                    <a:pt x="160" y="728"/>
                    <a:pt x="160" y="737"/>
                  </a:cubicBezTo>
                  <a:close/>
                  <a:moveTo>
                    <a:pt x="160" y="792"/>
                  </a:moveTo>
                  <a:cubicBezTo>
                    <a:pt x="150" y="793"/>
                    <a:pt x="140" y="793"/>
                    <a:pt x="130" y="793"/>
                  </a:cubicBezTo>
                  <a:cubicBezTo>
                    <a:pt x="130" y="783"/>
                    <a:pt x="130" y="772"/>
                    <a:pt x="130" y="762"/>
                  </a:cubicBezTo>
                  <a:cubicBezTo>
                    <a:pt x="140" y="762"/>
                    <a:pt x="150" y="763"/>
                    <a:pt x="160" y="763"/>
                  </a:cubicBezTo>
                  <a:cubicBezTo>
                    <a:pt x="160" y="773"/>
                    <a:pt x="160" y="783"/>
                    <a:pt x="160" y="792"/>
                  </a:cubicBezTo>
                  <a:close/>
                  <a:moveTo>
                    <a:pt x="160" y="847"/>
                  </a:moveTo>
                  <a:cubicBezTo>
                    <a:pt x="150" y="848"/>
                    <a:pt x="140" y="848"/>
                    <a:pt x="130" y="849"/>
                  </a:cubicBezTo>
                  <a:cubicBezTo>
                    <a:pt x="130" y="838"/>
                    <a:pt x="130" y="828"/>
                    <a:pt x="130" y="818"/>
                  </a:cubicBezTo>
                  <a:cubicBezTo>
                    <a:pt x="140" y="818"/>
                    <a:pt x="150" y="818"/>
                    <a:pt x="160" y="818"/>
                  </a:cubicBezTo>
                  <a:cubicBezTo>
                    <a:pt x="160" y="828"/>
                    <a:pt x="160" y="838"/>
                    <a:pt x="160" y="847"/>
                  </a:cubicBezTo>
                  <a:close/>
                  <a:moveTo>
                    <a:pt x="160" y="902"/>
                  </a:moveTo>
                  <a:cubicBezTo>
                    <a:pt x="150" y="903"/>
                    <a:pt x="140" y="904"/>
                    <a:pt x="130" y="904"/>
                  </a:cubicBezTo>
                  <a:cubicBezTo>
                    <a:pt x="130" y="894"/>
                    <a:pt x="130" y="884"/>
                    <a:pt x="130" y="874"/>
                  </a:cubicBezTo>
                  <a:cubicBezTo>
                    <a:pt x="140" y="873"/>
                    <a:pt x="150" y="873"/>
                    <a:pt x="160" y="873"/>
                  </a:cubicBezTo>
                  <a:cubicBezTo>
                    <a:pt x="160" y="883"/>
                    <a:pt x="160" y="893"/>
                    <a:pt x="160" y="902"/>
                  </a:cubicBezTo>
                  <a:close/>
                  <a:moveTo>
                    <a:pt x="160" y="957"/>
                  </a:moveTo>
                  <a:cubicBezTo>
                    <a:pt x="150" y="958"/>
                    <a:pt x="140" y="959"/>
                    <a:pt x="130" y="960"/>
                  </a:cubicBezTo>
                  <a:cubicBezTo>
                    <a:pt x="130" y="950"/>
                    <a:pt x="130" y="939"/>
                    <a:pt x="130" y="929"/>
                  </a:cubicBezTo>
                  <a:cubicBezTo>
                    <a:pt x="140" y="929"/>
                    <a:pt x="150" y="928"/>
                    <a:pt x="160" y="928"/>
                  </a:cubicBezTo>
                  <a:cubicBezTo>
                    <a:pt x="160" y="938"/>
                    <a:pt x="160" y="947"/>
                    <a:pt x="160" y="957"/>
                  </a:cubicBezTo>
                  <a:close/>
                  <a:moveTo>
                    <a:pt x="161" y="1012"/>
                  </a:moveTo>
                  <a:cubicBezTo>
                    <a:pt x="150" y="1013"/>
                    <a:pt x="140" y="1014"/>
                    <a:pt x="130" y="1016"/>
                  </a:cubicBezTo>
                  <a:cubicBezTo>
                    <a:pt x="130" y="1005"/>
                    <a:pt x="130" y="995"/>
                    <a:pt x="130" y="985"/>
                  </a:cubicBezTo>
                  <a:cubicBezTo>
                    <a:pt x="140" y="984"/>
                    <a:pt x="150" y="984"/>
                    <a:pt x="161" y="983"/>
                  </a:cubicBezTo>
                  <a:cubicBezTo>
                    <a:pt x="161" y="993"/>
                    <a:pt x="161" y="1002"/>
                    <a:pt x="161" y="1012"/>
                  </a:cubicBezTo>
                  <a:close/>
                  <a:moveTo>
                    <a:pt x="161" y="1067"/>
                  </a:moveTo>
                  <a:cubicBezTo>
                    <a:pt x="130" y="1071"/>
                    <a:pt x="130" y="1071"/>
                    <a:pt x="130" y="1071"/>
                  </a:cubicBezTo>
                  <a:cubicBezTo>
                    <a:pt x="130" y="1041"/>
                    <a:pt x="130" y="1041"/>
                    <a:pt x="130" y="1041"/>
                  </a:cubicBezTo>
                  <a:cubicBezTo>
                    <a:pt x="161" y="1038"/>
                    <a:pt x="161" y="1038"/>
                    <a:pt x="161" y="1038"/>
                  </a:cubicBezTo>
                  <a:lnTo>
                    <a:pt x="161" y="1067"/>
                  </a:lnTo>
                  <a:close/>
                  <a:moveTo>
                    <a:pt x="186" y="1036"/>
                  </a:moveTo>
                  <a:cubicBezTo>
                    <a:pt x="208" y="1034"/>
                    <a:pt x="208" y="1034"/>
                    <a:pt x="208" y="1034"/>
                  </a:cubicBezTo>
                  <a:cubicBezTo>
                    <a:pt x="208" y="1061"/>
                    <a:pt x="208" y="1061"/>
                    <a:pt x="208" y="1061"/>
                  </a:cubicBezTo>
                  <a:cubicBezTo>
                    <a:pt x="186" y="1065"/>
                    <a:pt x="186" y="1065"/>
                    <a:pt x="186" y="1065"/>
                  </a:cubicBezTo>
                  <a:lnTo>
                    <a:pt x="186" y="1036"/>
                  </a:lnTo>
                  <a:close/>
                  <a:moveTo>
                    <a:pt x="186" y="982"/>
                  </a:moveTo>
                  <a:cubicBezTo>
                    <a:pt x="193" y="981"/>
                    <a:pt x="200" y="981"/>
                    <a:pt x="208" y="980"/>
                  </a:cubicBezTo>
                  <a:cubicBezTo>
                    <a:pt x="208" y="990"/>
                    <a:pt x="208" y="999"/>
                    <a:pt x="208" y="1008"/>
                  </a:cubicBezTo>
                  <a:cubicBezTo>
                    <a:pt x="200" y="1008"/>
                    <a:pt x="193" y="1009"/>
                    <a:pt x="186" y="1010"/>
                  </a:cubicBezTo>
                  <a:cubicBezTo>
                    <a:pt x="186" y="1001"/>
                    <a:pt x="186" y="991"/>
                    <a:pt x="186" y="982"/>
                  </a:cubicBezTo>
                  <a:close/>
                  <a:moveTo>
                    <a:pt x="186" y="956"/>
                  </a:moveTo>
                  <a:cubicBezTo>
                    <a:pt x="186" y="946"/>
                    <a:pt x="186" y="937"/>
                    <a:pt x="186" y="928"/>
                  </a:cubicBezTo>
                  <a:cubicBezTo>
                    <a:pt x="193" y="927"/>
                    <a:pt x="200" y="927"/>
                    <a:pt x="208" y="927"/>
                  </a:cubicBezTo>
                  <a:cubicBezTo>
                    <a:pt x="208" y="936"/>
                    <a:pt x="208" y="945"/>
                    <a:pt x="208" y="954"/>
                  </a:cubicBezTo>
                  <a:cubicBezTo>
                    <a:pt x="200" y="954"/>
                    <a:pt x="193" y="955"/>
                    <a:pt x="186" y="956"/>
                  </a:cubicBezTo>
                  <a:close/>
                  <a:moveTo>
                    <a:pt x="186" y="873"/>
                  </a:moveTo>
                  <a:cubicBezTo>
                    <a:pt x="193" y="873"/>
                    <a:pt x="200" y="873"/>
                    <a:pt x="208" y="873"/>
                  </a:cubicBezTo>
                  <a:cubicBezTo>
                    <a:pt x="208" y="882"/>
                    <a:pt x="208" y="891"/>
                    <a:pt x="208" y="900"/>
                  </a:cubicBezTo>
                  <a:cubicBezTo>
                    <a:pt x="200" y="900"/>
                    <a:pt x="193" y="901"/>
                    <a:pt x="186" y="901"/>
                  </a:cubicBezTo>
                  <a:cubicBezTo>
                    <a:pt x="186" y="892"/>
                    <a:pt x="186" y="883"/>
                    <a:pt x="186" y="873"/>
                  </a:cubicBezTo>
                  <a:close/>
                  <a:moveTo>
                    <a:pt x="186" y="847"/>
                  </a:moveTo>
                  <a:cubicBezTo>
                    <a:pt x="186" y="838"/>
                    <a:pt x="186" y="828"/>
                    <a:pt x="186" y="819"/>
                  </a:cubicBezTo>
                  <a:cubicBezTo>
                    <a:pt x="193" y="819"/>
                    <a:pt x="200" y="819"/>
                    <a:pt x="208" y="819"/>
                  </a:cubicBezTo>
                  <a:cubicBezTo>
                    <a:pt x="208" y="828"/>
                    <a:pt x="208" y="837"/>
                    <a:pt x="208" y="846"/>
                  </a:cubicBezTo>
                  <a:cubicBezTo>
                    <a:pt x="200" y="846"/>
                    <a:pt x="193" y="847"/>
                    <a:pt x="186" y="847"/>
                  </a:cubicBezTo>
                  <a:close/>
                  <a:moveTo>
                    <a:pt x="186" y="764"/>
                  </a:moveTo>
                  <a:cubicBezTo>
                    <a:pt x="193" y="765"/>
                    <a:pt x="200" y="765"/>
                    <a:pt x="208" y="765"/>
                  </a:cubicBezTo>
                  <a:cubicBezTo>
                    <a:pt x="208" y="774"/>
                    <a:pt x="208" y="783"/>
                    <a:pt x="208" y="792"/>
                  </a:cubicBezTo>
                  <a:cubicBezTo>
                    <a:pt x="200" y="792"/>
                    <a:pt x="193" y="792"/>
                    <a:pt x="186" y="793"/>
                  </a:cubicBezTo>
                  <a:cubicBezTo>
                    <a:pt x="186" y="783"/>
                    <a:pt x="186" y="774"/>
                    <a:pt x="186" y="764"/>
                  </a:cubicBezTo>
                  <a:close/>
                  <a:moveTo>
                    <a:pt x="186" y="738"/>
                  </a:moveTo>
                  <a:cubicBezTo>
                    <a:pt x="186" y="729"/>
                    <a:pt x="186" y="719"/>
                    <a:pt x="186" y="710"/>
                  </a:cubicBezTo>
                  <a:cubicBezTo>
                    <a:pt x="193" y="710"/>
                    <a:pt x="200" y="711"/>
                    <a:pt x="208" y="711"/>
                  </a:cubicBezTo>
                  <a:cubicBezTo>
                    <a:pt x="208" y="720"/>
                    <a:pt x="208" y="729"/>
                    <a:pt x="208" y="738"/>
                  </a:cubicBezTo>
                  <a:cubicBezTo>
                    <a:pt x="200" y="738"/>
                    <a:pt x="193" y="738"/>
                    <a:pt x="186" y="738"/>
                  </a:cubicBezTo>
                  <a:close/>
                  <a:moveTo>
                    <a:pt x="186" y="656"/>
                  </a:moveTo>
                  <a:cubicBezTo>
                    <a:pt x="193" y="656"/>
                    <a:pt x="200" y="657"/>
                    <a:pt x="208" y="657"/>
                  </a:cubicBezTo>
                  <a:cubicBezTo>
                    <a:pt x="208" y="666"/>
                    <a:pt x="208" y="675"/>
                    <a:pt x="208" y="685"/>
                  </a:cubicBezTo>
                  <a:cubicBezTo>
                    <a:pt x="200" y="684"/>
                    <a:pt x="193" y="684"/>
                    <a:pt x="186" y="684"/>
                  </a:cubicBezTo>
                  <a:cubicBezTo>
                    <a:pt x="186" y="674"/>
                    <a:pt x="186" y="665"/>
                    <a:pt x="186" y="656"/>
                  </a:cubicBezTo>
                  <a:close/>
                  <a:moveTo>
                    <a:pt x="186" y="601"/>
                  </a:moveTo>
                  <a:cubicBezTo>
                    <a:pt x="193" y="602"/>
                    <a:pt x="200" y="603"/>
                    <a:pt x="208" y="604"/>
                  </a:cubicBezTo>
                  <a:cubicBezTo>
                    <a:pt x="208" y="613"/>
                    <a:pt x="208" y="622"/>
                    <a:pt x="208" y="631"/>
                  </a:cubicBezTo>
                  <a:cubicBezTo>
                    <a:pt x="200" y="630"/>
                    <a:pt x="193" y="630"/>
                    <a:pt x="186" y="629"/>
                  </a:cubicBezTo>
                  <a:cubicBezTo>
                    <a:pt x="186" y="620"/>
                    <a:pt x="186" y="611"/>
                    <a:pt x="186" y="601"/>
                  </a:cubicBezTo>
                  <a:close/>
                  <a:moveTo>
                    <a:pt x="186" y="547"/>
                  </a:moveTo>
                  <a:cubicBezTo>
                    <a:pt x="193" y="548"/>
                    <a:pt x="200" y="549"/>
                    <a:pt x="208" y="550"/>
                  </a:cubicBezTo>
                  <a:cubicBezTo>
                    <a:pt x="208" y="559"/>
                    <a:pt x="208" y="568"/>
                    <a:pt x="208" y="577"/>
                  </a:cubicBezTo>
                  <a:cubicBezTo>
                    <a:pt x="200" y="576"/>
                    <a:pt x="193" y="576"/>
                    <a:pt x="186" y="575"/>
                  </a:cubicBezTo>
                  <a:cubicBezTo>
                    <a:pt x="186" y="566"/>
                    <a:pt x="186" y="556"/>
                    <a:pt x="186" y="547"/>
                  </a:cubicBezTo>
                  <a:close/>
                  <a:moveTo>
                    <a:pt x="186" y="492"/>
                  </a:moveTo>
                  <a:cubicBezTo>
                    <a:pt x="193" y="494"/>
                    <a:pt x="200" y="495"/>
                    <a:pt x="208" y="496"/>
                  </a:cubicBezTo>
                  <a:cubicBezTo>
                    <a:pt x="208" y="505"/>
                    <a:pt x="208" y="514"/>
                    <a:pt x="208" y="523"/>
                  </a:cubicBezTo>
                  <a:cubicBezTo>
                    <a:pt x="200" y="522"/>
                    <a:pt x="193" y="521"/>
                    <a:pt x="186" y="521"/>
                  </a:cubicBezTo>
                  <a:cubicBezTo>
                    <a:pt x="186" y="511"/>
                    <a:pt x="186" y="502"/>
                    <a:pt x="186" y="492"/>
                  </a:cubicBezTo>
                  <a:close/>
                  <a:moveTo>
                    <a:pt x="186" y="438"/>
                  </a:moveTo>
                  <a:cubicBezTo>
                    <a:pt x="193" y="439"/>
                    <a:pt x="200" y="441"/>
                    <a:pt x="208" y="442"/>
                  </a:cubicBezTo>
                  <a:cubicBezTo>
                    <a:pt x="208" y="451"/>
                    <a:pt x="208" y="460"/>
                    <a:pt x="208" y="469"/>
                  </a:cubicBezTo>
                  <a:cubicBezTo>
                    <a:pt x="200" y="468"/>
                    <a:pt x="193" y="467"/>
                    <a:pt x="186" y="466"/>
                  </a:cubicBezTo>
                  <a:cubicBezTo>
                    <a:pt x="186" y="457"/>
                    <a:pt x="186" y="448"/>
                    <a:pt x="186" y="438"/>
                  </a:cubicBezTo>
                  <a:close/>
                  <a:moveTo>
                    <a:pt x="186" y="384"/>
                  </a:moveTo>
                  <a:cubicBezTo>
                    <a:pt x="193" y="385"/>
                    <a:pt x="200" y="387"/>
                    <a:pt x="208" y="388"/>
                  </a:cubicBezTo>
                  <a:cubicBezTo>
                    <a:pt x="208" y="397"/>
                    <a:pt x="208" y="406"/>
                    <a:pt x="208" y="415"/>
                  </a:cubicBezTo>
                  <a:cubicBezTo>
                    <a:pt x="200" y="414"/>
                    <a:pt x="193" y="413"/>
                    <a:pt x="186" y="412"/>
                  </a:cubicBezTo>
                  <a:cubicBezTo>
                    <a:pt x="186" y="403"/>
                    <a:pt x="186" y="393"/>
                    <a:pt x="186" y="384"/>
                  </a:cubicBezTo>
                  <a:close/>
                  <a:moveTo>
                    <a:pt x="186" y="329"/>
                  </a:moveTo>
                  <a:cubicBezTo>
                    <a:pt x="193" y="331"/>
                    <a:pt x="200" y="333"/>
                    <a:pt x="208" y="334"/>
                  </a:cubicBezTo>
                  <a:cubicBezTo>
                    <a:pt x="208" y="343"/>
                    <a:pt x="208" y="352"/>
                    <a:pt x="208" y="361"/>
                  </a:cubicBezTo>
                  <a:cubicBezTo>
                    <a:pt x="200" y="360"/>
                    <a:pt x="193" y="359"/>
                    <a:pt x="186" y="358"/>
                  </a:cubicBezTo>
                  <a:cubicBezTo>
                    <a:pt x="186" y="348"/>
                    <a:pt x="186" y="339"/>
                    <a:pt x="186" y="329"/>
                  </a:cubicBezTo>
                  <a:close/>
                  <a:moveTo>
                    <a:pt x="186" y="275"/>
                  </a:moveTo>
                  <a:cubicBezTo>
                    <a:pt x="193" y="277"/>
                    <a:pt x="200" y="279"/>
                    <a:pt x="208" y="280"/>
                  </a:cubicBezTo>
                  <a:cubicBezTo>
                    <a:pt x="208" y="289"/>
                    <a:pt x="208" y="299"/>
                    <a:pt x="208" y="308"/>
                  </a:cubicBezTo>
                  <a:cubicBezTo>
                    <a:pt x="200" y="306"/>
                    <a:pt x="193" y="305"/>
                    <a:pt x="186" y="303"/>
                  </a:cubicBezTo>
                  <a:cubicBezTo>
                    <a:pt x="186" y="294"/>
                    <a:pt x="186" y="284"/>
                    <a:pt x="186" y="275"/>
                  </a:cubicBezTo>
                  <a:close/>
                  <a:moveTo>
                    <a:pt x="186" y="249"/>
                  </a:moveTo>
                  <a:cubicBezTo>
                    <a:pt x="186" y="239"/>
                    <a:pt x="186" y="230"/>
                    <a:pt x="186" y="221"/>
                  </a:cubicBezTo>
                  <a:cubicBezTo>
                    <a:pt x="193" y="223"/>
                    <a:pt x="200" y="225"/>
                    <a:pt x="208" y="227"/>
                  </a:cubicBezTo>
                  <a:cubicBezTo>
                    <a:pt x="208" y="236"/>
                    <a:pt x="208" y="245"/>
                    <a:pt x="208" y="254"/>
                  </a:cubicBezTo>
                  <a:cubicBezTo>
                    <a:pt x="200" y="252"/>
                    <a:pt x="193" y="250"/>
                    <a:pt x="186" y="249"/>
                  </a:cubicBezTo>
                  <a:close/>
                  <a:moveTo>
                    <a:pt x="186" y="166"/>
                  </a:moveTo>
                  <a:cubicBezTo>
                    <a:pt x="193" y="168"/>
                    <a:pt x="200" y="171"/>
                    <a:pt x="208" y="173"/>
                  </a:cubicBezTo>
                  <a:cubicBezTo>
                    <a:pt x="208" y="182"/>
                    <a:pt x="208" y="191"/>
                    <a:pt x="208" y="200"/>
                  </a:cubicBezTo>
                  <a:cubicBezTo>
                    <a:pt x="200" y="198"/>
                    <a:pt x="193" y="196"/>
                    <a:pt x="186" y="194"/>
                  </a:cubicBezTo>
                  <a:cubicBezTo>
                    <a:pt x="186" y="185"/>
                    <a:pt x="186" y="176"/>
                    <a:pt x="186" y="166"/>
                  </a:cubicBezTo>
                  <a:close/>
                  <a:moveTo>
                    <a:pt x="208" y="146"/>
                  </a:moveTo>
                  <a:cubicBezTo>
                    <a:pt x="186" y="140"/>
                    <a:pt x="186" y="140"/>
                    <a:pt x="186" y="140"/>
                  </a:cubicBezTo>
                  <a:cubicBezTo>
                    <a:pt x="186" y="112"/>
                    <a:pt x="186" y="112"/>
                    <a:pt x="186" y="112"/>
                  </a:cubicBezTo>
                  <a:cubicBezTo>
                    <a:pt x="208" y="119"/>
                    <a:pt x="208" y="119"/>
                    <a:pt x="208" y="119"/>
                  </a:cubicBezTo>
                  <a:lnTo>
                    <a:pt x="208" y="146"/>
                  </a:lnTo>
                  <a:close/>
                  <a:moveTo>
                    <a:pt x="228" y="1033"/>
                  </a:moveTo>
                  <a:cubicBezTo>
                    <a:pt x="247" y="1031"/>
                    <a:pt x="247" y="1031"/>
                    <a:pt x="247" y="1031"/>
                  </a:cubicBezTo>
                  <a:cubicBezTo>
                    <a:pt x="247" y="1057"/>
                    <a:pt x="247" y="1057"/>
                    <a:pt x="247" y="1057"/>
                  </a:cubicBezTo>
                  <a:cubicBezTo>
                    <a:pt x="228" y="1060"/>
                    <a:pt x="228" y="1060"/>
                    <a:pt x="228" y="1060"/>
                  </a:cubicBezTo>
                  <a:lnTo>
                    <a:pt x="228" y="1033"/>
                  </a:lnTo>
                  <a:close/>
                  <a:moveTo>
                    <a:pt x="228" y="980"/>
                  </a:moveTo>
                  <a:cubicBezTo>
                    <a:pt x="234" y="979"/>
                    <a:pt x="241" y="979"/>
                    <a:pt x="247" y="978"/>
                  </a:cubicBezTo>
                  <a:cubicBezTo>
                    <a:pt x="247" y="987"/>
                    <a:pt x="247" y="995"/>
                    <a:pt x="247" y="1004"/>
                  </a:cubicBezTo>
                  <a:cubicBezTo>
                    <a:pt x="241" y="1005"/>
                    <a:pt x="234" y="1005"/>
                    <a:pt x="228" y="1006"/>
                  </a:cubicBezTo>
                  <a:cubicBezTo>
                    <a:pt x="228" y="997"/>
                    <a:pt x="228" y="989"/>
                    <a:pt x="228" y="980"/>
                  </a:cubicBezTo>
                  <a:close/>
                  <a:moveTo>
                    <a:pt x="228" y="926"/>
                  </a:moveTo>
                  <a:cubicBezTo>
                    <a:pt x="234" y="926"/>
                    <a:pt x="241" y="926"/>
                    <a:pt x="247" y="926"/>
                  </a:cubicBezTo>
                  <a:cubicBezTo>
                    <a:pt x="247" y="934"/>
                    <a:pt x="247" y="943"/>
                    <a:pt x="247" y="951"/>
                  </a:cubicBezTo>
                  <a:cubicBezTo>
                    <a:pt x="241" y="952"/>
                    <a:pt x="234" y="952"/>
                    <a:pt x="228" y="953"/>
                  </a:cubicBezTo>
                  <a:cubicBezTo>
                    <a:pt x="228" y="944"/>
                    <a:pt x="228" y="935"/>
                    <a:pt x="228" y="926"/>
                  </a:cubicBezTo>
                  <a:close/>
                  <a:moveTo>
                    <a:pt x="228" y="873"/>
                  </a:moveTo>
                  <a:cubicBezTo>
                    <a:pt x="235" y="873"/>
                    <a:pt x="241" y="873"/>
                    <a:pt x="247" y="873"/>
                  </a:cubicBezTo>
                  <a:cubicBezTo>
                    <a:pt x="247" y="881"/>
                    <a:pt x="247" y="890"/>
                    <a:pt x="247" y="898"/>
                  </a:cubicBezTo>
                  <a:cubicBezTo>
                    <a:pt x="241" y="899"/>
                    <a:pt x="235" y="899"/>
                    <a:pt x="228" y="899"/>
                  </a:cubicBezTo>
                  <a:cubicBezTo>
                    <a:pt x="228" y="891"/>
                    <a:pt x="228" y="882"/>
                    <a:pt x="228" y="873"/>
                  </a:cubicBezTo>
                  <a:close/>
                  <a:moveTo>
                    <a:pt x="228" y="820"/>
                  </a:moveTo>
                  <a:cubicBezTo>
                    <a:pt x="235" y="820"/>
                    <a:pt x="241" y="820"/>
                    <a:pt x="247" y="820"/>
                  </a:cubicBezTo>
                  <a:cubicBezTo>
                    <a:pt x="247" y="828"/>
                    <a:pt x="247" y="837"/>
                    <a:pt x="247" y="845"/>
                  </a:cubicBezTo>
                  <a:cubicBezTo>
                    <a:pt x="241" y="845"/>
                    <a:pt x="235" y="846"/>
                    <a:pt x="228" y="846"/>
                  </a:cubicBezTo>
                  <a:cubicBezTo>
                    <a:pt x="228" y="837"/>
                    <a:pt x="228" y="828"/>
                    <a:pt x="228" y="820"/>
                  </a:cubicBezTo>
                  <a:close/>
                  <a:moveTo>
                    <a:pt x="228" y="766"/>
                  </a:moveTo>
                  <a:cubicBezTo>
                    <a:pt x="235" y="766"/>
                    <a:pt x="241" y="767"/>
                    <a:pt x="248" y="767"/>
                  </a:cubicBezTo>
                  <a:cubicBezTo>
                    <a:pt x="248" y="775"/>
                    <a:pt x="248" y="784"/>
                    <a:pt x="248" y="792"/>
                  </a:cubicBezTo>
                  <a:cubicBezTo>
                    <a:pt x="241" y="792"/>
                    <a:pt x="235" y="792"/>
                    <a:pt x="228" y="793"/>
                  </a:cubicBezTo>
                  <a:cubicBezTo>
                    <a:pt x="228" y="784"/>
                    <a:pt x="228" y="775"/>
                    <a:pt x="228" y="766"/>
                  </a:cubicBezTo>
                  <a:close/>
                  <a:moveTo>
                    <a:pt x="229" y="713"/>
                  </a:moveTo>
                  <a:cubicBezTo>
                    <a:pt x="235" y="713"/>
                    <a:pt x="241" y="714"/>
                    <a:pt x="248" y="714"/>
                  </a:cubicBezTo>
                  <a:cubicBezTo>
                    <a:pt x="248" y="722"/>
                    <a:pt x="248" y="731"/>
                    <a:pt x="248" y="739"/>
                  </a:cubicBezTo>
                  <a:cubicBezTo>
                    <a:pt x="241" y="739"/>
                    <a:pt x="235" y="739"/>
                    <a:pt x="229" y="739"/>
                  </a:cubicBezTo>
                  <a:cubicBezTo>
                    <a:pt x="229" y="730"/>
                    <a:pt x="229" y="722"/>
                    <a:pt x="229" y="713"/>
                  </a:cubicBezTo>
                  <a:close/>
                  <a:moveTo>
                    <a:pt x="229" y="659"/>
                  </a:moveTo>
                  <a:cubicBezTo>
                    <a:pt x="235" y="660"/>
                    <a:pt x="241" y="660"/>
                    <a:pt x="248" y="661"/>
                  </a:cubicBezTo>
                  <a:cubicBezTo>
                    <a:pt x="248" y="669"/>
                    <a:pt x="248" y="678"/>
                    <a:pt x="248" y="686"/>
                  </a:cubicBezTo>
                  <a:cubicBezTo>
                    <a:pt x="241" y="686"/>
                    <a:pt x="235" y="686"/>
                    <a:pt x="229" y="686"/>
                  </a:cubicBezTo>
                  <a:cubicBezTo>
                    <a:pt x="229" y="677"/>
                    <a:pt x="229" y="668"/>
                    <a:pt x="229" y="659"/>
                  </a:cubicBezTo>
                  <a:close/>
                  <a:moveTo>
                    <a:pt x="229" y="606"/>
                  </a:moveTo>
                  <a:cubicBezTo>
                    <a:pt x="235" y="607"/>
                    <a:pt x="242" y="607"/>
                    <a:pt x="248" y="608"/>
                  </a:cubicBezTo>
                  <a:cubicBezTo>
                    <a:pt x="248" y="617"/>
                    <a:pt x="248" y="625"/>
                    <a:pt x="248" y="634"/>
                  </a:cubicBezTo>
                  <a:cubicBezTo>
                    <a:pt x="242" y="633"/>
                    <a:pt x="235" y="633"/>
                    <a:pt x="229" y="632"/>
                  </a:cubicBezTo>
                  <a:cubicBezTo>
                    <a:pt x="229" y="624"/>
                    <a:pt x="229" y="615"/>
                    <a:pt x="229" y="606"/>
                  </a:cubicBezTo>
                  <a:close/>
                  <a:moveTo>
                    <a:pt x="229" y="553"/>
                  </a:moveTo>
                  <a:cubicBezTo>
                    <a:pt x="235" y="553"/>
                    <a:pt x="242" y="554"/>
                    <a:pt x="248" y="555"/>
                  </a:cubicBezTo>
                  <a:cubicBezTo>
                    <a:pt x="248" y="564"/>
                    <a:pt x="248" y="572"/>
                    <a:pt x="248" y="581"/>
                  </a:cubicBezTo>
                  <a:cubicBezTo>
                    <a:pt x="242" y="580"/>
                    <a:pt x="235" y="580"/>
                    <a:pt x="229" y="579"/>
                  </a:cubicBezTo>
                  <a:cubicBezTo>
                    <a:pt x="229" y="570"/>
                    <a:pt x="229" y="561"/>
                    <a:pt x="229" y="553"/>
                  </a:cubicBezTo>
                  <a:close/>
                  <a:moveTo>
                    <a:pt x="229" y="499"/>
                  </a:moveTo>
                  <a:cubicBezTo>
                    <a:pt x="236" y="500"/>
                    <a:pt x="242" y="501"/>
                    <a:pt x="248" y="502"/>
                  </a:cubicBezTo>
                  <a:cubicBezTo>
                    <a:pt x="248" y="511"/>
                    <a:pt x="248" y="519"/>
                    <a:pt x="248" y="528"/>
                  </a:cubicBezTo>
                  <a:cubicBezTo>
                    <a:pt x="242" y="527"/>
                    <a:pt x="236" y="526"/>
                    <a:pt x="229" y="526"/>
                  </a:cubicBezTo>
                  <a:cubicBezTo>
                    <a:pt x="229" y="517"/>
                    <a:pt x="229" y="508"/>
                    <a:pt x="229" y="499"/>
                  </a:cubicBezTo>
                  <a:close/>
                  <a:moveTo>
                    <a:pt x="229" y="446"/>
                  </a:moveTo>
                  <a:cubicBezTo>
                    <a:pt x="236" y="447"/>
                    <a:pt x="242" y="448"/>
                    <a:pt x="248" y="449"/>
                  </a:cubicBezTo>
                  <a:cubicBezTo>
                    <a:pt x="248" y="458"/>
                    <a:pt x="248" y="466"/>
                    <a:pt x="248" y="475"/>
                  </a:cubicBezTo>
                  <a:cubicBezTo>
                    <a:pt x="242" y="474"/>
                    <a:pt x="236" y="473"/>
                    <a:pt x="229" y="472"/>
                  </a:cubicBezTo>
                  <a:cubicBezTo>
                    <a:pt x="229" y="464"/>
                    <a:pt x="229" y="455"/>
                    <a:pt x="229" y="446"/>
                  </a:cubicBezTo>
                  <a:close/>
                  <a:moveTo>
                    <a:pt x="230" y="393"/>
                  </a:moveTo>
                  <a:cubicBezTo>
                    <a:pt x="236" y="394"/>
                    <a:pt x="242" y="395"/>
                    <a:pt x="249" y="396"/>
                  </a:cubicBezTo>
                  <a:cubicBezTo>
                    <a:pt x="249" y="405"/>
                    <a:pt x="249" y="413"/>
                    <a:pt x="249" y="422"/>
                  </a:cubicBezTo>
                  <a:cubicBezTo>
                    <a:pt x="242" y="421"/>
                    <a:pt x="236" y="420"/>
                    <a:pt x="230" y="419"/>
                  </a:cubicBezTo>
                  <a:cubicBezTo>
                    <a:pt x="230" y="410"/>
                    <a:pt x="230" y="401"/>
                    <a:pt x="230" y="393"/>
                  </a:cubicBezTo>
                  <a:close/>
                  <a:moveTo>
                    <a:pt x="230" y="339"/>
                  </a:moveTo>
                  <a:cubicBezTo>
                    <a:pt x="236" y="341"/>
                    <a:pt x="242" y="342"/>
                    <a:pt x="249" y="343"/>
                  </a:cubicBezTo>
                  <a:cubicBezTo>
                    <a:pt x="249" y="352"/>
                    <a:pt x="249" y="360"/>
                    <a:pt x="249" y="369"/>
                  </a:cubicBezTo>
                  <a:cubicBezTo>
                    <a:pt x="242" y="368"/>
                    <a:pt x="236" y="367"/>
                    <a:pt x="230" y="366"/>
                  </a:cubicBezTo>
                  <a:cubicBezTo>
                    <a:pt x="230" y="357"/>
                    <a:pt x="230" y="348"/>
                    <a:pt x="230" y="339"/>
                  </a:cubicBezTo>
                  <a:close/>
                  <a:moveTo>
                    <a:pt x="230" y="286"/>
                  </a:moveTo>
                  <a:cubicBezTo>
                    <a:pt x="236" y="287"/>
                    <a:pt x="242" y="289"/>
                    <a:pt x="249" y="291"/>
                  </a:cubicBezTo>
                  <a:cubicBezTo>
                    <a:pt x="249" y="299"/>
                    <a:pt x="249" y="307"/>
                    <a:pt x="249" y="316"/>
                  </a:cubicBezTo>
                  <a:cubicBezTo>
                    <a:pt x="242" y="315"/>
                    <a:pt x="236" y="313"/>
                    <a:pt x="230" y="312"/>
                  </a:cubicBezTo>
                  <a:cubicBezTo>
                    <a:pt x="230" y="303"/>
                    <a:pt x="230" y="295"/>
                    <a:pt x="230" y="286"/>
                  </a:cubicBezTo>
                  <a:close/>
                  <a:moveTo>
                    <a:pt x="230" y="232"/>
                  </a:moveTo>
                  <a:cubicBezTo>
                    <a:pt x="236" y="234"/>
                    <a:pt x="243" y="236"/>
                    <a:pt x="249" y="238"/>
                  </a:cubicBezTo>
                  <a:cubicBezTo>
                    <a:pt x="249" y="246"/>
                    <a:pt x="249" y="255"/>
                    <a:pt x="249" y="263"/>
                  </a:cubicBezTo>
                  <a:cubicBezTo>
                    <a:pt x="243" y="262"/>
                    <a:pt x="236" y="260"/>
                    <a:pt x="230" y="259"/>
                  </a:cubicBezTo>
                  <a:cubicBezTo>
                    <a:pt x="230" y="250"/>
                    <a:pt x="230" y="241"/>
                    <a:pt x="230" y="232"/>
                  </a:cubicBezTo>
                  <a:close/>
                  <a:moveTo>
                    <a:pt x="230" y="179"/>
                  </a:moveTo>
                  <a:cubicBezTo>
                    <a:pt x="236" y="181"/>
                    <a:pt x="243" y="183"/>
                    <a:pt x="249" y="185"/>
                  </a:cubicBezTo>
                  <a:cubicBezTo>
                    <a:pt x="249" y="193"/>
                    <a:pt x="249" y="202"/>
                    <a:pt x="249" y="210"/>
                  </a:cubicBezTo>
                  <a:cubicBezTo>
                    <a:pt x="243" y="209"/>
                    <a:pt x="236" y="207"/>
                    <a:pt x="230" y="205"/>
                  </a:cubicBezTo>
                  <a:cubicBezTo>
                    <a:pt x="230" y="197"/>
                    <a:pt x="230" y="188"/>
                    <a:pt x="230" y="179"/>
                  </a:cubicBezTo>
                  <a:close/>
                  <a:moveTo>
                    <a:pt x="249" y="157"/>
                  </a:moveTo>
                  <a:cubicBezTo>
                    <a:pt x="230" y="152"/>
                    <a:pt x="230" y="152"/>
                    <a:pt x="230" y="152"/>
                  </a:cubicBezTo>
                  <a:cubicBezTo>
                    <a:pt x="230" y="126"/>
                    <a:pt x="230" y="126"/>
                    <a:pt x="230" y="126"/>
                  </a:cubicBezTo>
                  <a:cubicBezTo>
                    <a:pt x="249" y="132"/>
                    <a:pt x="249" y="132"/>
                    <a:pt x="249" y="132"/>
                  </a:cubicBezTo>
                  <a:lnTo>
                    <a:pt x="249" y="157"/>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1" name="Freeform 23"/>
            <p:cNvSpPr>
              <a:spLocks noEditPoints="1"/>
            </p:cNvSpPr>
            <p:nvPr/>
          </p:nvSpPr>
          <p:spPr bwMode="auto">
            <a:xfrm>
              <a:off x="8004315" y="3356992"/>
              <a:ext cx="114983" cy="857345"/>
            </a:xfrm>
            <a:custGeom>
              <a:avLst/>
              <a:gdLst>
                <a:gd name="T0" fmla="*/ 0 w 111"/>
                <a:gd name="T1" fmla="*/ 865 h 865"/>
                <a:gd name="T2" fmla="*/ 111 w 111"/>
                <a:gd name="T3" fmla="*/ 36 h 865"/>
                <a:gd name="T4" fmla="*/ 97 w 111"/>
                <a:gd name="T5" fmla="*/ 791 h 865"/>
                <a:gd name="T6" fmla="*/ 16 w 111"/>
                <a:gd name="T7" fmla="*/ 791 h 865"/>
                <a:gd name="T8" fmla="*/ 97 w 111"/>
                <a:gd name="T9" fmla="*/ 791 h 865"/>
                <a:gd name="T10" fmla="*/ 16 w 111"/>
                <a:gd name="T11" fmla="*/ 756 h 865"/>
                <a:gd name="T12" fmla="*/ 97 w 111"/>
                <a:gd name="T13" fmla="*/ 719 h 865"/>
                <a:gd name="T14" fmla="*/ 97 w 111"/>
                <a:gd name="T15" fmla="*/ 684 h 865"/>
                <a:gd name="T16" fmla="*/ 16 w 111"/>
                <a:gd name="T17" fmla="*/ 677 h 865"/>
                <a:gd name="T18" fmla="*/ 97 w 111"/>
                <a:gd name="T19" fmla="*/ 684 h 865"/>
                <a:gd name="T20" fmla="*/ 16 w 111"/>
                <a:gd name="T21" fmla="*/ 642 h 865"/>
                <a:gd name="T22" fmla="*/ 97 w 111"/>
                <a:gd name="T23" fmla="*/ 612 h 865"/>
                <a:gd name="T24" fmla="*/ 97 w 111"/>
                <a:gd name="T25" fmla="*/ 577 h 865"/>
                <a:gd name="T26" fmla="*/ 16 w 111"/>
                <a:gd name="T27" fmla="*/ 563 h 865"/>
                <a:gd name="T28" fmla="*/ 97 w 111"/>
                <a:gd name="T29" fmla="*/ 577 h 865"/>
                <a:gd name="T30" fmla="*/ 16 w 111"/>
                <a:gd name="T31" fmla="*/ 528 h 865"/>
                <a:gd name="T32" fmla="*/ 97 w 111"/>
                <a:gd name="T33" fmla="*/ 505 h 865"/>
                <a:gd name="T34" fmla="*/ 97 w 111"/>
                <a:gd name="T35" fmla="*/ 470 h 865"/>
                <a:gd name="T36" fmla="*/ 16 w 111"/>
                <a:gd name="T37" fmla="*/ 449 h 865"/>
                <a:gd name="T38" fmla="*/ 97 w 111"/>
                <a:gd name="T39" fmla="*/ 470 h 865"/>
                <a:gd name="T40" fmla="*/ 16 w 111"/>
                <a:gd name="T41" fmla="*/ 414 h 865"/>
                <a:gd name="T42" fmla="*/ 97 w 111"/>
                <a:gd name="T43" fmla="*/ 397 h 865"/>
                <a:gd name="T44" fmla="*/ 97 w 111"/>
                <a:gd name="T45" fmla="*/ 363 h 865"/>
                <a:gd name="T46" fmla="*/ 16 w 111"/>
                <a:gd name="T47" fmla="*/ 335 h 865"/>
                <a:gd name="T48" fmla="*/ 97 w 111"/>
                <a:gd name="T49" fmla="*/ 363 h 865"/>
                <a:gd name="T50" fmla="*/ 16 w 111"/>
                <a:gd name="T51" fmla="*/ 300 h 865"/>
                <a:gd name="T52" fmla="*/ 97 w 111"/>
                <a:gd name="T53" fmla="*/ 290 h 865"/>
                <a:gd name="T54" fmla="*/ 97 w 111"/>
                <a:gd name="T55" fmla="*/ 256 h 865"/>
                <a:gd name="T56" fmla="*/ 16 w 111"/>
                <a:gd name="T57" fmla="*/ 221 h 865"/>
                <a:gd name="T58" fmla="*/ 97 w 111"/>
                <a:gd name="T59" fmla="*/ 256 h 865"/>
                <a:gd name="T60" fmla="*/ 16 w 111"/>
                <a:gd name="T61" fmla="*/ 186 h 865"/>
                <a:gd name="T62" fmla="*/ 97 w 111"/>
                <a:gd name="T63" fmla="*/ 183 h 865"/>
                <a:gd name="T64" fmla="*/ 97 w 111"/>
                <a:gd name="T65" fmla="*/ 149 h 865"/>
                <a:gd name="T66" fmla="*/ 16 w 111"/>
                <a:gd name="T67" fmla="*/ 107 h 865"/>
                <a:gd name="T68" fmla="*/ 97 w 111"/>
                <a:gd name="T69" fmla="*/ 149 h 865"/>
                <a:gd name="T70" fmla="*/ 16 w 111"/>
                <a:gd name="T71" fmla="*/ 73 h 865"/>
                <a:gd name="T72" fmla="*/ 97 w 111"/>
                <a:gd name="T73" fmla="*/ 7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865">
                  <a:moveTo>
                    <a:pt x="0" y="0"/>
                  </a:moveTo>
                  <a:cubicBezTo>
                    <a:pt x="0" y="865"/>
                    <a:pt x="0" y="865"/>
                    <a:pt x="0" y="865"/>
                  </a:cubicBezTo>
                  <a:cubicBezTo>
                    <a:pt x="111" y="839"/>
                    <a:pt x="111" y="839"/>
                    <a:pt x="111" y="839"/>
                  </a:cubicBezTo>
                  <a:cubicBezTo>
                    <a:pt x="111" y="36"/>
                    <a:pt x="111" y="36"/>
                    <a:pt x="111" y="36"/>
                  </a:cubicBezTo>
                  <a:lnTo>
                    <a:pt x="0" y="0"/>
                  </a:lnTo>
                  <a:close/>
                  <a:moveTo>
                    <a:pt x="97" y="791"/>
                  </a:moveTo>
                  <a:cubicBezTo>
                    <a:pt x="16" y="813"/>
                    <a:pt x="16" y="813"/>
                    <a:pt x="16" y="813"/>
                  </a:cubicBezTo>
                  <a:cubicBezTo>
                    <a:pt x="16" y="791"/>
                    <a:pt x="16" y="791"/>
                    <a:pt x="16" y="791"/>
                  </a:cubicBezTo>
                  <a:cubicBezTo>
                    <a:pt x="97" y="773"/>
                    <a:pt x="97" y="773"/>
                    <a:pt x="97" y="773"/>
                  </a:cubicBezTo>
                  <a:lnTo>
                    <a:pt x="97" y="791"/>
                  </a:lnTo>
                  <a:close/>
                  <a:moveTo>
                    <a:pt x="97" y="737"/>
                  </a:moveTo>
                  <a:cubicBezTo>
                    <a:pt x="70" y="743"/>
                    <a:pt x="43" y="750"/>
                    <a:pt x="16" y="756"/>
                  </a:cubicBezTo>
                  <a:cubicBezTo>
                    <a:pt x="16" y="748"/>
                    <a:pt x="16" y="741"/>
                    <a:pt x="16" y="734"/>
                  </a:cubicBezTo>
                  <a:cubicBezTo>
                    <a:pt x="43" y="729"/>
                    <a:pt x="70" y="724"/>
                    <a:pt x="97" y="719"/>
                  </a:cubicBezTo>
                  <a:cubicBezTo>
                    <a:pt x="97" y="725"/>
                    <a:pt x="97" y="731"/>
                    <a:pt x="97" y="737"/>
                  </a:cubicBezTo>
                  <a:close/>
                  <a:moveTo>
                    <a:pt x="97" y="684"/>
                  </a:moveTo>
                  <a:cubicBezTo>
                    <a:pt x="70" y="689"/>
                    <a:pt x="43" y="694"/>
                    <a:pt x="16" y="699"/>
                  </a:cubicBezTo>
                  <a:cubicBezTo>
                    <a:pt x="16" y="691"/>
                    <a:pt x="16" y="684"/>
                    <a:pt x="16" y="677"/>
                  </a:cubicBezTo>
                  <a:cubicBezTo>
                    <a:pt x="43" y="673"/>
                    <a:pt x="70" y="669"/>
                    <a:pt x="97" y="666"/>
                  </a:cubicBezTo>
                  <a:cubicBezTo>
                    <a:pt x="97" y="672"/>
                    <a:pt x="97" y="678"/>
                    <a:pt x="97" y="684"/>
                  </a:cubicBezTo>
                  <a:close/>
                  <a:moveTo>
                    <a:pt x="97" y="630"/>
                  </a:moveTo>
                  <a:cubicBezTo>
                    <a:pt x="70" y="634"/>
                    <a:pt x="43" y="638"/>
                    <a:pt x="16" y="642"/>
                  </a:cubicBezTo>
                  <a:cubicBezTo>
                    <a:pt x="16" y="635"/>
                    <a:pt x="16" y="627"/>
                    <a:pt x="16" y="620"/>
                  </a:cubicBezTo>
                  <a:cubicBezTo>
                    <a:pt x="43" y="617"/>
                    <a:pt x="70" y="615"/>
                    <a:pt x="97" y="612"/>
                  </a:cubicBezTo>
                  <a:cubicBezTo>
                    <a:pt x="97" y="618"/>
                    <a:pt x="97" y="624"/>
                    <a:pt x="97" y="630"/>
                  </a:cubicBezTo>
                  <a:close/>
                  <a:moveTo>
                    <a:pt x="97" y="577"/>
                  </a:moveTo>
                  <a:cubicBezTo>
                    <a:pt x="70" y="580"/>
                    <a:pt x="43" y="582"/>
                    <a:pt x="16" y="585"/>
                  </a:cubicBezTo>
                  <a:cubicBezTo>
                    <a:pt x="16" y="578"/>
                    <a:pt x="16" y="570"/>
                    <a:pt x="16" y="563"/>
                  </a:cubicBezTo>
                  <a:cubicBezTo>
                    <a:pt x="43" y="561"/>
                    <a:pt x="70" y="560"/>
                    <a:pt x="97" y="558"/>
                  </a:cubicBezTo>
                  <a:cubicBezTo>
                    <a:pt x="97" y="564"/>
                    <a:pt x="97" y="571"/>
                    <a:pt x="97" y="577"/>
                  </a:cubicBezTo>
                  <a:close/>
                  <a:moveTo>
                    <a:pt x="97" y="523"/>
                  </a:moveTo>
                  <a:cubicBezTo>
                    <a:pt x="70" y="525"/>
                    <a:pt x="43" y="526"/>
                    <a:pt x="16" y="528"/>
                  </a:cubicBezTo>
                  <a:cubicBezTo>
                    <a:pt x="16" y="521"/>
                    <a:pt x="16" y="513"/>
                    <a:pt x="16" y="506"/>
                  </a:cubicBezTo>
                  <a:cubicBezTo>
                    <a:pt x="43" y="505"/>
                    <a:pt x="70" y="505"/>
                    <a:pt x="97" y="505"/>
                  </a:cubicBezTo>
                  <a:cubicBezTo>
                    <a:pt x="97" y="511"/>
                    <a:pt x="97" y="517"/>
                    <a:pt x="97" y="523"/>
                  </a:cubicBezTo>
                  <a:close/>
                  <a:moveTo>
                    <a:pt x="97" y="470"/>
                  </a:moveTo>
                  <a:cubicBezTo>
                    <a:pt x="70" y="470"/>
                    <a:pt x="43" y="471"/>
                    <a:pt x="16" y="471"/>
                  </a:cubicBezTo>
                  <a:cubicBezTo>
                    <a:pt x="16" y="464"/>
                    <a:pt x="16" y="456"/>
                    <a:pt x="16" y="449"/>
                  </a:cubicBezTo>
                  <a:cubicBezTo>
                    <a:pt x="43" y="450"/>
                    <a:pt x="70" y="450"/>
                    <a:pt x="97" y="451"/>
                  </a:cubicBezTo>
                  <a:cubicBezTo>
                    <a:pt x="97" y="457"/>
                    <a:pt x="97" y="464"/>
                    <a:pt x="97" y="470"/>
                  </a:cubicBezTo>
                  <a:close/>
                  <a:moveTo>
                    <a:pt x="97" y="417"/>
                  </a:moveTo>
                  <a:cubicBezTo>
                    <a:pt x="70" y="416"/>
                    <a:pt x="43" y="415"/>
                    <a:pt x="16" y="414"/>
                  </a:cubicBezTo>
                  <a:cubicBezTo>
                    <a:pt x="16" y="407"/>
                    <a:pt x="16" y="399"/>
                    <a:pt x="16" y="392"/>
                  </a:cubicBezTo>
                  <a:cubicBezTo>
                    <a:pt x="43" y="394"/>
                    <a:pt x="70" y="396"/>
                    <a:pt x="97" y="397"/>
                  </a:cubicBezTo>
                  <a:cubicBezTo>
                    <a:pt x="97" y="404"/>
                    <a:pt x="97" y="410"/>
                    <a:pt x="97" y="417"/>
                  </a:cubicBezTo>
                  <a:close/>
                  <a:moveTo>
                    <a:pt x="97" y="363"/>
                  </a:moveTo>
                  <a:cubicBezTo>
                    <a:pt x="70" y="361"/>
                    <a:pt x="43" y="359"/>
                    <a:pt x="16" y="357"/>
                  </a:cubicBezTo>
                  <a:cubicBezTo>
                    <a:pt x="16" y="350"/>
                    <a:pt x="16" y="342"/>
                    <a:pt x="16" y="335"/>
                  </a:cubicBezTo>
                  <a:cubicBezTo>
                    <a:pt x="43" y="338"/>
                    <a:pt x="70" y="341"/>
                    <a:pt x="97" y="344"/>
                  </a:cubicBezTo>
                  <a:cubicBezTo>
                    <a:pt x="97" y="350"/>
                    <a:pt x="97" y="357"/>
                    <a:pt x="97" y="363"/>
                  </a:cubicBezTo>
                  <a:close/>
                  <a:moveTo>
                    <a:pt x="97" y="310"/>
                  </a:moveTo>
                  <a:cubicBezTo>
                    <a:pt x="70" y="307"/>
                    <a:pt x="43" y="303"/>
                    <a:pt x="16" y="300"/>
                  </a:cubicBezTo>
                  <a:cubicBezTo>
                    <a:pt x="16" y="293"/>
                    <a:pt x="16" y="286"/>
                    <a:pt x="16" y="278"/>
                  </a:cubicBezTo>
                  <a:cubicBezTo>
                    <a:pt x="43" y="282"/>
                    <a:pt x="70" y="286"/>
                    <a:pt x="97" y="290"/>
                  </a:cubicBezTo>
                  <a:cubicBezTo>
                    <a:pt x="97" y="297"/>
                    <a:pt x="97" y="303"/>
                    <a:pt x="97" y="310"/>
                  </a:cubicBezTo>
                  <a:close/>
                  <a:moveTo>
                    <a:pt x="97" y="256"/>
                  </a:moveTo>
                  <a:cubicBezTo>
                    <a:pt x="70" y="252"/>
                    <a:pt x="43" y="248"/>
                    <a:pt x="16" y="243"/>
                  </a:cubicBezTo>
                  <a:cubicBezTo>
                    <a:pt x="16" y="236"/>
                    <a:pt x="16" y="229"/>
                    <a:pt x="16" y="221"/>
                  </a:cubicBezTo>
                  <a:cubicBezTo>
                    <a:pt x="43" y="226"/>
                    <a:pt x="70" y="231"/>
                    <a:pt x="97" y="237"/>
                  </a:cubicBezTo>
                  <a:cubicBezTo>
                    <a:pt x="97" y="243"/>
                    <a:pt x="97" y="250"/>
                    <a:pt x="97" y="256"/>
                  </a:cubicBezTo>
                  <a:close/>
                  <a:moveTo>
                    <a:pt x="97" y="203"/>
                  </a:moveTo>
                  <a:cubicBezTo>
                    <a:pt x="70" y="197"/>
                    <a:pt x="43" y="192"/>
                    <a:pt x="16" y="186"/>
                  </a:cubicBezTo>
                  <a:cubicBezTo>
                    <a:pt x="16" y="179"/>
                    <a:pt x="16" y="172"/>
                    <a:pt x="16" y="164"/>
                  </a:cubicBezTo>
                  <a:cubicBezTo>
                    <a:pt x="43" y="171"/>
                    <a:pt x="70" y="177"/>
                    <a:pt x="97" y="183"/>
                  </a:cubicBezTo>
                  <a:cubicBezTo>
                    <a:pt x="97" y="190"/>
                    <a:pt x="97" y="196"/>
                    <a:pt x="97" y="203"/>
                  </a:cubicBezTo>
                  <a:close/>
                  <a:moveTo>
                    <a:pt x="97" y="149"/>
                  </a:moveTo>
                  <a:cubicBezTo>
                    <a:pt x="70" y="143"/>
                    <a:pt x="43" y="136"/>
                    <a:pt x="16" y="129"/>
                  </a:cubicBezTo>
                  <a:cubicBezTo>
                    <a:pt x="16" y="122"/>
                    <a:pt x="16" y="115"/>
                    <a:pt x="16" y="107"/>
                  </a:cubicBezTo>
                  <a:cubicBezTo>
                    <a:pt x="43" y="115"/>
                    <a:pt x="70" y="122"/>
                    <a:pt x="97" y="129"/>
                  </a:cubicBezTo>
                  <a:cubicBezTo>
                    <a:pt x="97" y="136"/>
                    <a:pt x="97" y="143"/>
                    <a:pt x="97" y="149"/>
                  </a:cubicBezTo>
                  <a:close/>
                  <a:moveTo>
                    <a:pt x="97" y="96"/>
                  </a:moveTo>
                  <a:cubicBezTo>
                    <a:pt x="16" y="73"/>
                    <a:pt x="16" y="73"/>
                    <a:pt x="16" y="73"/>
                  </a:cubicBezTo>
                  <a:cubicBezTo>
                    <a:pt x="16" y="50"/>
                    <a:pt x="16" y="50"/>
                    <a:pt x="16" y="50"/>
                  </a:cubicBezTo>
                  <a:cubicBezTo>
                    <a:pt x="97" y="76"/>
                    <a:pt x="97" y="76"/>
                    <a:pt x="97" y="76"/>
                  </a:cubicBezTo>
                  <a:lnTo>
                    <a:pt x="97" y="96"/>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2" name="Freeform 24"/>
            <p:cNvSpPr>
              <a:spLocks noEditPoints="1"/>
            </p:cNvSpPr>
            <p:nvPr/>
          </p:nvSpPr>
          <p:spPr bwMode="auto">
            <a:xfrm>
              <a:off x="7774937" y="3358172"/>
              <a:ext cx="219942" cy="857910"/>
            </a:xfrm>
            <a:custGeom>
              <a:avLst/>
              <a:gdLst>
                <a:gd name="T0" fmla="*/ 176 w 213"/>
                <a:gd name="T1" fmla="*/ 810 h 866"/>
                <a:gd name="T2" fmla="*/ 141 w 213"/>
                <a:gd name="T3" fmla="*/ 763 h 866"/>
                <a:gd name="T4" fmla="*/ 141 w 213"/>
                <a:gd name="T5" fmla="*/ 697 h 866"/>
                <a:gd name="T6" fmla="*/ 176 w 213"/>
                <a:gd name="T7" fmla="*/ 655 h 866"/>
                <a:gd name="T8" fmla="*/ 176 w 213"/>
                <a:gd name="T9" fmla="*/ 638 h 866"/>
                <a:gd name="T10" fmla="*/ 176 w 213"/>
                <a:gd name="T11" fmla="*/ 552 h 866"/>
                <a:gd name="T12" fmla="*/ 141 w 213"/>
                <a:gd name="T13" fmla="*/ 510 h 866"/>
                <a:gd name="T14" fmla="*/ 141 w 213"/>
                <a:gd name="T15" fmla="*/ 444 h 866"/>
                <a:gd name="T16" fmla="*/ 176 w 213"/>
                <a:gd name="T17" fmla="*/ 397 h 866"/>
                <a:gd name="T18" fmla="*/ 176 w 213"/>
                <a:gd name="T19" fmla="*/ 379 h 866"/>
                <a:gd name="T20" fmla="*/ 176 w 213"/>
                <a:gd name="T21" fmla="*/ 336 h 866"/>
                <a:gd name="T22" fmla="*/ 141 w 213"/>
                <a:gd name="T23" fmla="*/ 256 h 866"/>
                <a:gd name="T24" fmla="*/ 141 w 213"/>
                <a:gd name="T25" fmla="*/ 190 h 866"/>
                <a:gd name="T26" fmla="*/ 176 w 213"/>
                <a:gd name="T27" fmla="*/ 138 h 866"/>
                <a:gd name="T28" fmla="*/ 176 w 213"/>
                <a:gd name="T29" fmla="*/ 121 h 866"/>
                <a:gd name="T30" fmla="*/ 94 w 213"/>
                <a:gd name="T31" fmla="*/ 78 h 866"/>
                <a:gd name="T32" fmla="*/ 117 w 213"/>
                <a:gd name="T33" fmla="*/ 112 h 866"/>
                <a:gd name="T34" fmla="*/ 117 w 213"/>
                <a:gd name="T35" fmla="*/ 177 h 866"/>
                <a:gd name="T36" fmla="*/ 94 w 213"/>
                <a:gd name="T37" fmla="*/ 223 h 866"/>
                <a:gd name="T38" fmla="*/ 94 w 213"/>
                <a:gd name="T39" fmla="*/ 242 h 866"/>
                <a:gd name="T40" fmla="*/ 94 w 213"/>
                <a:gd name="T41" fmla="*/ 324 h 866"/>
                <a:gd name="T42" fmla="*/ 116 w 213"/>
                <a:gd name="T43" fmla="*/ 362 h 866"/>
                <a:gd name="T44" fmla="*/ 116 w 213"/>
                <a:gd name="T45" fmla="*/ 427 h 866"/>
                <a:gd name="T46" fmla="*/ 94 w 213"/>
                <a:gd name="T47" fmla="*/ 469 h 866"/>
                <a:gd name="T48" fmla="*/ 94 w 213"/>
                <a:gd name="T49" fmla="*/ 489 h 866"/>
                <a:gd name="T50" fmla="*/ 93 w 213"/>
                <a:gd name="T51" fmla="*/ 571 h 866"/>
                <a:gd name="T52" fmla="*/ 116 w 213"/>
                <a:gd name="T53" fmla="*/ 612 h 866"/>
                <a:gd name="T54" fmla="*/ 116 w 213"/>
                <a:gd name="T55" fmla="*/ 676 h 866"/>
                <a:gd name="T56" fmla="*/ 93 w 213"/>
                <a:gd name="T57" fmla="*/ 716 h 866"/>
                <a:gd name="T58" fmla="*/ 93 w 213"/>
                <a:gd name="T59" fmla="*/ 735 h 866"/>
                <a:gd name="T60" fmla="*/ 74 w 213"/>
                <a:gd name="T61" fmla="*/ 796 h 866"/>
                <a:gd name="T62" fmla="*/ 58 w 213"/>
                <a:gd name="T63" fmla="*/ 754 h 866"/>
                <a:gd name="T64" fmla="*/ 74 w 213"/>
                <a:gd name="T65" fmla="*/ 694 h 866"/>
                <a:gd name="T66" fmla="*/ 74 w 213"/>
                <a:gd name="T67" fmla="*/ 653 h 866"/>
                <a:gd name="T68" fmla="*/ 58 w 213"/>
                <a:gd name="T69" fmla="*/ 633 h 866"/>
                <a:gd name="T70" fmla="*/ 58 w 213"/>
                <a:gd name="T71" fmla="*/ 552 h 866"/>
                <a:gd name="T72" fmla="*/ 58 w 213"/>
                <a:gd name="T73" fmla="*/ 512 h 866"/>
                <a:gd name="T74" fmla="*/ 58 w 213"/>
                <a:gd name="T75" fmla="*/ 452 h 866"/>
                <a:gd name="T76" fmla="*/ 74 w 213"/>
                <a:gd name="T77" fmla="*/ 409 h 866"/>
                <a:gd name="T78" fmla="*/ 74 w 213"/>
                <a:gd name="T79" fmla="*/ 390 h 866"/>
                <a:gd name="T80" fmla="*/ 74 w 213"/>
                <a:gd name="T81" fmla="*/ 308 h 866"/>
                <a:gd name="T82" fmla="*/ 58 w 213"/>
                <a:gd name="T83" fmla="*/ 271 h 866"/>
                <a:gd name="T84" fmla="*/ 58 w 213"/>
                <a:gd name="T85" fmla="*/ 210 h 866"/>
                <a:gd name="T86" fmla="*/ 74 w 213"/>
                <a:gd name="T87" fmla="*/ 186 h 866"/>
                <a:gd name="T88" fmla="*/ 74 w 213"/>
                <a:gd name="T89" fmla="*/ 146 h 866"/>
                <a:gd name="T90" fmla="*/ 43 w 213"/>
                <a:gd name="T91" fmla="*/ 793 h 866"/>
                <a:gd name="T92" fmla="*/ 28 w 213"/>
                <a:gd name="T93" fmla="*/ 751 h 866"/>
                <a:gd name="T94" fmla="*/ 28 w 213"/>
                <a:gd name="T95" fmla="*/ 692 h 866"/>
                <a:gd name="T96" fmla="*/ 43 w 213"/>
                <a:gd name="T97" fmla="*/ 653 h 866"/>
                <a:gd name="T98" fmla="*/ 42 w 213"/>
                <a:gd name="T99" fmla="*/ 633 h 866"/>
                <a:gd name="T100" fmla="*/ 42 w 213"/>
                <a:gd name="T101" fmla="*/ 553 h 866"/>
                <a:gd name="T102" fmla="*/ 28 w 213"/>
                <a:gd name="T103" fmla="*/ 514 h 866"/>
                <a:gd name="T104" fmla="*/ 28 w 213"/>
                <a:gd name="T105" fmla="*/ 455 h 866"/>
                <a:gd name="T106" fmla="*/ 42 w 213"/>
                <a:gd name="T107" fmla="*/ 414 h 866"/>
                <a:gd name="T108" fmla="*/ 42 w 213"/>
                <a:gd name="T109" fmla="*/ 393 h 866"/>
                <a:gd name="T110" fmla="*/ 42 w 213"/>
                <a:gd name="T111" fmla="*/ 314 h 866"/>
                <a:gd name="T112" fmla="*/ 27 w 213"/>
                <a:gd name="T113" fmla="*/ 276 h 866"/>
                <a:gd name="T114" fmla="*/ 27 w 213"/>
                <a:gd name="T115" fmla="*/ 218 h 866"/>
                <a:gd name="T116" fmla="*/ 41 w 213"/>
                <a:gd name="T117" fmla="*/ 174 h 866"/>
                <a:gd name="T118" fmla="*/ 41 w 213"/>
                <a:gd name="T119" fmla="*/ 15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866">
                  <a:moveTo>
                    <a:pt x="0" y="833"/>
                  </a:moveTo>
                  <a:cubicBezTo>
                    <a:pt x="213" y="866"/>
                    <a:pt x="213" y="866"/>
                    <a:pt x="213" y="866"/>
                  </a:cubicBezTo>
                  <a:cubicBezTo>
                    <a:pt x="213" y="0"/>
                    <a:pt x="213" y="0"/>
                    <a:pt x="213" y="0"/>
                  </a:cubicBezTo>
                  <a:cubicBezTo>
                    <a:pt x="0" y="73"/>
                    <a:pt x="0" y="73"/>
                    <a:pt x="0" y="73"/>
                  </a:cubicBezTo>
                  <a:lnTo>
                    <a:pt x="0" y="833"/>
                  </a:lnTo>
                  <a:close/>
                  <a:moveTo>
                    <a:pt x="176" y="810"/>
                  </a:moveTo>
                  <a:cubicBezTo>
                    <a:pt x="141" y="805"/>
                    <a:pt x="141" y="805"/>
                    <a:pt x="141" y="805"/>
                  </a:cubicBezTo>
                  <a:cubicBezTo>
                    <a:pt x="141" y="781"/>
                    <a:pt x="141" y="781"/>
                    <a:pt x="141" y="781"/>
                  </a:cubicBezTo>
                  <a:cubicBezTo>
                    <a:pt x="176" y="785"/>
                    <a:pt x="176" y="785"/>
                    <a:pt x="176" y="785"/>
                  </a:cubicBezTo>
                  <a:lnTo>
                    <a:pt x="176" y="810"/>
                  </a:lnTo>
                  <a:close/>
                  <a:moveTo>
                    <a:pt x="176" y="767"/>
                  </a:moveTo>
                  <a:cubicBezTo>
                    <a:pt x="164" y="766"/>
                    <a:pt x="152" y="764"/>
                    <a:pt x="141" y="763"/>
                  </a:cubicBezTo>
                  <a:cubicBezTo>
                    <a:pt x="141" y="755"/>
                    <a:pt x="141" y="747"/>
                    <a:pt x="141" y="739"/>
                  </a:cubicBezTo>
                  <a:cubicBezTo>
                    <a:pt x="152" y="740"/>
                    <a:pt x="164" y="741"/>
                    <a:pt x="176" y="741"/>
                  </a:cubicBezTo>
                  <a:cubicBezTo>
                    <a:pt x="176" y="750"/>
                    <a:pt x="176" y="759"/>
                    <a:pt x="176" y="767"/>
                  </a:cubicBezTo>
                  <a:close/>
                  <a:moveTo>
                    <a:pt x="176" y="724"/>
                  </a:moveTo>
                  <a:cubicBezTo>
                    <a:pt x="164" y="723"/>
                    <a:pt x="152" y="722"/>
                    <a:pt x="141" y="721"/>
                  </a:cubicBezTo>
                  <a:cubicBezTo>
                    <a:pt x="141" y="713"/>
                    <a:pt x="141" y="705"/>
                    <a:pt x="141" y="697"/>
                  </a:cubicBezTo>
                  <a:cubicBezTo>
                    <a:pt x="152" y="697"/>
                    <a:pt x="164" y="698"/>
                    <a:pt x="176" y="698"/>
                  </a:cubicBezTo>
                  <a:cubicBezTo>
                    <a:pt x="176" y="707"/>
                    <a:pt x="176" y="715"/>
                    <a:pt x="176" y="724"/>
                  </a:cubicBezTo>
                  <a:close/>
                  <a:moveTo>
                    <a:pt x="176" y="681"/>
                  </a:moveTo>
                  <a:cubicBezTo>
                    <a:pt x="164" y="680"/>
                    <a:pt x="152" y="679"/>
                    <a:pt x="141" y="679"/>
                  </a:cubicBezTo>
                  <a:cubicBezTo>
                    <a:pt x="141" y="671"/>
                    <a:pt x="141" y="663"/>
                    <a:pt x="141" y="655"/>
                  </a:cubicBezTo>
                  <a:cubicBezTo>
                    <a:pt x="152" y="655"/>
                    <a:pt x="164" y="655"/>
                    <a:pt x="176" y="655"/>
                  </a:cubicBezTo>
                  <a:cubicBezTo>
                    <a:pt x="176" y="664"/>
                    <a:pt x="176" y="672"/>
                    <a:pt x="176" y="681"/>
                  </a:cubicBezTo>
                  <a:close/>
                  <a:moveTo>
                    <a:pt x="176" y="638"/>
                  </a:moveTo>
                  <a:cubicBezTo>
                    <a:pt x="164" y="637"/>
                    <a:pt x="152" y="637"/>
                    <a:pt x="141" y="636"/>
                  </a:cubicBezTo>
                  <a:cubicBezTo>
                    <a:pt x="141" y="628"/>
                    <a:pt x="141" y="620"/>
                    <a:pt x="141" y="613"/>
                  </a:cubicBezTo>
                  <a:cubicBezTo>
                    <a:pt x="152" y="612"/>
                    <a:pt x="164" y="612"/>
                    <a:pt x="176" y="612"/>
                  </a:cubicBezTo>
                  <a:cubicBezTo>
                    <a:pt x="176" y="621"/>
                    <a:pt x="176" y="629"/>
                    <a:pt x="176" y="638"/>
                  </a:cubicBezTo>
                  <a:close/>
                  <a:moveTo>
                    <a:pt x="176" y="595"/>
                  </a:moveTo>
                  <a:cubicBezTo>
                    <a:pt x="164" y="595"/>
                    <a:pt x="152" y="594"/>
                    <a:pt x="141" y="594"/>
                  </a:cubicBezTo>
                  <a:cubicBezTo>
                    <a:pt x="141" y="586"/>
                    <a:pt x="141" y="578"/>
                    <a:pt x="141" y="570"/>
                  </a:cubicBezTo>
                  <a:cubicBezTo>
                    <a:pt x="152" y="570"/>
                    <a:pt x="164" y="570"/>
                    <a:pt x="176" y="569"/>
                  </a:cubicBezTo>
                  <a:cubicBezTo>
                    <a:pt x="176" y="578"/>
                    <a:pt x="176" y="586"/>
                    <a:pt x="176" y="595"/>
                  </a:cubicBezTo>
                  <a:close/>
                  <a:moveTo>
                    <a:pt x="176" y="552"/>
                  </a:moveTo>
                  <a:cubicBezTo>
                    <a:pt x="164" y="552"/>
                    <a:pt x="152" y="552"/>
                    <a:pt x="141" y="552"/>
                  </a:cubicBezTo>
                  <a:cubicBezTo>
                    <a:pt x="141" y="544"/>
                    <a:pt x="141" y="536"/>
                    <a:pt x="141" y="528"/>
                  </a:cubicBezTo>
                  <a:cubicBezTo>
                    <a:pt x="152" y="527"/>
                    <a:pt x="164" y="527"/>
                    <a:pt x="176" y="526"/>
                  </a:cubicBezTo>
                  <a:cubicBezTo>
                    <a:pt x="176" y="535"/>
                    <a:pt x="176" y="543"/>
                    <a:pt x="176" y="552"/>
                  </a:cubicBezTo>
                  <a:close/>
                  <a:moveTo>
                    <a:pt x="176" y="509"/>
                  </a:moveTo>
                  <a:cubicBezTo>
                    <a:pt x="164" y="509"/>
                    <a:pt x="152" y="509"/>
                    <a:pt x="141" y="510"/>
                  </a:cubicBezTo>
                  <a:cubicBezTo>
                    <a:pt x="141" y="502"/>
                    <a:pt x="141" y="494"/>
                    <a:pt x="141" y="486"/>
                  </a:cubicBezTo>
                  <a:cubicBezTo>
                    <a:pt x="152" y="485"/>
                    <a:pt x="164" y="484"/>
                    <a:pt x="176" y="483"/>
                  </a:cubicBezTo>
                  <a:cubicBezTo>
                    <a:pt x="176" y="492"/>
                    <a:pt x="176" y="500"/>
                    <a:pt x="176" y="509"/>
                  </a:cubicBezTo>
                  <a:close/>
                  <a:moveTo>
                    <a:pt x="176" y="466"/>
                  </a:moveTo>
                  <a:cubicBezTo>
                    <a:pt x="164" y="466"/>
                    <a:pt x="152" y="467"/>
                    <a:pt x="141" y="467"/>
                  </a:cubicBezTo>
                  <a:cubicBezTo>
                    <a:pt x="141" y="460"/>
                    <a:pt x="141" y="452"/>
                    <a:pt x="141" y="444"/>
                  </a:cubicBezTo>
                  <a:cubicBezTo>
                    <a:pt x="152" y="442"/>
                    <a:pt x="164" y="441"/>
                    <a:pt x="176" y="440"/>
                  </a:cubicBezTo>
                  <a:cubicBezTo>
                    <a:pt x="176" y="448"/>
                    <a:pt x="176" y="457"/>
                    <a:pt x="176" y="466"/>
                  </a:cubicBezTo>
                  <a:close/>
                  <a:moveTo>
                    <a:pt x="176" y="422"/>
                  </a:moveTo>
                  <a:cubicBezTo>
                    <a:pt x="164" y="423"/>
                    <a:pt x="152" y="424"/>
                    <a:pt x="141" y="425"/>
                  </a:cubicBezTo>
                  <a:cubicBezTo>
                    <a:pt x="141" y="417"/>
                    <a:pt x="141" y="409"/>
                    <a:pt x="141" y="401"/>
                  </a:cubicBezTo>
                  <a:cubicBezTo>
                    <a:pt x="152" y="400"/>
                    <a:pt x="164" y="398"/>
                    <a:pt x="176" y="397"/>
                  </a:cubicBezTo>
                  <a:cubicBezTo>
                    <a:pt x="176" y="405"/>
                    <a:pt x="176" y="414"/>
                    <a:pt x="176" y="422"/>
                  </a:cubicBezTo>
                  <a:close/>
                  <a:moveTo>
                    <a:pt x="176" y="379"/>
                  </a:moveTo>
                  <a:cubicBezTo>
                    <a:pt x="164" y="381"/>
                    <a:pt x="152" y="382"/>
                    <a:pt x="141" y="383"/>
                  </a:cubicBezTo>
                  <a:cubicBezTo>
                    <a:pt x="141" y="375"/>
                    <a:pt x="141" y="367"/>
                    <a:pt x="141" y="359"/>
                  </a:cubicBezTo>
                  <a:cubicBezTo>
                    <a:pt x="152" y="357"/>
                    <a:pt x="164" y="356"/>
                    <a:pt x="176" y="354"/>
                  </a:cubicBezTo>
                  <a:cubicBezTo>
                    <a:pt x="176" y="362"/>
                    <a:pt x="176" y="371"/>
                    <a:pt x="176" y="379"/>
                  </a:cubicBezTo>
                  <a:close/>
                  <a:moveTo>
                    <a:pt x="141" y="299"/>
                  </a:moveTo>
                  <a:cubicBezTo>
                    <a:pt x="141" y="291"/>
                    <a:pt x="141" y="283"/>
                    <a:pt x="141" y="275"/>
                  </a:cubicBezTo>
                  <a:cubicBezTo>
                    <a:pt x="152" y="272"/>
                    <a:pt x="164" y="270"/>
                    <a:pt x="176" y="268"/>
                  </a:cubicBezTo>
                  <a:cubicBezTo>
                    <a:pt x="176" y="276"/>
                    <a:pt x="176" y="285"/>
                    <a:pt x="176" y="293"/>
                  </a:cubicBezTo>
                  <a:cubicBezTo>
                    <a:pt x="164" y="295"/>
                    <a:pt x="152" y="297"/>
                    <a:pt x="141" y="299"/>
                  </a:cubicBezTo>
                  <a:close/>
                  <a:moveTo>
                    <a:pt x="176" y="336"/>
                  </a:moveTo>
                  <a:cubicBezTo>
                    <a:pt x="164" y="338"/>
                    <a:pt x="152" y="339"/>
                    <a:pt x="141" y="341"/>
                  </a:cubicBezTo>
                  <a:cubicBezTo>
                    <a:pt x="141" y="333"/>
                    <a:pt x="141" y="325"/>
                    <a:pt x="141" y="317"/>
                  </a:cubicBezTo>
                  <a:cubicBezTo>
                    <a:pt x="152" y="315"/>
                    <a:pt x="164" y="313"/>
                    <a:pt x="176" y="311"/>
                  </a:cubicBezTo>
                  <a:cubicBezTo>
                    <a:pt x="176" y="319"/>
                    <a:pt x="176" y="328"/>
                    <a:pt x="176" y="336"/>
                  </a:cubicBezTo>
                  <a:close/>
                  <a:moveTo>
                    <a:pt x="176" y="250"/>
                  </a:moveTo>
                  <a:cubicBezTo>
                    <a:pt x="164" y="252"/>
                    <a:pt x="152" y="254"/>
                    <a:pt x="141" y="256"/>
                  </a:cubicBezTo>
                  <a:cubicBezTo>
                    <a:pt x="141" y="248"/>
                    <a:pt x="141" y="240"/>
                    <a:pt x="141" y="232"/>
                  </a:cubicBezTo>
                  <a:cubicBezTo>
                    <a:pt x="152" y="230"/>
                    <a:pt x="164" y="227"/>
                    <a:pt x="176" y="224"/>
                  </a:cubicBezTo>
                  <a:cubicBezTo>
                    <a:pt x="176" y="233"/>
                    <a:pt x="176" y="242"/>
                    <a:pt x="176" y="250"/>
                  </a:cubicBezTo>
                  <a:close/>
                  <a:moveTo>
                    <a:pt x="176" y="207"/>
                  </a:moveTo>
                  <a:cubicBezTo>
                    <a:pt x="164" y="209"/>
                    <a:pt x="152" y="212"/>
                    <a:pt x="141" y="214"/>
                  </a:cubicBezTo>
                  <a:cubicBezTo>
                    <a:pt x="141" y="206"/>
                    <a:pt x="141" y="198"/>
                    <a:pt x="141" y="190"/>
                  </a:cubicBezTo>
                  <a:cubicBezTo>
                    <a:pt x="152" y="187"/>
                    <a:pt x="164" y="184"/>
                    <a:pt x="176" y="181"/>
                  </a:cubicBezTo>
                  <a:cubicBezTo>
                    <a:pt x="176" y="190"/>
                    <a:pt x="176" y="198"/>
                    <a:pt x="176" y="207"/>
                  </a:cubicBezTo>
                  <a:close/>
                  <a:moveTo>
                    <a:pt x="176" y="164"/>
                  </a:moveTo>
                  <a:cubicBezTo>
                    <a:pt x="164" y="167"/>
                    <a:pt x="152" y="169"/>
                    <a:pt x="141" y="172"/>
                  </a:cubicBezTo>
                  <a:cubicBezTo>
                    <a:pt x="141" y="164"/>
                    <a:pt x="141" y="156"/>
                    <a:pt x="141" y="148"/>
                  </a:cubicBezTo>
                  <a:cubicBezTo>
                    <a:pt x="152" y="145"/>
                    <a:pt x="164" y="142"/>
                    <a:pt x="176" y="138"/>
                  </a:cubicBezTo>
                  <a:cubicBezTo>
                    <a:pt x="176" y="147"/>
                    <a:pt x="176" y="155"/>
                    <a:pt x="176" y="164"/>
                  </a:cubicBezTo>
                  <a:close/>
                  <a:moveTo>
                    <a:pt x="176" y="121"/>
                  </a:moveTo>
                  <a:cubicBezTo>
                    <a:pt x="164" y="124"/>
                    <a:pt x="152" y="127"/>
                    <a:pt x="141" y="130"/>
                  </a:cubicBezTo>
                  <a:cubicBezTo>
                    <a:pt x="141" y="122"/>
                    <a:pt x="141" y="114"/>
                    <a:pt x="141" y="106"/>
                  </a:cubicBezTo>
                  <a:cubicBezTo>
                    <a:pt x="152" y="102"/>
                    <a:pt x="164" y="99"/>
                    <a:pt x="176" y="95"/>
                  </a:cubicBezTo>
                  <a:cubicBezTo>
                    <a:pt x="176" y="104"/>
                    <a:pt x="176" y="112"/>
                    <a:pt x="176" y="121"/>
                  </a:cubicBezTo>
                  <a:close/>
                  <a:moveTo>
                    <a:pt x="141" y="64"/>
                  </a:moveTo>
                  <a:cubicBezTo>
                    <a:pt x="176" y="52"/>
                    <a:pt x="176" y="52"/>
                    <a:pt x="176" y="52"/>
                  </a:cubicBezTo>
                  <a:cubicBezTo>
                    <a:pt x="176" y="78"/>
                    <a:pt x="176" y="78"/>
                    <a:pt x="176" y="78"/>
                  </a:cubicBezTo>
                  <a:cubicBezTo>
                    <a:pt x="141" y="87"/>
                    <a:pt x="141" y="87"/>
                    <a:pt x="141" y="87"/>
                  </a:cubicBezTo>
                  <a:lnTo>
                    <a:pt x="141" y="64"/>
                  </a:lnTo>
                  <a:close/>
                  <a:moveTo>
                    <a:pt x="94" y="78"/>
                  </a:moveTo>
                  <a:cubicBezTo>
                    <a:pt x="117" y="71"/>
                    <a:pt x="117" y="71"/>
                    <a:pt x="117" y="71"/>
                  </a:cubicBezTo>
                  <a:cubicBezTo>
                    <a:pt x="117" y="94"/>
                    <a:pt x="117" y="94"/>
                    <a:pt x="117" y="94"/>
                  </a:cubicBezTo>
                  <a:cubicBezTo>
                    <a:pt x="94" y="100"/>
                    <a:pt x="94" y="100"/>
                    <a:pt x="94" y="100"/>
                  </a:cubicBezTo>
                  <a:lnTo>
                    <a:pt x="94" y="78"/>
                  </a:lnTo>
                  <a:close/>
                  <a:moveTo>
                    <a:pt x="94" y="119"/>
                  </a:moveTo>
                  <a:cubicBezTo>
                    <a:pt x="102" y="117"/>
                    <a:pt x="109" y="114"/>
                    <a:pt x="117" y="112"/>
                  </a:cubicBezTo>
                  <a:cubicBezTo>
                    <a:pt x="117" y="120"/>
                    <a:pt x="117" y="127"/>
                    <a:pt x="117" y="135"/>
                  </a:cubicBezTo>
                  <a:cubicBezTo>
                    <a:pt x="109" y="137"/>
                    <a:pt x="102" y="139"/>
                    <a:pt x="94" y="141"/>
                  </a:cubicBezTo>
                  <a:cubicBezTo>
                    <a:pt x="94" y="133"/>
                    <a:pt x="94" y="126"/>
                    <a:pt x="94" y="119"/>
                  </a:cubicBezTo>
                  <a:close/>
                  <a:moveTo>
                    <a:pt x="94" y="160"/>
                  </a:moveTo>
                  <a:cubicBezTo>
                    <a:pt x="102" y="158"/>
                    <a:pt x="109" y="156"/>
                    <a:pt x="117" y="154"/>
                  </a:cubicBezTo>
                  <a:cubicBezTo>
                    <a:pt x="117" y="161"/>
                    <a:pt x="117" y="169"/>
                    <a:pt x="117" y="177"/>
                  </a:cubicBezTo>
                  <a:cubicBezTo>
                    <a:pt x="109" y="178"/>
                    <a:pt x="102" y="180"/>
                    <a:pt x="94" y="182"/>
                  </a:cubicBezTo>
                  <a:cubicBezTo>
                    <a:pt x="94" y="175"/>
                    <a:pt x="94" y="167"/>
                    <a:pt x="94" y="160"/>
                  </a:cubicBezTo>
                  <a:close/>
                  <a:moveTo>
                    <a:pt x="94" y="201"/>
                  </a:moveTo>
                  <a:cubicBezTo>
                    <a:pt x="102" y="199"/>
                    <a:pt x="109" y="197"/>
                    <a:pt x="117" y="195"/>
                  </a:cubicBezTo>
                  <a:cubicBezTo>
                    <a:pt x="117" y="203"/>
                    <a:pt x="117" y="211"/>
                    <a:pt x="117" y="218"/>
                  </a:cubicBezTo>
                  <a:cubicBezTo>
                    <a:pt x="109" y="220"/>
                    <a:pt x="102" y="221"/>
                    <a:pt x="94" y="223"/>
                  </a:cubicBezTo>
                  <a:cubicBezTo>
                    <a:pt x="94" y="216"/>
                    <a:pt x="94" y="208"/>
                    <a:pt x="94" y="201"/>
                  </a:cubicBezTo>
                  <a:close/>
                  <a:moveTo>
                    <a:pt x="94" y="242"/>
                  </a:moveTo>
                  <a:cubicBezTo>
                    <a:pt x="102" y="241"/>
                    <a:pt x="109" y="239"/>
                    <a:pt x="117" y="237"/>
                  </a:cubicBezTo>
                  <a:cubicBezTo>
                    <a:pt x="117" y="245"/>
                    <a:pt x="117" y="252"/>
                    <a:pt x="117" y="260"/>
                  </a:cubicBezTo>
                  <a:cubicBezTo>
                    <a:pt x="109" y="261"/>
                    <a:pt x="102" y="263"/>
                    <a:pt x="94" y="264"/>
                  </a:cubicBezTo>
                  <a:cubicBezTo>
                    <a:pt x="94" y="257"/>
                    <a:pt x="94" y="249"/>
                    <a:pt x="94" y="242"/>
                  </a:cubicBezTo>
                  <a:close/>
                  <a:moveTo>
                    <a:pt x="94" y="283"/>
                  </a:moveTo>
                  <a:cubicBezTo>
                    <a:pt x="101" y="282"/>
                    <a:pt x="109" y="280"/>
                    <a:pt x="117" y="279"/>
                  </a:cubicBezTo>
                  <a:cubicBezTo>
                    <a:pt x="117" y="286"/>
                    <a:pt x="117" y="294"/>
                    <a:pt x="117" y="302"/>
                  </a:cubicBezTo>
                  <a:cubicBezTo>
                    <a:pt x="109" y="303"/>
                    <a:pt x="101" y="304"/>
                    <a:pt x="94" y="305"/>
                  </a:cubicBezTo>
                  <a:cubicBezTo>
                    <a:pt x="94" y="298"/>
                    <a:pt x="94" y="291"/>
                    <a:pt x="94" y="283"/>
                  </a:cubicBezTo>
                  <a:close/>
                  <a:moveTo>
                    <a:pt x="94" y="324"/>
                  </a:moveTo>
                  <a:cubicBezTo>
                    <a:pt x="101" y="323"/>
                    <a:pt x="109" y="322"/>
                    <a:pt x="117" y="320"/>
                  </a:cubicBezTo>
                  <a:cubicBezTo>
                    <a:pt x="117" y="328"/>
                    <a:pt x="117" y="336"/>
                    <a:pt x="117" y="343"/>
                  </a:cubicBezTo>
                  <a:cubicBezTo>
                    <a:pt x="109" y="344"/>
                    <a:pt x="101" y="345"/>
                    <a:pt x="94" y="346"/>
                  </a:cubicBezTo>
                  <a:cubicBezTo>
                    <a:pt x="94" y="339"/>
                    <a:pt x="94" y="332"/>
                    <a:pt x="94" y="324"/>
                  </a:cubicBezTo>
                  <a:close/>
                  <a:moveTo>
                    <a:pt x="94" y="365"/>
                  </a:moveTo>
                  <a:cubicBezTo>
                    <a:pt x="101" y="364"/>
                    <a:pt x="109" y="363"/>
                    <a:pt x="116" y="362"/>
                  </a:cubicBezTo>
                  <a:cubicBezTo>
                    <a:pt x="116" y="370"/>
                    <a:pt x="116" y="377"/>
                    <a:pt x="116" y="385"/>
                  </a:cubicBezTo>
                  <a:cubicBezTo>
                    <a:pt x="109" y="386"/>
                    <a:pt x="101" y="387"/>
                    <a:pt x="94" y="387"/>
                  </a:cubicBezTo>
                  <a:cubicBezTo>
                    <a:pt x="94" y="380"/>
                    <a:pt x="94" y="373"/>
                    <a:pt x="94" y="365"/>
                  </a:cubicBezTo>
                  <a:close/>
                  <a:moveTo>
                    <a:pt x="94" y="407"/>
                  </a:moveTo>
                  <a:cubicBezTo>
                    <a:pt x="101" y="406"/>
                    <a:pt x="109" y="405"/>
                    <a:pt x="116" y="404"/>
                  </a:cubicBezTo>
                  <a:cubicBezTo>
                    <a:pt x="116" y="411"/>
                    <a:pt x="116" y="419"/>
                    <a:pt x="116" y="427"/>
                  </a:cubicBezTo>
                  <a:cubicBezTo>
                    <a:pt x="109" y="427"/>
                    <a:pt x="101" y="428"/>
                    <a:pt x="94" y="428"/>
                  </a:cubicBezTo>
                  <a:cubicBezTo>
                    <a:pt x="94" y="421"/>
                    <a:pt x="94" y="414"/>
                    <a:pt x="94" y="407"/>
                  </a:cubicBezTo>
                  <a:close/>
                  <a:moveTo>
                    <a:pt x="94" y="448"/>
                  </a:moveTo>
                  <a:cubicBezTo>
                    <a:pt x="101" y="447"/>
                    <a:pt x="109" y="446"/>
                    <a:pt x="116" y="445"/>
                  </a:cubicBezTo>
                  <a:cubicBezTo>
                    <a:pt x="116" y="453"/>
                    <a:pt x="116" y="461"/>
                    <a:pt x="116" y="468"/>
                  </a:cubicBezTo>
                  <a:cubicBezTo>
                    <a:pt x="109" y="469"/>
                    <a:pt x="101" y="469"/>
                    <a:pt x="94" y="469"/>
                  </a:cubicBezTo>
                  <a:cubicBezTo>
                    <a:pt x="94" y="462"/>
                    <a:pt x="94" y="455"/>
                    <a:pt x="94" y="448"/>
                  </a:cubicBezTo>
                  <a:close/>
                  <a:moveTo>
                    <a:pt x="94" y="489"/>
                  </a:moveTo>
                  <a:cubicBezTo>
                    <a:pt x="101" y="488"/>
                    <a:pt x="109" y="488"/>
                    <a:pt x="116" y="487"/>
                  </a:cubicBezTo>
                  <a:cubicBezTo>
                    <a:pt x="116" y="495"/>
                    <a:pt x="116" y="502"/>
                    <a:pt x="116" y="510"/>
                  </a:cubicBezTo>
                  <a:cubicBezTo>
                    <a:pt x="109" y="510"/>
                    <a:pt x="101" y="510"/>
                    <a:pt x="94" y="511"/>
                  </a:cubicBezTo>
                  <a:cubicBezTo>
                    <a:pt x="94" y="503"/>
                    <a:pt x="94" y="496"/>
                    <a:pt x="94" y="489"/>
                  </a:cubicBezTo>
                  <a:close/>
                  <a:moveTo>
                    <a:pt x="93" y="530"/>
                  </a:moveTo>
                  <a:cubicBezTo>
                    <a:pt x="101" y="529"/>
                    <a:pt x="109" y="529"/>
                    <a:pt x="116" y="529"/>
                  </a:cubicBezTo>
                  <a:cubicBezTo>
                    <a:pt x="116" y="536"/>
                    <a:pt x="116" y="544"/>
                    <a:pt x="116" y="552"/>
                  </a:cubicBezTo>
                  <a:cubicBezTo>
                    <a:pt x="109" y="552"/>
                    <a:pt x="101" y="552"/>
                    <a:pt x="93" y="552"/>
                  </a:cubicBezTo>
                  <a:cubicBezTo>
                    <a:pt x="93" y="544"/>
                    <a:pt x="93" y="537"/>
                    <a:pt x="93" y="530"/>
                  </a:cubicBezTo>
                  <a:close/>
                  <a:moveTo>
                    <a:pt x="93" y="571"/>
                  </a:moveTo>
                  <a:cubicBezTo>
                    <a:pt x="101" y="571"/>
                    <a:pt x="109" y="570"/>
                    <a:pt x="116" y="570"/>
                  </a:cubicBezTo>
                  <a:cubicBezTo>
                    <a:pt x="116" y="578"/>
                    <a:pt x="116" y="586"/>
                    <a:pt x="116" y="593"/>
                  </a:cubicBezTo>
                  <a:cubicBezTo>
                    <a:pt x="109" y="593"/>
                    <a:pt x="101" y="593"/>
                    <a:pt x="93" y="593"/>
                  </a:cubicBezTo>
                  <a:cubicBezTo>
                    <a:pt x="93" y="585"/>
                    <a:pt x="93" y="578"/>
                    <a:pt x="93" y="571"/>
                  </a:cubicBezTo>
                  <a:close/>
                  <a:moveTo>
                    <a:pt x="93" y="612"/>
                  </a:moveTo>
                  <a:cubicBezTo>
                    <a:pt x="101" y="612"/>
                    <a:pt x="108" y="612"/>
                    <a:pt x="116" y="612"/>
                  </a:cubicBezTo>
                  <a:cubicBezTo>
                    <a:pt x="116" y="620"/>
                    <a:pt x="116" y="627"/>
                    <a:pt x="116" y="635"/>
                  </a:cubicBezTo>
                  <a:cubicBezTo>
                    <a:pt x="108" y="635"/>
                    <a:pt x="101" y="634"/>
                    <a:pt x="93" y="634"/>
                  </a:cubicBezTo>
                  <a:cubicBezTo>
                    <a:pt x="93" y="627"/>
                    <a:pt x="93" y="619"/>
                    <a:pt x="93" y="612"/>
                  </a:cubicBezTo>
                  <a:close/>
                  <a:moveTo>
                    <a:pt x="93" y="653"/>
                  </a:moveTo>
                  <a:cubicBezTo>
                    <a:pt x="101" y="653"/>
                    <a:pt x="108" y="653"/>
                    <a:pt x="116" y="654"/>
                  </a:cubicBezTo>
                  <a:cubicBezTo>
                    <a:pt x="116" y="661"/>
                    <a:pt x="116" y="669"/>
                    <a:pt x="116" y="676"/>
                  </a:cubicBezTo>
                  <a:cubicBezTo>
                    <a:pt x="108" y="676"/>
                    <a:pt x="101" y="675"/>
                    <a:pt x="93" y="675"/>
                  </a:cubicBezTo>
                  <a:cubicBezTo>
                    <a:pt x="93" y="668"/>
                    <a:pt x="93" y="660"/>
                    <a:pt x="93" y="653"/>
                  </a:cubicBezTo>
                  <a:close/>
                  <a:moveTo>
                    <a:pt x="93" y="694"/>
                  </a:moveTo>
                  <a:cubicBezTo>
                    <a:pt x="101" y="695"/>
                    <a:pt x="108" y="695"/>
                    <a:pt x="116" y="695"/>
                  </a:cubicBezTo>
                  <a:cubicBezTo>
                    <a:pt x="116" y="703"/>
                    <a:pt x="116" y="710"/>
                    <a:pt x="116" y="718"/>
                  </a:cubicBezTo>
                  <a:cubicBezTo>
                    <a:pt x="108" y="717"/>
                    <a:pt x="101" y="717"/>
                    <a:pt x="93" y="716"/>
                  </a:cubicBezTo>
                  <a:cubicBezTo>
                    <a:pt x="93" y="709"/>
                    <a:pt x="93" y="702"/>
                    <a:pt x="93" y="694"/>
                  </a:cubicBezTo>
                  <a:close/>
                  <a:moveTo>
                    <a:pt x="93" y="735"/>
                  </a:moveTo>
                  <a:cubicBezTo>
                    <a:pt x="101" y="736"/>
                    <a:pt x="108" y="736"/>
                    <a:pt x="116" y="737"/>
                  </a:cubicBezTo>
                  <a:cubicBezTo>
                    <a:pt x="116" y="744"/>
                    <a:pt x="116" y="752"/>
                    <a:pt x="116" y="760"/>
                  </a:cubicBezTo>
                  <a:cubicBezTo>
                    <a:pt x="108" y="759"/>
                    <a:pt x="101" y="758"/>
                    <a:pt x="93" y="757"/>
                  </a:cubicBezTo>
                  <a:cubicBezTo>
                    <a:pt x="93" y="750"/>
                    <a:pt x="93" y="743"/>
                    <a:pt x="93" y="735"/>
                  </a:cubicBezTo>
                  <a:close/>
                  <a:moveTo>
                    <a:pt x="93" y="776"/>
                  </a:moveTo>
                  <a:cubicBezTo>
                    <a:pt x="116" y="778"/>
                    <a:pt x="116" y="778"/>
                    <a:pt x="116" y="778"/>
                  </a:cubicBezTo>
                  <a:cubicBezTo>
                    <a:pt x="116" y="801"/>
                    <a:pt x="116" y="801"/>
                    <a:pt x="116" y="801"/>
                  </a:cubicBezTo>
                  <a:cubicBezTo>
                    <a:pt x="93" y="798"/>
                    <a:pt x="93" y="798"/>
                    <a:pt x="93" y="798"/>
                  </a:cubicBezTo>
                  <a:lnTo>
                    <a:pt x="93" y="776"/>
                  </a:lnTo>
                  <a:close/>
                  <a:moveTo>
                    <a:pt x="74" y="796"/>
                  </a:moveTo>
                  <a:cubicBezTo>
                    <a:pt x="58" y="794"/>
                    <a:pt x="58" y="794"/>
                    <a:pt x="58" y="794"/>
                  </a:cubicBezTo>
                  <a:cubicBezTo>
                    <a:pt x="58" y="774"/>
                    <a:pt x="58" y="774"/>
                    <a:pt x="58" y="774"/>
                  </a:cubicBezTo>
                  <a:cubicBezTo>
                    <a:pt x="74" y="775"/>
                    <a:pt x="74" y="775"/>
                    <a:pt x="74" y="775"/>
                  </a:cubicBezTo>
                  <a:lnTo>
                    <a:pt x="74" y="796"/>
                  </a:lnTo>
                  <a:close/>
                  <a:moveTo>
                    <a:pt x="74" y="756"/>
                  </a:moveTo>
                  <a:cubicBezTo>
                    <a:pt x="69" y="755"/>
                    <a:pt x="63" y="754"/>
                    <a:pt x="58" y="754"/>
                  </a:cubicBezTo>
                  <a:cubicBezTo>
                    <a:pt x="58" y="747"/>
                    <a:pt x="58" y="740"/>
                    <a:pt x="58" y="733"/>
                  </a:cubicBezTo>
                  <a:cubicBezTo>
                    <a:pt x="63" y="734"/>
                    <a:pt x="69" y="734"/>
                    <a:pt x="74" y="735"/>
                  </a:cubicBezTo>
                  <a:cubicBezTo>
                    <a:pt x="74" y="742"/>
                    <a:pt x="74" y="749"/>
                    <a:pt x="74" y="756"/>
                  </a:cubicBezTo>
                  <a:close/>
                  <a:moveTo>
                    <a:pt x="58" y="713"/>
                  </a:moveTo>
                  <a:cubicBezTo>
                    <a:pt x="58" y="707"/>
                    <a:pt x="58" y="700"/>
                    <a:pt x="58" y="693"/>
                  </a:cubicBezTo>
                  <a:cubicBezTo>
                    <a:pt x="63" y="693"/>
                    <a:pt x="69" y="694"/>
                    <a:pt x="74" y="694"/>
                  </a:cubicBezTo>
                  <a:cubicBezTo>
                    <a:pt x="74" y="701"/>
                    <a:pt x="74" y="708"/>
                    <a:pt x="74" y="715"/>
                  </a:cubicBezTo>
                  <a:cubicBezTo>
                    <a:pt x="69" y="714"/>
                    <a:pt x="63" y="714"/>
                    <a:pt x="58" y="713"/>
                  </a:cubicBezTo>
                  <a:close/>
                  <a:moveTo>
                    <a:pt x="74" y="674"/>
                  </a:moveTo>
                  <a:cubicBezTo>
                    <a:pt x="69" y="674"/>
                    <a:pt x="63" y="674"/>
                    <a:pt x="58" y="673"/>
                  </a:cubicBezTo>
                  <a:cubicBezTo>
                    <a:pt x="58" y="666"/>
                    <a:pt x="58" y="660"/>
                    <a:pt x="58" y="653"/>
                  </a:cubicBezTo>
                  <a:cubicBezTo>
                    <a:pt x="63" y="653"/>
                    <a:pt x="69" y="653"/>
                    <a:pt x="74" y="653"/>
                  </a:cubicBezTo>
                  <a:cubicBezTo>
                    <a:pt x="74" y="660"/>
                    <a:pt x="74" y="667"/>
                    <a:pt x="74" y="674"/>
                  </a:cubicBezTo>
                  <a:close/>
                  <a:moveTo>
                    <a:pt x="58" y="633"/>
                  </a:moveTo>
                  <a:cubicBezTo>
                    <a:pt x="58" y="626"/>
                    <a:pt x="58" y="619"/>
                    <a:pt x="58" y="613"/>
                  </a:cubicBezTo>
                  <a:cubicBezTo>
                    <a:pt x="63" y="613"/>
                    <a:pt x="69" y="613"/>
                    <a:pt x="74" y="613"/>
                  </a:cubicBezTo>
                  <a:cubicBezTo>
                    <a:pt x="74" y="620"/>
                    <a:pt x="74" y="627"/>
                    <a:pt x="74" y="634"/>
                  </a:cubicBezTo>
                  <a:cubicBezTo>
                    <a:pt x="69" y="633"/>
                    <a:pt x="63" y="633"/>
                    <a:pt x="58" y="633"/>
                  </a:cubicBezTo>
                  <a:close/>
                  <a:moveTo>
                    <a:pt x="74" y="593"/>
                  </a:moveTo>
                  <a:cubicBezTo>
                    <a:pt x="69" y="593"/>
                    <a:pt x="63" y="593"/>
                    <a:pt x="58" y="593"/>
                  </a:cubicBezTo>
                  <a:cubicBezTo>
                    <a:pt x="58" y="586"/>
                    <a:pt x="58" y="579"/>
                    <a:pt x="58" y="572"/>
                  </a:cubicBezTo>
                  <a:cubicBezTo>
                    <a:pt x="63" y="572"/>
                    <a:pt x="69" y="572"/>
                    <a:pt x="74" y="572"/>
                  </a:cubicBezTo>
                  <a:cubicBezTo>
                    <a:pt x="74" y="579"/>
                    <a:pt x="74" y="586"/>
                    <a:pt x="74" y="593"/>
                  </a:cubicBezTo>
                  <a:close/>
                  <a:moveTo>
                    <a:pt x="58" y="552"/>
                  </a:moveTo>
                  <a:cubicBezTo>
                    <a:pt x="58" y="546"/>
                    <a:pt x="58" y="539"/>
                    <a:pt x="58" y="532"/>
                  </a:cubicBezTo>
                  <a:cubicBezTo>
                    <a:pt x="63" y="532"/>
                    <a:pt x="69" y="532"/>
                    <a:pt x="74" y="531"/>
                  </a:cubicBezTo>
                  <a:cubicBezTo>
                    <a:pt x="74" y="538"/>
                    <a:pt x="74" y="545"/>
                    <a:pt x="74" y="552"/>
                  </a:cubicBezTo>
                  <a:cubicBezTo>
                    <a:pt x="69" y="552"/>
                    <a:pt x="63" y="552"/>
                    <a:pt x="58" y="552"/>
                  </a:cubicBezTo>
                  <a:close/>
                  <a:moveTo>
                    <a:pt x="74" y="512"/>
                  </a:moveTo>
                  <a:cubicBezTo>
                    <a:pt x="69" y="512"/>
                    <a:pt x="63" y="512"/>
                    <a:pt x="58" y="512"/>
                  </a:cubicBezTo>
                  <a:cubicBezTo>
                    <a:pt x="58" y="505"/>
                    <a:pt x="58" y="499"/>
                    <a:pt x="58" y="492"/>
                  </a:cubicBezTo>
                  <a:cubicBezTo>
                    <a:pt x="63" y="491"/>
                    <a:pt x="69" y="491"/>
                    <a:pt x="74" y="491"/>
                  </a:cubicBezTo>
                  <a:cubicBezTo>
                    <a:pt x="74" y="498"/>
                    <a:pt x="74" y="505"/>
                    <a:pt x="74" y="512"/>
                  </a:cubicBezTo>
                  <a:close/>
                  <a:moveTo>
                    <a:pt x="74" y="471"/>
                  </a:moveTo>
                  <a:cubicBezTo>
                    <a:pt x="69" y="471"/>
                    <a:pt x="63" y="472"/>
                    <a:pt x="58" y="472"/>
                  </a:cubicBezTo>
                  <a:cubicBezTo>
                    <a:pt x="58" y="465"/>
                    <a:pt x="58" y="458"/>
                    <a:pt x="58" y="452"/>
                  </a:cubicBezTo>
                  <a:cubicBezTo>
                    <a:pt x="63" y="451"/>
                    <a:pt x="69" y="450"/>
                    <a:pt x="74" y="450"/>
                  </a:cubicBezTo>
                  <a:cubicBezTo>
                    <a:pt x="74" y="457"/>
                    <a:pt x="74" y="464"/>
                    <a:pt x="74" y="471"/>
                  </a:cubicBezTo>
                  <a:close/>
                  <a:moveTo>
                    <a:pt x="74" y="430"/>
                  </a:moveTo>
                  <a:cubicBezTo>
                    <a:pt x="69" y="431"/>
                    <a:pt x="63" y="431"/>
                    <a:pt x="58" y="432"/>
                  </a:cubicBezTo>
                  <a:cubicBezTo>
                    <a:pt x="58" y="425"/>
                    <a:pt x="58" y="418"/>
                    <a:pt x="58" y="411"/>
                  </a:cubicBezTo>
                  <a:cubicBezTo>
                    <a:pt x="63" y="411"/>
                    <a:pt x="69" y="410"/>
                    <a:pt x="74" y="409"/>
                  </a:cubicBezTo>
                  <a:cubicBezTo>
                    <a:pt x="74" y="416"/>
                    <a:pt x="74" y="423"/>
                    <a:pt x="74" y="430"/>
                  </a:cubicBezTo>
                  <a:close/>
                  <a:moveTo>
                    <a:pt x="74" y="390"/>
                  </a:moveTo>
                  <a:cubicBezTo>
                    <a:pt x="69" y="390"/>
                    <a:pt x="63" y="391"/>
                    <a:pt x="58" y="391"/>
                  </a:cubicBezTo>
                  <a:cubicBezTo>
                    <a:pt x="58" y="385"/>
                    <a:pt x="58" y="378"/>
                    <a:pt x="58" y="371"/>
                  </a:cubicBezTo>
                  <a:cubicBezTo>
                    <a:pt x="63" y="370"/>
                    <a:pt x="69" y="369"/>
                    <a:pt x="74" y="369"/>
                  </a:cubicBezTo>
                  <a:cubicBezTo>
                    <a:pt x="74" y="376"/>
                    <a:pt x="74" y="383"/>
                    <a:pt x="74" y="390"/>
                  </a:cubicBezTo>
                  <a:close/>
                  <a:moveTo>
                    <a:pt x="74" y="349"/>
                  </a:moveTo>
                  <a:cubicBezTo>
                    <a:pt x="69" y="350"/>
                    <a:pt x="63" y="350"/>
                    <a:pt x="58" y="351"/>
                  </a:cubicBezTo>
                  <a:cubicBezTo>
                    <a:pt x="58" y="344"/>
                    <a:pt x="58" y="338"/>
                    <a:pt x="58" y="331"/>
                  </a:cubicBezTo>
                  <a:cubicBezTo>
                    <a:pt x="63" y="330"/>
                    <a:pt x="69" y="329"/>
                    <a:pt x="74" y="328"/>
                  </a:cubicBezTo>
                  <a:cubicBezTo>
                    <a:pt x="74" y="335"/>
                    <a:pt x="74" y="342"/>
                    <a:pt x="74" y="349"/>
                  </a:cubicBezTo>
                  <a:close/>
                  <a:moveTo>
                    <a:pt x="74" y="308"/>
                  </a:moveTo>
                  <a:cubicBezTo>
                    <a:pt x="69" y="309"/>
                    <a:pt x="63" y="310"/>
                    <a:pt x="58" y="311"/>
                  </a:cubicBezTo>
                  <a:cubicBezTo>
                    <a:pt x="58" y="304"/>
                    <a:pt x="58" y="297"/>
                    <a:pt x="58" y="291"/>
                  </a:cubicBezTo>
                  <a:cubicBezTo>
                    <a:pt x="63" y="289"/>
                    <a:pt x="69" y="288"/>
                    <a:pt x="74" y="287"/>
                  </a:cubicBezTo>
                  <a:cubicBezTo>
                    <a:pt x="74" y="294"/>
                    <a:pt x="74" y="301"/>
                    <a:pt x="74" y="308"/>
                  </a:cubicBezTo>
                  <a:close/>
                  <a:moveTo>
                    <a:pt x="74" y="268"/>
                  </a:moveTo>
                  <a:cubicBezTo>
                    <a:pt x="69" y="269"/>
                    <a:pt x="63" y="270"/>
                    <a:pt x="58" y="271"/>
                  </a:cubicBezTo>
                  <a:cubicBezTo>
                    <a:pt x="58" y="264"/>
                    <a:pt x="58" y="257"/>
                    <a:pt x="58" y="250"/>
                  </a:cubicBezTo>
                  <a:cubicBezTo>
                    <a:pt x="63" y="249"/>
                    <a:pt x="69" y="248"/>
                    <a:pt x="74" y="247"/>
                  </a:cubicBezTo>
                  <a:cubicBezTo>
                    <a:pt x="74" y="254"/>
                    <a:pt x="74" y="261"/>
                    <a:pt x="74" y="268"/>
                  </a:cubicBezTo>
                  <a:close/>
                  <a:moveTo>
                    <a:pt x="74" y="227"/>
                  </a:moveTo>
                  <a:cubicBezTo>
                    <a:pt x="69" y="228"/>
                    <a:pt x="63" y="229"/>
                    <a:pt x="58" y="230"/>
                  </a:cubicBezTo>
                  <a:cubicBezTo>
                    <a:pt x="58" y="224"/>
                    <a:pt x="58" y="217"/>
                    <a:pt x="58" y="210"/>
                  </a:cubicBezTo>
                  <a:cubicBezTo>
                    <a:pt x="63" y="209"/>
                    <a:pt x="69" y="207"/>
                    <a:pt x="74" y="206"/>
                  </a:cubicBezTo>
                  <a:cubicBezTo>
                    <a:pt x="74" y="213"/>
                    <a:pt x="74" y="220"/>
                    <a:pt x="74" y="227"/>
                  </a:cubicBezTo>
                  <a:close/>
                  <a:moveTo>
                    <a:pt x="58" y="190"/>
                  </a:moveTo>
                  <a:cubicBezTo>
                    <a:pt x="58" y="183"/>
                    <a:pt x="58" y="177"/>
                    <a:pt x="58" y="170"/>
                  </a:cubicBezTo>
                  <a:cubicBezTo>
                    <a:pt x="63" y="168"/>
                    <a:pt x="69" y="167"/>
                    <a:pt x="74" y="165"/>
                  </a:cubicBezTo>
                  <a:cubicBezTo>
                    <a:pt x="74" y="172"/>
                    <a:pt x="74" y="179"/>
                    <a:pt x="74" y="186"/>
                  </a:cubicBezTo>
                  <a:cubicBezTo>
                    <a:pt x="69" y="188"/>
                    <a:pt x="63" y="189"/>
                    <a:pt x="58" y="190"/>
                  </a:cubicBezTo>
                  <a:close/>
                  <a:moveTo>
                    <a:pt x="74" y="146"/>
                  </a:moveTo>
                  <a:cubicBezTo>
                    <a:pt x="69" y="147"/>
                    <a:pt x="63" y="148"/>
                    <a:pt x="58" y="150"/>
                  </a:cubicBezTo>
                  <a:cubicBezTo>
                    <a:pt x="58" y="143"/>
                    <a:pt x="58" y="136"/>
                    <a:pt x="58" y="130"/>
                  </a:cubicBezTo>
                  <a:cubicBezTo>
                    <a:pt x="63" y="128"/>
                    <a:pt x="69" y="126"/>
                    <a:pt x="74" y="125"/>
                  </a:cubicBezTo>
                  <a:cubicBezTo>
                    <a:pt x="74" y="132"/>
                    <a:pt x="74" y="139"/>
                    <a:pt x="74" y="146"/>
                  </a:cubicBezTo>
                  <a:close/>
                  <a:moveTo>
                    <a:pt x="58" y="89"/>
                  </a:moveTo>
                  <a:cubicBezTo>
                    <a:pt x="74" y="84"/>
                    <a:pt x="74" y="84"/>
                    <a:pt x="74" y="84"/>
                  </a:cubicBezTo>
                  <a:cubicBezTo>
                    <a:pt x="74" y="105"/>
                    <a:pt x="74" y="105"/>
                    <a:pt x="74" y="105"/>
                  </a:cubicBezTo>
                  <a:cubicBezTo>
                    <a:pt x="58" y="110"/>
                    <a:pt x="58" y="110"/>
                    <a:pt x="58" y="110"/>
                  </a:cubicBezTo>
                  <a:lnTo>
                    <a:pt x="58" y="89"/>
                  </a:lnTo>
                  <a:close/>
                  <a:moveTo>
                    <a:pt x="43" y="793"/>
                  </a:moveTo>
                  <a:cubicBezTo>
                    <a:pt x="29" y="791"/>
                    <a:pt x="29" y="791"/>
                    <a:pt x="29" y="791"/>
                  </a:cubicBezTo>
                  <a:cubicBezTo>
                    <a:pt x="29" y="772"/>
                    <a:pt x="29" y="772"/>
                    <a:pt x="29" y="772"/>
                  </a:cubicBezTo>
                  <a:cubicBezTo>
                    <a:pt x="43" y="773"/>
                    <a:pt x="43" y="773"/>
                    <a:pt x="43" y="773"/>
                  </a:cubicBezTo>
                  <a:lnTo>
                    <a:pt x="43" y="793"/>
                  </a:lnTo>
                  <a:close/>
                  <a:moveTo>
                    <a:pt x="43" y="753"/>
                  </a:moveTo>
                  <a:cubicBezTo>
                    <a:pt x="38" y="752"/>
                    <a:pt x="33" y="752"/>
                    <a:pt x="28" y="751"/>
                  </a:cubicBezTo>
                  <a:cubicBezTo>
                    <a:pt x="28" y="745"/>
                    <a:pt x="28" y="738"/>
                    <a:pt x="28" y="732"/>
                  </a:cubicBezTo>
                  <a:cubicBezTo>
                    <a:pt x="33" y="732"/>
                    <a:pt x="38" y="733"/>
                    <a:pt x="43" y="733"/>
                  </a:cubicBezTo>
                  <a:cubicBezTo>
                    <a:pt x="43" y="739"/>
                    <a:pt x="43" y="746"/>
                    <a:pt x="43" y="753"/>
                  </a:cubicBezTo>
                  <a:close/>
                  <a:moveTo>
                    <a:pt x="43" y="713"/>
                  </a:moveTo>
                  <a:cubicBezTo>
                    <a:pt x="38" y="712"/>
                    <a:pt x="33" y="712"/>
                    <a:pt x="28" y="711"/>
                  </a:cubicBezTo>
                  <a:cubicBezTo>
                    <a:pt x="28" y="705"/>
                    <a:pt x="28" y="699"/>
                    <a:pt x="28" y="692"/>
                  </a:cubicBezTo>
                  <a:cubicBezTo>
                    <a:pt x="33" y="693"/>
                    <a:pt x="38" y="693"/>
                    <a:pt x="43" y="693"/>
                  </a:cubicBezTo>
                  <a:cubicBezTo>
                    <a:pt x="43" y="700"/>
                    <a:pt x="43" y="706"/>
                    <a:pt x="43" y="713"/>
                  </a:cubicBezTo>
                  <a:close/>
                  <a:moveTo>
                    <a:pt x="43" y="673"/>
                  </a:moveTo>
                  <a:cubicBezTo>
                    <a:pt x="38" y="673"/>
                    <a:pt x="33" y="672"/>
                    <a:pt x="28" y="672"/>
                  </a:cubicBezTo>
                  <a:cubicBezTo>
                    <a:pt x="28" y="666"/>
                    <a:pt x="28" y="659"/>
                    <a:pt x="28" y="653"/>
                  </a:cubicBezTo>
                  <a:cubicBezTo>
                    <a:pt x="33" y="653"/>
                    <a:pt x="38" y="653"/>
                    <a:pt x="43" y="653"/>
                  </a:cubicBezTo>
                  <a:cubicBezTo>
                    <a:pt x="43" y="660"/>
                    <a:pt x="43" y="666"/>
                    <a:pt x="43" y="673"/>
                  </a:cubicBezTo>
                  <a:close/>
                  <a:moveTo>
                    <a:pt x="42" y="633"/>
                  </a:moveTo>
                  <a:cubicBezTo>
                    <a:pt x="38" y="633"/>
                    <a:pt x="33" y="633"/>
                    <a:pt x="28" y="632"/>
                  </a:cubicBezTo>
                  <a:cubicBezTo>
                    <a:pt x="28" y="626"/>
                    <a:pt x="28" y="620"/>
                    <a:pt x="28" y="613"/>
                  </a:cubicBezTo>
                  <a:cubicBezTo>
                    <a:pt x="33" y="613"/>
                    <a:pt x="38" y="613"/>
                    <a:pt x="42" y="613"/>
                  </a:cubicBezTo>
                  <a:cubicBezTo>
                    <a:pt x="42" y="620"/>
                    <a:pt x="42" y="626"/>
                    <a:pt x="42" y="633"/>
                  </a:cubicBezTo>
                  <a:close/>
                  <a:moveTo>
                    <a:pt x="42" y="593"/>
                  </a:moveTo>
                  <a:cubicBezTo>
                    <a:pt x="38" y="593"/>
                    <a:pt x="33" y="593"/>
                    <a:pt x="28" y="593"/>
                  </a:cubicBezTo>
                  <a:cubicBezTo>
                    <a:pt x="28" y="586"/>
                    <a:pt x="28" y="580"/>
                    <a:pt x="28" y="574"/>
                  </a:cubicBezTo>
                  <a:cubicBezTo>
                    <a:pt x="33" y="574"/>
                    <a:pt x="38" y="573"/>
                    <a:pt x="42" y="573"/>
                  </a:cubicBezTo>
                  <a:cubicBezTo>
                    <a:pt x="42" y="580"/>
                    <a:pt x="42" y="586"/>
                    <a:pt x="42" y="593"/>
                  </a:cubicBezTo>
                  <a:close/>
                  <a:moveTo>
                    <a:pt x="42" y="553"/>
                  </a:moveTo>
                  <a:cubicBezTo>
                    <a:pt x="37" y="553"/>
                    <a:pt x="33" y="553"/>
                    <a:pt x="28" y="553"/>
                  </a:cubicBezTo>
                  <a:cubicBezTo>
                    <a:pt x="28" y="547"/>
                    <a:pt x="28" y="540"/>
                    <a:pt x="28" y="534"/>
                  </a:cubicBezTo>
                  <a:cubicBezTo>
                    <a:pt x="33" y="534"/>
                    <a:pt x="37" y="534"/>
                    <a:pt x="42" y="533"/>
                  </a:cubicBezTo>
                  <a:cubicBezTo>
                    <a:pt x="42" y="540"/>
                    <a:pt x="42" y="546"/>
                    <a:pt x="42" y="553"/>
                  </a:cubicBezTo>
                  <a:close/>
                  <a:moveTo>
                    <a:pt x="42" y="513"/>
                  </a:moveTo>
                  <a:cubicBezTo>
                    <a:pt x="37" y="513"/>
                    <a:pt x="33" y="513"/>
                    <a:pt x="28" y="514"/>
                  </a:cubicBezTo>
                  <a:cubicBezTo>
                    <a:pt x="28" y="507"/>
                    <a:pt x="28" y="501"/>
                    <a:pt x="28" y="495"/>
                  </a:cubicBezTo>
                  <a:cubicBezTo>
                    <a:pt x="33" y="494"/>
                    <a:pt x="37" y="494"/>
                    <a:pt x="42" y="493"/>
                  </a:cubicBezTo>
                  <a:cubicBezTo>
                    <a:pt x="42" y="500"/>
                    <a:pt x="42" y="507"/>
                    <a:pt x="42" y="513"/>
                  </a:cubicBezTo>
                  <a:close/>
                  <a:moveTo>
                    <a:pt x="42" y="473"/>
                  </a:moveTo>
                  <a:cubicBezTo>
                    <a:pt x="37" y="474"/>
                    <a:pt x="32" y="474"/>
                    <a:pt x="28" y="474"/>
                  </a:cubicBezTo>
                  <a:cubicBezTo>
                    <a:pt x="28" y="468"/>
                    <a:pt x="28" y="461"/>
                    <a:pt x="28" y="455"/>
                  </a:cubicBezTo>
                  <a:cubicBezTo>
                    <a:pt x="32" y="454"/>
                    <a:pt x="37" y="454"/>
                    <a:pt x="42" y="454"/>
                  </a:cubicBezTo>
                  <a:cubicBezTo>
                    <a:pt x="42" y="460"/>
                    <a:pt x="42" y="467"/>
                    <a:pt x="42" y="473"/>
                  </a:cubicBezTo>
                  <a:close/>
                  <a:moveTo>
                    <a:pt x="42" y="433"/>
                  </a:moveTo>
                  <a:cubicBezTo>
                    <a:pt x="37" y="434"/>
                    <a:pt x="32" y="434"/>
                    <a:pt x="28" y="434"/>
                  </a:cubicBezTo>
                  <a:cubicBezTo>
                    <a:pt x="28" y="428"/>
                    <a:pt x="28" y="422"/>
                    <a:pt x="28" y="415"/>
                  </a:cubicBezTo>
                  <a:cubicBezTo>
                    <a:pt x="32" y="415"/>
                    <a:pt x="37" y="414"/>
                    <a:pt x="42" y="414"/>
                  </a:cubicBezTo>
                  <a:cubicBezTo>
                    <a:pt x="42" y="420"/>
                    <a:pt x="42" y="427"/>
                    <a:pt x="42" y="433"/>
                  </a:cubicBezTo>
                  <a:close/>
                  <a:moveTo>
                    <a:pt x="42" y="393"/>
                  </a:moveTo>
                  <a:cubicBezTo>
                    <a:pt x="37" y="394"/>
                    <a:pt x="32" y="394"/>
                    <a:pt x="28" y="395"/>
                  </a:cubicBezTo>
                  <a:cubicBezTo>
                    <a:pt x="28" y="389"/>
                    <a:pt x="28" y="382"/>
                    <a:pt x="28" y="376"/>
                  </a:cubicBezTo>
                  <a:cubicBezTo>
                    <a:pt x="32" y="375"/>
                    <a:pt x="37" y="374"/>
                    <a:pt x="42" y="374"/>
                  </a:cubicBezTo>
                  <a:cubicBezTo>
                    <a:pt x="42" y="380"/>
                    <a:pt x="42" y="387"/>
                    <a:pt x="42" y="393"/>
                  </a:cubicBezTo>
                  <a:close/>
                  <a:moveTo>
                    <a:pt x="42" y="354"/>
                  </a:moveTo>
                  <a:cubicBezTo>
                    <a:pt x="37" y="354"/>
                    <a:pt x="32" y="355"/>
                    <a:pt x="27" y="355"/>
                  </a:cubicBezTo>
                  <a:cubicBezTo>
                    <a:pt x="27" y="349"/>
                    <a:pt x="27" y="343"/>
                    <a:pt x="27" y="336"/>
                  </a:cubicBezTo>
                  <a:cubicBezTo>
                    <a:pt x="32" y="335"/>
                    <a:pt x="37" y="335"/>
                    <a:pt x="42" y="334"/>
                  </a:cubicBezTo>
                  <a:cubicBezTo>
                    <a:pt x="42" y="340"/>
                    <a:pt x="42" y="347"/>
                    <a:pt x="42" y="354"/>
                  </a:cubicBezTo>
                  <a:close/>
                  <a:moveTo>
                    <a:pt x="42" y="314"/>
                  </a:moveTo>
                  <a:cubicBezTo>
                    <a:pt x="37" y="314"/>
                    <a:pt x="32" y="315"/>
                    <a:pt x="27" y="316"/>
                  </a:cubicBezTo>
                  <a:cubicBezTo>
                    <a:pt x="27" y="309"/>
                    <a:pt x="27" y="303"/>
                    <a:pt x="27" y="297"/>
                  </a:cubicBezTo>
                  <a:cubicBezTo>
                    <a:pt x="32" y="296"/>
                    <a:pt x="37" y="295"/>
                    <a:pt x="42" y="294"/>
                  </a:cubicBezTo>
                  <a:cubicBezTo>
                    <a:pt x="42" y="300"/>
                    <a:pt x="42" y="307"/>
                    <a:pt x="42" y="314"/>
                  </a:cubicBezTo>
                  <a:close/>
                  <a:moveTo>
                    <a:pt x="41" y="274"/>
                  </a:moveTo>
                  <a:cubicBezTo>
                    <a:pt x="37" y="275"/>
                    <a:pt x="32" y="275"/>
                    <a:pt x="27" y="276"/>
                  </a:cubicBezTo>
                  <a:cubicBezTo>
                    <a:pt x="27" y="270"/>
                    <a:pt x="27" y="263"/>
                    <a:pt x="27" y="257"/>
                  </a:cubicBezTo>
                  <a:cubicBezTo>
                    <a:pt x="32" y="256"/>
                    <a:pt x="37" y="255"/>
                    <a:pt x="41" y="254"/>
                  </a:cubicBezTo>
                  <a:cubicBezTo>
                    <a:pt x="41" y="261"/>
                    <a:pt x="41" y="267"/>
                    <a:pt x="41" y="274"/>
                  </a:cubicBezTo>
                  <a:close/>
                  <a:moveTo>
                    <a:pt x="41" y="234"/>
                  </a:moveTo>
                  <a:cubicBezTo>
                    <a:pt x="37" y="235"/>
                    <a:pt x="32" y="236"/>
                    <a:pt x="27" y="237"/>
                  </a:cubicBezTo>
                  <a:cubicBezTo>
                    <a:pt x="27" y="230"/>
                    <a:pt x="27" y="224"/>
                    <a:pt x="27" y="218"/>
                  </a:cubicBezTo>
                  <a:cubicBezTo>
                    <a:pt x="32" y="216"/>
                    <a:pt x="37" y="215"/>
                    <a:pt x="41" y="214"/>
                  </a:cubicBezTo>
                  <a:cubicBezTo>
                    <a:pt x="41" y="221"/>
                    <a:pt x="41" y="227"/>
                    <a:pt x="41" y="234"/>
                  </a:cubicBezTo>
                  <a:close/>
                  <a:moveTo>
                    <a:pt x="41" y="194"/>
                  </a:moveTo>
                  <a:cubicBezTo>
                    <a:pt x="36" y="195"/>
                    <a:pt x="32" y="196"/>
                    <a:pt x="27" y="197"/>
                  </a:cubicBezTo>
                  <a:cubicBezTo>
                    <a:pt x="27" y="191"/>
                    <a:pt x="27" y="184"/>
                    <a:pt x="27" y="178"/>
                  </a:cubicBezTo>
                  <a:cubicBezTo>
                    <a:pt x="32" y="177"/>
                    <a:pt x="36" y="175"/>
                    <a:pt x="41" y="174"/>
                  </a:cubicBezTo>
                  <a:cubicBezTo>
                    <a:pt x="41" y="181"/>
                    <a:pt x="41" y="187"/>
                    <a:pt x="41" y="194"/>
                  </a:cubicBezTo>
                  <a:close/>
                  <a:moveTo>
                    <a:pt x="41" y="154"/>
                  </a:moveTo>
                  <a:cubicBezTo>
                    <a:pt x="36" y="155"/>
                    <a:pt x="32" y="156"/>
                    <a:pt x="27" y="157"/>
                  </a:cubicBezTo>
                  <a:cubicBezTo>
                    <a:pt x="27" y="151"/>
                    <a:pt x="27" y="145"/>
                    <a:pt x="27" y="138"/>
                  </a:cubicBezTo>
                  <a:cubicBezTo>
                    <a:pt x="32" y="137"/>
                    <a:pt x="36" y="136"/>
                    <a:pt x="41" y="134"/>
                  </a:cubicBezTo>
                  <a:cubicBezTo>
                    <a:pt x="41" y="141"/>
                    <a:pt x="41" y="147"/>
                    <a:pt x="41" y="154"/>
                  </a:cubicBezTo>
                  <a:close/>
                  <a:moveTo>
                    <a:pt x="27" y="99"/>
                  </a:moveTo>
                  <a:cubicBezTo>
                    <a:pt x="41" y="94"/>
                    <a:pt x="41" y="94"/>
                    <a:pt x="41" y="94"/>
                  </a:cubicBezTo>
                  <a:cubicBezTo>
                    <a:pt x="41" y="114"/>
                    <a:pt x="41" y="114"/>
                    <a:pt x="41" y="114"/>
                  </a:cubicBezTo>
                  <a:cubicBezTo>
                    <a:pt x="27" y="118"/>
                    <a:pt x="27" y="118"/>
                    <a:pt x="27" y="118"/>
                  </a:cubicBezTo>
                  <a:lnTo>
                    <a:pt x="27" y="99"/>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sp>
        <p:nvSpPr>
          <p:cNvPr id="53" name="圆角矩形 52"/>
          <p:cNvSpPr/>
          <p:nvPr/>
        </p:nvSpPr>
        <p:spPr>
          <a:xfrm>
            <a:off x="2710830" y="3628754"/>
            <a:ext cx="6816757" cy="864096"/>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3214886" y="3772770"/>
            <a:ext cx="5928130" cy="584775"/>
          </a:xfrm>
          <a:prstGeom prst="rect">
            <a:avLst/>
          </a:prstGeom>
          <a:noFill/>
        </p:spPr>
        <p:txBody>
          <a:bodyPr wrap="square" rtlCol="0">
            <a:spAutoFit/>
          </a:bodyPr>
          <a:lstStyle/>
          <a:p>
            <a:pPr algn="ctr"/>
            <a:r>
              <a:rPr lang="en-US" altLang="zh-CN" sz="3200" dirty="0">
                <a:solidFill>
                  <a:schemeClr val="bg1"/>
                </a:solidFill>
                <a:latin typeface="微软雅黑" pitchFamily="34" charset="-122"/>
                <a:ea typeface="微软雅黑" pitchFamily="34" charset="-122"/>
              </a:rPr>
              <a:t>05</a:t>
            </a:r>
            <a:r>
              <a:rPr lang="zh-CN" altLang="en-US" sz="3200" dirty="0">
                <a:solidFill>
                  <a:schemeClr val="bg1"/>
                </a:solidFill>
                <a:latin typeface="微软雅黑" pitchFamily="34" charset="-122"/>
                <a:ea typeface="微软雅黑" pitchFamily="34" charset="-122"/>
              </a:rPr>
              <a:t>  </a:t>
            </a:r>
            <a:r>
              <a:rPr lang="en-US" altLang="zh-CN" sz="3200" dirty="0">
                <a:solidFill>
                  <a:schemeClr val="bg1"/>
                </a:solidFill>
                <a:latin typeface="微软雅黑" pitchFamily="34" charset="-122"/>
                <a:ea typeface="微软雅黑" pitchFamily="34" charset="-122"/>
              </a:rPr>
              <a:t>|   </a:t>
            </a:r>
            <a:r>
              <a:rPr lang="zh-CN" altLang="en-US" sz="3200" dirty="0">
                <a:solidFill>
                  <a:schemeClr val="bg1"/>
                </a:solidFill>
                <a:latin typeface="微软雅黑" pitchFamily="34" charset="-122"/>
                <a:ea typeface="微软雅黑" pitchFamily="34" charset="-122"/>
                <a:sym typeface="方正兰亭黑_GBK" pitchFamily="2" charset="-122"/>
              </a:rPr>
              <a:t>互联网营销策略</a:t>
            </a:r>
            <a:endParaRPr lang="en-US" altLang="zh-CN" sz="3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5" name="Rectangle 4"/>
          <p:cNvSpPr txBox="1">
            <a:spLocks noChangeArrowheads="1"/>
          </p:cNvSpPr>
          <p:nvPr/>
        </p:nvSpPr>
        <p:spPr bwMode="auto">
          <a:xfrm>
            <a:off x="4222998" y="4708874"/>
            <a:ext cx="3744416" cy="376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Introduction Of Atmospheric</a:t>
            </a:r>
          </a:p>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Business Plan Startup Plan PPT Template, </a:t>
            </a:r>
          </a:p>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Complete Framework</a:t>
            </a:r>
            <a:endParaRPr 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14900453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1+#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42" presetClass="entr" presetSubtype="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1000"/>
                                        <p:tgtEl>
                                          <p:spTgt spid="54"/>
                                        </p:tgtEl>
                                      </p:cBhvr>
                                    </p:animEffect>
                                    <p:anim calcmode="lin" valueType="num">
                                      <p:cBhvr>
                                        <p:cTn id="23" dur="1000" fill="hold"/>
                                        <p:tgtEl>
                                          <p:spTgt spid="54"/>
                                        </p:tgtEl>
                                        <p:attrNameLst>
                                          <p:attrName>ppt_x</p:attrName>
                                        </p:attrNameLst>
                                      </p:cBhvr>
                                      <p:tavLst>
                                        <p:tav tm="0">
                                          <p:val>
                                            <p:strVal val="#ppt_x"/>
                                          </p:val>
                                        </p:tav>
                                        <p:tav tm="100000">
                                          <p:val>
                                            <p:strVal val="#ppt_x"/>
                                          </p:val>
                                        </p:tav>
                                      </p:tavLst>
                                    </p:anim>
                                    <p:anim calcmode="lin" valueType="num">
                                      <p:cBhvr>
                                        <p:cTn id="24" dur="1000" fill="hold"/>
                                        <p:tgtEl>
                                          <p:spTgt spid="54"/>
                                        </p:tgtEl>
                                        <p:attrNameLst>
                                          <p:attrName>ppt_y</p:attrName>
                                        </p:attrNameLst>
                                      </p:cBhvr>
                                      <p:tavLst>
                                        <p:tav tm="0">
                                          <p:val>
                                            <p:strVal val="#ppt_y+.1"/>
                                          </p:val>
                                        </p:tav>
                                        <p:tav tm="100000">
                                          <p:val>
                                            <p:strVal val="#ppt_y"/>
                                          </p:val>
                                        </p:tav>
                                      </p:tavLst>
                                    </p:anim>
                                  </p:childTnLst>
                                </p:cTn>
                              </p:par>
                            </p:childTnLst>
                          </p:cTn>
                        </p:par>
                        <p:par>
                          <p:cTn id="25" fill="hold">
                            <p:stCondLst>
                              <p:cond delay="3250"/>
                            </p:stCondLst>
                            <p:childTnLst>
                              <p:par>
                                <p:cTn id="26" presetID="12" presetClass="entr" presetSubtype="4"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
                                        <p:tgtEl>
                                          <p:spTgt spid="44"/>
                                        </p:tgtEl>
                                        <p:attrNameLst>
                                          <p:attrName>ppt_y</p:attrName>
                                        </p:attrNameLst>
                                      </p:cBhvr>
                                      <p:tavLst>
                                        <p:tav tm="0">
                                          <p:val>
                                            <p:strVal val="#ppt_y+#ppt_h*1.125000"/>
                                          </p:val>
                                        </p:tav>
                                        <p:tav tm="100000">
                                          <p:val>
                                            <p:strVal val="#ppt_y"/>
                                          </p:val>
                                        </p:tav>
                                      </p:tavLst>
                                    </p:anim>
                                    <p:animEffect transition="in" filter="wipe(up)">
                                      <p:cBhvr>
                                        <p:cTn id="29" dur="1000"/>
                                        <p:tgtEl>
                                          <p:spTgt spid="44"/>
                                        </p:tgtEl>
                                      </p:cBhvr>
                                    </p:animEffect>
                                  </p:childTnLst>
                                </p:cTn>
                              </p:par>
                            </p:childTnLst>
                          </p:cTn>
                        </p:par>
                        <p:par>
                          <p:cTn id="30" fill="hold">
                            <p:stCondLst>
                              <p:cond delay="4250"/>
                            </p:stCondLst>
                            <p:childTnLst>
                              <p:par>
                                <p:cTn id="31" presetID="22" presetClass="entr" presetSubtype="8" fill="hold" grpId="0"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left)">
                                      <p:cBhvr>
                                        <p:cTn id="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sp>
        <p:nvSpPr>
          <p:cNvPr id="28" name="Freeform 12"/>
          <p:cNvSpPr>
            <a:spLocks/>
          </p:cNvSpPr>
          <p:nvPr/>
        </p:nvSpPr>
        <p:spPr bwMode="auto">
          <a:xfrm>
            <a:off x="3623688" y="4138613"/>
            <a:ext cx="1935163" cy="2719387"/>
          </a:xfrm>
          <a:custGeom>
            <a:avLst/>
            <a:gdLst>
              <a:gd name="T0" fmla="*/ 2757 w 2757"/>
              <a:gd name="T1" fmla="*/ 3864 h 3864"/>
              <a:gd name="T2" fmla="*/ 2757 w 2757"/>
              <a:gd name="T3" fmla="*/ 3056 h 3864"/>
              <a:gd name="T4" fmla="*/ 1462 w 2757"/>
              <a:gd name="T5" fmla="*/ 661 h 3864"/>
              <a:gd name="T6" fmla="*/ 722 w 2757"/>
              <a:gd name="T7" fmla="*/ 202 h 3864"/>
              <a:gd name="T8" fmla="*/ 805 w 2757"/>
              <a:gd name="T9" fmla="*/ 67 h 3864"/>
              <a:gd name="T10" fmla="*/ 759 w 2757"/>
              <a:gd name="T11" fmla="*/ 2 h 3864"/>
              <a:gd name="T12" fmla="*/ 51 w 2757"/>
              <a:gd name="T13" fmla="*/ 34 h 3864"/>
              <a:gd name="T14" fmla="*/ 12 w 2757"/>
              <a:gd name="T15" fmla="*/ 97 h 3864"/>
              <a:gd name="T16" fmla="*/ 307 w 2757"/>
              <a:gd name="T17" fmla="*/ 737 h 3864"/>
              <a:gd name="T18" fmla="*/ 384 w 2757"/>
              <a:gd name="T19" fmla="*/ 752 h 3864"/>
              <a:gd name="T20" fmla="*/ 480 w 2757"/>
              <a:gd name="T21" fmla="*/ 595 h 3864"/>
              <a:gd name="T22" fmla="*/ 1161 w 2757"/>
              <a:gd name="T23" fmla="*/ 1018 h 3864"/>
              <a:gd name="T24" fmla="*/ 2295 w 2757"/>
              <a:gd name="T25" fmla="*/ 3002 h 3864"/>
              <a:gd name="T26" fmla="*/ 2295 w 2757"/>
              <a:gd name="T27" fmla="*/ 3864 h 3864"/>
              <a:gd name="T28" fmla="*/ 2757 w 2757"/>
              <a:gd name="T29" fmla="*/ 3864 h 3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57" h="3864">
                <a:moveTo>
                  <a:pt x="2757" y="3864"/>
                </a:moveTo>
                <a:lnTo>
                  <a:pt x="2757" y="3056"/>
                </a:lnTo>
                <a:cubicBezTo>
                  <a:pt x="2757" y="2031"/>
                  <a:pt x="2444" y="1270"/>
                  <a:pt x="1462" y="661"/>
                </a:cubicBezTo>
                <a:lnTo>
                  <a:pt x="722" y="202"/>
                </a:lnTo>
                <a:lnTo>
                  <a:pt x="805" y="67"/>
                </a:lnTo>
                <a:cubicBezTo>
                  <a:pt x="825" y="36"/>
                  <a:pt x="802" y="0"/>
                  <a:pt x="759" y="2"/>
                </a:cubicBezTo>
                <a:lnTo>
                  <a:pt x="51" y="34"/>
                </a:lnTo>
                <a:cubicBezTo>
                  <a:pt x="22" y="35"/>
                  <a:pt x="0" y="71"/>
                  <a:pt x="12" y="97"/>
                </a:cubicBezTo>
                <a:lnTo>
                  <a:pt x="307" y="737"/>
                </a:lnTo>
                <a:cubicBezTo>
                  <a:pt x="322" y="770"/>
                  <a:pt x="364" y="785"/>
                  <a:pt x="384" y="752"/>
                </a:cubicBezTo>
                <a:lnTo>
                  <a:pt x="480" y="595"/>
                </a:lnTo>
                <a:lnTo>
                  <a:pt x="1161" y="1018"/>
                </a:lnTo>
                <a:cubicBezTo>
                  <a:pt x="1976" y="1522"/>
                  <a:pt x="2295" y="2037"/>
                  <a:pt x="2295" y="3002"/>
                </a:cubicBezTo>
                <a:lnTo>
                  <a:pt x="2295" y="3864"/>
                </a:lnTo>
                <a:lnTo>
                  <a:pt x="2757" y="3864"/>
                </a:lnTo>
                <a:close/>
              </a:path>
            </a:pathLst>
          </a:custGeom>
          <a:solidFill>
            <a:srgbClr val="0973DD"/>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 name="Freeform 13"/>
          <p:cNvSpPr>
            <a:spLocks/>
          </p:cNvSpPr>
          <p:nvPr/>
        </p:nvSpPr>
        <p:spPr bwMode="auto">
          <a:xfrm>
            <a:off x="4811138" y="3084513"/>
            <a:ext cx="1216025" cy="3773487"/>
          </a:xfrm>
          <a:custGeom>
            <a:avLst/>
            <a:gdLst>
              <a:gd name="T0" fmla="*/ 1270 w 1732"/>
              <a:gd name="T1" fmla="*/ 5362 h 5362"/>
              <a:gd name="T2" fmla="*/ 1732 w 1732"/>
              <a:gd name="T3" fmla="*/ 5362 h 5362"/>
              <a:gd name="T4" fmla="*/ 1732 w 1732"/>
              <a:gd name="T5" fmla="*/ 4676 h 5362"/>
              <a:gd name="T6" fmla="*/ 1128 w 1732"/>
              <a:gd name="T7" fmla="*/ 1513 h 5362"/>
              <a:gd name="T8" fmla="*/ 647 w 1732"/>
              <a:gd name="T9" fmla="*/ 526 h 5362"/>
              <a:gd name="T10" fmla="*/ 791 w 1732"/>
              <a:gd name="T11" fmla="*/ 459 h 5362"/>
              <a:gd name="T12" fmla="*/ 789 w 1732"/>
              <a:gd name="T13" fmla="*/ 379 h 5362"/>
              <a:gd name="T14" fmla="*/ 181 w 1732"/>
              <a:gd name="T15" fmla="*/ 14 h 5362"/>
              <a:gd name="T16" fmla="*/ 114 w 1732"/>
              <a:gd name="T17" fmla="*/ 45 h 5362"/>
              <a:gd name="T18" fmla="*/ 5 w 1732"/>
              <a:gd name="T19" fmla="*/ 742 h 5362"/>
              <a:gd name="T20" fmla="*/ 61 w 1732"/>
              <a:gd name="T21" fmla="*/ 797 h 5362"/>
              <a:gd name="T22" fmla="*/ 227 w 1732"/>
              <a:gd name="T23" fmla="*/ 720 h 5362"/>
              <a:gd name="T24" fmla="*/ 734 w 1732"/>
              <a:gd name="T25" fmla="*/ 1758 h 5362"/>
              <a:gd name="T26" fmla="*/ 1270 w 1732"/>
              <a:gd name="T27" fmla="*/ 4472 h 5362"/>
              <a:gd name="T28" fmla="*/ 1270 w 1732"/>
              <a:gd name="T29" fmla="*/ 5362 h 5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2" h="5362">
                <a:moveTo>
                  <a:pt x="1270" y="5362"/>
                </a:moveTo>
                <a:lnTo>
                  <a:pt x="1732" y="5362"/>
                </a:lnTo>
                <a:lnTo>
                  <a:pt x="1732" y="4676"/>
                </a:lnTo>
                <a:cubicBezTo>
                  <a:pt x="1732" y="3345"/>
                  <a:pt x="1631" y="2545"/>
                  <a:pt x="1128" y="1513"/>
                </a:cubicBezTo>
                <a:lnTo>
                  <a:pt x="647" y="526"/>
                </a:lnTo>
                <a:lnTo>
                  <a:pt x="791" y="459"/>
                </a:lnTo>
                <a:cubicBezTo>
                  <a:pt x="825" y="443"/>
                  <a:pt x="825" y="401"/>
                  <a:pt x="789" y="379"/>
                </a:cubicBezTo>
                <a:lnTo>
                  <a:pt x="181" y="14"/>
                </a:lnTo>
                <a:cubicBezTo>
                  <a:pt x="156" y="0"/>
                  <a:pt x="118" y="17"/>
                  <a:pt x="114" y="45"/>
                </a:cubicBezTo>
                <a:lnTo>
                  <a:pt x="5" y="742"/>
                </a:lnTo>
                <a:cubicBezTo>
                  <a:pt x="0" y="777"/>
                  <a:pt x="26" y="813"/>
                  <a:pt x="61" y="797"/>
                </a:cubicBezTo>
                <a:lnTo>
                  <a:pt x="227" y="720"/>
                </a:lnTo>
                <a:lnTo>
                  <a:pt x="734" y="1758"/>
                </a:lnTo>
                <a:cubicBezTo>
                  <a:pt x="1167" y="2647"/>
                  <a:pt x="1270" y="3321"/>
                  <a:pt x="1270" y="4472"/>
                </a:cubicBezTo>
                <a:lnTo>
                  <a:pt x="1270" y="5362"/>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14"/>
          <p:cNvSpPr>
            <a:spLocks/>
          </p:cNvSpPr>
          <p:nvPr/>
        </p:nvSpPr>
        <p:spPr bwMode="auto">
          <a:xfrm>
            <a:off x="6676451" y="4138613"/>
            <a:ext cx="1933575" cy="2719387"/>
          </a:xfrm>
          <a:custGeom>
            <a:avLst/>
            <a:gdLst>
              <a:gd name="T0" fmla="*/ 0 w 2757"/>
              <a:gd name="T1" fmla="*/ 3864 h 3864"/>
              <a:gd name="T2" fmla="*/ 0 w 2757"/>
              <a:gd name="T3" fmla="*/ 3056 h 3864"/>
              <a:gd name="T4" fmla="*/ 1295 w 2757"/>
              <a:gd name="T5" fmla="*/ 661 h 3864"/>
              <a:gd name="T6" fmla="*/ 2035 w 2757"/>
              <a:gd name="T7" fmla="*/ 202 h 3864"/>
              <a:gd name="T8" fmla="*/ 1952 w 2757"/>
              <a:gd name="T9" fmla="*/ 67 h 3864"/>
              <a:gd name="T10" fmla="*/ 1998 w 2757"/>
              <a:gd name="T11" fmla="*/ 2 h 3864"/>
              <a:gd name="T12" fmla="*/ 2706 w 2757"/>
              <a:gd name="T13" fmla="*/ 34 h 3864"/>
              <a:gd name="T14" fmla="*/ 2745 w 2757"/>
              <a:gd name="T15" fmla="*/ 97 h 3864"/>
              <a:gd name="T16" fmla="*/ 2450 w 2757"/>
              <a:gd name="T17" fmla="*/ 737 h 3864"/>
              <a:gd name="T18" fmla="*/ 2373 w 2757"/>
              <a:gd name="T19" fmla="*/ 752 h 3864"/>
              <a:gd name="T20" fmla="*/ 2277 w 2757"/>
              <a:gd name="T21" fmla="*/ 595 h 3864"/>
              <a:gd name="T22" fmla="*/ 1596 w 2757"/>
              <a:gd name="T23" fmla="*/ 1018 h 3864"/>
              <a:gd name="T24" fmla="*/ 462 w 2757"/>
              <a:gd name="T25" fmla="*/ 3002 h 3864"/>
              <a:gd name="T26" fmla="*/ 462 w 2757"/>
              <a:gd name="T27" fmla="*/ 3864 h 3864"/>
              <a:gd name="T28" fmla="*/ 0 w 2757"/>
              <a:gd name="T29" fmla="*/ 3864 h 3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57" h="3864">
                <a:moveTo>
                  <a:pt x="0" y="3864"/>
                </a:moveTo>
                <a:lnTo>
                  <a:pt x="0" y="3056"/>
                </a:lnTo>
                <a:cubicBezTo>
                  <a:pt x="0" y="2031"/>
                  <a:pt x="313" y="1270"/>
                  <a:pt x="1295" y="661"/>
                </a:cubicBezTo>
                <a:lnTo>
                  <a:pt x="2035" y="202"/>
                </a:lnTo>
                <a:lnTo>
                  <a:pt x="1952" y="67"/>
                </a:lnTo>
                <a:cubicBezTo>
                  <a:pt x="1933" y="36"/>
                  <a:pt x="1955" y="0"/>
                  <a:pt x="1998" y="2"/>
                </a:cubicBezTo>
                <a:lnTo>
                  <a:pt x="2706" y="34"/>
                </a:lnTo>
                <a:cubicBezTo>
                  <a:pt x="2735" y="35"/>
                  <a:pt x="2757" y="71"/>
                  <a:pt x="2745" y="97"/>
                </a:cubicBezTo>
                <a:lnTo>
                  <a:pt x="2450" y="737"/>
                </a:lnTo>
                <a:cubicBezTo>
                  <a:pt x="2435" y="770"/>
                  <a:pt x="2394" y="785"/>
                  <a:pt x="2373" y="752"/>
                </a:cubicBezTo>
                <a:lnTo>
                  <a:pt x="2277" y="595"/>
                </a:lnTo>
                <a:lnTo>
                  <a:pt x="1596" y="1018"/>
                </a:lnTo>
                <a:cubicBezTo>
                  <a:pt x="781" y="1522"/>
                  <a:pt x="462" y="2037"/>
                  <a:pt x="462" y="3002"/>
                </a:cubicBezTo>
                <a:lnTo>
                  <a:pt x="462" y="3864"/>
                </a:lnTo>
                <a:lnTo>
                  <a:pt x="0" y="3864"/>
                </a:lnTo>
                <a:close/>
              </a:path>
            </a:pathLst>
          </a:custGeom>
          <a:solidFill>
            <a:srgbClr val="0973DD"/>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15"/>
          <p:cNvSpPr>
            <a:spLocks/>
          </p:cNvSpPr>
          <p:nvPr/>
        </p:nvSpPr>
        <p:spPr bwMode="auto">
          <a:xfrm>
            <a:off x="6208138" y="3084513"/>
            <a:ext cx="1214438" cy="3773487"/>
          </a:xfrm>
          <a:custGeom>
            <a:avLst/>
            <a:gdLst>
              <a:gd name="T0" fmla="*/ 462 w 1732"/>
              <a:gd name="T1" fmla="*/ 5362 h 5362"/>
              <a:gd name="T2" fmla="*/ 0 w 1732"/>
              <a:gd name="T3" fmla="*/ 5362 h 5362"/>
              <a:gd name="T4" fmla="*/ 0 w 1732"/>
              <a:gd name="T5" fmla="*/ 4676 h 5362"/>
              <a:gd name="T6" fmla="*/ 604 w 1732"/>
              <a:gd name="T7" fmla="*/ 1513 h 5362"/>
              <a:gd name="T8" fmla="*/ 1086 w 1732"/>
              <a:gd name="T9" fmla="*/ 526 h 5362"/>
              <a:gd name="T10" fmla="*/ 941 w 1732"/>
              <a:gd name="T11" fmla="*/ 459 h 5362"/>
              <a:gd name="T12" fmla="*/ 944 w 1732"/>
              <a:gd name="T13" fmla="*/ 379 h 5362"/>
              <a:gd name="T14" fmla="*/ 1552 w 1732"/>
              <a:gd name="T15" fmla="*/ 14 h 5362"/>
              <a:gd name="T16" fmla="*/ 1618 w 1732"/>
              <a:gd name="T17" fmla="*/ 45 h 5362"/>
              <a:gd name="T18" fmla="*/ 1727 w 1732"/>
              <a:gd name="T19" fmla="*/ 742 h 5362"/>
              <a:gd name="T20" fmla="*/ 1671 w 1732"/>
              <a:gd name="T21" fmla="*/ 797 h 5362"/>
              <a:gd name="T22" fmla="*/ 1505 w 1732"/>
              <a:gd name="T23" fmla="*/ 720 h 5362"/>
              <a:gd name="T24" fmla="*/ 999 w 1732"/>
              <a:gd name="T25" fmla="*/ 1758 h 5362"/>
              <a:gd name="T26" fmla="*/ 462 w 1732"/>
              <a:gd name="T27" fmla="*/ 4472 h 5362"/>
              <a:gd name="T28" fmla="*/ 462 w 1732"/>
              <a:gd name="T29" fmla="*/ 5362 h 5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2" h="5362">
                <a:moveTo>
                  <a:pt x="462" y="5362"/>
                </a:moveTo>
                <a:lnTo>
                  <a:pt x="0" y="5362"/>
                </a:lnTo>
                <a:lnTo>
                  <a:pt x="0" y="4676"/>
                </a:lnTo>
                <a:cubicBezTo>
                  <a:pt x="0" y="3345"/>
                  <a:pt x="101" y="2545"/>
                  <a:pt x="604" y="1513"/>
                </a:cubicBezTo>
                <a:lnTo>
                  <a:pt x="1086" y="526"/>
                </a:lnTo>
                <a:lnTo>
                  <a:pt x="941" y="459"/>
                </a:lnTo>
                <a:cubicBezTo>
                  <a:pt x="908" y="443"/>
                  <a:pt x="907" y="401"/>
                  <a:pt x="944" y="379"/>
                </a:cubicBezTo>
                <a:lnTo>
                  <a:pt x="1552" y="14"/>
                </a:lnTo>
                <a:cubicBezTo>
                  <a:pt x="1576" y="0"/>
                  <a:pt x="1614" y="17"/>
                  <a:pt x="1618" y="45"/>
                </a:cubicBezTo>
                <a:lnTo>
                  <a:pt x="1727" y="742"/>
                </a:lnTo>
                <a:cubicBezTo>
                  <a:pt x="1732" y="777"/>
                  <a:pt x="1706" y="813"/>
                  <a:pt x="1671" y="797"/>
                </a:cubicBezTo>
                <a:lnTo>
                  <a:pt x="1505" y="720"/>
                </a:lnTo>
                <a:lnTo>
                  <a:pt x="999" y="1758"/>
                </a:lnTo>
                <a:cubicBezTo>
                  <a:pt x="565" y="2647"/>
                  <a:pt x="462" y="3321"/>
                  <a:pt x="462" y="4472"/>
                </a:cubicBezTo>
                <a:lnTo>
                  <a:pt x="462" y="5362"/>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2" name="文本框 15"/>
          <p:cNvSpPr txBox="1">
            <a:spLocks noChangeArrowheads="1"/>
          </p:cNvSpPr>
          <p:nvPr/>
        </p:nvSpPr>
        <p:spPr bwMode="auto">
          <a:xfrm>
            <a:off x="550590" y="3612664"/>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r>
              <a:rPr lang="zh-CN" altLang="en-US" dirty="0">
                <a:solidFill>
                  <a:srgbClr val="0973DD"/>
                </a:solidFill>
                <a:latin typeface="微软雅黑" panose="020B0503020204020204" pitchFamily="34" charset="-122"/>
              </a:rPr>
              <a:t>添加标题内容</a:t>
            </a:r>
          </a:p>
        </p:txBody>
      </p:sp>
      <p:sp>
        <p:nvSpPr>
          <p:cNvPr id="33" name="文本框 16"/>
          <p:cNvSpPr txBox="1">
            <a:spLocks noChangeArrowheads="1"/>
          </p:cNvSpPr>
          <p:nvPr/>
        </p:nvSpPr>
        <p:spPr bwMode="auto">
          <a:xfrm>
            <a:off x="550590" y="3980964"/>
            <a:ext cx="319749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pPr fontAlgn="base">
              <a:spcBef>
                <a:spcPct val="0"/>
              </a:spcBef>
              <a:spcAft>
                <a:spcPct val="0"/>
              </a:spcAft>
            </a:pPr>
            <a:r>
              <a:rPr lang="zh-CN" altLang="en-US" sz="1100" dirty="0">
                <a:solidFill>
                  <a:schemeClr val="bg1">
                    <a:lumMod val="65000"/>
                  </a:schemeClr>
                </a:solidFill>
                <a:latin typeface="微软雅黑"/>
                <a:ea typeface="微软雅黑"/>
                <a:sym typeface="Gill Sans" charset="0"/>
              </a:rPr>
              <a:t>此处添加详细文本描述，建议与标题相关并符合整体语言风格，语言描述尽量简洁生动。尽量将每页幻灯片的字数控制在 。</a:t>
            </a:r>
            <a:endParaRPr lang="en-US" altLang="zh-CN" sz="1100" dirty="0">
              <a:solidFill>
                <a:schemeClr val="bg1">
                  <a:lumMod val="65000"/>
                </a:schemeClr>
              </a:solidFill>
              <a:latin typeface="微软雅黑"/>
              <a:ea typeface="微软雅黑"/>
              <a:sym typeface="Gill Sans" charset="0"/>
            </a:endParaRPr>
          </a:p>
        </p:txBody>
      </p:sp>
      <p:sp>
        <p:nvSpPr>
          <p:cNvPr id="34" name="文本框 15"/>
          <p:cNvSpPr txBox="1">
            <a:spLocks noChangeArrowheads="1"/>
          </p:cNvSpPr>
          <p:nvPr/>
        </p:nvSpPr>
        <p:spPr bwMode="auto">
          <a:xfrm>
            <a:off x="1846734" y="2420888"/>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r>
              <a:rPr lang="zh-CN" altLang="en-US" dirty="0">
                <a:solidFill>
                  <a:srgbClr val="0973DD"/>
                </a:solidFill>
                <a:latin typeface="微软雅黑" panose="020B0503020204020204" pitchFamily="34" charset="-122"/>
              </a:rPr>
              <a:t>添加标题内容</a:t>
            </a:r>
          </a:p>
        </p:txBody>
      </p:sp>
      <p:sp>
        <p:nvSpPr>
          <p:cNvPr id="35" name="文本框 16"/>
          <p:cNvSpPr txBox="1">
            <a:spLocks noChangeArrowheads="1"/>
          </p:cNvSpPr>
          <p:nvPr/>
        </p:nvSpPr>
        <p:spPr bwMode="auto">
          <a:xfrm>
            <a:off x="1846734" y="2789188"/>
            <a:ext cx="319749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pPr fontAlgn="base">
              <a:spcBef>
                <a:spcPct val="0"/>
              </a:spcBef>
              <a:spcAft>
                <a:spcPct val="0"/>
              </a:spcAft>
            </a:pPr>
            <a:r>
              <a:rPr lang="zh-CN" altLang="en-US" sz="1100" dirty="0">
                <a:solidFill>
                  <a:schemeClr val="bg1">
                    <a:lumMod val="65000"/>
                  </a:schemeClr>
                </a:solidFill>
                <a:latin typeface="微软雅黑"/>
                <a:ea typeface="微软雅黑"/>
                <a:sym typeface="Gill Sans" charset="0"/>
              </a:rPr>
              <a:t>此处添加详细文本描述，建议与标题相关并符合整体语言风格，语言描述尽量简洁生动。尽量将每页幻灯片的字数控制在 。</a:t>
            </a:r>
            <a:endParaRPr lang="en-US" altLang="zh-CN" sz="1100" dirty="0">
              <a:solidFill>
                <a:schemeClr val="bg1">
                  <a:lumMod val="65000"/>
                </a:schemeClr>
              </a:solidFill>
              <a:latin typeface="微软雅黑"/>
              <a:ea typeface="微软雅黑"/>
              <a:sym typeface="Gill Sans" charset="0"/>
            </a:endParaRPr>
          </a:p>
        </p:txBody>
      </p:sp>
      <p:sp>
        <p:nvSpPr>
          <p:cNvPr id="36" name="文本框 15"/>
          <p:cNvSpPr txBox="1">
            <a:spLocks noChangeArrowheads="1"/>
          </p:cNvSpPr>
          <p:nvPr/>
        </p:nvSpPr>
        <p:spPr bwMode="auto">
          <a:xfrm>
            <a:off x="7391350" y="2420888"/>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r>
              <a:rPr lang="zh-CN" altLang="en-US" dirty="0">
                <a:solidFill>
                  <a:srgbClr val="0973DD"/>
                </a:solidFill>
                <a:latin typeface="微软雅黑" panose="020B0503020204020204" pitchFamily="34" charset="-122"/>
              </a:rPr>
              <a:t>添加标题内容</a:t>
            </a:r>
          </a:p>
        </p:txBody>
      </p:sp>
      <p:sp>
        <p:nvSpPr>
          <p:cNvPr id="37" name="文本框 16"/>
          <p:cNvSpPr txBox="1">
            <a:spLocks noChangeArrowheads="1"/>
          </p:cNvSpPr>
          <p:nvPr/>
        </p:nvSpPr>
        <p:spPr bwMode="auto">
          <a:xfrm>
            <a:off x="7391350" y="2789188"/>
            <a:ext cx="319749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pPr fontAlgn="base">
              <a:spcBef>
                <a:spcPct val="0"/>
              </a:spcBef>
              <a:spcAft>
                <a:spcPct val="0"/>
              </a:spcAft>
            </a:pPr>
            <a:r>
              <a:rPr lang="zh-CN" altLang="en-US" sz="1100" dirty="0">
                <a:solidFill>
                  <a:schemeClr val="bg1">
                    <a:lumMod val="65000"/>
                  </a:schemeClr>
                </a:solidFill>
                <a:latin typeface="微软雅黑"/>
                <a:ea typeface="微软雅黑"/>
                <a:sym typeface="Gill Sans" charset="0"/>
              </a:rPr>
              <a:t>此处添加详细文本描述，建议与标题相关并符合整体语言风格，语言描述尽量简洁生动。尽量将每页幻灯片的字数控制在 。</a:t>
            </a:r>
            <a:endParaRPr lang="en-US" altLang="zh-CN" sz="1100" dirty="0">
              <a:solidFill>
                <a:schemeClr val="bg1">
                  <a:lumMod val="65000"/>
                </a:schemeClr>
              </a:solidFill>
              <a:latin typeface="微软雅黑"/>
              <a:ea typeface="微软雅黑"/>
              <a:sym typeface="Gill Sans" charset="0"/>
            </a:endParaRPr>
          </a:p>
        </p:txBody>
      </p:sp>
      <p:sp>
        <p:nvSpPr>
          <p:cNvPr id="38" name="文本框 15"/>
          <p:cNvSpPr txBox="1">
            <a:spLocks noChangeArrowheads="1"/>
          </p:cNvSpPr>
          <p:nvPr/>
        </p:nvSpPr>
        <p:spPr bwMode="auto">
          <a:xfrm>
            <a:off x="8615486" y="3645024"/>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r>
              <a:rPr lang="zh-CN" altLang="en-US" dirty="0">
                <a:solidFill>
                  <a:srgbClr val="0973DD"/>
                </a:solidFill>
                <a:latin typeface="微软雅黑" panose="020B0503020204020204" pitchFamily="34" charset="-122"/>
              </a:rPr>
              <a:t>添加标题内容</a:t>
            </a:r>
          </a:p>
        </p:txBody>
      </p:sp>
      <p:sp>
        <p:nvSpPr>
          <p:cNvPr id="39" name="文本框 16"/>
          <p:cNvSpPr txBox="1">
            <a:spLocks noChangeArrowheads="1"/>
          </p:cNvSpPr>
          <p:nvPr/>
        </p:nvSpPr>
        <p:spPr bwMode="auto">
          <a:xfrm>
            <a:off x="8615486" y="4013324"/>
            <a:ext cx="319749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pPr fontAlgn="base">
              <a:spcBef>
                <a:spcPct val="0"/>
              </a:spcBef>
              <a:spcAft>
                <a:spcPct val="0"/>
              </a:spcAft>
            </a:pPr>
            <a:r>
              <a:rPr lang="zh-CN" altLang="en-US" sz="1100" dirty="0">
                <a:solidFill>
                  <a:schemeClr val="bg1">
                    <a:lumMod val="65000"/>
                  </a:schemeClr>
                </a:solidFill>
                <a:latin typeface="微软雅黑"/>
                <a:ea typeface="微软雅黑"/>
                <a:sym typeface="Gill Sans" charset="0"/>
              </a:rPr>
              <a:t>此处添加详细文本描述，建议与标题相关并符合整体语言风格，语言描述尽量简洁生动。尽量将每页幻灯片的字数控制在 。</a:t>
            </a:r>
            <a:endParaRPr lang="en-US" altLang="zh-CN" sz="1100" dirty="0">
              <a:solidFill>
                <a:schemeClr val="bg1">
                  <a:lumMod val="65000"/>
                </a:schemeClr>
              </a:solidFill>
              <a:latin typeface="微软雅黑"/>
              <a:ea typeface="微软雅黑"/>
              <a:sym typeface="Gill Sans" charset="0"/>
            </a:endParaRPr>
          </a:p>
        </p:txBody>
      </p:sp>
      <p:sp>
        <p:nvSpPr>
          <p:cNvPr id="41" name="Rectangle 5"/>
          <p:cNvSpPr>
            <a:spLocks/>
          </p:cNvSpPr>
          <p:nvPr/>
        </p:nvSpPr>
        <p:spPr bwMode="auto">
          <a:xfrm>
            <a:off x="2588645" y="1171853"/>
            <a:ext cx="7034953" cy="114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1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此处添加详细文本描述，建议与标题相关并符合整体语言风格，语言描述尽量简洁生动。尽量将每页幻灯片的字数控制在  </a:t>
            </a:r>
            <a:r>
              <a:rPr lang="en-US" altLang="zh-CN" sz="1100" dirty="0">
                <a:solidFill>
                  <a:schemeClr val="bg1">
                    <a:lumMod val="65000"/>
                  </a:schemeClr>
                </a:solidFill>
                <a:latin typeface="微软雅黑"/>
                <a:ea typeface="微软雅黑"/>
                <a:sym typeface="Gill Sans" charset="0"/>
              </a:rPr>
              <a:t>200</a:t>
            </a:r>
            <a:r>
              <a:rPr lang="zh-CN" altLang="en-US" sz="1100" dirty="0">
                <a:solidFill>
                  <a:schemeClr val="bg1">
                    <a:lumMod val="65000"/>
                  </a:schemeClr>
                </a:solidFill>
                <a:latin typeface="微软雅黑"/>
                <a:ea typeface="微软雅黑"/>
                <a:sym typeface="Gill Sans" charset="0"/>
              </a:rPr>
              <a:t>字以内，据统计每页幻灯片的最好控制在</a:t>
            </a:r>
            <a:r>
              <a:rPr lang="en-US" altLang="zh-CN" sz="1100" dirty="0">
                <a:solidFill>
                  <a:schemeClr val="bg1">
                    <a:lumMod val="65000"/>
                  </a:schemeClr>
                </a:solidFill>
                <a:latin typeface="微软雅黑"/>
                <a:ea typeface="微软雅黑"/>
                <a:sym typeface="Gill Sans" charset="0"/>
              </a:rPr>
              <a:t>5</a:t>
            </a:r>
            <a:r>
              <a:rPr lang="zh-CN" altLang="en-US" sz="1100" dirty="0">
                <a:solidFill>
                  <a:schemeClr val="bg1">
                    <a:lumMod val="65000"/>
                  </a:schemeClr>
                </a:solidFill>
                <a:latin typeface="微软雅黑"/>
                <a:ea typeface="微软雅黑"/>
                <a:sym typeface="Gill Sans" charset="0"/>
              </a:rPr>
              <a:t>分钟之内。此处添加详细文本描述，建议与标题相关并符合整体语言风格内。</a:t>
            </a:r>
            <a:endParaRPr lang="en-US" altLang="zh-CN" sz="1100" dirty="0">
              <a:solidFill>
                <a:schemeClr val="bg1">
                  <a:lumMod val="65000"/>
                </a:schemeClr>
              </a:solidFill>
              <a:latin typeface="微软雅黑"/>
              <a:ea typeface="微软雅黑"/>
              <a:sym typeface="Gill Sans" charset="0"/>
            </a:endParaRPr>
          </a:p>
          <a:p>
            <a:pPr fontAlgn="base">
              <a:lnSpc>
                <a:spcPct val="150000"/>
              </a:lnSpc>
              <a:spcBef>
                <a:spcPct val="0"/>
              </a:spcBef>
              <a:spcAft>
                <a:spcPct val="0"/>
              </a:spcAft>
            </a:pPr>
            <a:endParaRPr lang="en-US" altLang="zh-CN" sz="1100" dirty="0">
              <a:solidFill>
                <a:schemeClr val="bg1">
                  <a:lumMod val="65000"/>
                </a:schemeClr>
              </a:solidFill>
              <a:latin typeface="微软雅黑"/>
              <a:ea typeface="微软雅黑"/>
              <a:sym typeface="Gill Sans" charset="0"/>
            </a:endParaRPr>
          </a:p>
        </p:txBody>
      </p:sp>
    </p:spTree>
    <p:extLst>
      <p:ext uri="{BB962C8B-B14F-4D97-AF65-F5344CB8AC3E}">
        <p14:creationId xmlns:p14="http://schemas.microsoft.com/office/powerpoint/2010/main" val="16086813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entr" presetSubtype="0" fill="hold" grpId="0" nodeType="withEffect">
                                  <p:stCondLst>
                                    <p:cond delay="50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50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5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anim calcmode="lin" valueType="num">
                                      <p:cBhvr>
                                        <p:cTn id="31" dur="1000" fill="hold"/>
                                        <p:tgtEl>
                                          <p:spTgt spid="31"/>
                                        </p:tgtEl>
                                        <p:attrNameLst>
                                          <p:attrName>ppt_x</p:attrName>
                                        </p:attrNameLst>
                                      </p:cBhvr>
                                      <p:tavLst>
                                        <p:tav tm="0">
                                          <p:val>
                                            <p:strVal val="#ppt_x"/>
                                          </p:val>
                                        </p:tav>
                                        <p:tav tm="100000">
                                          <p:val>
                                            <p:strVal val="#ppt_x"/>
                                          </p:val>
                                        </p:tav>
                                      </p:tavLst>
                                    </p:anim>
                                    <p:anim calcmode="lin" valueType="num">
                                      <p:cBhvr>
                                        <p:cTn id="32" dur="10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1000"/>
                                        <p:tgtEl>
                                          <p:spTgt spid="34"/>
                                        </p:tgtEl>
                                      </p:cBhvr>
                                    </p:animEffect>
                                    <p:anim calcmode="lin" valueType="num">
                                      <p:cBhvr>
                                        <p:cTn id="46" dur="1000" fill="hold"/>
                                        <p:tgtEl>
                                          <p:spTgt spid="34"/>
                                        </p:tgtEl>
                                        <p:attrNameLst>
                                          <p:attrName>ppt_x</p:attrName>
                                        </p:attrNameLst>
                                      </p:cBhvr>
                                      <p:tavLst>
                                        <p:tav tm="0">
                                          <p:val>
                                            <p:strVal val="#ppt_x"/>
                                          </p:val>
                                        </p:tav>
                                        <p:tav tm="100000">
                                          <p:val>
                                            <p:strVal val="#ppt_x"/>
                                          </p:val>
                                        </p:tav>
                                      </p:tavLst>
                                    </p:anim>
                                    <p:anim calcmode="lin" valueType="num">
                                      <p:cBhvr>
                                        <p:cTn id="47" dur="1000" fill="hold"/>
                                        <p:tgtEl>
                                          <p:spTgt spid="3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1000"/>
                                        <p:tgtEl>
                                          <p:spTgt spid="35"/>
                                        </p:tgtEl>
                                      </p:cBhvr>
                                    </p:animEffect>
                                    <p:anim calcmode="lin" valueType="num">
                                      <p:cBhvr>
                                        <p:cTn id="51" dur="1000" fill="hold"/>
                                        <p:tgtEl>
                                          <p:spTgt spid="35"/>
                                        </p:tgtEl>
                                        <p:attrNameLst>
                                          <p:attrName>ppt_x</p:attrName>
                                        </p:attrNameLst>
                                      </p:cBhvr>
                                      <p:tavLst>
                                        <p:tav tm="0">
                                          <p:val>
                                            <p:strVal val="#ppt_x"/>
                                          </p:val>
                                        </p:tav>
                                        <p:tav tm="100000">
                                          <p:val>
                                            <p:strVal val="#ppt_x"/>
                                          </p:val>
                                        </p:tav>
                                      </p:tavLst>
                                    </p:anim>
                                    <p:anim calcmode="lin" valueType="num">
                                      <p:cBhvr>
                                        <p:cTn id="52" dur="1000" fill="hold"/>
                                        <p:tgtEl>
                                          <p:spTgt spid="3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25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1000"/>
                                        <p:tgtEl>
                                          <p:spTgt spid="36"/>
                                        </p:tgtEl>
                                      </p:cBhvr>
                                    </p:animEffect>
                                    <p:anim calcmode="lin" valueType="num">
                                      <p:cBhvr>
                                        <p:cTn id="56" dur="1000" fill="hold"/>
                                        <p:tgtEl>
                                          <p:spTgt spid="36"/>
                                        </p:tgtEl>
                                        <p:attrNameLst>
                                          <p:attrName>ppt_x</p:attrName>
                                        </p:attrNameLst>
                                      </p:cBhvr>
                                      <p:tavLst>
                                        <p:tav tm="0">
                                          <p:val>
                                            <p:strVal val="#ppt_x"/>
                                          </p:val>
                                        </p:tav>
                                        <p:tav tm="100000">
                                          <p:val>
                                            <p:strVal val="#ppt_x"/>
                                          </p:val>
                                        </p:tav>
                                      </p:tavLst>
                                    </p:anim>
                                    <p:anim calcmode="lin" valueType="num">
                                      <p:cBhvr>
                                        <p:cTn id="57" dur="1000" fill="hold"/>
                                        <p:tgtEl>
                                          <p:spTgt spid="3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250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1000"/>
                                        <p:tgtEl>
                                          <p:spTgt spid="37"/>
                                        </p:tgtEl>
                                      </p:cBhvr>
                                    </p:animEffect>
                                    <p:anim calcmode="lin" valueType="num">
                                      <p:cBhvr>
                                        <p:cTn id="61" dur="1000" fill="hold"/>
                                        <p:tgtEl>
                                          <p:spTgt spid="37"/>
                                        </p:tgtEl>
                                        <p:attrNameLst>
                                          <p:attrName>ppt_x</p:attrName>
                                        </p:attrNameLst>
                                      </p:cBhvr>
                                      <p:tavLst>
                                        <p:tav tm="0">
                                          <p:val>
                                            <p:strVal val="#ppt_x"/>
                                          </p:val>
                                        </p:tav>
                                        <p:tav tm="100000">
                                          <p:val>
                                            <p:strVal val="#ppt_x"/>
                                          </p:val>
                                        </p:tav>
                                      </p:tavLst>
                                    </p:anim>
                                    <p:anim calcmode="lin" valueType="num">
                                      <p:cBhvr>
                                        <p:cTn id="62" dur="1000" fill="hold"/>
                                        <p:tgtEl>
                                          <p:spTgt spid="3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250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1000"/>
                                        <p:tgtEl>
                                          <p:spTgt spid="38"/>
                                        </p:tgtEl>
                                      </p:cBhvr>
                                    </p:animEffect>
                                    <p:anim calcmode="lin" valueType="num">
                                      <p:cBhvr>
                                        <p:cTn id="66" dur="1000" fill="hold"/>
                                        <p:tgtEl>
                                          <p:spTgt spid="38"/>
                                        </p:tgtEl>
                                        <p:attrNameLst>
                                          <p:attrName>ppt_x</p:attrName>
                                        </p:attrNameLst>
                                      </p:cBhvr>
                                      <p:tavLst>
                                        <p:tav tm="0">
                                          <p:val>
                                            <p:strVal val="#ppt_x"/>
                                          </p:val>
                                        </p:tav>
                                        <p:tav tm="100000">
                                          <p:val>
                                            <p:strVal val="#ppt_x"/>
                                          </p:val>
                                        </p:tav>
                                      </p:tavLst>
                                    </p:anim>
                                    <p:anim calcmode="lin" valueType="num">
                                      <p:cBhvr>
                                        <p:cTn id="67" dur="1000" fill="hold"/>
                                        <p:tgtEl>
                                          <p:spTgt spid="3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50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1000"/>
                                        <p:tgtEl>
                                          <p:spTgt spid="39"/>
                                        </p:tgtEl>
                                      </p:cBhvr>
                                    </p:animEffect>
                                    <p:anim calcmode="lin" valueType="num">
                                      <p:cBhvr>
                                        <p:cTn id="71" dur="1000" fill="hold"/>
                                        <p:tgtEl>
                                          <p:spTgt spid="39"/>
                                        </p:tgtEl>
                                        <p:attrNameLst>
                                          <p:attrName>ppt_x</p:attrName>
                                        </p:attrNameLst>
                                      </p:cBhvr>
                                      <p:tavLst>
                                        <p:tav tm="0">
                                          <p:val>
                                            <p:strVal val="#ppt_x"/>
                                          </p:val>
                                        </p:tav>
                                        <p:tav tm="100000">
                                          <p:val>
                                            <p:strVal val="#ppt_x"/>
                                          </p:val>
                                        </p:tav>
                                      </p:tavLst>
                                    </p:anim>
                                    <p:anim calcmode="lin" valueType="num">
                                      <p:cBhvr>
                                        <p:cTn id="72" dur="1000" fill="hold"/>
                                        <p:tgtEl>
                                          <p:spTgt spid="39"/>
                                        </p:tgtEl>
                                        <p:attrNameLst>
                                          <p:attrName>ppt_y</p:attrName>
                                        </p:attrNameLst>
                                      </p:cBhvr>
                                      <p:tavLst>
                                        <p:tav tm="0">
                                          <p:val>
                                            <p:strVal val="#ppt_y+.1"/>
                                          </p:val>
                                        </p:tav>
                                        <p:tav tm="100000">
                                          <p:val>
                                            <p:strVal val="#ppt_y"/>
                                          </p:val>
                                        </p:tav>
                                      </p:tavLst>
                                    </p:anim>
                                  </p:childTnLst>
                                </p:cTn>
                              </p:par>
                              <p:par>
                                <p:cTn id="73" presetID="22" presetClass="entr" presetSubtype="8" fill="hold" grpId="0" nodeType="withEffect">
                                  <p:stCondLst>
                                    <p:cond delay="50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animBg="1"/>
      <p:bldP spid="29" grpId="0" animBg="1"/>
      <p:bldP spid="30" grpId="0" animBg="1"/>
      <p:bldP spid="31" grpId="0" animBg="1"/>
      <p:bldP spid="32" grpId="0"/>
      <p:bldP spid="33" grpId="0"/>
      <p:bldP spid="34" grpId="0"/>
      <p:bldP spid="35" grpId="0"/>
      <p:bldP spid="36" grpId="0"/>
      <p:bldP spid="37" grpId="0"/>
      <p:bldP spid="38" grpId="0"/>
      <p:bldP spid="39"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sp>
        <p:nvSpPr>
          <p:cNvPr id="48" name="矩形 47"/>
          <p:cNvSpPr/>
          <p:nvPr/>
        </p:nvSpPr>
        <p:spPr>
          <a:xfrm>
            <a:off x="623888" y="1615716"/>
            <a:ext cx="2593393" cy="2670992"/>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49" name="矩形 48"/>
          <p:cNvSpPr/>
          <p:nvPr/>
        </p:nvSpPr>
        <p:spPr>
          <a:xfrm>
            <a:off x="3407499" y="1615716"/>
            <a:ext cx="2593393" cy="2670992"/>
          </a:xfrm>
          <a:prstGeom prst="rect">
            <a:avLst/>
          </a:prstGeom>
          <a:solidFill>
            <a:srgbClr val="0973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50" name="矩形 49"/>
          <p:cNvSpPr/>
          <p:nvPr/>
        </p:nvSpPr>
        <p:spPr>
          <a:xfrm>
            <a:off x="6191109" y="1615716"/>
            <a:ext cx="2593393" cy="2670992"/>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51" name="矩形 50"/>
          <p:cNvSpPr/>
          <p:nvPr/>
        </p:nvSpPr>
        <p:spPr>
          <a:xfrm>
            <a:off x="8974720" y="1615716"/>
            <a:ext cx="2593393" cy="2670992"/>
          </a:xfrm>
          <a:prstGeom prst="rect">
            <a:avLst/>
          </a:prstGeom>
          <a:solidFill>
            <a:srgbClr val="0973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777582" y="2104780"/>
            <a:ext cx="2285999" cy="1686192"/>
            <a:chOff x="777582" y="2104780"/>
            <a:chExt cx="2285999" cy="1686192"/>
          </a:xfrm>
        </p:grpSpPr>
        <p:sp>
          <p:nvSpPr>
            <p:cNvPr id="53" name="KSO_Shape"/>
            <p:cNvSpPr>
              <a:spLocks/>
            </p:cNvSpPr>
            <p:nvPr/>
          </p:nvSpPr>
          <p:spPr bwMode="auto">
            <a:xfrm>
              <a:off x="1619794" y="2104780"/>
              <a:ext cx="601579" cy="563716"/>
            </a:xfrm>
            <a:custGeom>
              <a:avLst/>
              <a:gdLst>
                <a:gd name="T0" fmla="*/ 647115728 w 5608"/>
                <a:gd name="T1" fmla="*/ 107108861 h 5444"/>
                <a:gd name="T2" fmla="*/ 482682772 w 5608"/>
                <a:gd name="T3" fmla="*/ 308963069 h 5444"/>
                <a:gd name="T4" fmla="*/ 482682772 w 5608"/>
                <a:gd name="T5" fmla="*/ 529535615 h 5444"/>
                <a:gd name="T6" fmla="*/ 644346208 w 5608"/>
                <a:gd name="T7" fmla="*/ 535543626 h 5444"/>
                <a:gd name="T8" fmla="*/ 640769238 w 5608"/>
                <a:gd name="T9" fmla="*/ 552412978 h 5444"/>
                <a:gd name="T10" fmla="*/ 635345695 w 5608"/>
                <a:gd name="T11" fmla="*/ 567664894 h 5444"/>
                <a:gd name="T12" fmla="*/ 628191414 w 5608"/>
                <a:gd name="T13" fmla="*/ 581299033 h 5444"/>
                <a:gd name="T14" fmla="*/ 619537048 w 5608"/>
                <a:gd name="T15" fmla="*/ 593199791 h 5444"/>
                <a:gd name="T16" fmla="*/ 609382596 w 5608"/>
                <a:gd name="T17" fmla="*/ 603598716 h 5444"/>
                <a:gd name="T18" fmla="*/ 598305198 w 5608"/>
                <a:gd name="T19" fmla="*/ 612148996 h 5444"/>
                <a:gd name="T20" fmla="*/ 585958366 w 5608"/>
                <a:gd name="T21" fmla="*/ 618966235 h 5444"/>
                <a:gd name="T22" fmla="*/ 572918899 w 5608"/>
                <a:gd name="T23" fmla="*/ 624165358 h 5444"/>
                <a:gd name="T24" fmla="*/ 559187477 w 5608"/>
                <a:gd name="T25" fmla="*/ 627400572 h 5444"/>
                <a:gd name="T26" fmla="*/ 544994072 w 5608"/>
                <a:gd name="T27" fmla="*/ 628902744 h 5444"/>
                <a:gd name="T28" fmla="*/ 106852564 w 5608"/>
                <a:gd name="T29" fmla="*/ 629018348 h 5444"/>
                <a:gd name="T30" fmla="*/ 90582274 w 5608"/>
                <a:gd name="T31" fmla="*/ 627862988 h 5444"/>
                <a:gd name="T32" fmla="*/ 75119775 w 5608"/>
                <a:gd name="T33" fmla="*/ 624165358 h 5444"/>
                <a:gd name="T34" fmla="*/ 60580563 w 5608"/>
                <a:gd name="T35" fmla="*/ 618388215 h 5444"/>
                <a:gd name="T36" fmla="*/ 47079792 w 5608"/>
                <a:gd name="T37" fmla="*/ 610646823 h 5444"/>
                <a:gd name="T38" fmla="*/ 35079108 w 5608"/>
                <a:gd name="T39" fmla="*/ 601172391 h 5444"/>
                <a:gd name="T40" fmla="*/ 24347517 w 5608"/>
                <a:gd name="T41" fmla="*/ 589964577 h 5444"/>
                <a:gd name="T42" fmla="*/ 15462499 w 5608"/>
                <a:gd name="T43" fmla="*/ 577254931 h 5444"/>
                <a:gd name="T44" fmla="*/ 8308219 w 5608"/>
                <a:gd name="T45" fmla="*/ 563505188 h 5444"/>
                <a:gd name="T46" fmla="*/ 3230823 w 5608"/>
                <a:gd name="T47" fmla="*/ 548600084 h 5444"/>
                <a:gd name="T48" fmla="*/ 461643 w 5608"/>
                <a:gd name="T49" fmla="*/ 532770829 h 5444"/>
                <a:gd name="T50" fmla="*/ 0 w 5608"/>
                <a:gd name="T51" fmla="*/ 107108861 h 5444"/>
                <a:gd name="T52" fmla="*/ 461643 w 5608"/>
                <a:gd name="T53" fmla="*/ 96247520 h 5444"/>
                <a:gd name="T54" fmla="*/ 3230823 w 5608"/>
                <a:gd name="T55" fmla="*/ 80418264 h 5444"/>
                <a:gd name="T56" fmla="*/ 8308219 w 5608"/>
                <a:gd name="T57" fmla="*/ 65513161 h 5444"/>
                <a:gd name="T58" fmla="*/ 15462499 w 5608"/>
                <a:gd name="T59" fmla="*/ 51763418 h 5444"/>
                <a:gd name="T60" fmla="*/ 24347517 w 5608"/>
                <a:gd name="T61" fmla="*/ 39169375 h 5444"/>
                <a:gd name="T62" fmla="*/ 35079108 w 5608"/>
                <a:gd name="T63" fmla="*/ 27961562 h 5444"/>
                <a:gd name="T64" fmla="*/ 47079792 w 5608"/>
                <a:gd name="T65" fmla="*/ 18486789 h 5444"/>
                <a:gd name="T66" fmla="*/ 60580563 w 5608"/>
                <a:gd name="T67" fmla="*/ 10745397 h 5444"/>
                <a:gd name="T68" fmla="*/ 75119775 w 5608"/>
                <a:gd name="T69" fmla="*/ 4968254 h 5444"/>
                <a:gd name="T70" fmla="*/ 90582274 w 5608"/>
                <a:gd name="T71" fmla="*/ 1386569 h 5444"/>
                <a:gd name="T72" fmla="*/ 106852564 w 5608"/>
                <a:gd name="T73" fmla="*/ 0 h 5444"/>
                <a:gd name="T74" fmla="*/ 134085096 w 5608"/>
                <a:gd name="T75" fmla="*/ 56847276 h 5444"/>
                <a:gd name="T76" fmla="*/ 508069071 w 5608"/>
                <a:gd name="T77" fmla="*/ 56847276 h 5444"/>
                <a:gd name="T78" fmla="*/ 190280558 w 5608"/>
                <a:gd name="T79" fmla="*/ 90355113 h 5444"/>
                <a:gd name="T80" fmla="*/ 273708552 w 5608"/>
                <a:gd name="T81" fmla="*/ 90355113 h 5444"/>
                <a:gd name="T82" fmla="*/ 64388524 w 5608"/>
                <a:gd name="T83" fmla="*/ 565700645 h 5444"/>
                <a:gd name="T84" fmla="*/ 64388524 w 5608"/>
                <a:gd name="T85" fmla="*/ 498454444 h 54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608" h="5444">
                  <a:moveTo>
                    <a:pt x="926" y="0"/>
                  </a:moveTo>
                  <a:lnTo>
                    <a:pt x="4681" y="0"/>
                  </a:lnTo>
                  <a:lnTo>
                    <a:pt x="5608" y="927"/>
                  </a:lnTo>
                  <a:lnTo>
                    <a:pt x="5608" y="3234"/>
                  </a:lnTo>
                  <a:lnTo>
                    <a:pt x="4183" y="3234"/>
                  </a:lnTo>
                  <a:lnTo>
                    <a:pt x="4183" y="2674"/>
                  </a:lnTo>
                  <a:lnTo>
                    <a:pt x="2679" y="3899"/>
                  </a:lnTo>
                  <a:lnTo>
                    <a:pt x="4183" y="5123"/>
                  </a:lnTo>
                  <a:lnTo>
                    <a:pt x="4183" y="4583"/>
                  </a:lnTo>
                  <a:lnTo>
                    <a:pt x="5589" y="4583"/>
                  </a:lnTo>
                  <a:lnTo>
                    <a:pt x="5584" y="4635"/>
                  </a:lnTo>
                  <a:lnTo>
                    <a:pt x="5575" y="4685"/>
                  </a:lnTo>
                  <a:lnTo>
                    <a:pt x="5565" y="4734"/>
                  </a:lnTo>
                  <a:lnTo>
                    <a:pt x="5553" y="4781"/>
                  </a:lnTo>
                  <a:lnTo>
                    <a:pt x="5539" y="4827"/>
                  </a:lnTo>
                  <a:lnTo>
                    <a:pt x="5523" y="4871"/>
                  </a:lnTo>
                  <a:lnTo>
                    <a:pt x="5506" y="4913"/>
                  </a:lnTo>
                  <a:lnTo>
                    <a:pt x="5487" y="4955"/>
                  </a:lnTo>
                  <a:lnTo>
                    <a:pt x="5467" y="4994"/>
                  </a:lnTo>
                  <a:lnTo>
                    <a:pt x="5444" y="5031"/>
                  </a:lnTo>
                  <a:lnTo>
                    <a:pt x="5421" y="5067"/>
                  </a:lnTo>
                  <a:lnTo>
                    <a:pt x="5395" y="5103"/>
                  </a:lnTo>
                  <a:lnTo>
                    <a:pt x="5369" y="5134"/>
                  </a:lnTo>
                  <a:lnTo>
                    <a:pt x="5341" y="5166"/>
                  </a:lnTo>
                  <a:lnTo>
                    <a:pt x="5312" y="5196"/>
                  </a:lnTo>
                  <a:lnTo>
                    <a:pt x="5281" y="5224"/>
                  </a:lnTo>
                  <a:lnTo>
                    <a:pt x="5251" y="5251"/>
                  </a:lnTo>
                  <a:lnTo>
                    <a:pt x="5218" y="5275"/>
                  </a:lnTo>
                  <a:lnTo>
                    <a:pt x="5185" y="5298"/>
                  </a:lnTo>
                  <a:lnTo>
                    <a:pt x="5151" y="5320"/>
                  </a:lnTo>
                  <a:lnTo>
                    <a:pt x="5114" y="5339"/>
                  </a:lnTo>
                  <a:lnTo>
                    <a:pt x="5078" y="5357"/>
                  </a:lnTo>
                  <a:lnTo>
                    <a:pt x="5041" y="5374"/>
                  </a:lnTo>
                  <a:lnTo>
                    <a:pt x="5004" y="5388"/>
                  </a:lnTo>
                  <a:lnTo>
                    <a:pt x="4965" y="5402"/>
                  </a:lnTo>
                  <a:lnTo>
                    <a:pt x="4926" y="5412"/>
                  </a:lnTo>
                  <a:lnTo>
                    <a:pt x="4887" y="5422"/>
                  </a:lnTo>
                  <a:lnTo>
                    <a:pt x="4846" y="5430"/>
                  </a:lnTo>
                  <a:lnTo>
                    <a:pt x="4806" y="5436"/>
                  </a:lnTo>
                  <a:lnTo>
                    <a:pt x="4764" y="5440"/>
                  </a:lnTo>
                  <a:lnTo>
                    <a:pt x="4723" y="5443"/>
                  </a:lnTo>
                  <a:lnTo>
                    <a:pt x="4681" y="5444"/>
                  </a:lnTo>
                  <a:lnTo>
                    <a:pt x="926" y="5444"/>
                  </a:lnTo>
                  <a:lnTo>
                    <a:pt x="879" y="5443"/>
                  </a:lnTo>
                  <a:lnTo>
                    <a:pt x="832" y="5439"/>
                  </a:lnTo>
                  <a:lnTo>
                    <a:pt x="785" y="5434"/>
                  </a:lnTo>
                  <a:lnTo>
                    <a:pt x="739" y="5425"/>
                  </a:lnTo>
                  <a:lnTo>
                    <a:pt x="695" y="5414"/>
                  </a:lnTo>
                  <a:lnTo>
                    <a:pt x="651" y="5402"/>
                  </a:lnTo>
                  <a:lnTo>
                    <a:pt x="608" y="5388"/>
                  </a:lnTo>
                  <a:lnTo>
                    <a:pt x="566" y="5371"/>
                  </a:lnTo>
                  <a:lnTo>
                    <a:pt x="525" y="5352"/>
                  </a:lnTo>
                  <a:lnTo>
                    <a:pt x="485" y="5331"/>
                  </a:lnTo>
                  <a:lnTo>
                    <a:pt x="447" y="5309"/>
                  </a:lnTo>
                  <a:lnTo>
                    <a:pt x="408" y="5285"/>
                  </a:lnTo>
                  <a:lnTo>
                    <a:pt x="372" y="5259"/>
                  </a:lnTo>
                  <a:lnTo>
                    <a:pt x="337" y="5231"/>
                  </a:lnTo>
                  <a:lnTo>
                    <a:pt x="304" y="5203"/>
                  </a:lnTo>
                  <a:lnTo>
                    <a:pt x="271" y="5172"/>
                  </a:lnTo>
                  <a:lnTo>
                    <a:pt x="240" y="5140"/>
                  </a:lnTo>
                  <a:lnTo>
                    <a:pt x="211" y="5106"/>
                  </a:lnTo>
                  <a:lnTo>
                    <a:pt x="184" y="5071"/>
                  </a:lnTo>
                  <a:lnTo>
                    <a:pt x="158" y="5034"/>
                  </a:lnTo>
                  <a:lnTo>
                    <a:pt x="134" y="4996"/>
                  </a:lnTo>
                  <a:lnTo>
                    <a:pt x="111" y="4958"/>
                  </a:lnTo>
                  <a:lnTo>
                    <a:pt x="91" y="4917"/>
                  </a:lnTo>
                  <a:lnTo>
                    <a:pt x="72" y="4877"/>
                  </a:lnTo>
                  <a:lnTo>
                    <a:pt x="56" y="4834"/>
                  </a:lnTo>
                  <a:lnTo>
                    <a:pt x="41" y="4792"/>
                  </a:lnTo>
                  <a:lnTo>
                    <a:pt x="28" y="4748"/>
                  </a:lnTo>
                  <a:lnTo>
                    <a:pt x="18" y="4703"/>
                  </a:lnTo>
                  <a:lnTo>
                    <a:pt x="10" y="4658"/>
                  </a:lnTo>
                  <a:lnTo>
                    <a:pt x="4" y="4611"/>
                  </a:lnTo>
                  <a:lnTo>
                    <a:pt x="1" y="4564"/>
                  </a:lnTo>
                  <a:lnTo>
                    <a:pt x="0" y="4517"/>
                  </a:lnTo>
                  <a:lnTo>
                    <a:pt x="0" y="927"/>
                  </a:lnTo>
                  <a:lnTo>
                    <a:pt x="1" y="880"/>
                  </a:lnTo>
                  <a:lnTo>
                    <a:pt x="4" y="833"/>
                  </a:lnTo>
                  <a:lnTo>
                    <a:pt x="10" y="787"/>
                  </a:lnTo>
                  <a:lnTo>
                    <a:pt x="18" y="741"/>
                  </a:lnTo>
                  <a:lnTo>
                    <a:pt x="28" y="696"/>
                  </a:lnTo>
                  <a:lnTo>
                    <a:pt x="41" y="653"/>
                  </a:lnTo>
                  <a:lnTo>
                    <a:pt x="56" y="610"/>
                  </a:lnTo>
                  <a:lnTo>
                    <a:pt x="72" y="567"/>
                  </a:lnTo>
                  <a:lnTo>
                    <a:pt x="91" y="527"/>
                  </a:lnTo>
                  <a:lnTo>
                    <a:pt x="111" y="486"/>
                  </a:lnTo>
                  <a:lnTo>
                    <a:pt x="134" y="448"/>
                  </a:lnTo>
                  <a:lnTo>
                    <a:pt x="158" y="410"/>
                  </a:lnTo>
                  <a:lnTo>
                    <a:pt x="184" y="374"/>
                  </a:lnTo>
                  <a:lnTo>
                    <a:pt x="211" y="339"/>
                  </a:lnTo>
                  <a:lnTo>
                    <a:pt x="240" y="306"/>
                  </a:lnTo>
                  <a:lnTo>
                    <a:pt x="271" y="273"/>
                  </a:lnTo>
                  <a:lnTo>
                    <a:pt x="304" y="242"/>
                  </a:lnTo>
                  <a:lnTo>
                    <a:pt x="337" y="213"/>
                  </a:lnTo>
                  <a:lnTo>
                    <a:pt x="372" y="185"/>
                  </a:lnTo>
                  <a:lnTo>
                    <a:pt x="408" y="160"/>
                  </a:lnTo>
                  <a:lnTo>
                    <a:pt x="447" y="135"/>
                  </a:lnTo>
                  <a:lnTo>
                    <a:pt x="485" y="113"/>
                  </a:lnTo>
                  <a:lnTo>
                    <a:pt x="525" y="93"/>
                  </a:lnTo>
                  <a:lnTo>
                    <a:pt x="566" y="74"/>
                  </a:lnTo>
                  <a:lnTo>
                    <a:pt x="608" y="58"/>
                  </a:lnTo>
                  <a:lnTo>
                    <a:pt x="651" y="43"/>
                  </a:lnTo>
                  <a:lnTo>
                    <a:pt x="695" y="30"/>
                  </a:lnTo>
                  <a:lnTo>
                    <a:pt x="739" y="19"/>
                  </a:lnTo>
                  <a:lnTo>
                    <a:pt x="785" y="12"/>
                  </a:lnTo>
                  <a:lnTo>
                    <a:pt x="832" y="5"/>
                  </a:lnTo>
                  <a:lnTo>
                    <a:pt x="879" y="2"/>
                  </a:lnTo>
                  <a:lnTo>
                    <a:pt x="926" y="0"/>
                  </a:lnTo>
                  <a:close/>
                  <a:moveTo>
                    <a:pt x="4403" y="492"/>
                  </a:moveTo>
                  <a:lnTo>
                    <a:pt x="1162" y="492"/>
                  </a:lnTo>
                  <a:lnTo>
                    <a:pt x="1162" y="2201"/>
                  </a:lnTo>
                  <a:lnTo>
                    <a:pt x="4403" y="2201"/>
                  </a:lnTo>
                  <a:lnTo>
                    <a:pt x="4403" y="492"/>
                  </a:lnTo>
                  <a:close/>
                  <a:moveTo>
                    <a:pt x="2372" y="782"/>
                  </a:moveTo>
                  <a:lnTo>
                    <a:pt x="1649" y="782"/>
                  </a:lnTo>
                  <a:lnTo>
                    <a:pt x="1649" y="1856"/>
                  </a:lnTo>
                  <a:lnTo>
                    <a:pt x="2372" y="1856"/>
                  </a:lnTo>
                  <a:lnTo>
                    <a:pt x="2372" y="782"/>
                  </a:lnTo>
                  <a:close/>
                  <a:moveTo>
                    <a:pt x="558" y="4314"/>
                  </a:moveTo>
                  <a:lnTo>
                    <a:pt x="558" y="4896"/>
                  </a:lnTo>
                  <a:lnTo>
                    <a:pt x="1093" y="4896"/>
                  </a:lnTo>
                  <a:lnTo>
                    <a:pt x="1093" y="4314"/>
                  </a:lnTo>
                  <a:lnTo>
                    <a:pt x="558" y="4314"/>
                  </a:lnTo>
                  <a:close/>
                </a:path>
              </a:pathLst>
            </a:custGeom>
            <a:solidFill>
              <a:schemeClr val="bg1"/>
            </a:solidFill>
            <a:ln>
              <a:noFill/>
            </a:ln>
            <a:extLst/>
          </p:spPr>
          <p:txBody>
            <a:bodyPr anchor="ctr"/>
            <a:lstStyle/>
            <a:p>
              <a:pPr eaLnBrk="0" fontAlgn="base" hangingPunct="0">
                <a:spcBef>
                  <a:spcPct val="0"/>
                </a:spcBef>
                <a:spcAft>
                  <a:spcPct val="0"/>
                </a:spcAft>
              </a:pP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54" name="矩形 53"/>
            <p:cNvSpPr/>
            <p:nvPr/>
          </p:nvSpPr>
          <p:spPr>
            <a:xfrm>
              <a:off x="777582" y="3236974"/>
              <a:ext cx="2285999" cy="553998"/>
            </a:xfrm>
            <a:prstGeom prst="rect">
              <a:avLst/>
            </a:prstGeom>
          </p:spPr>
          <p:txBody>
            <a:bodyPr wrap="square">
              <a:spAutoFit/>
            </a:bodyPr>
            <a:lstStyle/>
            <a:p>
              <a:pPr algn="ctr">
                <a:lnSpc>
                  <a:spcPct val="125000"/>
                </a:lnSpc>
              </a:pPr>
              <a:r>
                <a:rPr lang="zh-CN" altLang="en-US" sz="1200" dirty="0">
                  <a:solidFill>
                    <a:prstClr val="white"/>
                  </a:solidFill>
                  <a:latin typeface="微软雅黑" panose="020B0503020204020204" pitchFamily="34" charset="-122"/>
                  <a:ea typeface="微软雅黑" panose="020B0503020204020204" pitchFamily="34" charset="-122"/>
                </a:rPr>
                <a:t>点击输入简要文本需概况精炼的说明该分项内容</a:t>
              </a:r>
            </a:p>
          </p:txBody>
        </p:sp>
        <p:sp>
          <p:nvSpPr>
            <p:cNvPr id="55" name="矩形 54"/>
            <p:cNvSpPr/>
            <p:nvPr/>
          </p:nvSpPr>
          <p:spPr>
            <a:xfrm>
              <a:off x="1289639" y="2787030"/>
              <a:ext cx="1261885" cy="307777"/>
            </a:xfrm>
            <a:prstGeom prst="rect">
              <a:avLst/>
            </a:prstGeom>
          </p:spPr>
          <p:txBody>
            <a:bodyPr wrap="none">
              <a:spAutoFit/>
            </a:bodyPr>
            <a:lstStyle/>
            <a:p>
              <a:pPr algn="ctr"/>
              <a:r>
                <a:rPr lang="zh-CN" altLang="en-US" sz="1400" dirty="0">
                  <a:solidFill>
                    <a:prstClr val="white"/>
                  </a:solidFill>
                  <a:latin typeface="微软雅黑" panose="020B0503020204020204" pitchFamily="34" charset="-122"/>
                  <a:ea typeface="微软雅黑" panose="020B0503020204020204" pitchFamily="34" charset="-122"/>
                </a:rPr>
                <a:t>添加标题内容</a:t>
              </a:r>
            </a:p>
          </p:txBody>
        </p:sp>
        <p:cxnSp>
          <p:nvCxnSpPr>
            <p:cNvPr id="56" name="直接连接符 55"/>
            <p:cNvCxnSpPr/>
            <p:nvPr/>
          </p:nvCxnSpPr>
          <p:spPr>
            <a:xfrm>
              <a:off x="942975" y="3224273"/>
              <a:ext cx="19526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3561193" y="2100268"/>
            <a:ext cx="2285999" cy="1690704"/>
            <a:chOff x="3561193" y="2100268"/>
            <a:chExt cx="2285999" cy="1690704"/>
          </a:xfrm>
        </p:grpSpPr>
        <p:sp>
          <p:nvSpPr>
            <p:cNvPr id="58" name="KSO_Shape"/>
            <p:cNvSpPr>
              <a:spLocks noChangeArrowheads="1"/>
            </p:cNvSpPr>
            <p:nvPr/>
          </p:nvSpPr>
          <p:spPr bwMode="auto">
            <a:xfrm>
              <a:off x="4403405" y="2100268"/>
              <a:ext cx="601579" cy="568228"/>
            </a:xfrm>
            <a:custGeom>
              <a:avLst/>
              <a:gdLst/>
              <a:ahLst/>
              <a:cxnLst/>
              <a:rect l="0" t="0" r="r" b="b"/>
              <a:pathLst>
                <a:path w="1622425" h="1601788">
                  <a:moveTo>
                    <a:pt x="1477962" y="927100"/>
                  </a:moveTo>
                  <a:lnTo>
                    <a:pt x="1622425" y="927100"/>
                  </a:lnTo>
                  <a:lnTo>
                    <a:pt x="1622425" y="1293813"/>
                  </a:lnTo>
                  <a:lnTo>
                    <a:pt x="1477962" y="1293813"/>
                  </a:lnTo>
                  <a:lnTo>
                    <a:pt x="1477962" y="927100"/>
                  </a:lnTo>
                  <a:close/>
                  <a:moveTo>
                    <a:pt x="1477962" y="463550"/>
                  </a:moveTo>
                  <a:lnTo>
                    <a:pt x="1622425" y="463550"/>
                  </a:lnTo>
                  <a:lnTo>
                    <a:pt x="1622425" y="830263"/>
                  </a:lnTo>
                  <a:lnTo>
                    <a:pt x="1477962" y="830263"/>
                  </a:lnTo>
                  <a:lnTo>
                    <a:pt x="1477962" y="463550"/>
                  </a:lnTo>
                  <a:close/>
                  <a:moveTo>
                    <a:pt x="871932" y="418865"/>
                  </a:moveTo>
                  <a:lnTo>
                    <a:pt x="866214" y="419183"/>
                  </a:lnTo>
                  <a:lnTo>
                    <a:pt x="859861" y="419183"/>
                  </a:lnTo>
                  <a:lnTo>
                    <a:pt x="848426" y="420453"/>
                  </a:lnTo>
                  <a:lnTo>
                    <a:pt x="837309" y="422359"/>
                  </a:lnTo>
                  <a:lnTo>
                    <a:pt x="826509" y="424582"/>
                  </a:lnTo>
                  <a:lnTo>
                    <a:pt x="815709" y="427440"/>
                  </a:lnTo>
                  <a:lnTo>
                    <a:pt x="805862" y="430298"/>
                  </a:lnTo>
                  <a:lnTo>
                    <a:pt x="796650" y="433473"/>
                  </a:lnTo>
                  <a:lnTo>
                    <a:pt x="787439" y="436649"/>
                  </a:lnTo>
                  <a:lnTo>
                    <a:pt x="771874" y="443000"/>
                  </a:lnTo>
                  <a:lnTo>
                    <a:pt x="766792" y="444906"/>
                  </a:lnTo>
                  <a:lnTo>
                    <a:pt x="762027" y="446811"/>
                  </a:lnTo>
                  <a:lnTo>
                    <a:pt x="757262" y="449034"/>
                  </a:lnTo>
                  <a:lnTo>
                    <a:pt x="752498" y="451257"/>
                  </a:lnTo>
                  <a:lnTo>
                    <a:pt x="748051" y="454115"/>
                  </a:lnTo>
                  <a:lnTo>
                    <a:pt x="743921" y="456655"/>
                  </a:lnTo>
                  <a:lnTo>
                    <a:pt x="739792" y="459831"/>
                  </a:lnTo>
                  <a:lnTo>
                    <a:pt x="735345" y="463324"/>
                  </a:lnTo>
                  <a:lnTo>
                    <a:pt x="731533" y="466817"/>
                  </a:lnTo>
                  <a:lnTo>
                    <a:pt x="728039" y="470628"/>
                  </a:lnTo>
                  <a:lnTo>
                    <a:pt x="724545" y="474757"/>
                  </a:lnTo>
                  <a:lnTo>
                    <a:pt x="721051" y="479202"/>
                  </a:lnTo>
                  <a:lnTo>
                    <a:pt x="718192" y="483966"/>
                  </a:lnTo>
                  <a:lnTo>
                    <a:pt x="715333" y="488729"/>
                  </a:lnTo>
                  <a:lnTo>
                    <a:pt x="712792" y="493810"/>
                  </a:lnTo>
                  <a:lnTo>
                    <a:pt x="710251" y="499526"/>
                  </a:lnTo>
                  <a:lnTo>
                    <a:pt x="708028" y="504925"/>
                  </a:lnTo>
                  <a:lnTo>
                    <a:pt x="706122" y="510959"/>
                  </a:lnTo>
                  <a:lnTo>
                    <a:pt x="704216" y="517310"/>
                  </a:lnTo>
                  <a:lnTo>
                    <a:pt x="702628" y="523979"/>
                  </a:lnTo>
                  <a:lnTo>
                    <a:pt x="701357" y="530648"/>
                  </a:lnTo>
                  <a:lnTo>
                    <a:pt x="700404" y="537952"/>
                  </a:lnTo>
                  <a:lnTo>
                    <a:pt x="699769" y="545256"/>
                  </a:lnTo>
                  <a:lnTo>
                    <a:pt x="699451" y="553512"/>
                  </a:lnTo>
                  <a:lnTo>
                    <a:pt x="699451" y="561451"/>
                  </a:lnTo>
                  <a:lnTo>
                    <a:pt x="699451" y="570025"/>
                  </a:lnTo>
                  <a:lnTo>
                    <a:pt x="700087" y="578600"/>
                  </a:lnTo>
                  <a:lnTo>
                    <a:pt x="700722" y="587809"/>
                  </a:lnTo>
                  <a:lnTo>
                    <a:pt x="701992" y="597018"/>
                  </a:lnTo>
                  <a:lnTo>
                    <a:pt x="703263" y="607180"/>
                  </a:lnTo>
                  <a:lnTo>
                    <a:pt x="705169" y="617025"/>
                  </a:lnTo>
                  <a:lnTo>
                    <a:pt x="707392" y="627504"/>
                  </a:lnTo>
                  <a:lnTo>
                    <a:pt x="708028" y="630998"/>
                  </a:lnTo>
                  <a:lnTo>
                    <a:pt x="708028" y="634173"/>
                  </a:lnTo>
                  <a:lnTo>
                    <a:pt x="707710" y="637666"/>
                  </a:lnTo>
                  <a:lnTo>
                    <a:pt x="707392" y="640524"/>
                  </a:lnTo>
                  <a:lnTo>
                    <a:pt x="706757" y="643065"/>
                  </a:lnTo>
                  <a:lnTo>
                    <a:pt x="705804" y="645605"/>
                  </a:lnTo>
                  <a:lnTo>
                    <a:pt x="703263" y="650051"/>
                  </a:lnTo>
                  <a:lnTo>
                    <a:pt x="701039" y="654815"/>
                  </a:lnTo>
                  <a:lnTo>
                    <a:pt x="699134" y="658626"/>
                  </a:lnTo>
                  <a:lnTo>
                    <a:pt x="698498" y="660531"/>
                  </a:lnTo>
                  <a:lnTo>
                    <a:pt x="697863" y="662436"/>
                  </a:lnTo>
                  <a:lnTo>
                    <a:pt x="697545" y="664342"/>
                  </a:lnTo>
                  <a:lnTo>
                    <a:pt x="697545" y="666247"/>
                  </a:lnTo>
                  <a:lnTo>
                    <a:pt x="699134" y="688794"/>
                  </a:lnTo>
                  <a:lnTo>
                    <a:pt x="700404" y="702132"/>
                  </a:lnTo>
                  <a:lnTo>
                    <a:pt x="701039" y="709436"/>
                  </a:lnTo>
                  <a:lnTo>
                    <a:pt x="702310" y="716104"/>
                  </a:lnTo>
                  <a:lnTo>
                    <a:pt x="703581" y="723408"/>
                  </a:lnTo>
                  <a:lnTo>
                    <a:pt x="705487" y="729760"/>
                  </a:lnTo>
                  <a:lnTo>
                    <a:pt x="707075" y="736111"/>
                  </a:lnTo>
                  <a:lnTo>
                    <a:pt x="709298" y="742145"/>
                  </a:lnTo>
                  <a:lnTo>
                    <a:pt x="711839" y="747226"/>
                  </a:lnTo>
                  <a:lnTo>
                    <a:pt x="714698" y="751989"/>
                  </a:lnTo>
                  <a:lnTo>
                    <a:pt x="716286" y="753894"/>
                  </a:lnTo>
                  <a:lnTo>
                    <a:pt x="718192" y="755800"/>
                  </a:lnTo>
                  <a:lnTo>
                    <a:pt x="719780" y="757705"/>
                  </a:lnTo>
                  <a:lnTo>
                    <a:pt x="722322" y="759293"/>
                  </a:lnTo>
                  <a:lnTo>
                    <a:pt x="725816" y="760563"/>
                  </a:lnTo>
                  <a:lnTo>
                    <a:pt x="731533" y="762151"/>
                  </a:lnTo>
                  <a:lnTo>
                    <a:pt x="736933" y="763104"/>
                  </a:lnTo>
                  <a:lnTo>
                    <a:pt x="738839" y="763421"/>
                  </a:lnTo>
                  <a:lnTo>
                    <a:pt x="739792" y="763104"/>
                  </a:lnTo>
                  <a:lnTo>
                    <a:pt x="745827" y="831062"/>
                  </a:lnTo>
                  <a:lnTo>
                    <a:pt x="747098" y="833603"/>
                  </a:lnTo>
                  <a:lnTo>
                    <a:pt x="748368" y="835826"/>
                  </a:lnTo>
                  <a:lnTo>
                    <a:pt x="749639" y="838049"/>
                  </a:lnTo>
                  <a:lnTo>
                    <a:pt x="751227" y="839954"/>
                  </a:lnTo>
                  <a:lnTo>
                    <a:pt x="754404" y="843765"/>
                  </a:lnTo>
                  <a:lnTo>
                    <a:pt x="757898" y="847576"/>
                  </a:lnTo>
                  <a:lnTo>
                    <a:pt x="761074" y="851386"/>
                  </a:lnTo>
                  <a:lnTo>
                    <a:pt x="762662" y="853609"/>
                  </a:lnTo>
                  <a:lnTo>
                    <a:pt x="763933" y="855832"/>
                  </a:lnTo>
                  <a:lnTo>
                    <a:pt x="765204" y="858373"/>
                  </a:lnTo>
                  <a:lnTo>
                    <a:pt x="766474" y="861548"/>
                  </a:lnTo>
                  <a:lnTo>
                    <a:pt x="767427" y="865042"/>
                  </a:lnTo>
                  <a:lnTo>
                    <a:pt x="768380" y="868852"/>
                  </a:lnTo>
                  <a:lnTo>
                    <a:pt x="751545" y="872663"/>
                  </a:lnTo>
                  <a:lnTo>
                    <a:pt x="744874" y="887271"/>
                  </a:lnTo>
                  <a:lnTo>
                    <a:pt x="740745" y="895528"/>
                  </a:lnTo>
                  <a:lnTo>
                    <a:pt x="736298" y="904102"/>
                  </a:lnTo>
                  <a:lnTo>
                    <a:pt x="731533" y="912358"/>
                  </a:lnTo>
                  <a:lnTo>
                    <a:pt x="726451" y="919980"/>
                  </a:lnTo>
                  <a:lnTo>
                    <a:pt x="723910" y="923156"/>
                  </a:lnTo>
                  <a:lnTo>
                    <a:pt x="721051" y="926014"/>
                  </a:lnTo>
                  <a:lnTo>
                    <a:pt x="718510" y="928555"/>
                  </a:lnTo>
                  <a:lnTo>
                    <a:pt x="715969" y="930778"/>
                  </a:lnTo>
                  <a:lnTo>
                    <a:pt x="680393" y="940622"/>
                  </a:lnTo>
                  <a:lnTo>
                    <a:pt x="648628" y="953960"/>
                  </a:lnTo>
                  <a:lnTo>
                    <a:pt x="615911" y="967932"/>
                  </a:lnTo>
                  <a:lnTo>
                    <a:pt x="551747" y="995243"/>
                  </a:lnTo>
                  <a:lnTo>
                    <a:pt x="544123" y="998101"/>
                  </a:lnTo>
                  <a:lnTo>
                    <a:pt x="537135" y="1000641"/>
                  </a:lnTo>
                  <a:lnTo>
                    <a:pt x="522524" y="1006040"/>
                  </a:lnTo>
                  <a:lnTo>
                    <a:pt x="507912" y="1011121"/>
                  </a:lnTo>
                  <a:lnTo>
                    <a:pt x="500924" y="1013979"/>
                  </a:lnTo>
                  <a:lnTo>
                    <a:pt x="493936" y="1016837"/>
                  </a:lnTo>
                  <a:lnTo>
                    <a:pt x="487583" y="1020648"/>
                  </a:lnTo>
                  <a:lnTo>
                    <a:pt x="481548" y="1024141"/>
                  </a:lnTo>
                  <a:lnTo>
                    <a:pt x="475512" y="1027952"/>
                  </a:lnTo>
                  <a:lnTo>
                    <a:pt x="470430" y="1032398"/>
                  </a:lnTo>
                  <a:lnTo>
                    <a:pt x="467889" y="1034938"/>
                  </a:lnTo>
                  <a:lnTo>
                    <a:pt x="465665" y="1037796"/>
                  </a:lnTo>
                  <a:lnTo>
                    <a:pt x="463442" y="1040337"/>
                  </a:lnTo>
                  <a:lnTo>
                    <a:pt x="461218" y="1043195"/>
                  </a:lnTo>
                  <a:lnTo>
                    <a:pt x="459313" y="1046370"/>
                  </a:lnTo>
                  <a:lnTo>
                    <a:pt x="457407" y="1049546"/>
                  </a:lnTo>
                  <a:lnTo>
                    <a:pt x="456136" y="1052722"/>
                  </a:lnTo>
                  <a:lnTo>
                    <a:pt x="454548" y="1056850"/>
                  </a:lnTo>
                  <a:lnTo>
                    <a:pt x="454230" y="1082573"/>
                  </a:lnTo>
                  <a:lnTo>
                    <a:pt x="453595" y="1116234"/>
                  </a:lnTo>
                  <a:lnTo>
                    <a:pt x="452960" y="1151484"/>
                  </a:lnTo>
                  <a:lnTo>
                    <a:pt x="452642" y="1167997"/>
                  </a:lnTo>
                  <a:lnTo>
                    <a:pt x="452960" y="1182605"/>
                  </a:lnTo>
                  <a:lnTo>
                    <a:pt x="1276928" y="1182605"/>
                  </a:lnTo>
                  <a:lnTo>
                    <a:pt x="1277245" y="1167997"/>
                  </a:lnTo>
                  <a:lnTo>
                    <a:pt x="1276928" y="1151484"/>
                  </a:lnTo>
                  <a:lnTo>
                    <a:pt x="1276292" y="1116234"/>
                  </a:lnTo>
                  <a:lnTo>
                    <a:pt x="1275339" y="1082573"/>
                  </a:lnTo>
                  <a:lnTo>
                    <a:pt x="1275022" y="1056850"/>
                  </a:lnTo>
                  <a:lnTo>
                    <a:pt x="1273751" y="1052722"/>
                  </a:lnTo>
                  <a:lnTo>
                    <a:pt x="1272163" y="1049546"/>
                  </a:lnTo>
                  <a:lnTo>
                    <a:pt x="1270257" y="1046370"/>
                  </a:lnTo>
                  <a:lnTo>
                    <a:pt x="1268669" y="1043195"/>
                  </a:lnTo>
                  <a:lnTo>
                    <a:pt x="1266445" y="1040337"/>
                  </a:lnTo>
                  <a:lnTo>
                    <a:pt x="1264222" y="1037796"/>
                  </a:lnTo>
                  <a:lnTo>
                    <a:pt x="1261998" y="1034938"/>
                  </a:lnTo>
                  <a:lnTo>
                    <a:pt x="1259775" y="1032398"/>
                  </a:lnTo>
                  <a:lnTo>
                    <a:pt x="1254057" y="1027952"/>
                  </a:lnTo>
                  <a:lnTo>
                    <a:pt x="1248340" y="1024141"/>
                  </a:lnTo>
                  <a:lnTo>
                    <a:pt x="1242304" y="1020648"/>
                  </a:lnTo>
                  <a:lnTo>
                    <a:pt x="1235634" y="1016837"/>
                  </a:lnTo>
                  <a:lnTo>
                    <a:pt x="1228963" y="1013979"/>
                  </a:lnTo>
                  <a:lnTo>
                    <a:pt x="1221658" y="1011121"/>
                  </a:lnTo>
                  <a:lnTo>
                    <a:pt x="1207681" y="1006040"/>
                  </a:lnTo>
                  <a:lnTo>
                    <a:pt x="1192752" y="1000641"/>
                  </a:lnTo>
                  <a:lnTo>
                    <a:pt x="1185446" y="998101"/>
                  </a:lnTo>
                  <a:lnTo>
                    <a:pt x="1178458" y="995243"/>
                  </a:lnTo>
                  <a:lnTo>
                    <a:pt x="1113659" y="967932"/>
                  </a:lnTo>
                  <a:lnTo>
                    <a:pt x="1080941" y="953960"/>
                  </a:lnTo>
                  <a:lnTo>
                    <a:pt x="1049177" y="940622"/>
                  </a:lnTo>
                  <a:lnTo>
                    <a:pt x="1013601" y="930778"/>
                  </a:lnTo>
                  <a:lnTo>
                    <a:pt x="1011060" y="928555"/>
                  </a:lnTo>
                  <a:lnTo>
                    <a:pt x="1008519" y="926014"/>
                  </a:lnTo>
                  <a:lnTo>
                    <a:pt x="1005977" y="923156"/>
                  </a:lnTo>
                  <a:lnTo>
                    <a:pt x="1003436" y="919980"/>
                  </a:lnTo>
                  <a:lnTo>
                    <a:pt x="998036" y="912358"/>
                  </a:lnTo>
                  <a:lnTo>
                    <a:pt x="993589" y="904102"/>
                  </a:lnTo>
                  <a:lnTo>
                    <a:pt x="989142" y="895528"/>
                  </a:lnTo>
                  <a:lnTo>
                    <a:pt x="985013" y="887271"/>
                  </a:lnTo>
                  <a:lnTo>
                    <a:pt x="978025" y="872663"/>
                  </a:lnTo>
                  <a:lnTo>
                    <a:pt x="955790" y="869487"/>
                  </a:lnTo>
                  <a:lnTo>
                    <a:pt x="956107" y="865359"/>
                  </a:lnTo>
                  <a:lnTo>
                    <a:pt x="956743" y="861231"/>
                  </a:lnTo>
                  <a:lnTo>
                    <a:pt x="957696" y="857738"/>
                  </a:lnTo>
                  <a:lnTo>
                    <a:pt x="958649" y="854562"/>
                  </a:lnTo>
                  <a:lnTo>
                    <a:pt x="960237" y="852021"/>
                  </a:lnTo>
                  <a:lnTo>
                    <a:pt x="961507" y="849481"/>
                  </a:lnTo>
                  <a:lnTo>
                    <a:pt x="965319" y="845035"/>
                  </a:lnTo>
                  <a:lnTo>
                    <a:pt x="968813" y="840272"/>
                  </a:lnTo>
                  <a:lnTo>
                    <a:pt x="972307" y="835826"/>
                  </a:lnTo>
                  <a:lnTo>
                    <a:pt x="973895" y="833603"/>
                  </a:lnTo>
                  <a:lnTo>
                    <a:pt x="975484" y="830745"/>
                  </a:lnTo>
                  <a:lnTo>
                    <a:pt x="977072" y="827887"/>
                  </a:lnTo>
                  <a:lnTo>
                    <a:pt x="978025" y="824393"/>
                  </a:lnTo>
                  <a:lnTo>
                    <a:pt x="978978" y="821218"/>
                  </a:lnTo>
                  <a:lnTo>
                    <a:pt x="979613" y="818042"/>
                  </a:lnTo>
                  <a:lnTo>
                    <a:pt x="980566" y="811373"/>
                  </a:lnTo>
                  <a:lnTo>
                    <a:pt x="981201" y="804069"/>
                  </a:lnTo>
                  <a:lnTo>
                    <a:pt x="981837" y="797083"/>
                  </a:lnTo>
                  <a:lnTo>
                    <a:pt x="982154" y="789779"/>
                  </a:lnTo>
                  <a:lnTo>
                    <a:pt x="983107" y="783110"/>
                  </a:lnTo>
                  <a:lnTo>
                    <a:pt x="983742" y="779935"/>
                  </a:lnTo>
                  <a:lnTo>
                    <a:pt x="984695" y="776759"/>
                  </a:lnTo>
                  <a:lnTo>
                    <a:pt x="985966" y="773266"/>
                  </a:lnTo>
                  <a:lnTo>
                    <a:pt x="987236" y="770408"/>
                  </a:lnTo>
                  <a:lnTo>
                    <a:pt x="988507" y="768502"/>
                  </a:lnTo>
                  <a:lnTo>
                    <a:pt x="989778" y="766915"/>
                  </a:lnTo>
                  <a:lnTo>
                    <a:pt x="991366" y="765327"/>
                  </a:lnTo>
                  <a:lnTo>
                    <a:pt x="992636" y="764056"/>
                  </a:lnTo>
                  <a:lnTo>
                    <a:pt x="996131" y="761834"/>
                  </a:lnTo>
                  <a:lnTo>
                    <a:pt x="999942" y="759928"/>
                  </a:lnTo>
                  <a:lnTo>
                    <a:pt x="1003436" y="758023"/>
                  </a:lnTo>
                  <a:lnTo>
                    <a:pt x="1006930" y="755800"/>
                  </a:lnTo>
                  <a:lnTo>
                    <a:pt x="1010107" y="753259"/>
                  </a:lnTo>
                  <a:lnTo>
                    <a:pt x="1011695" y="751989"/>
                  </a:lnTo>
                  <a:lnTo>
                    <a:pt x="1012966" y="750401"/>
                  </a:lnTo>
                  <a:lnTo>
                    <a:pt x="1014871" y="746908"/>
                  </a:lnTo>
                  <a:lnTo>
                    <a:pt x="1017095" y="743097"/>
                  </a:lnTo>
                  <a:lnTo>
                    <a:pt x="1019001" y="738651"/>
                  </a:lnTo>
                  <a:lnTo>
                    <a:pt x="1020589" y="734523"/>
                  </a:lnTo>
                  <a:lnTo>
                    <a:pt x="1023130" y="725631"/>
                  </a:lnTo>
                  <a:lnTo>
                    <a:pt x="1024718" y="717057"/>
                  </a:lnTo>
                  <a:lnTo>
                    <a:pt x="1025989" y="709753"/>
                  </a:lnTo>
                  <a:lnTo>
                    <a:pt x="1026942" y="701814"/>
                  </a:lnTo>
                  <a:lnTo>
                    <a:pt x="1027895" y="693875"/>
                  </a:lnTo>
                  <a:lnTo>
                    <a:pt x="1028213" y="685618"/>
                  </a:lnTo>
                  <a:lnTo>
                    <a:pt x="1027895" y="677362"/>
                  </a:lnTo>
                  <a:lnTo>
                    <a:pt x="1027577" y="673233"/>
                  </a:lnTo>
                  <a:lnTo>
                    <a:pt x="1026942" y="669105"/>
                  </a:lnTo>
                  <a:lnTo>
                    <a:pt x="1025989" y="665294"/>
                  </a:lnTo>
                  <a:lnTo>
                    <a:pt x="1025036" y="661484"/>
                  </a:lnTo>
                  <a:lnTo>
                    <a:pt x="1023766" y="657673"/>
                  </a:lnTo>
                  <a:lnTo>
                    <a:pt x="1022177" y="654180"/>
                  </a:lnTo>
                  <a:lnTo>
                    <a:pt x="1019001" y="647511"/>
                  </a:lnTo>
                  <a:lnTo>
                    <a:pt x="1015824" y="642747"/>
                  </a:lnTo>
                  <a:lnTo>
                    <a:pt x="1014871" y="640207"/>
                  </a:lnTo>
                  <a:lnTo>
                    <a:pt x="1013919" y="637349"/>
                  </a:lnTo>
                  <a:lnTo>
                    <a:pt x="1012966" y="633856"/>
                  </a:lnTo>
                  <a:lnTo>
                    <a:pt x="1012330" y="629410"/>
                  </a:lnTo>
                  <a:lnTo>
                    <a:pt x="1012013" y="626234"/>
                  </a:lnTo>
                  <a:lnTo>
                    <a:pt x="1012013" y="622106"/>
                  </a:lnTo>
                  <a:lnTo>
                    <a:pt x="1012330" y="612261"/>
                  </a:lnTo>
                  <a:lnTo>
                    <a:pt x="1012966" y="601147"/>
                  </a:lnTo>
                  <a:lnTo>
                    <a:pt x="1013919" y="588762"/>
                  </a:lnTo>
                  <a:lnTo>
                    <a:pt x="1016460" y="566215"/>
                  </a:lnTo>
                  <a:lnTo>
                    <a:pt x="1017095" y="557323"/>
                  </a:lnTo>
                  <a:lnTo>
                    <a:pt x="1017413" y="551607"/>
                  </a:lnTo>
                  <a:lnTo>
                    <a:pt x="1017730" y="534141"/>
                  </a:lnTo>
                  <a:lnTo>
                    <a:pt x="1017413" y="527472"/>
                  </a:lnTo>
                  <a:lnTo>
                    <a:pt x="1016777" y="521756"/>
                  </a:lnTo>
                  <a:lnTo>
                    <a:pt x="1015824" y="516040"/>
                  </a:lnTo>
                  <a:lnTo>
                    <a:pt x="1014236" y="509371"/>
                  </a:lnTo>
                  <a:lnTo>
                    <a:pt x="1010424" y="492222"/>
                  </a:lnTo>
                  <a:lnTo>
                    <a:pt x="1008836" y="488412"/>
                  </a:lnTo>
                  <a:lnTo>
                    <a:pt x="1006930" y="483966"/>
                  </a:lnTo>
                  <a:lnTo>
                    <a:pt x="1004707" y="478567"/>
                  </a:lnTo>
                  <a:lnTo>
                    <a:pt x="1001530" y="473169"/>
                  </a:lnTo>
                  <a:lnTo>
                    <a:pt x="997401" y="467770"/>
                  </a:lnTo>
                  <a:lnTo>
                    <a:pt x="995495" y="465547"/>
                  </a:lnTo>
                  <a:lnTo>
                    <a:pt x="993272" y="463324"/>
                  </a:lnTo>
                  <a:lnTo>
                    <a:pt x="991048" y="460784"/>
                  </a:lnTo>
                  <a:lnTo>
                    <a:pt x="988825" y="459196"/>
                  </a:lnTo>
                  <a:lnTo>
                    <a:pt x="962143" y="454750"/>
                  </a:lnTo>
                  <a:lnTo>
                    <a:pt x="945943" y="439825"/>
                  </a:lnTo>
                  <a:lnTo>
                    <a:pt x="939908" y="436331"/>
                  </a:lnTo>
                  <a:lnTo>
                    <a:pt x="933555" y="433156"/>
                  </a:lnTo>
                  <a:lnTo>
                    <a:pt x="927202" y="430298"/>
                  </a:lnTo>
                  <a:lnTo>
                    <a:pt x="921167" y="427757"/>
                  </a:lnTo>
                  <a:lnTo>
                    <a:pt x="915131" y="425534"/>
                  </a:lnTo>
                  <a:lnTo>
                    <a:pt x="908778" y="423629"/>
                  </a:lnTo>
                  <a:lnTo>
                    <a:pt x="902426" y="422041"/>
                  </a:lnTo>
                  <a:lnTo>
                    <a:pt x="896390" y="421088"/>
                  </a:lnTo>
                  <a:lnTo>
                    <a:pt x="890038" y="420136"/>
                  </a:lnTo>
                  <a:lnTo>
                    <a:pt x="884002" y="419501"/>
                  </a:lnTo>
                  <a:lnTo>
                    <a:pt x="878285" y="419183"/>
                  </a:lnTo>
                  <a:lnTo>
                    <a:pt x="871932" y="418865"/>
                  </a:lnTo>
                  <a:close/>
                  <a:moveTo>
                    <a:pt x="1477962" y="0"/>
                  </a:moveTo>
                  <a:lnTo>
                    <a:pt x="1622425" y="0"/>
                  </a:lnTo>
                  <a:lnTo>
                    <a:pt x="1622425" y="366713"/>
                  </a:lnTo>
                  <a:lnTo>
                    <a:pt x="1477962" y="366713"/>
                  </a:lnTo>
                  <a:lnTo>
                    <a:pt x="1477962" y="0"/>
                  </a:lnTo>
                  <a:close/>
                  <a:moveTo>
                    <a:pt x="326855" y="0"/>
                  </a:moveTo>
                  <a:lnTo>
                    <a:pt x="1403350" y="0"/>
                  </a:lnTo>
                  <a:lnTo>
                    <a:pt x="1403350" y="1601788"/>
                  </a:lnTo>
                  <a:lnTo>
                    <a:pt x="326855" y="1601788"/>
                  </a:lnTo>
                  <a:lnTo>
                    <a:pt x="326855" y="0"/>
                  </a:lnTo>
                  <a:close/>
                  <a:moveTo>
                    <a:pt x="90211" y="0"/>
                  </a:moveTo>
                  <a:lnTo>
                    <a:pt x="94975" y="0"/>
                  </a:lnTo>
                  <a:lnTo>
                    <a:pt x="212503" y="0"/>
                  </a:lnTo>
                  <a:lnTo>
                    <a:pt x="212503" y="1601788"/>
                  </a:lnTo>
                  <a:lnTo>
                    <a:pt x="94975" y="1601788"/>
                  </a:lnTo>
                  <a:lnTo>
                    <a:pt x="90211" y="1601788"/>
                  </a:lnTo>
                  <a:lnTo>
                    <a:pt x="85446" y="1601471"/>
                  </a:lnTo>
                  <a:lnTo>
                    <a:pt x="80681" y="1600835"/>
                  </a:lnTo>
                  <a:lnTo>
                    <a:pt x="75917" y="1599883"/>
                  </a:lnTo>
                  <a:lnTo>
                    <a:pt x="71470" y="1598930"/>
                  </a:lnTo>
                  <a:lnTo>
                    <a:pt x="67023" y="1597660"/>
                  </a:lnTo>
                  <a:lnTo>
                    <a:pt x="62258" y="1596072"/>
                  </a:lnTo>
                  <a:lnTo>
                    <a:pt x="58129" y="1594484"/>
                  </a:lnTo>
                  <a:lnTo>
                    <a:pt x="53999" y="1592261"/>
                  </a:lnTo>
                  <a:lnTo>
                    <a:pt x="49870" y="1590356"/>
                  </a:lnTo>
                  <a:lnTo>
                    <a:pt x="45740" y="1587815"/>
                  </a:lnTo>
                  <a:lnTo>
                    <a:pt x="41929" y="1585592"/>
                  </a:lnTo>
                  <a:lnTo>
                    <a:pt x="38117" y="1583052"/>
                  </a:lnTo>
                  <a:lnTo>
                    <a:pt x="34623" y="1580194"/>
                  </a:lnTo>
                  <a:lnTo>
                    <a:pt x="31446" y="1577336"/>
                  </a:lnTo>
                  <a:lnTo>
                    <a:pt x="27635" y="1573843"/>
                  </a:lnTo>
                  <a:lnTo>
                    <a:pt x="24776" y="1570667"/>
                  </a:lnTo>
                  <a:lnTo>
                    <a:pt x="21917" y="1567174"/>
                  </a:lnTo>
                  <a:lnTo>
                    <a:pt x="19058" y="1563681"/>
                  </a:lnTo>
                  <a:lnTo>
                    <a:pt x="16517" y="1559870"/>
                  </a:lnTo>
                  <a:lnTo>
                    <a:pt x="13976" y="1556059"/>
                  </a:lnTo>
                  <a:lnTo>
                    <a:pt x="11435" y="1551931"/>
                  </a:lnTo>
                  <a:lnTo>
                    <a:pt x="9211" y="1548120"/>
                  </a:lnTo>
                  <a:lnTo>
                    <a:pt x="7306" y="1543992"/>
                  </a:lnTo>
                  <a:lnTo>
                    <a:pt x="5717" y="1539228"/>
                  </a:lnTo>
                  <a:lnTo>
                    <a:pt x="4447" y="1535100"/>
                  </a:lnTo>
                  <a:lnTo>
                    <a:pt x="3176" y="1530654"/>
                  </a:lnTo>
                  <a:lnTo>
                    <a:pt x="1906" y="1525891"/>
                  </a:lnTo>
                  <a:lnTo>
                    <a:pt x="1270" y="1521127"/>
                  </a:lnTo>
                  <a:lnTo>
                    <a:pt x="635" y="1516364"/>
                  </a:lnTo>
                  <a:lnTo>
                    <a:pt x="317" y="1511600"/>
                  </a:lnTo>
                  <a:lnTo>
                    <a:pt x="0" y="1506837"/>
                  </a:lnTo>
                  <a:lnTo>
                    <a:pt x="0" y="94951"/>
                  </a:lnTo>
                  <a:lnTo>
                    <a:pt x="317" y="90188"/>
                  </a:lnTo>
                  <a:lnTo>
                    <a:pt x="635" y="85424"/>
                  </a:lnTo>
                  <a:lnTo>
                    <a:pt x="1270" y="80661"/>
                  </a:lnTo>
                  <a:lnTo>
                    <a:pt x="1906" y="75580"/>
                  </a:lnTo>
                  <a:lnTo>
                    <a:pt x="3176" y="71134"/>
                  </a:lnTo>
                  <a:lnTo>
                    <a:pt x="4447" y="66688"/>
                  </a:lnTo>
                  <a:lnTo>
                    <a:pt x="5717" y="62560"/>
                  </a:lnTo>
                  <a:lnTo>
                    <a:pt x="7306" y="57796"/>
                  </a:lnTo>
                  <a:lnTo>
                    <a:pt x="9211" y="53668"/>
                  </a:lnTo>
                  <a:lnTo>
                    <a:pt x="11435" y="49857"/>
                  </a:lnTo>
                  <a:lnTo>
                    <a:pt x="13976" y="45729"/>
                  </a:lnTo>
                  <a:lnTo>
                    <a:pt x="16517" y="41601"/>
                  </a:lnTo>
                  <a:lnTo>
                    <a:pt x="19058" y="38107"/>
                  </a:lnTo>
                  <a:lnTo>
                    <a:pt x="21917" y="34614"/>
                  </a:lnTo>
                  <a:lnTo>
                    <a:pt x="24776" y="31121"/>
                  </a:lnTo>
                  <a:lnTo>
                    <a:pt x="27635" y="27945"/>
                  </a:lnTo>
                  <a:lnTo>
                    <a:pt x="31446" y="24452"/>
                  </a:lnTo>
                  <a:lnTo>
                    <a:pt x="34623" y="21594"/>
                  </a:lnTo>
                  <a:lnTo>
                    <a:pt x="38117" y="18736"/>
                  </a:lnTo>
                  <a:lnTo>
                    <a:pt x="41929" y="16195"/>
                  </a:lnTo>
                  <a:lnTo>
                    <a:pt x="45740" y="13655"/>
                  </a:lnTo>
                  <a:lnTo>
                    <a:pt x="49870" y="11432"/>
                  </a:lnTo>
                  <a:lnTo>
                    <a:pt x="53999" y="9527"/>
                  </a:lnTo>
                  <a:lnTo>
                    <a:pt x="58129" y="7304"/>
                  </a:lnTo>
                  <a:lnTo>
                    <a:pt x="62258" y="5716"/>
                  </a:lnTo>
                  <a:lnTo>
                    <a:pt x="67023" y="4128"/>
                  </a:lnTo>
                  <a:lnTo>
                    <a:pt x="71470" y="2858"/>
                  </a:lnTo>
                  <a:lnTo>
                    <a:pt x="75917" y="1905"/>
                  </a:lnTo>
                  <a:lnTo>
                    <a:pt x="80681" y="952"/>
                  </a:lnTo>
                  <a:lnTo>
                    <a:pt x="85446" y="317"/>
                  </a:lnTo>
                  <a:lnTo>
                    <a:pt x="90211" y="0"/>
                  </a:lnTo>
                  <a:close/>
                </a:path>
              </a:pathLst>
            </a:custGeom>
            <a:solidFill>
              <a:schemeClr val="bg1"/>
            </a:solidFill>
            <a:ln>
              <a:noFill/>
            </a:ln>
            <a:extLst/>
          </p:spPr>
          <p:txBody>
            <a:bodyPr anchor="ctr"/>
            <a:lstStyle/>
            <a:p>
              <a:pPr eaLnBrk="0" fontAlgn="base" hangingPunct="0">
                <a:spcBef>
                  <a:spcPct val="0"/>
                </a:spcBef>
                <a:spcAft>
                  <a:spcPct val="0"/>
                </a:spcAft>
              </a:pP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59" name="矩形 58"/>
            <p:cNvSpPr/>
            <p:nvPr/>
          </p:nvSpPr>
          <p:spPr>
            <a:xfrm>
              <a:off x="3561193" y="3236974"/>
              <a:ext cx="2285999" cy="553998"/>
            </a:xfrm>
            <a:prstGeom prst="rect">
              <a:avLst/>
            </a:prstGeom>
          </p:spPr>
          <p:txBody>
            <a:bodyPr wrap="square">
              <a:spAutoFit/>
            </a:bodyPr>
            <a:lstStyle/>
            <a:p>
              <a:pPr algn="ctr">
                <a:lnSpc>
                  <a:spcPct val="125000"/>
                </a:lnSpc>
              </a:pPr>
              <a:r>
                <a:rPr lang="zh-CN" altLang="en-US" sz="1200" dirty="0">
                  <a:solidFill>
                    <a:prstClr val="white"/>
                  </a:solidFill>
                  <a:latin typeface="微软雅黑" panose="020B0503020204020204" pitchFamily="34" charset="-122"/>
                  <a:ea typeface="微软雅黑" panose="020B0503020204020204" pitchFamily="34" charset="-122"/>
                </a:rPr>
                <a:t>点击输入简要文本需概况精炼的说明该分项内容</a:t>
              </a:r>
            </a:p>
          </p:txBody>
        </p:sp>
        <p:sp>
          <p:nvSpPr>
            <p:cNvPr id="60" name="矩形 59"/>
            <p:cNvSpPr/>
            <p:nvPr/>
          </p:nvSpPr>
          <p:spPr>
            <a:xfrm>
              <a:off x="4073251" y="2787030"/>
              <a:ext cx="1261885" cy="307777"/>
            </a:xfrm>
            <a:prstGeom prst="rect">
              <a:avLst/>
            </a:prstGeom>
          </p:spPr>
          <p:txBody>
            <a:bodyPr wrap="none">
              <a:spAutoFit/>
            </a:bodyPr>
            <a:lstStyle/>
            <a:p>
              <a:pPr algn="ctr"/>
              <a:r>
                <a:rPr lang="zh-CN" altLang="en-US" sz="1400" dirty="0">
                  <a:solidFill>
                    <a:prstClr val="white"/>
                  </a:solidFill>
                  <a:latin typeface="微软雅黑" panose="020B0503020204020204" pitchFamily="34" charset="-122"/>
                  <a:ea typeface="微软雅黑" panose="020B0503020204020204" pitchFamily="34" charset="-122"/>
                </a:rPr>
                <a:t>添加标题内容</a:t>
              </a:r>
            </a:p>
          </p:txBody>
        </p:sp>
        <p:cxnSp>
          <p:nvCxnSpPr>
            <p:cNvPr id="61" name="直接连接符 60"/>
            <p:cNvCxnSpPr/>
            <p:nvPr/>
          </p:nvCxnSpPr>
          <p:spPr>
            <a:xfrm>
              <a:off x="3727879" y="3224273"/>
              <a:ext cx="19526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6344803" y="2102524"/>
            <a:ext cx="2285999" cy="1688448"/>
            <a:chOff x="6344803" y="2102524"/>
            <a:chExt cx="2285999" cy="1688448"/>
          </a:xfrm>
        </p:grpSpPr>
        <p:sp>
          <p:nvSpPr>
            <p:cNvPr id="63" name="KSO_Shape"/>
            <p:cNvSpPr>
              <a:spLocks noChangeArrowheads="1"/>
            </p:cNvSpPr>
            <p:nvPr/>
          </p:nvSpPr>
          <p:spPr bwMode="auto">
            <a:xfrm>
              <a:off x="7187015" y="2102524"/>
              <a:ext cx="601579" cy="565972"/>
            </a:xfrm>
            <a:custGeom>
              <a:avLst/>
              <a:gdLst/>
              <a:ahLst/>
              <a:cxnLst/>
              <a:rect l="0" t="0" r="r" b="b"/>
              <a:pathLst>
                <a:path w="1450975" h="1209675">
                  <a:moveTo>
                    <a:pt x="180975" y="182562"/>
                  </a:moveTo>
                  <a:lnTo>
                    <a:pt x="1270000" y="182562"/>
                  </a:lnTo>
                  <a:lnTo>
                    <a:pt x="1270000" y="725487"/>
                  </a:lnTo>
                  <a:lnTo>
                    <a:pt x="180975" y="725487"/>
                  </a:lnTo>
                  <a:lnTo>
                    <a:pt x="180975" y="182562"/>
                  </a:lnTo>
                  <a:close/>
                  <a:moveTo>
                    <a:pt x="120672" y="120703"/>
                  </a:moveTo>
                  <a:lnTo>
                    <a:pt x="120672" y="785892"/>
                  </a:lnTo>
                  <a:lnTo>
                    <a:pt x="1330039" y="785892"/>
                  </a:lnTo>
                  <a:lnTo>
                    <a:pt x="1330039" y="120703"/>
                  </a:lnTo>
                  <a:lnTo>
                    <a:pt x="120672" y="120703"/>
                  </a:lnTo>
                  <a:close/>
                  <a:moveTo>
                    <a:pt x="114585" y="0"/>
                  </a:moveTo>
                  <a:lnTo>
                    <a:pt x="120672" y="0"/>
                  </a:lnTo>
                  <a:lnTo>
                    <a:pt x="1330039" y="0"/>
                  </a:lnTo>
                  <a:lnTo>
                    <a:pt x="1336390" y="0"/>
                  </a:lnTo>
                  <a:lnTo>
                    <a:pt x="1342476" y="529"/>
                  </a:lnTo>
                  <a:lnTo>
                    <a:pt x="1348298" y="1059"/>
                  </a:lnTo>
                  <a:lnTo>
                    <a:pt x="1354385" y="2382"/>
                  </a:lnTo>
                  <a:lnTo>
                    <a:pt x="1360207" y="3441"/>
                  </a:lnTo>
                  <a:lnTo>
                    <a:pt x="1366028" y="5294"/>
                  </a:lnTo>
                  <a:lnTo>
                    <a:pt x="1371586" y="7147"/>
                  </a:lnTo>
                  <a:lnTo>
                    <a:pt x="1376878" y="9264"/>
                  </a:lnTo>
                  <a:lnTo>
                    <a:pt x="1382436" y="11911"/>
                  </a:lnTo>
                  <a:lnTo>
                    <a:pt x="1387728" y="14558"/>
                  </a:lnTo>
                  <a:lnTo>
                    <a:pt x="1392492" y="17205"/>
                  </a:lnTo>
                  <a:lnTo>
                    <a:pt x="1397784" y="20646"/>
                  </a:lnTo>
                  <a:lnTo>
                    <a:pt x="1402283" y="24087"/>
                  </a:lnTo>
                  <a:lnTo>
                    <a:pt x="1406782" y="27529"/>
                  </a:lnTo>
                  <a:lnTo>
                    <a:pt x="1411545" y="31234"/>
                  </a:lnTo>
                  <a:lnTo>
                    <a:pt x="1415515" y="35205"/>
                  </a:lnTo>
                  <a:lnTo>
                    <a:pt x="1419749" y="39440"/>
                  </a:lnTo>
                  <a:lnTo>
                    <a:pt x="1423454" y="44205"/>
                  </a:lnTo>
                  <a:lnTo>
                    <a:pt x="1426894" y="48705"/>
                  </a:lnTo>
                  <a:lnTo>
                    <a:pt x="1430334" y="53204"/>
                  </a:lnTo>
                  <a:lnTo>
                    <a:pt x="1433510" y="58234"/>
                  </a:lnTo>
                  <a:lnTo>
                    <a:pt x="1436420" y="63263"/>
                  </a:lnTo>
                  <a:lnTo>
                    <a:pt x="1439067" y="68557"/>
                  </a:lnTo>
                  <a:lnTo>
                    <a:pt x="1441713" y="73586"/>
                  </a:lnTo>
                  <a:lnTo>
                    <a:pt x="1443830" y="79145"/>
                  </a:lnTo>
                  <a:lnTo>
                    <a:pt x="1445683" y="84968"/>
                  </a:lnTo>
                  <a:lnTo>
                    <a:pt x="1447006" y="90792"/>
                  </a:lnTo>
                  <a:lnTo>
                    <a:pt x="1448594" y="96615"/>
                  </a:lnTo>
                  <a:lnTo>
                    <a:pt x="1449652" y="102438"/>
                  </a:lnTo>
                  <a:lnTo>
                    <a:pt x="1450446" y="108527"/>
                  </a:lnTo>
                  <a:lnTo>
                    <a:pt x="1450711" y="114615"/>
                  </a:lnTo>
                  <a:lnTo>
                    <a:pt x="1450975" y="120703"/>
                  </a:lnTo>
                  <a:lnTo>
                    <a:pt x="1450975" y="785892"/>
                  </a:lnTo>
                  <a:lnTo>
                    <a:pt x="1450711" y="792245"/>
                  </a:lnTo>
                  <a:lnTo>
                    <a:pt x="1450446" y="798333"/>
                  </a:lnTo>
                  <a:lnTo>
                    <a:pt x="1449652" y="804421"/>
                  </a:lnTo>
                  <a:lnTo>
                    <a:pt x="1448594" y="810244"/>
                  </a:lnTo>
                  <a:lnTo>
                    <a:pt x="1447006" y="816068"/>
                  </a:lnTo>
                  <a:lnTo>
                    <a:pt x="1445683" y="821891"/>
                  </a:lnTo>
                  <a:lnTo>
                    <a:pt x="1443830" y="827714"/>
                  </a:lnTo>
                  <a:lnTo>
                    <a:pt x="1441713" y="833008"/>
                  </a:lnTo>
                  <a:lnTo>
                    <a:pt x="1439067" y="838302"/>
                  </a:lnTo>
                  <a:lnTo>
                    <a:pt x="1436420" y="843596"/>
                  </a:lnTo>
                  <a:lnTo>
                    <a:pt x="1433510" y="848626"/>
                  </a:lnTo>
                  <a:lnTo>
                    <a:pt x="1430334" y="853655"/>
                  </a:lnTo>
                  <a:lnTo>
                    <a:pt x="1426894" y="858155"/>
                  </a:lnTo>
                  <a:lnTo>
                    <a:pt x="1423454" y="862655"/>
                  </a:lnTo>
                  <a:lnTo>
                    <a:pt x="1419749" y="867419"/>
                  </a:lnTo>
                  <a:lnTo>
                    <a:pt x="1415515" y="871654"/>
                  </a:lnTo>
                  <a:lnTo>
                    <a:pt x="1411545" y="875625"/>
                  </a:lnTo>
                  <a:lnTo>
                    <a:pt x="1406782" y="879331"/>
                  </a:lnTo>
                  <a:lnTo>
                    <a:pt x="1402283" y="883036"/>
                  </a:lnTo>
                  <a:lnTo>
                    <a:pt x="1397784" y="886213"/>
                  </a:lnTo>
                  <a:lnTo>
                    <a:pt x="1392492" y="889389"/>
                  </a:lnTo>
                  <a:lnTo>
                    <a:pt x="1387728" y="892301"/>
                  </a:lnTo>
                  <a:lnTo>
                    <a:pt x="1382436" y="895213"/>
                  </a:lnTo>
                  <a:lnTo>
                    <a:pt x="1376878" y="897595"/>
                  </a:lnTo>
                  <a:lnTo>
                    <a:pt x="1371586" y="899713"/>
                  </a:lnTo>
                  <a:lnTo>
                    <a:pt x="1366028" y="901565"/>
                  </a:lnTo>
                  <a:lnTo>
                    <a:pt x="1360207" y="903418"/>
                  </a:lnTo>
                  <a:lnTo>
                    <a:pt x="1354385" y="904477"/>
                  </a:lnTo>
                  <a:lnTo>
                    <a:pt x="1348298" y="905536"/>
                  </a:lnTo>
                  <a:lnTo>
                    <a:pt x="1342476" y="906330"/>
                  </a:lnTo>
                  <a:lnTo>
                    <a:pt x="1336390" y="907124"/>
                  </a:lnTo>
                  <a:lnTo>
                    <a:pt x="1330039" y="907124"/>
                  </a:lnTo>
                  <a:lnTo>
                    <a:pt x="846557" y="907124"/>
                  </a:lnTo>
                  <a:lnTo>
                    <a:pt x="846557" y="1149059"/>
                  </a:lnTo>
                  <a:lnTo>
                    <a:pt x="906893" y="1149059"/>
                  </a:lnTo>
                  <a:lnTo>
                    <a:pt x="909539" y="1149059"/>
                  </a:lnTo>
                  <a:lnTo>
                    <a:pt x="912715" y="1149588"/>
                  </a:lnTo>
                  <a:lnTo>
                    <a:pt x="916155" y="1150118"/>
                  </a:lnTo>
                  <a:lnTo>
                    <a:pt x="920918" y="1150912"/>
                  </a:lnTo>
                  <a:lnTo>
                    <a:pt x="925946" y="1152235"/>
                  </a:lnTo>
                  <a:lnTo>
                    <a:pt x="931503" y="1154088"/>
                  </a:lnTo>
                  <a:lnTo>
                    <a:pt x="937061" y="1156471"/>
                  </a:lnTo>
                  <a:lnTo>
                    <a:pt x="942883" y="1159912"/>
                  </a:lnTo>
                  <a:lnTo>
                    <a:pt x="945529" y="1161765"/>
                  </a:lnTo>
                  <a:lnTo>
                    <a:pt x="948175" y="1163882"/>
                  </a:lnTo>
                  <a:lnTo>
                    <a:pt x="950821" y="1166265"/>
                  </a:lnTo>
                  <a:lnTo>
                    <a:pt x="953468" y="1168647"/>
                  </a:lnTo>
                  <a:lnTo>
                    <a:pt x="955585" y="1171559"/>
                  </a:lnTo>
                  <a:lnTo>
                    <a:pt x="957967" y="1174470"/>
                  </a:lnTo>
                  <a:lnTo>
                    <a:pt x="959819" y="1177911"/>
                  </a:lnTo>
                  <a:lnTo>
                    <a:pt x="961671" y="1181617"/>
                  </a:lnTo>
                  <a:lnTo>
                    <a:pt x="963524" y="1185588"/>
                  </a:lnTo>
                  <a:lnTo>
                    <a:pt x="964847" y="1189558"/>
                  </a:lnTo>
                  <a:lnTo>
                    <a:pt x="965905" y="1194058"/>
                  </a:lnTo>
                  <a:lnTo>
                    <a:pt x="966699" y="1198823"/>
                  </a:lnTo>
                  <a:lnTo>
                    <a:pt x="967229" y="1204117"/>
                  </a:lnTo>
                  <a:lnTo>
                    <a:pt x="967493" y="1209675"/>
                  </a:lnTo>
                  <a:lnTo>
                    <a:pt x="483482" y="1209675"/>
                  </a:lnTo>
                  <a:lnTo>
                    <a:pt x="484011" y="1206763"/>
                  </a:lnTo>
                  <a:lnTo>
                    <a:pt x="484011" y="1204117"/>
                  </a:lnTo>
                  <a:lnTo>
                    <a:pt x="484541" y="1200146"/>
                  </a:lnTo>
                  <a:lnTo>
                    <a:pt x="485334" y="1195646"/>
                  </a:lnTo>
                  <a:lnTo>
                    <a:pt x="486922" y="1190352"/>
                  </a:lnTo>
                  <a:lnTo>
                    <a:pt x="488775" y="1184793"/>
                  </a:lnTo>
                  <a:lnTo>
                    <a:pt x="491156" y="1179499"/>
                  </a:lnTo>
                  <a:lnTo>
                    <a:pt x="494332" y="1173676"/>
                  </a:lnTo>
                  <a:lnTo>
                    <a:pt x="496449" y="1170764"/>
                  </a:lnTo>
                  <a:lnTo>
                    <a:pt x="498566" y="1168117"/>
                  </a:lnTo>
                  <a:lnTo>
                    <a:pt x="500683" y="1165735"/>
                  </a:lnTo>
                  <a:lnTo>
                    <a:pt x="503329" y="1163353"/>
                  </a:lnTo>
                  <a:lnTo>
                    <a:pt x="506240" y="1160706"/>
                  </a:lnTo>
                  <a:lnTo>
                    <a:pt x="509151" y="1158588"/>
                  </a:lnTo>
                  <a:lnTo>
                    <a:pt x="512592" y="1156471"/>
                  </a:lnTo>
                  <a:lnTo>
                    <a:pt x="516296" y="1154618"/>
                  </a:lnTo>
                  <a:lnTo>
                    <a:pt x="520001" y="1153030"/>
                  </a:lnTo>
                  <a:lnTo>
                    <a:pt x="524235" y="1151706"/>
                  </a:lnTo>
                  <a:lnTo>
                    <a:pt x="528734" y="1150383"/>
                  </a:lnTo>
                  <a:lnTo>
                    <a:pt x="533497" y="1149853"/>
                  </a:lnTo>
                  <a:lnTo>
                    <a:pt x="538525" y="1149059"/>
                  </a:lnTo>
                  <a:lnTo>
                    <a:pt x="544083" y="1149059"/>
                  </a:lnTo>
                  <a:lnTo>
                    <a:pt x="604683" y="1149059"/>
                  </a:lnTo>
                  <a:lnTo>
                    <a:pt x="604683" y="907124"/>
                  </a:lnTo>
                  <a:lnTo>
                    <a:pt x="120672" y="907124"/>
                  </a:lnTo>
                  <a:lnTo>
                    <a:pt x="114585" y="907124"/>
                  </a:lnTo>
                  <a:lnTo>
                    <a:pt x="108499" y="906330"/>
                  </a:lnTo>
                  <a:lnTo>
                    <a:pt x="102412" y="905536"/>
                  </a:lnTo>
                  <a:lnTo>
                    <a:pt x="96590" y="904477"/>
                  </a:lnTo>
                  <a:lnTo>
                    <a:pt x="90769" y="903418"/>
                  </a:lnTo>
                  <a:lnTo>
                    <a:pt x="84947" y="901565"/>
                  </a:lnTo>
                  <a:lnTo>
                    <a:pt x="79389" y="899713"/>
                  </a:lnTo>
                  <a:lnTo>
                    <a:pt x="73832" y="897595"/>
                  </a:lnTo>
                  <a:lnTo>
                    <a:pt x="68539" y="895213"/>
                  </a:lnTo>
                  <a:lnTo>
                    <a:pt x="63511" y="892301"/>
                  </a:lnTo>
                  <a:lnTo>
                    <a:pt x="58219" y="889389"/>
                  </a:lnTo>
                  <a:lnTo>
                    <a:pt x="53455" y="886213"/>
                  </a:lnTo>
                  <a:lnTo>
                    <a:pt x="48427" y="883036"/>
                  </a:lnTo>
                  <a:lnTo>
                    <a:pt x="43929" y="879331"/>
                  </a:lnTo>
                  <a:lnTo>
                    <a:pt x="39695" y="875625"/>
                  </a:lnTo>
                  <a:lnTo>
                    <a:pt x="35461" y="871654"/>
                  </a:lnTo>
                  <a:lnTo>
                    <a:pt x="31491" y="867419"/>
                  </a:lnTo>
                  <a:lnTo>
                    <a:pt x="27786" y="862655"/>
                  </a:lnTo>
                  <a:lnTo>
                    <a:pt x="24081" y="858155"/>
                  </a:lnTo>
                  <a:lnTo>
                    <a:pt x="20641" y="853655"/>
                  </a:lnTo>
                  <a:lnTo>
                    <a:pt x="17466" y="848626"/>
                  </a:lnTo>
                  <a:lnTo>
                    <a:pt x="14555" y="843596"/>
                  </a:lnTo>
                  <a:lnTo>
                    <a:pt x="11908" y="838302"/>
                  </a:lnTo>
                  <a:lnTo>
                    <a:pt x="9527" y="833008"/>
                  </a:lnTo>
                  <a:lnTo>
                    <a:pt x="7410" y="827714"/>
                  </a:lnTo>
                  <a:lnTo>
                    <a:pt x="5557" y="821891"/>
                  </a:lnTo>
                  <a:lnTo>
                    <a:pt x="3705" y="816068"/>
                  </a:lnTo>
                  <a:lnTo>
                    <a:pt x="2382" y="810244"/>
                  </a:lnTo>
                  <a:lnTo>
                    <a:pt x="1323" y="804421"/>
                  </a:lnTo>
                  <a:lnTo>
                    <a:pt x="529" y="798333"/>
                  </a:lnTo>
                  <a:lnTo>
                    <a:pt x="0" y="792245"/>
                  </a:lnTo>
                  <a:lnTo>
                    <a:pt x="0" y="785892"/>
                  </a:lnTo>
                  <a:lnTo>
                    <a:pt x="0" y="120703"/>
                  </a:lnTo>
                  <a:lnTo>
                    <a:pt x="0" y="114615"/>
                  </a:lnTo>
                  <a:lnTo>
                    <a:pt x="529" y="108527"/>
                  </a:lnTo>
                  <a:lnTo>
                    <a:pt x="1323" y="102438"/>
                  </a:lnTo>
                  <a:lnTo>
                    <a:pt x="2382" y="96615"/>
                  </a:lnTo>
                  <a:lnTo>
                    <a:pt x="3705" y="90792"/>
                  </a:lnTo>
                  <a:lnTo>
                    <a:pt x="5557" y="84968"/>
                  </a:lnTo>
                  <a:lnTo>
                    <a:pt x="7410" y="79145"/>
                  </a:lnTo>
                  <a:lnTo>
                    <a:pt x="9527" y="73586"/>
                  </a:lnTo>
                  <a:lnTo>
                    <a:pt x="11908" y="68557"/>
                  </a:lnTo>
                  <a:lnTo>
                    <a:pt x="14555" y="63263"/>
                  </a:lnTo>
                  <a:lnTo>
                    <a:pt x="17466" y="58234"/>
                  </a:lnTo>
                  <a:lnTo>
                    <a:pt x="20641" y="53204"/>
                  </a:lnTo>
                  <a:lnTo>
                    <a:pt x="24081" y="48705"/>
                  </a:lnTo>
                  <a:lnTo>
                    <a:pt x="27786" y="44205"/>
                  </a:lnTo>
                  <a:lnTo>
                    <a:pt x="31491" y="39440"/>
                  </a:lnTo>
                  <a:lnTo>
                    <a:pt x="35461" y="35205"/>
                  </a:lnTo>
                  <a:lnTo>
                    <a:pt x="39695" y="31234"/>
                  </a:lnTo>
                  <a:lnTo>
                    <a:pt x="43929" y="27529"/>
                  </a:lnTo>
                  <a:lnTo>
                    <a:pt x="48427" y="24087"/>
                  </a:lnTo>
                  <a:lnTo>
                    <a:pt x="53455" y="20646"/>
                  </a:lnTo>
                  <a:lnTo>
                    <a:pt x="58219" y="17205"/>
                  </a:lnTo>
                  <a:lnTo>
                    <a:pt x="63511" y="14558"/>
                  </a:lnTo>
                  <a:lnTo>
                    <a:pt x="68539" y="11911"/>
                  </a:lnTo>
                  <a:lnTo>
                    <a:pt x="73832" y="9264"/>
                  </a:lnTo>
                  <a:lnTo>
                    <a:pt x="79389" y="7147"/>
                  </a:lnTo>
                  <a:lnTo>
                    <a:pt x="84947" y="5294"/>
                  </a:lnTo>
                  <a:lnTo>
                    <a:pt x="90769" y="3441"/>
                  </a:lnTo>
                  <a:lnTo>
                    <a:pt x="96590" y="2382"/>
                  </a:lnTo>
                  <a:lnTo>
                    <a:pt x="102412" y="1059"/>
                  </a:lnTo>
                  <a:lnTo>
                    <a:pt x="108499" y="529"/>
                  </a:lnTo>
                  <a:lnTo>
                    <a:pt x="114585" y="0"/>
                  </a:lnTo>
                  <a:close/>
                </a:path>
              </a:pathLst>
            </a:custGeom>
            <a:solidFill>
              <a:schemeClr val="bg1"/>
            </a:solidFill>
            <a:ln>
              <a:noFill/>
            </a:ln>
            <a:extLst/>
          </p:spPr>
          <p:txBody>
            <a:bodyPr anchor="ctr"/>
            <a:lstStyle/>
            <a:p>
              <a:pPr eaLnBrk="0" fontAlgn="base" hangingPunct="0">
                <a:spcBef>
                  <a:spcPct val="0"/>
                </a:spcBef>
                <a:spcAft>
                  <a:spcPct val="0"/>
                </a:spcAft>
              </a:pP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64" name="矩形 63"/>
            <p:cNvSpPr/>
            <p:nvPr/>
          </p:nvSpPr>
          <p:spPr>
            <a:xfrm>
              <a:off x="6344803" y="3236974"/>
              <a:ext cx="2285999" cy="553998"/>
            </a:xfrm>
            <a:prstGeom prst="rect">
              <a:avLst/>
            </a:prstGeom>
          </p:spPr>
          <p:txBody>
            <a:bodyPr wrap="square">
              <a:spAutoFit/>
            </a:bodyPr>
            <a:lstStyle/>
            <a:p>
              <a:pPr algn="ctr">
                <a:lnSpc>
                  <a:spcPct val="125000"/>
                </a:lnSpc>
              </a:pPr>
              <a:r>
                <a:rPr lang="zh-CN" altLang="en-US" sz="1200" dirty="0">
                  <a:solidFill>
                    <a:prstClr val="white"/>
                  </a:solidFill>
                  <a:latin typeface="微软雅黑" panose="020B0503020204020204" pitchFamily="34" charset="-122"/>
                  <a:ea typeface="微软雅黑" panose="020B0503020204020204" pitchFamily="34" charset="-122"/>
                </a:rPr>
                <a:t>点击输入简要文本需概况精炼的说明该分项内容</a:t>
              </a:r>
            </a:p>
          </p:txBody>
        </p:sp>
        <p:sp>
          <p:nvSpPr>
            <p:cNvPr id="65" name="矩形 64"/>
            <p:cNvSpPr/>
            <p:nvPr/>
          </p:nvSpPr>
          <p:spPr>
            <a:xfrm>
              <a:off x="6856861" y="2787030"/>
              <a:ext cx="1261885" cy="307777"/>
            </a:xfrm>
            <a:prstGeom prst="rect">
              <a:avLst/>
            </a:prstGeom>
          </p:spPr>
          <p:txBody>
            <a:bodyPr wrap="none">
              <a:spAutoFit/>
            </a:bodyPr>
            <a:lstStyle/>
            <a:p>
              <a:pPr algn="ctr"/>
              <a:r>
                <a:rPr lang="zh-CN" altLang="en-US" sz="1400" dirty="0">
                  <a:solidFill>
                    <a:prstClr val="white"/>
                  </a:solidFill>
                  <a:latin typeface="微软雅黑" panose="020B0503020204020204" pitchFamily="34" charset="-122"/>
                  <a:ea typeface="微软雅黑" panose="020B0503020204020204" pitchFamily="34" charset="-122"/>
                </a:rPr>
                <a:t>添加标题内容</a:t>
              </a:r>
            </a:p>
          </p:txBody>
        </p:sp>
        <p:cxnSp>
          <p:nvCxnSpPr>
            <p:cNvPr id="66" name="直接连接符 65"/>
            <p:cNvCxnSpPr/>
            <p:nvPr/>
          </p:nvCxnSpPr>
          <p:spPr>
            <a:xfrm>
              <a:off x="6511489" y="3224273"/>
              <a:ext cx="19526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7" name="组合 66"/>
          <p:cNvGrpSpPr/>
          <p:nvPr/>
        </p:nvGrpSpPr>
        <p:grpSpPr>
          <a:xfrm>
            <a:off x="9128415" y="2100269"/>
            <a:ext cx="2285999" cy="1690703"/>
            <a:chOff x="9128415" y="2100269"/>
            <a:chExt cx="2285999" cy="1690703"/>
          </a:xfrm>
        </p:grpSpPr>
        <p:sp>
          <p:nvSpPr>
            <p:cNvPr id="68" name="KSO_Shape"/>
            <p:cNvSpPr>
              <a:spLocks/>
            </p:cNvSpPr>
            <p:nvPr/>
          </p:nvSpPr>
          <p:spPr bwMode="auto">
            <a:xfrm>
              <a:off x="9910223" y="2100269"/>
              <a:ext cx="722386" cy="568227"/>
            </a:xfrm>
            <a:custGeom>
              <a:avLst/>
              <a:gdLst/>
              <a:ahLst/>
              <a:cxnLst/>
              <a:rect l="0" t="0" r="r" b="b"/>
              <a:pathLst>
                <a:path w="1903412" h="1563688">
                  <a:moveTo>
                    <a:pt x="872180" y="1544638"/>
                  </a:moveTo>
                  <a:lnTo>
                    <a:pt x="875675" y="1544638"/>
                  </a:lnTo>
                  <a:lnTo>
                    <a:pt x="1859905" y="1544638"/>
                  </a:lnTo>
                  <a:lnTo>
                    <a:pt x="1863400" y="1544638"/>
                  </a:lnTo>
                  <a:lnTo>
                    <a:pt x="1866577" y="1545233"/>
                  </a:lnTo>
                  <a:lnTo>
                    <a:pt x="1869118" y="1545829"/>
                  </a:lnTo>
                  <a:lnTo>
                    <a:pt x="1871660" y="1546722"/>
                  </a:lnTo>
                  <a:lnTo>
                    <a:pt x="1873884" y="1547912"/>
                  </a:lnTo>
                  <a:lnTo>
                    <a:pt x="1875154" y="1549103"/>
                  </a:lnTo>
                  <a:lnTo>
                    <a:pt x="1876107" y="1550591"/>
                  </a:lnTo>
                  <a:lnTo>
                    <a:pt x="1876425" y="1552079"/>
                  </a:lnTo>
                  <a:lnTo>
                    <a:pt x="1876425" y="1555651"/>
                  </a:lnTo>
                  <a:lnTo>
                    <a:pt x="1876107" y="1557140"/>
                  </a:lnTo>
                  <a:lnTo>
                    <a:pt x="1875154" y="1558926"/>
                  </a:lnTo>
                  <a:lnTo>
                    <a:pt x="1873884" y="1560116"/>
                  </a:lnTo>
                  <a:lnTo>
                    <a:pt x="1871660" y="1561307"/>
                  </a:lnTo>
                  <a:lnTo>
                    <a:pt x="1869118" y="1562200"/>
                  </a:lnTo>
                  <a:lnTo>
                    <a:pt x="1866577" y="1563093"/>
                  </a:lnTo>
                  <a:lnTo>
                    <a:pt x="1863400" y="1563390"/>
                  </a:lnTo>
                  <a:lnTo>
                    <a:pt x="1859905" y="1563688"/>
                  </a:lnTo>
                  <a:lnTo>
                    <a:pt x="875675" y="1563688"/>
                  </a:lnTo>
                  <a:lnTo>
                    <a:pt x="872180" y="1563390"/>
                  </a:lnTo>
                  <a:lnTo>
                    <a:pt x="869003" y="1563093"/>
                  </a:lnTo>
                  <a:lnTo>
                    <a:pt x="866144" y="1562200"/>
                  </a:lnTo>
                  <a:lnTo>
                    <a:pt x="863603" y="1561307"/>
                  </a:lnTo>
                  <a:lnTo>
                    <a:pt x="861696" y="1560116"/>
                  </a:lnTo>
                  <a:lnTo>
                    <a:pt x="860108" y="1558926"/>
                  </a:lnTo>
                  <a:lnTo>
                    <a:pt x="859155" y="1557140"/>
                  </a:lnTo>
                  <a:lnTo>
                    <a:pt x="858837" y="1555651"/>
                  </a:lnTo>
                  <a:lnTo>
                    <a:pt x="858837" y="1552079"/>
                  </a:lnTo>
                  <a:lnTo>
                    <a:pt x="859155" y="1550591"/>
                  </a:lnTo>
                  <a:lnTo>
                    <a:pt x="860108" y="1549103"/>
                  </a:lnTo>
                  <a:lnTo>
                    <a:pt x="861696" y="1547912"/>
                  </a:lnTo>
                  <a:lnTo>
                    <a:pt x="863603" y="1546722"/>
                  </a:lnTo>
                  <a:lnTo>
                    <a:pt x="866144" y="1545829"/>
                  </a:lnTo>
                  <a:lnTo>
                    <a:pt x="869003" y="1545233"/>
                  </a:lnTo>
                  <a:lnTo>
                    <a:pt x="872180" y="1544638"/>
                  </a:lnTo>
                  <a:close/>
                  <a:moveTo>
                    <a:pt x="1255848" y="1415770"/>
                  </a:moveTo>
                  <a:lnTo>
                    <a:pt x="1252677" y="1416407"/>
                  </a:lnTo>
                  <a:lnTo>
                    <a:pt x="1249823" y="1417361"/>
                  </a:lnTo>
                  <a:lnTo>
                    <a:pt x="1247286" y="1419271"/>
                  </a:lnTo>
                  <a:lnTo>
                    <a:pt x="1245383" y="1420862"/>
                  </a:lnTo>
                  <a:lnTo>
                    <a:pt x="1243797" y="1422771"/>
                  </a:lnTo>
                  <a:lnTo>
                    <a:pt x="1242529" y="1424680"/>
                  </a:lnTo>
                  <a:lnTo>
                    <a:pt x="1242212" y="1426908"/>
                  </a:lnTo>
                  <a:lnTo>
                    <a:pt x="1235235" y="1522691"/>
                  </a:lnTo>
                  <a:lnTo>
                    <a:pt x="1235235" y="1525237"/>
                  </a:lnTo>
                  <a:lnTo>
                    <a:pt x="1236186" y="1527146"/>
                  </a:lnTo>
                  <a:lnTo>
                    <a:pt x="1237772" y="1529056"/>
                  </a:lnTo>
                  <a:lnTo>
                    <a:pt x="1239675" y="1530647"/>
                  </a:lnTo>
                  <a:lnTo>
                    <a:pt x="1242212" y="1532238"/>
                  </a:lnTo>
                  <a:lnTo>
                    <a:pt x="1245066" y="1533193"/>
                  </a:lnTo>
                  <a:lnTo>
                    <a:pt x="1247920" y="1533829"/>
                  </a:lnTo>
                  <a:lnTo>
                    <a:pt x="1251408" y="1534147"/>
                  </a:lnTo>
                  <a:lnTo>
                    <a:pt x="1488299" y="1535738"/>
                  </a:lnTo>
                  <a:lnTo>
                    <a:pt x="1491787" y="1535738"/>
                  </a:lnTo>
                  <a:lnTo>
                    <a:pt x="1494641" y="1535102"/>
                  </a:lnTo>
                  <a:lnTo>
                    <a:pt x="1497813" y="1533829"/>
                  </a:lnTo>
                  <a:lnTo>
                    <a:pt x="1500032" y="1532556"/>
                  </a:lnTo>
                  <a:lnTo>
                    <a:pt x="1502252" y="1530965"/>
                  </a:lnTo>
                  <a:lnTo>
                    <a:pt x="1503521" y="1529056"/>
                  </a:lnTo>
                  <a:lnTo>
                    <a:pt x="1504472" y="1526828"/>
                  </a:lnTo>
                  <a:lnTo>
                    <a:pt x="1504789" y="1524601"/>
                  </a:lnTo>
                  <a:lnTo>
                    <a:pt x="1499715" y="1428181"/>
                  </a:lnTo>
                  <a:lnTo>
                    <a:pt x="1499398" y="1425953"/>
                  </a:lnTo>
                  <a:lnTo>
                    <a:pt x="1498130" y="1424044"/>
                  </a:lnTo>
                  <a:lnTo>
                    <a:pt x="1496227" y="1422134"/>
                  </a:lnTo>
                  <a:lnTo>
                    <a:pt x="1494324" y="1420543"/>
                  </a:lnTo>
                  <a:lnTo>
                    <a:pt x="1491787" y="1418952"/>
                  </a:lnTo>
                  <a:lnTo>
                    <a:pt x="1489250" y="1417679"/>
                  </a:lnTo>
                  <a:lnTo>
                    <a:pt x="1486396" y="1417043"/>
                  </a:lnTo>
                  <a:lnTo>
                    <a:pt x="1483225" y="1416725"/>
                  </a:lnTo>
                  <a:lnTo>
                    <a:pt x="1259019" y="1415770"/>
                  </a:lnTo>
                  <a:lnTo>
                    <a:pt x="1255848" y="1415770"/>
                  </a:lnTo>
                  <a:close/>
                  <a:moveTo>
                    <a:pt x="1699820" y="1377902"/>
                  </a:moveTo>
                  <a:lnTo>
                    <a:pt x="1703942" y="1405269"/>
                  </a:lnTo>
                  <a:lnTo>
                    <a:pt x="1750876" y="1405587"/>
                  </a:lnTo>
                  <a:lnTo>
                    <a:pt x="1746437" y="1378220"/>
                  </a:lnTo>
                  <a:lnTo>
                    <a:pt x="1699820" y="1377902"/>
                  </a:lnTo>
                  <a:close/>
                  <a:moveTo>
                    <a:pt x="1636078" y="1377902"/>
                  </a:moveTo>
                  <a:lnTo>
                    <a:pt x="1639249" y="1404951"/>
                  </a:lnTo>
                  <a:lnTo>
                    <a:pt x="1686183" y="1405269"/>
                  </a:lnTo>
                  <a:lnTo>
                    <a:pt x="1682378" y="1377902"/>
                  </a:lnTo>
                  <a:lnTo>
                    <a:pt x="1636078" y="1377902"/>
                  </a:lnTo>
                  <a:close/>
                  <a:moveTo>
                    <a:pt x="1572019" y="1377584"/>
                  </a:moveTo>
                  <a:lnTo>
                    <a:pt x="1574239" y="1404633"/>
                  </a:lnTo>
                  <a:lnTo>
                    <a:pt x="1621490" y="1404951"/>
                  </a:lnTo>
                  <a:lnTo>
                    <a:pt x="1618636" y="1377584"/>
                  </a:lnTo>
                  <a:lnTo>
                    <a:pt x="1572019" y="1377584"/>
                  </a:lnTo>
                  <a:close/>
                  <a:moveTo>
                    <a:pt x="1507960" y="1377266"/>
                  </a:moveTo>
                  <a:lnTo>
                    <a:pt x="1509546" y="1404314"/>
                  </a:lnTo>
                  <a:lnTo>
                    <a:pt x="1556797" y="1404633"/>
                  </a:lnTo>
                  <a:lnTo>
                    <a:pt x="1554577" y="1377266"/>
                  </a:lnTo>
                  <a:lnTo>
                    <a:pt x="1507960" y="1377266"/>
                  </a:lnTo>
                  <a:close/>
                  <a:moveTo>
                    <a:pt x="1443902" y="1376948"/>
                  </a:moveTo>
                  <a:lnTo>
                    <a:pt x="1444853" y="1403996"/>
                  </a:lnTo>
                  <a:lnTo>
                    <a:pt x="1491787" y="1403996"/>
                  </a:lnTo>
                  <a:lnTo>
                    <a:pt x="1490519" y="1377266"/>
                  </a:lnTo>
                  <a:lnTo>
                    <a:pt x="1443902" y="1376948"/>
                  </a:lnTo>
                  <a:close/>
                  <a:moveTo>
                    <a:pt x="1380160" y="1376629"/>
                  </a:moveTo>
                  <a:lnTo>
                    <a:pt x="1379843" y="1403678"/>
                  </a:lnTo>
                  <a:lnTo>
                    <a:pt x="1426777" y="1403996"/>
                  </a:lnTo>
                  <a:lnTo>
                    <a:pt x="1426460" y="1376948"/>
                  </a:lnTo>
                  <a:lnTo>
                    <a:pt x="1380160" y="1376629"/>
                  </a:lnTo>
                  <a:close/>
                  <a:moveTo>
                    <a:pt x="1316101" y="1376311"/>
                  </a:moveTo>
                  <a:lnTo>
                    <a:pt x="1315150" y="1403360"/>
                  </a:lnTo>
                  <a:lnTo>
                    <a:pt x="1362401" y="1403360"/>
                  </a:lnTo>
                  <a:lnTo>
                    <a:pt x="1362718" y="1376629"/>
                  </a:lnTo>
                  <a:lnTo>
                    <a:pt x="1316101" y="1376311"/>
                  </a:lnTo>
                  <a:close/>
                  <a:moveTo>
                    <a:pt x="1252043" y="1375993"/>
                  </a:moveTo>
                  <a:lnTo>
                    <a:pt x="1250140" y="1403041"/>
                  </a:lnTo>
                  <a:lnTo>
                    <a:pt x="1297391" y="1403041"/>
                  </a:lnTo>
                  <a:lnTo>
                    <a:pt x="1298660" y="1376311"/>
                  </a:lnTo>
                  <a:lnTo>
                    <a:pt x="1252043" y="1375993"/>
                  </a:lnTo>
                  <a:close/>
                  <a:moveTo>
                    <a:pt x="1188301" y="1375675"/>
                  </a:moveTo>
                  <a:lnTo>
                    <a:pt x="1185764" y="1402723"/>
                  </a:lnTo>
                  <a:lnTo>
                    <a:pt x="1232698" y="1402723"/>
                  </a:lnTo>
                  <a:lnTo>
                    <a:pt x="1234601" y="1375993"/>
                  </a:lnTo>
                  <a:lnTo>
                    <a:pt x="1188301" y="1375675"/>
                  </a:lnTo>
                  <a:close/>
                  <a:moveTo>
                    <a:pt x="1124242" y="1375356"/>
                  </a:moveTo>
                  <a:lnTo>
                    <a:pt x="1120754" y="1402405"/>
                  </a:lnTo>
                  <a:lnTo>
                    <a:pt x="1167688" y="1402405"/>
                  </a:lnTo>
                  <a:lnTo>
                    <a:pt x="1170859" y="1375675"/>
                  </a:lnTo>
                  <a:lnTo>
                    <a:pt x="1124242" y="1375356"/>
                  </a:lnTo>
                  <a:close/>
                  <a:moveTo>
                    <a:pt x="1060183" y="1375038"/>
                  </a:moveTo>
                  <a:lnTo>
                    <a:pt x="1056061" y="1402087"/>
                  </a:lnTo>
                  <a:lnTo>
                    <a:pt x="1102995" y="1402087"/>
                  </a:lnTo>
                  <a:lnTo>
                    <a:pt x="1106800" y="1375356"/>
                  </a:lnTo>
                  <a:lnTo>
                    <a:pt x="1060183" y="1375038"/>
                  </a:lnTo>
                  <a:close/>
                  <a:moveTo>
                    <a:pt x="996442" y="1374720"/>
                  </a:moveTo>
                  <a:lnTo>
                    <a:pt x="991051" y="1401769"/>
                  </a:lnTo>
                  <a:lnTo>
                    <a:pt x="1038302" y="1401769"/>
                  </a:lnTo>
                  <a:lnTo>
                    <a:pt x="1042742" y="1375038"/>
                  </a:lnTo>
                  <a:lnTo>
                    <a:pt x="996442" y="1374720"/>
                  </a:lnTo>
                  <a:close/>
                  <a:moveTo>
                    <a:pt x="394079" y="1340803"/>
                  </a:moveTo>
                  <a:lnTo>
                    <a:pt x="364253" y="1348105"/>
                  </a:lnTo>
                  <a:lnTo>
                    <a:pt x="354734" y="1351280"/>
                  </a:lnTo>
                  <a:lnTo>
                    <a:pt x="367743" y="1359853"/>
                  </a:lnTo>
                  <a:lnTo>
                    <a:pt x="380752" y="1368743"/>
                  </a:lnTo>
                  <a:lnTo>
                    <a:pt x="393761" y="1376998"/>
                  </a:lnTo>
                  <a:lnTo>
                    <a:pt x="407088" y="1385571"/>
                  </a:lnTo>
                  <a:lnTo>
                    <a:pt x="420414" y="1393191"/>
                  </a:lnTo>
                  <a:lnTo>
                    <a:pt x="434375" y="1400493"/>
                  </a:lnTo>
                  <a:lnTo>
                    <a:pt x="448336" y="1408113"/>
                  </a:lnTo>
                  <a:lnTo>
                    <a:pt x="462297" y="1415098"/>
                  </a:lnTo>
                  <a:lnTo>
                    <a:pt x="453095" y="1406526"/>
                  </a:lnTo>
                  <a:lnTo>
                    <a:pt x="444528" y="1397636"/>
                  </a:lnTo>
                  <a:lnTo>
                    <a:pt x="435644" y="1389063"/>
                  </a:lnTo>
                  <a:lnTo>
                    <a:pt x="427077" y="1379538"/>
                  </a:lnTo>
                  <a:lnTo>
                    <a:pt x="418510" y="1370331"/>
                  </a:lnTo>
                  <a:lnTo>
                    <a:pt x="410261" y="1360488"/>
                  </a:lnTo>
                  <a:lnTo>
                    <a:pt x="402011" y="1350963"/>
                  </a:lnTo>
                  <a:lnTo>
                    <a:pt x="394079" y="1340803"/>
                  </a:lnTo>
                  <a:close/>
                  <a:moveTo>
                    <a:pt x="1694111" y="1340353"/>
                  </a:moveTo>
                  <a:lnTo>
                    <a:pt x="1698234" y="1367401"/>
                  </a:lnTo>
                  <a:lnTo>
                    <a:pt x="1744534" y="1367719"/>
                  </a:lnTo>
                  <a:lnTo>
                    <a:pt x="1739777" y="1340671"/>
                  </a:lnTo>
                  <a:lnTo>
                    <a:pt x="1694111" y="1340353"/>
                  </a:lnTo>
                  <a:close/>
                  <a:moveTo>
                    <a:pt x="1631321" y="1340034"/>
                  </a:moveTo>
                  <a:lnTo>
                    <a:pt x="1634809" y="1367083"/>
                  </a:lnTo>
                  <a:lnTo>
                    <a:pt x="1680792" y="1367401"/>
                  </a:lnTo>
                  <a:lnTo>
                    <a:pt x="1676987" y="1340353"/>
                  </a:lnTo>
                  <a:lnTo>
                    <a:pt x="1631321" y="1340034"/>
                  </a:lnTo>
                  <a:close/>
                  <a:moveTo>
                    <a:pt x="1568531" y="1339716"/>
                  </a:moveTo>
                  <a:lnTo>
                    <a:pt x="1571068" y="1366765"/>
                  </a:lnTo>
                  <a:lnTo>
                    <a:pt x="1617051" y="1367083"/>
                  </a:lnTo>
                  <a:lnTo>
                    <a:pt x="1614196" y="1340034"/>
                  </a:lnTo>
                  <a:lnTo>
                    <a:pt x="1568531" y="1339716"/>
                  </a:lnTo>
                  <a:close/>
                  <a:moveTo>
                    <a:pt x="1505741" y="1339716"/>
                  </a:moveTo>
                  <a:lnTo>
                    <a:pt x="1507326" y="1366765"/>
                  </a:lnTo>
                  <a:lnTo>
                    <a:pt x="1553626" y="1366765"/>
                  </a:lnTo>
                  <a:lnTo>
                    <a:pt x="1551406" y="1339716"/>
                  </a:lnTo>
                  <a:lnTo>
                    <a:pt x="1505741" y="1339716"/>
                  </a:lnTo>
                  <a:close/>
                  <a:moveTo>
                    <a:pt x="1442950" y="1339398"/>
                  </a:moveTo>
                  <a:lnTo>
                    <a:pt x="1443585" y="1366128"/>
                  </a:lnTo>
                  <a:lnTo>
                    <a:pt x="1489884" y="1366128"/>
                  </a:lnTo>
                  <a:lnTo>
                    <a:pt x="1488616" y="1339398"/>
                  </a:lnTo>
                  <a:lnTo>
                    <a:pt x="1442950" y="1339398"/>
                  </a:lnTo>
                  <a:close/>
                  <a:moveTo>
                    <a:pt x="1380160" y="1339080"/>
                  </a:moveTo>
                  <a:lnTo>
                    <a:pt x="1380160" y="1365810"/>
                  </a:lnTo>
                  <a:lnTo>
                    <a:pt x="1426143" y="1365810"/>
                  </a:lnTo>
                  <a:lnTo>
                    <a:pt x="1425826" y="1339398"/>
                  </a:lnTo>
                  <a:lnTo>
                    <a:pt x="1380160" y="1339080"/>
                  </a:lnTo>
                  <a:close/>
                  <a:moveTo>
                    <a:pt x="1317370" y="1338761"/>
                  </a:moveTo>
                  <a:lnTo>
                    <a:pt x="1316418" y="1365492"/>
                  </a:lnTo>
                  <a:lnTo>
                    <a:pt x="1362718" y="1365492"/>
                  </a:lnTo>
                  <a:lnTo>
                    <a:pt x="1363035" y="1339080"/>
                  </a:lnTo>
                  <a:lnTo>
                    <a:pt x="1317370" y="1338761"/>
                  </a:lnTo>
                  <a:close/>
                  <a:moveTo>
                    <a:pt x="1254897" y="1338443"/>
                  </a:moveTo>
                  <a:lnTo>
                    <a:pt x="1252677" y="1365174"/>
                  </a:lnTo>
                  <a:lnTo>
                    <a:pt x="1298977" y="1365492"/>
                  </a:lnTo>
                  <a:lnTo>
                    <a:pt x="1300245" y="1338761"/>
                  </a:lnTo>
                  <a:lnTo>
                    <a:pt x="1254897" y="1338443"/>
                  </a:lnTo>
                  <a:close/>
                  <a:moveTo>
                    <a:pt x="1192106" y="1338443"/>
                  </a:moveTo>
                  <a:lnTo>
                    <a:pt x="1189252" y="1364855"/>
                  </a:lnTo>
                  <a:lnTo>
                    <a:pt x="1235235" y="1365174"/>
                  </a:lnTo>
                  <a:lnTo>
                    <a:pt x="1237772" y="1338443"/>
                  </a:lnTo>
                  <a:lnTo>
                    <a:pt x="1192106" y="1338443"/>
                  </a:lnTo>
                  <a:close/>
                  <a:moveTo>
                    <a:pt x="1128999" y="1338125"/>
                  </a:moveTo>
                  <a:lnTo>
                    <a:pt x="1125511" y="1364537"/>
                  </a:lnTo>
                  <a:lnTo>
                    <a:pt x="1172128" y="1364855"/>
                  </a:lnTo>
                  <a:lnTo>
                    <a:pt x="1174665" y="1338125"/>
                  </a:lnTo>
                  <a:lnTo>
                    <a:pt x="1128999" y="1338125"/>
                  </a:lnTo>
                  <a:close/>
                  <a:moveTo>
                    <a:pt x="1066526" y="1337807"/>
                  </a:moveTo>
                  <a:lnTo>
                    <a:pt x="1061769" y="1364219"/>
                  </a:lnTo>
                  <a:lnTo>
                    <a:pt x="1108386" y="1364537"/>
                  </a:lnTo>
                  <a:lnTo>
                    <a:pt x="1111874" y="1338125"/>
                  </a:lnTo>
                  <a:lnTo>
                    <a:pt x="1066526" y="1337807"/>
                  </a:lnTo>
                  <a:close/>
                  <a:moveTo>
                    <a:pt x="1003419" y="1337489"/>
                  </a:moveTo>
                  <a:lnTo>
                    <a:pt x="998345" y="1363901"/>
                  </a:lnTo>
                  <a:lnTo>
                    <a:pt x="1044644" y="1364219"/>
                  </a:lnTo>
                  <a:lnTo>
                    <a:pt x="1049401" y="1337807"/>
                  </a:lnTo>
                  <a:lnTo>
                    <a:pt x="1003419" y="1337489"/>
                  </a:lnTo>
                  <a:close/>
                  <a:moveTo>
                    <a:pt x="538764" y="1314450"/>
                  </a:moveTo>
                  <a:lnTo>
                    <a:pt x="518458" y="1317308"/>
                  </a:lnTo>
                  <a:lnTo>
                    <a:pt x="498468" y="1320165"/>
                  </a:lnTo>
                  <a:lnTo>
                    <a:pt x="478479" y="1323340"/>
                  </a:lnTo>
                  <a:lnTo>
                    <a:pt x="458807" y="1326833"/>
                  </a:lnTo>
                  <a:lnTo>
                    <a:pt x="467691" y="1336675"/>
                  </a:lnTo>
                  <a:lnTo>
                    <a:pt x="476258" y="1346200"/>
                  </a:lnTo>
                  <a:lnTo>
                    <a:pt x="485142" y="1355408"/>
                  </a:lnTo>
                  <a:lnTo>
                    <a:pt x="494343" y="1364298"/>
                  </a:lnTo>
                  <a:lnTo>
                    <a:pt x="503228" y="1372871"/>
                  </a:lnTo>
                  <a:lnTo>
                    <a:pt x="512746" y="1381126"/>
                  </a:lnTo>
                  <a:lnTo>
                    <a:pt x="521948" y="1389381"/>
                  </a:lnTo>
                  <a:lnTo>
                    <a:pt x="531784" y="1397001"/>
                  </a:lnTo>
                  <a:lnTo>
                    <a:pt x="540986" y="1404621"/>
                  </a:lnTo>
                  <a:lnTo>
                    <a:pt x="551139" y="1411606"/>
                  </a:lnTo>
                  <a:lnTo>
                    <a:pt x="560658" y="1418273"/>
                  </a:lnTo>
                  <a:lnTo>
                    <a:pt x="570811" y="1424941"/>
                  </a:lnTo>
                  <a:lnTo>
                    <a:pt x="580965" y="1430973"/>
                  </a:lnTo>
                  <a:lnTo>
                    <a:pt x="591118" y="1437323"/>
                  </a:lnTo>
                  <a:lnTo>
                    <a:pt x="601589" y="1442721"/>
                  </a:lnTo>
                  <a:lnTo>
                    <a:pt x="611742" y="1447801"/>
                  </a:lnTo>
                  <a:lnTo>
                    <a:pt x="601589" y="1433831"/>
                  </a:lnTo>
                  <a:lnTo>
                    <a:pt x="591753" y="1419226"/>
                  </a:lnTo>
                  <a:lnTo>
                    <a:pt x="582234" y="1403351"/>
                  </a:lnTo>
                  <a:lnTo>
                    <a:pt x="573032" y="1387158"/>
                  </a:lnTo>
                  <a:lnTo>
                    <a:pt x="564148" y="1370013"/>
                  </a:lnTo>
                  <a:lnTo>
                    <a:pt x="555264" y="1352233"/>
                  </a:lnTo>
                  <a:lnTo>
                    <a:pt x="547014" y="1333500"/>
                  </a:lnTo>
                  <a:lnTo>
                    <a:pt x="538764" y="1314450"/>
                  </a:lnTo>
                  <a:close/>
                  <a:moveTo>
                    <a:pt x="1688403" y="1302485"/>
                  </a:moveTo>
                  <a:lnTo>
                    <a:pt x="1692526" y="1329215"/>
                  </a:lnTo>
                  <a:lnTo>
                    <a:pt x="1737557" y="1329533"/>
                  </a:lnTo>
                  <a:lnTo>
                    <a:pt x="1733117" y="1302803"/>
                  </a:lnTo>
                  <a:lnTo>
                    <a:pt x="1688403" y="1302485"/>
                  </a:lnTo>
                  <a:close/>
                  <a:moveTo>
                    <a:pt x="1626881" y="1302166"/>
                  </a:moveTo>
                  <a:lnTo>
                    <a:pt x="1630053" y="1329215"/>
                  </a:lnTo>
                  <a:lnTo>
                    <a:pt x="1675401" y="1329215"/>
                  </a:lnTo>
                  <a:lnTo>
                    <a:pt x="1671596" y="1302485"/>
                  </a:lnTo>
                  <a:lnTo>
                    <a:pt x="1626881" y="1302166"/>
                  </a:lnTo>
                  <a:close/>
                  <a:moveTo>
                    <a:pt x="1565042" y="1302166"/>
                  </a:moveTo>
                  <a:lnTo>
                    <a:pt x="1567579" y="1328897"/>
                  </a:lnTo>
                  <a:lnTo>
                    <a:pt x="1612928" y="1329215"/>
                  </a:lnTo>
                  <a:lnTo>
                    <a:pt x="1610074" y="1302166"/>
                  </a:lnTo>
                  <a:lnTo>
                    <a:pt x="1565042" y="1302166"/>
                  </a:lnTo>
                  <a:close/>
                  <a:moveTo>
                    <a:pt x="1503521" y="1301848"/>
                  </a:moveTo>
                  <a:lnTo>
                    <a:pt x="1505106" y="1328578"/>
                  </a:lnTo>
                  <a:lnTo>
                    <a:pt x="1550772" y="1328897"/>
                  </a:lnTo>
                  <a:lnTo>
                    <a:pt x="1548552" y="1302166"/>
                  </a:lnTo>
                  <a:lnTo>
                    <a:pt x="1503521" y="1301848"/>
                  </a:lnTo>
                  <a:close/>
                  <a:moveTo>
                    <a:pt x="1441999" y="1301848"/>
                  </a:moveTo>
                  <a:lnTo>
                    <a:pt x="1442633" y="1328260"/>
                  </a:lnTo>
                  <a:lnTo>
                    <a:pt x="1487982" y="1328578"/>
                  </a:lnTo>
                  <a:lnTo>
                    <a:pt x="1486713" y="1301848"/>
                  </a:lnTo>
                  <a:lnTo>
                    <a:pt x="1441999" y="1301848"/>
                  </a:lnTo>
                  <a:close/>
                  <a:moveTo>
                    <a:pt x="1380477" y="1301530"/>
                  </a:moveTo>
                  <a:lnTo>
                    <a:pt x="1380477" y="1328260"/>
                  </a:lnTo>
                  <a:lnTo>
                    <a:pt x="1425509" y="1328260"/>
                  </a:lnTo>
                  <a:lnTo>
                    <a:pt x="1425191" y="1301530"/>
                  </a:lnTo>
                  <a:lnTo>
                    <a:pt x="1380477" y="1301530"/>
                  </a:lnTo>
                  <a:close/>
                  <a:moveTo>
                    <a:pt x="1318638" y="1301212"/>
                  </a:moveTo>
                  <a:lnTo>
                    <a:pt x="1317687" y="1327942"/>
                  </a:lnTo>
                  <a:lnTo>
                    <a:pt x="1363353" y="1328260"/>
                  </a:lnTo>
                  <a:lnTo>
                    <a:pt x="1363670" y="1301530"/>
                  </a:lnTo>
                  <a:lnTo>
                    <a:pt x="1318638" y="1301212"/>
                  </a:lnTo>
                  <a:close/>
                  <a:moveTo>
                    <a:pt x="1257434" y="1301212"/>
                  </a:moveTo>
                  <a:lnTo>
                    <a:pt x="1255531" y="1327624"/>
                  </a:lnTo>
                  <a:lnTo>
                    <a:pt x="1300879" y="1327942"/>
                  </a:lnTo>
                  <a:lnTo>
                    <a:pt x="1301831" y="1301212"/>
                  </a:lnTo>
                  <a:lnTo>
                    <a:pt x="1257434" y="1301212"/>
                  </a:lnTo>
                  <a:close/>
                  <a:moveTo>
                    <a:pt x="1195595" y="1300894"/>
                  </a:moveTo>
                  <a:lnTo>
                    <a:pt x="1193058" y="1327306"/>
                  </a:lnTo>
                  <a:lnTo>
                    <a:pt x="1238406" y="1327624"/>
                  </a:lnTo>
                  <a:lnTo>
                    <a:pt x="1240626" y="1300894"/>
                  </a:lnTo>
                  <a:lnTo>
                    <a:pt x="1195595" y="1300894"/>
                  </a:lnTo>
                  <a:close/>
                  <a:moveTo>
                    <a:pt x="1134073" y="1300575"/>
                  </a:moveTo>
                  <a:lnTo>
                    <a:pt x="1130268" y="1327306"/>
                  </a:lnTo>
                  <a:lnTo>
                    <a:pt x="1175933" y="1327306"/>
                  </a:lnTo>
                  <a:lnTo>
                    <a:pt x="1178787" y="1300894"/>
                  </a:lnTo>
                  <a:lnTo>
                    <a:pt x="1134073" y="1300575"/>
                  </a:lnTo>
                  <a:close/>
                  <a:moveTo>
                    <a:pt x="1072551" y="1300575"/>
                  </a:moveTo>
                  <a:lnTo>
                    <a:pt x="1068112" y="1326987"/>
                  </a:lnTo>
                  <a:lnTo>
                    <a:pt x="1113460" y="1326987"/>
                  </a:lnTo>
                  <a:lnTo>
                    <a:pt x="1117266" y="1300575"/>
                  </a:lnTo>
                  <a:lnTo>
                    <a:pt x="1072551" y="1300575"/>
                  </a:lnTo>
                  <a:close/>
                  <a:moveTo>
                    <a:pt x="1010712" y="1300257"/>
                  </a:moveTo>
                  <a:lnTo>
                    <a:pt x="1005638" y="1326669"/>
                  </a:lnTo>
                  <a:lnTo>
                    <a:pt x="1050987" y="1326987"/>
                  </a:lnTo>
                  <a:lnTo>
                    <a:pt x="1055744" y="1300575"/>
                  </a:lnTo>
                  <a:lnTo>
                    <a:pt x="1010712" y="1300257"/>
                  </a:lnTo>
                  <a:close/>
                  <a:moveTo>
                    <a:pt x="742467" y="1299528"/>
                  </a:moveTo>
                  <a:lnTo>
                    <a:pt x="705978" y="1300480"/>
                  </a:lnTo>
                  <a:lnTo>
                    <a:pt x="670124" y="1302068"/>
                  </a:lnTo>
                  <a:lnTo>
                    <a:pt x="634587" y="1304290"/>
                  </a:lnTo>
                  <a:lnTo>
                    <a:pt x="600002" y="1307148"/>
                  </a:lnTo>
                  <a:lnTo>
                    <a:pt x="608886" y="1327150"/>
                  </a:lnTo>
                  <a:lnTo>
                    <a:pt x="618088" y="1346518"/>
                  </a:lnTo>
                  <a:lnTo>
                    <a:pt x="627607" y="1364298"/>
                  </a:lnTo>
                  <a:lnTo>
                    <a:pt x="632683" y="1373188"/>
                  </a:lnTo>
                  <a:lnTo>
                    <a:pt x="637760" y="1381126"/>
                  </a:lnTo>
                  <a:lnTo>
                    <a:pt x="642519" y="1389381"/>
                  </a:lnTo>
                  <a:lnTo>
                    <a:pt x="647596" y="1397001"/>
                  </a:lnTo>
                  <a:lnTo>
                    <a:pt x="652673" y="1404621"/>
                  </a:lnTo>
                  <a:lnTo>
                    <a:pt x="657750" y="1411288"/>
                  </a:lnTo>
                  <a:lnTo>
                    <a:pt x="662826" y="1417956"/>
                  </a:lnTo>
                  <a:lnTo>
                    <a:pt x="668220" y="1424623"/>
                  </a:lnTo>
                  <a:lnTo>
                    <a:pt x="673614" y="1430656"/>
                  </a:lnTo>
                  <a:lnTo>
                    <a:pt x="678691" y="1436688"/>
                  </a:lnTo>
                  <a:lnTo>
                    <a:pt x="686941" y="1444626"/>
                  </a:lnTo>
                  <a:lnTo>
                    <a:pt x="694873" y="1451928"/>
                  </a:lnTo>
                  <a:lnTo>
                    <a:pt x="703123" y="1458913"/>
                  </a:lnTo>
                  <a:lnTo>
                    <a:pt x="711055" y="1464628"/>
                  </a:lnTo>
                  <a:lnTo>
                    <a:pt x="718987" y="1469708"/>
                  </a:lnTo>
                  <a:lnTo>
                    <a:pt x="726920" y="1474153"/>
                  </a:lnTo>
                  <a:lnTo>
                    <a:pt x="734535" y="1477963"/>
                  </a:lnTo>
                  <a:lnTo>
                    <a:pt x="742467" y="1480821"/>
                  </a:lnTo>
                  <a:lnTo>
                    <a:pt x="742467" y="1299528"/>
                  </a:lnTo>
                  <a:close/>
                  <a:moveTo>
                    <a:pt x="1682695" y="1264935"/>
                  </a:moveTo>
                  <a:lnTo>
                    <a:pt x="1686818" y="1291665"/>
                  </a:lnTo>
                  <a:lnTo>
                    <a:pt x="1731215" y="1291665"/>
                  </a:lnTo>
                  <a:lnTo>
                    <a:pt x="1726775" y="1264935"/>
                  </a:lnTo>
                  <a:lnTo>
                    <a:pt x="1682695" y="1264935"/>
                  </a:lnTo>
                  <a:close/>
                  <a:moveTo>
                    <a:pt x="1622442" y="1264617"/>
                  </a:moveTo>
                  <a:lnTo>
                    <a:pt x="1625613" y="1291347"/>
                  </a:lnTo>
                  <a:lnTo>
                    <a:pt x="1670327" y="1291665"/>
                  </a:lnTo>
                  <a:lnTo>
                    <a:pt x="1666205" y="1264617"/>
                  </a:lnTo>
                  <a:lnTo>
                    <a:pt x="1622442" y="1264617"/>
                  </a:lnTo>
                  <a:close/>
                  <a:moveTo>
                    <a:pt x="1561871" y="1264617"/>
                  </a:moveTo>
                  <a:lnTo>
                    <a:pt x="1564091" y="1291347"/>
                  </a:lnTo>
                  <a:lnTo>
                    <a:pt x="1608805" y="1291347"/>
                  </a:lnTo>
                  <a:lnTo>
                    <a:pt x="1605951" y="1264617"/>
                  </a:lnTo>
                  <a:lnTo>
                    <a:pt x="1561871" y="1264617"/>
                  </a:lnTo>
                  <a:close/>
                  <a:moveTo>
                    <a:pt x="1501618" y="1264298"/>
                  </a:moveTo>
                  <a:lnTo>
                    <a:pt x="1502886" y="1291029"/>
                  </a:lnTo>
                  <a:lnTo>
                    <a:pt x="1547284" y="1291029"/>
                  </a:lnTo>
                  <a:lnTo>
                    <a:pt x="1545381" y="1264298"/>
                  </a:lnTo>
                  <a:lnTo>
                    <a:pt x="1501618" y="1264298"/>
                  </a:lnTo>
                  <a:close/>
                  <a:moveTo>
                    <a:pt x="1441048" y="1263980"/>
                  </a:moveTo>
                  <a:lnTo>
                    <a:pt x="1441682" y="1290711"/>
                  </a:lnTo>
                  <a:lnTo>
                    <a:pt x="1486396" y="1291029"/>
                  </a:lnTo>
                  <a:lnTo>
                    <a:pt x="1485128" y="1264298"/>
                  </a:lnTo>
                  <a:lnTo>
                    <a:pt x="1441048" y="1263980"/>
                  </a:lnTo>
                  <a:close/>
                  <a:moveTo>
                    <a:pt x="1380794" y="1263980"/>
                  </a:moveTo>
                  <a:lnTo>
                    <a:pt x="1380477" y="1290711"/>
                  </a:lnTo>
                  <a:lnTo>
                    <a:pt x="1424874" y="1290711"/>
                  </a:lnTo>
                  <a:lnTo>
                    <a:pt x="1424557" y="1263980"/>
                  </a:lnTo>
                  <a:lnTo>
                    <a:pt x="1380794" y="1263980"/>
                  </a:lnTo>
                  <a:close/>
                  <a:moveTo>
                    <a:pt x="1320224" y="1263662"/>
                  </a:moveTo>
                  <a:lnTo>
                    <a:pt x="1319273" y="1290392"/>
                  </a:lnTo>
                  <a:lnTo>
                    <a:pt x="1363670" y="1290711"/>
                  </a:lnTo>
                  <a:lnTo>
                    <a:pt x="1363987" y="1263980"/>
                  </a:lnTo>
                  <a:lnTo>
                    <a:pt x="1320224" y="1263662"/>
                  </a:lnTo>
                  <a:close/>
                  <a:moveTo>
                    <a:pt x="1259654" y="1263662"/>
                  </a:moveTo>
                  <a:lnTo>
                    <a:pt x="1258068" y="1290392"/>
                  </a:lnTo>
                  <a:lnTo>
                    <a:pt x="1302465" y="1290392"/>
                  </a:lnTo>
                  <a:lnTo>
                    <a:pt x="1303416" y="1263662"/>
                  </a:lnTo>
                  <a:lnTo>
                    <a:pt x="1259654" y="1263662"/>
                  </a:lnTo>
                  <a:close/>
                  <a:moveTo>
                    <a:pt x="1199083" y="1263344"/>
                  </a:moveTo>
                  <a:lnTo>
                    <a:pt x="1196546" y="1290074"/>
                  </a:lnTo>
                  <a:lnTo>
                    <a:pt x="1241260" y="1290392"/>
                  </a:lnTo>
                  <a:lnTo>
                    <a:pt x="1243163" y="1263662"/>
                  </a:lnTo>
                  <a:lnTo>
                    <a:pt x="1199083" y="1263344"/>
                  </a:lnTo>
                  <a:close/>
                  <a:moveTo>
                    <a:pt x="1138830" y="1263344"/>
                  </a:moveTo>
                  <a:lnTo>
                    <a:pt x="1135659" y="1289756"/>
                  </a:lnTo>
                  <a:lnTo>
                    <a:pt x="1180056" y="1290074"/>
                  </a:lnTo>
                  <a:lnTo>
                    <a:pt x="1182593" y="1263344"/>
                  </a:lnTo>
                  <a:lnTo>
                    <a:pt x="1138830" y="1263344"/>
                  </a:lnTo>
                  <a:close/>
                  <a:moveTo>
                    <a:pt x="1078259" y="1263026"/>
                  </a:moveTo>
                  <a:lnTo>
                    <a:pt x="1074137" y="1289756"/>
                  </a:lnTo>
                  <a:lnTo>
                    <a:pt x="1118851" y="1289756"/>
                  </a:lnTo>
                  <a:lnTo>
                    <a:pt x="1122339" y="1263344"/>
                  </a:lnTo>
                  <a:lnTo>
                    <a:pt x="1078259" y="1263026"/>
                  </a:lnTo>
                  <a:close/>
                  <a:moveTo>
                    <a:pt x="1018006" y="1263026"/>
                  </a:moveTo>
                  <a:lnTo>
                    <a:pt x="1012615" y="1289438"/>
                  </a:lnTo>
                  <a:lnTo>
                    <a:pt x="1057329" y="1289756"/>
                  </a:lnTo>
                  <a:lnTo>
                    <a:pt x="1061769" y="1263026"/>
                  </a:lnTo>
                  <a:lnTo>
                    <a:pt x="1018006" y="1263026"/>
                  </a:lnTo>
                  <a:close/>
                  <a:moveTo>
                    <a:pt x="1676987" y="1227067"/>
                  </a:moveTo>
                  <a:lnTo>
                    <a:pt x="1681109" y="1253797"/>
                  </a:lnTo>
                  <a:lnTo>
                    <a:pt x="1724872" y="1254115"/>
                  </a:lnTo>
                  <a:lnTo>
                    <a:pt x="1719798" y="1227067"/>
                  </a:lnTo>
                  <a:lnTo>
                    <a:pt x="1676987" y="1227067"/>
                  </a:lnTo>
                  <a:close/>
                  <a:moveTo>
                    <a:pt x="1618002" y="1227067"/>
                  </a:moveTo>
                  <a:lnTo>
                    <a:pt x="1621173" y="1253797"/>
                  </a:lnTo>
                  <a:lnTo>
                    <a:pt x="1664619" y="1253797"/>
                  </a:lnTo>
                  <a:lnTo>
                    <a:pt x="1660813" y="1227067"/>
                  </a:lnTo>
                  <a:lnTo>
                    <a:pt x="1618002" y="1227067"/>
                  </a:lnTo>
                  <a:close/>
                  <a:moveTo>
                    <a:pt x="1558383" y="1226431"/>
                  </a:moveTo>
                  <a:lnTo>
                    <a:pt x="1560920" y="1253479"/>
                  </a:lnTo>
                  <a:lnTo>
                    <a:pt x="1604683" y="1253797"/>
                  </a:lnTo>
                  <a:lnTo>
                    <a:pt x="1601512" y="1226431"/>
                  </a:lnTo>
                  <a:lnTo>
                    <a:pt x="1558383" y="1226431"/>
                  </a:lnTo>
                  <a:close/>
                  <a:moveTo>
                    <a:pt x="1499398" y="1226431"/>
                  </a:moveTo>
                  <a:lnTo>
                    <a:pt x="1500984" y="1253479"/>
                  </a:lnTo>
                  <a:lnTo>
                    <a:pt x="1544430" y="1253479"/>
                  </a:lnTo>
                  <a:lnTo>
                    <a:pt x="1542210" y="1226431"/>
                  </a:lnTo>
                  <a:lnTo>
                    <a:pt x="1499398" y="1226431"/>
                  </a:lnTo>
                  <a:close/>
                  <a:moveTo>
                    <a:pt x="1439779" y="1226112"/>
                  </a:moveTo>
                  <a:lnTo>
                    <a:pt x="1440730" y="1253161"/>
                  </a:lnTo>
                  <a:lnTo>
                    <a:pt x="1484493" y="1253479"/>
                  </a:lnTo>
                  <a:lnTo>
                    <a:pt x="1483225" y="1226431"/>
                  </a:lnTo>
                  <a:lnTo>
                    <a:pt x="1439779" y="1226112"/>
                  </a:lnTo>
                  <a:close/>
                  <a:moveTo>
                    <a:pt x="1380794" y="1226112"/>
                  </a:moveTo>
                  <a:lnTo>
                    <a:pt x="1380794" y="1253161"/>
                  </a:lnTo>
                  <a:lnTo>
                    <a:pt x="1424240" y="1253161"/>
                  </a:lnTo>
                  <a:lnTo>
                    <a:pt x="1423606" y="1226112"/>
                  </a:lnTo>
                  <a:lnTo>
                    <a:pt x="1380794" y="1226112"/>
                  </a:lnTo>
                  <a:close/>
                  <a:moveTo>
                    <a:pt x="1321492" y="1226112"/>
                  </a:moveTo>
                  <a:lnTo>
                    <a:pt x="1320541" y="1252843"/>
                  </a:lnTo>
                  <a:lnTo>
                    <a:pt x="1364304" y="1253161"/>
                  </a:lnTo>
                  <a:lnTo>
                    <a:pt x="1364621" y="1226112"/>
                  </a:lnTo>
                  <a:lnTo>
                    <a:pt x="1321492" y="1226112"/>
                  </a:lnTo>
                  <a:close/>
                  <a:moveTo>
                    <a:pt x="1262190" y="1225794"/>
                  </a:moveTo>
                  <a:lnTo>
                    <a:pt x="1260605" y="1252843"/>
                  </a:lnTo>
                  <a:lnTo>
                    <a:pt x="1304051" y="1252843"/>
                  </a:lnTo>
                  <a:lnTo>
                    <a:pt x="1305319" y="1225794"/>
                  </a:lnTo>
                  <a:lnTo>
                    <a:pt x="1262190" y="1225794"/>
                  </a:lnTo>
                  <a:close/>
                  <a:moveTo>
                    <a:pt x="1203206" y="1225794"/>
                  </a:moveTo>
                  <a:lnTo>
                    <a:pt x="1200352" y="1252524"/>
                  </a:lnTo>
                  <a:lnTo>
                    <a:pt x="1244115" y="1252843"/>
                  </a:lnTo>
                  <a:lnTo>
                    <a:pt x="1246017" y="1225794"/>
                  </a:lnTo>
                  <a:lnTo>
                    <a:pt x="1203206" y="1225794"/>
                  </a:lnTo>
                  <a:close/>
                  <a:moveTo>
                    <a:pt x="1143904" y="1225476"/>
                  </a:moveTo>
                  <a:lnTo>
                    <a:pt x="1140415" y="1252524"/>
                  </a:lnTo>
                  <a:lnTo>
                    <a:pt x="1183861" y="1252524"/>
                  </a:lnTo>
                  <a:lnTo>
                    <a:pt x="1187032" y="1225794"/>
                  </a:lnTo>
                  <a:lnTo>
                    <a:pt x="1143904" y="1225476"/>
                  </a:lnTo>
                  <a:close/>
                  <a:moveTo>
                    <a:pt x="1084602" y="1225476"/>
                  </a:moveTo>
                  <a:lnTo>
                    <a:pt x="1080162" y="1252206"/>
                  </a:lnTo>
                  <a:lnTo>
                    <a:pt x="1123925" y="1252524"/>
                  </a:lnTo>
                  <a:lnTo>
                    <a:pt x="1127731" y="1225476"/>
                  </a:lnTo>
                  <a:lnTo>
                    <a:pt x="1084602" y="1225476"/>
                  </a:lnTo>
                  <a:close/>
                  <a:moveTo>
                    <a:pt x="1025300" y="1225476"/>
                  </a:moveTo>
                  <a:lnTo>
                    <a:pt x="1020226" y="1252206"/>
                  </a:lnTo>
                  <a:lnTo>
                    <a:pt x="1063672" y="1252206"/>
                  </a:lnTo>
                  <a:lnTo>
                    <a:pt x="1068429" y="1225476"/>
                  </a:lnTo>
                  <a:lnTo>
                    <a:pt x="1025300" y="1225476"/>
                  </a:lnTo>
                  <a:close/>
                  <a:moveTo>
                    <a:pt x="1671279" y="1188881"/>
                  </a:moveTo>
                  <a:lnTo>
                    <a:pt x="1675401" y="1216248"/>
                  </a:lnTo>
                  <a:lnTo>
                    <a:pt x="1718213" y="1216248"/>
                  </a:lnTo>
                  <a:lnTo>
                    <a:pt x="1713456" y="1188881"/>
                  </a:lnTo>
                  <a:lnTo>
                    <a:pt x="1671279" y="1188881"/>
                  </a:lnTo>
                  <a:close/>
                  <a:moveTo>
                    <a:pt x="1613245" y="1188881"/>
                  </a:moveTo>
                  <a:lnTo>
                    <a:pt x="1616416" y="1215929"/>
                  </a:lnTo>
                  <a:lnTo>
                    <a:pt x="1659228" y="1216248"/>
                  </a:lnTo>
                  <a:lnTo>
                    <a:pt x="1655422" y="1188881"/>
                  </a:lnTo>
                  <a:lnTo>
                    <a:pt x="1613245" y="1188881"/>
                  </a:lnTo>
                  <a:close/>
                  <a:moveTo>
                    <a:pt x="1555212" y="1188881"/>
                  </a:moveTo>
                  <a:lnTo>
                    <a:pt x="1557432" y="1215929"/>
                  </a:lnTo>
                  <a:lnTo>
                    <a:pt x="1600560" y="1215929"/>
                  </a:lnTo>
                  <a:lnTo>
                    <a:pt x="1597389" y="1188881"/>
                  </a:lnTo>
                  <a:lnTo>
                    <a:pt x="1555212" y="1188881"/>
                  </a:lnTo>
                  <a:close/>
                  <a:moveTo>
                    <a:pt x="1497178" y="1188881"/>
                  </a:moveTo>
                  <a:lnTo>
                    <a:pt x="1498764" y="1215929"/>
                  </a:lnTo>
                  <a:lnTo>
                    <a:pt x="1541575" y="1215929"/>
                  </a:lnTo>
                  <a:lnTo>
                    <a:pt x="1539356" y="1188881"/>
                  </a:lnTo>
                  <a:lnTo>
                    <a:pt x="1497178" y="1188881"/>
                  </a:lnTo>
                  <a:close/>
                  <a:moveTo>
                    <a:pt x="1438828" y="1188563"/>
                  </a:moveTo>
                  <a:lnTo>
                    <a:pt x="1439779" y="1215611"/>
                  </a:lnTo>
                  <a:lnTo>
                    <a:pt x="1482591" y="1215929"/>
                  </a:lnTo>
                  <a:lnTo>
                    <a:pt x="1481322" y="1188563"/>
                  </a:lnTo>
                  <a:lnTo>
                    <a:pt x="1438828" y="1188563"/>
                  </a:lnTo>
                  <a:close/>
                  <a:moveTo>
                    <a:pt x="1381111" y="1188563"/>
                  </a:moveTo>
                  <a:lnTo>
                    <a:pt x="1380794" y="1215611"/>
                  </a:lnTo>
                  <a:lnTo>
                    <a:pt x="1423606" y="1215611"/>
                  </a:lnTo>
                  <a:lnTo>
                    <a:pt x="1422972" y="1188563"/>
                  </a:lnTo>
                  <a:lnTo>
                    <a:pt x="1381111" y="1188563"/>
                  </a:lnTo>
                  <a:close/>
                  <a:moveTo>
                    <a:pt x="1322761" y="1188563"/>
                  </a:moveTo>
                  <a:lnTo>
                    <a:pt x="1321810" y="1215611"/>
                  </a:lnTo>
                  <a:lnTo>
                    <a:pt x="1364621" y="1215611"/>
                  </a:lnTo>
                  <a:lnTo>
                    <a:pt x="1365255" y="1188563"/>
                  </a:lnTo>
                  <a:lnTo>
                    <a:pt x="1322761" y="1188563"/>
                  </a:lnTo>
                  <a:close/>
                  <a:moveTo>
                    <a:pt x="1264727" y="1188563"/>
                  </a:moveTo>
                  <a:lnTo>
                    <a:pt x="1263142" y="1215293"/>
                  </a:lnTo>
                  <a:lnTo>
                    <a:pt x="1305636" y="1215293"/>
                  </a:lnTo>
                  <a:lnTo>
                    <a:pt x="1307222" y="1188563"/>
                  </a:lnTo>
                  <a:lnTo>
                    <a:pt x="1264727" y="1188563"/>
                  </a:lnTo>
                  <a:close/>
                  <a:moveTo>
                    <a:pt x="1206694" y="1188244"/>
                  </a:moveTo>
                  <a:lnTo>
                    <a:pt x="1204157" y="1215293"/>
                  </a:lnTo>
                  <a:lnTo>
                    <a:pt x="1246969" y="1215293"/>
                  </a:lnTo>
                  <a:lnTo>
                    <a:pt x="1248871" y="1188563"/>
                  </a:lnTo>
                  <a:lnTo>
                    <a:pt x="1206694" y="1188244"/>
                  </a:lnTo>
                  <a:close/>
                  <a:moveTo>
                    <a:pt x="1148661" y="1188244"/>
                  </a:moveTo>
                  <a:lnTo>
                    <a:pt x="1145172" y="1215293"/>
                  </a:lnTo>
                  <a:lnTo>
                    <a:pt x="1188301" y="1215293"/>
                  </a:lnTo>
                  <a:lnTo>
                    <a:pt x="1190838" y="1188244"/>
                  </a:lnTo>
                  <a:lnTo>
                    <a:pt x="1148661" y="1188244"/>
                  </a:lnTo>
                  <a:close/>
                  <a:moveTo>
                    <a:pt x="1090627" y="1188244"/>
                  </a:moveTo>
                  <a:lnTo>
                    <a:pt x="1086505" y="1214975"/>
                  </a:lnTo>
                  <a:lnTo>
                    <a:pt x="1128999" y="1214975"/>
                  </a:lnTo>
                  <a:lnTo>
                    <a:pt x="1132805" y="1188244"/>
                  </a:lnTo>
                  <a:lnTo>
                    <a:pt x="1090627" y="1188244"/>
                  </a:lnTo>
                  <a:close/>
                  <a:moveTo>
                    <a:pt x="1032594" y="1187926"/>
                  </a:moveTo>
                  <a:lnTo>
                    <a:pt x="1027203" y="1214975"/>
                  </a:lnTo>
                  <a:lnTo>
                    <a:pt x="1070331" y="1214975"/>
                  </a:lnTo>
                  <a:lnTo>
                    <a:pt x="1074771" y="1188244"/>
                  </a:lnTo>
                  <a:lnTo>
                    <a:pt x="1032594" y="1187926"/>
                  </a:lnTo>
                  <a:close/>
                  <a:moveTo>
                    <a:pt x="1740728" y="1132875"/>
                  </a:moveTo>
                  <a:lnTo>
                    <a:pt x="1737874" y="1133193"/>
                  </a:lnTo>
                  <a:lnTo>
                    <a:pt x="1735337" y="1133829"/>
                  </a:lnTo>
                  <a:lnTo>
                    <a:pt x="1733117" y="1134784"/>
                  </a:lnTo>
                  <a:lnTo>
                    <a:pt x="1731532" y="1136057"/>
                  </a:lnTo>
                  <a:lnTo>
                    <a:pt x="1730263" y="1137648"/>
                  </a:lnTo>
                  <a:lnTo>
                    <a:pt x="1729312" y="1139875"/>
                  </a:lnTo>
                  <a:lnTo>
                    <a:pt x="1728995" y="1142103"/>
                  </a:lnTo>
                  <a:lnTo>
                    <a:pt x="1728995" y="1144330"/>
                  </a:lnTo>
                  <a:lnTo>
                    <a:pt x="1730263" y="1151649"/>
                  </a:lnTo>
                  <a:lnTo>
                    <a:pt x="1731215" y="1153877"/>
                  </a:lnTo>
                  <a:lnTo>
                    <a:pt x="1732166" y="1156104"/>
                  </a:lnTo>
                  <a:lnTo>
                    <a:pt x="1734069" y="1158332"/>
                  </a:lnTo>
                  <a:lnTo>
                    <a:pt x="1735971" y="1159923"/>
                  </a:lnTo>
                  <a:lnTo>
                    <a:pt x="1738508" y="1161514"/>
                  </a:lnTo>
                  <a:lnTo>
                    <a:pt x="1741045" y="1162469"/>
                  </a:lnTo>
                  <a:lnTo>
                    <a:pt x="1743582" y="1163105"/>
                  </a:lnTo>
                  <a:lnTo>
                    <a:pt x="1746437" y="1163423"/>
                  </a:lnTo>
                  <a:lnTo>
                    <a:pt x="1772123" y="1163423"/>
                  </a:lnTo>
                  <a:lnTo>
                    <a:pt x="1775295" y="1163105"/>
                  </a:lnTo>
                  <a:lnTo>
                    <a:pt x="1777832" y="1162469"/>
                  </a:lnTo>
                  <a:lnTo>
                    <a:pt x="1779734" y="1161514"/>
                  </a:lnTo>
                  <a:lnTo>
                    <a:pt x="1781637" y="1159923"/>
                  </a:lnTo>
                  <a:lnTo>
                    <a:pt x="1782906" y="1158332"/>
                  </a:lnTo>
                  <a:lnTo>
                    <a:pt x="1783857" y="1156104"/>
                  </a:lnTo>
                  <a:lnTo>
                    <a:pt x="1784174" y="1154195"/>
                  </a:lnTo>
                  <a:lnTo>
                    <a:pt x="1783857" y="1151968"/>
                  </a:lnTo>
                  <a:lnTo>
                    <a:pt x="1782271" y="1144330"/>
                  </a:lnTo>
                  <a:lnTo>
                    <a:pt x="1781637" y="1142103"/>
                  </a:lnTo>
                  <a:lnTo>
                    <a:pt x="1780369" y="1139875"/>
                  </a:lnTo>
                  <a:lnTo>
                    <a:pt x="1778783" y="1137648"/>
                  </a:lnTo>
                  <a:lnTo>
                    <a:pt x="1776563" y="1136057"/>
                  </a:lnTo>
                  <a:lnTo>
                    <a:pt x="1774343" y="1134784"/>
                  </a:lnTo>
                  <a:lnTo>
                    <a:pt x="1771489" y="1133829"/>
                  </a:lnTo>
                  <a:lnTo>
                    <a:pt x="1768635" y="1133193"/>
                  </a:lnTo>
                  <a:lnTo>
                    <a:pt x="1766098" y="1132875"/>
                  </a:lnTo>
                  <a:lnTo>
                    <a:pt x="1740728" y="1132875"/>
                  </a:lnTo>
                  <a:close/>
                  <a:moveTo>
                    <a:pt x="1664619" y="1132875"/>
                  </a:moveTo>
                  <a:lnTo>
                    <a:pt x="1661765" y="1133193"/>
                  </a:lnTo>
                  <a:lnTo>
                    <a:pt x="1659545" y="1133829"/>
                  </a:lnTo>
                  <a:lnTo>
                    <a:pt x="1657325" y="1134784"/>
                  </a:lnTo>
                  <a:lnTo>
                    <a:pt x="1655422" y="1136057"/>
                  </a:lnTo>
                  <a:lnTo>
                    <a:pt x="1654154" y="1137648"/>
                  </a:lnTo>
                  <a:lnTo>
                    <a:pt x="1653203" y="1139875"/>
                  </a:lnTo>
                  <a:lnTo>
                    <a:pt x="1652568" y="1142103"/>
                  </a:lnTo>
                  <a:lnTo>
                    <a:pt x="1652568" y="1144330"/>
                  </a:lnTo>
                  <a:lnTo>
                    <a:pt x="1653837" y="1151649"/>
                  </a:lnTo>
                  <a:lnTo>
                    <a:pt x="1654471" y="1153877"/>
                  </a:lnTo>
                  <a:lnTo>
                    <a:pt x="1655422" y="1156104"/>
                  </a:lnTo>
                  <a:lnTo>
                    <a:pt x="1657008" y="1158332"/>
                  </a:lnTo>
                  <a:lnTo>
                    <a:pt x="1658911" y="1159923"/>
                  </a:lnTo>
                  <a:lnTo>
                    <a:pt x="1661131" y="1161196"/>
                  </a:lnTo>
                  <a:lnTo>
                    <a:pt x="1663668" y="1162469"/>
                  </a:lnTo>
                  <a:lnTo>
                    <a:pt x="1666205" y="1163105"/>
                  </a:lnTo>
                  <a:lnTo>
                    <a:pt x="1669376" y="1163105"/>
                  </a:lnTo>
                  <a:lnTo>
                    <a:pt x="1695063" y="1163423"/>
                  </a:lnTo>
                  <a:lnTo>
                    <a:pt x="1697917" y="1163105"/>
                  </a:lnTo>
                  <a:lnTo>
                    <a:pt x="1700137" y="1162469"/>
                  </a:lnTo>
                  <a:lnTo>
                    <a:pt x="1702357" y="1161514"/>
                  </a:lnTo>
                  <a:lnTo>
                    <a:pt x="1704576" y="1159923"/>
                  </a:lnTo>
                  <a:lnTo>
                    <a:pt x="1705845" y="1158332"/>
                  </a:lnTo>
                  <a:lnTo>
                    <a:pt x="1706796" y="1156104"/>
                  </a:lnTo>
                  <a:lnTo>
                    <a:pt x="1707430" y="1153877"/>
                  </a:lnTo>
                  <a:lnTo>
                    <a:pt x="1707113" y="1151649"/>
                  </a:lnTo>
                  <a:lnTo>
                    <a:pt x="1705845" y="1144330"/>
                  </a:lnTo>
                  <a:lnTo>
                    <a:pt x="1705211" y="1142103"/>
                  </a:lnTo>
                  <a:lnTo>
                    <a:pt x="1704259" y="1139875"/>
                  </a:lnTo>
                  <a:lnTo>
                    <a:pt x="1702357" y="1137648"/>
                  </a:lnTo>
                  <a:lnTo>
                    <a:pt x="1700137" y="1136057"/>
                  </a:lnTo>
                  <a:lnTo>
                    <a:pt x="1697917" y="1134784"/>
                  </a:lnTo>
                  <a:lnTo>
                    <a:pt x="1695697" y="1133829"/>
                  </a:lnTo>
                  <a:lnTo>
                    <a:pt x="1692843" y="1133193"/>
                  </a:lnTo>
                  <a:lnTo>
                    <a:pt x="1689989" y="1132875"/>
                  </a:lnTo>
                  <a:lnTo>
                    <a:pt x="1664619" y="1132875"/>
                  </a:lnTo>
                  <a:close/>
                  <a:moveTo>
                    <a:pt x="1586924" y="1132875"/>
                  </a:moveTo>
                  <a:lnTo>
                    <a:pt x="1584704" y="1133511"/>
                  </a:lnTo>
                  <a:lnTo>
                    <a:pt x="1582167" y="1134784"/>
                  </a:lnTo>
                  <a:lnTo>
                    <a:pt x="1580264" y="1136057"/>
                  </a:lnTo>
                  <a:lnTo>
                    <a:pt x="1578679" y="1137648"/>
                  </a:lnTo>
                  <a:lnTo>
                    <a:pt x="1577727" y="1139875"/>
                  </a:lnTo>
                  <a:lnTo>
                    <a:pt x="1577093" y="1142103"/>
                  </a:lnTo>
                  <a:lnTo>
                    <a:pt x="1577093" y="1144330"/>
                  </a:lnTo>
                  <a:lnTo>
                    <a:pt x="1578044" y="1151649"/>
                  </a:lnTo>
                  <a:lnTo>
                    <a:pt x="1578362" y="1153877"/>
                  </a:lnTo>
                  <a:lnTo>
                    <a:pt x="1579313" y="1156104"/>
                  </a:lnTo>
                  <a:lnTo>
                    <a:pt x="1580899" y="1158332"/>
                  </a:lnTo>
                  <a:lnTo>
                    <a:pt x="1583118" y="1159923"/>
                  </a:lnTo>
                  <a:lnTo>
                    <a:pt x="1585338" y="1161196"/>
                  </a:lnTo>
                  <a:lnTo>
                    <a:pt x="1587558" y="1162151"/>
                  </a:lnTo>
                  <a:lnTo>
                    <a:pt x="1590412" y="1162787"/>
                  </a:lnTo>
                  <a:lnTo>
                    <a:pt x="1593266" y="1163105"/>
                  </a:lnTo>
                  <a:lnTo>
                    <a:pt x="1618953" y="1163105"/>
                  </a:lnTo>
                  <a:lnTo>
                    <a:pt x="1621807" y="1163105"/>
                  </a:lnTo>
                  <a:lnTo>
                    <a:pt x="1624344" y="1162469"/>
                  </a:lnTo>
                  <a:lnTo>
                    <a:pt x="1626564" y="1161196"/>
                  </a:lnTo>
                  <a:lnTo>
                    <a:pt x="1628467" y="1159923"/>
                  </a:lnTo>
                  <a:lnTo>
                    <a:pt x="1629735" y="1158332"/>
                  </a:lnTo>
                  <a:lnTo>
                    <a:pt x="1631004" y="1156104"/>
                  </a:lnTo>
                  <a:lnTo>
                    <a:pt x="1631321" y="1153877"/>
                  </a:lnTo>
                  <a:lnTo>
                    <a:pt x="1631321" y="1151649"/>
                  </a:lnTo>
                  <a:lnTo>
                    <a:pt x="1630370" y="1144330"/>
                  </a:lnTo>
                  <a:lnTo>
                    <a:pt x="1629735" y="1142103"/>
                  </a:lnTo>
                  <a:lnTo>
                    <a:pt x="1628784" y="1139875"/>
                  </a:lnTo>
                  <a:lnTo>
                    <a:pt x="1627198" y="1137648"/>
                  </a:lnTo>
                  <a:lnTo>
                    <a:pt x="1625296" y="1136057"/>
                  </a:lnTo>
                  <a:lnTo>
                    <a:pt x="1623076" y="1134784"/>
                  </a:lnTo>
                  <a:lnTo>
                    <a:pt x="1620856" y="1133829"/>
                  </a:lnTo>
                  <a:lnTo>
                    <a:pt x="1618002" y="1132875"/>
                  </a:lnTo>
                  <a:lnTo>
                    <a:pt x="1615148" y="1132875"/>
                  </a:lnTo>
                  <a:lnTo>
                    <a:pt x="1589778" y="1132875"/>
                  </a:lnTo>
                  <a:lnTo>
                    <a:pt x="1586924" y="1132875"/>
                  </a:lnTo>
                  <a:close/>
                  <a:moveTo>
                    <a:pt x="1510815" y="1132875"/>
                  </a:moveTo>
                  <a:lnTo>
                    <a:pt x="1508278" y="1133511"/>
                  </a:lnTo>
                  <a:lnTo>
                    <a:pt x="1506058" y="1134784"/>
                  </a:lnTo>
                  <a:lnTo>
                    <a:pt x="1504155" y="1136057"/>
                  </a:lnTo>
                  <a:lnTo>
                    <a:pt x="1502569" y="1137648"/>
                  </a:lnTo>
                  <a:lnTo>
                    <a:pt x="1501618" y="1139875"/>
                  </a:lnTo>
                  <a:lnTo>
                    <a:pt x="1500984" y="1142103"/>
                  </a:lnTo>
                  <a:lnTo>
                    <a:pt x="1500667" y="1144330"/>
                  </a:lnTo>
                  <a:lnTo>
                    <a:pt x="1501301" y="1151649"/>
                  </a:lnTo>
                  <a:lnTo>
                    <a:pt x="1501618" y="1153877"/>
                  </a:lnTo>
                  <a:lnTo>
                    <a:pt x="1502569" y="1156104"/>
                  </a:lnTo>
                  <a:lnTo>
                    <a:pt x="1503838" y="1158332"/>
                  </a:lnTo>
                  <a:lnTo>
                    <a:pt x="1505741" y="1159923"/>
                  </a:lnTo>
                  <a:lnTo>
                    <a:pt x="1507960" y="1161196"/>
                  </a:lnTo>
                  <a:lnTo>
                    <a:pt x="1510180" y="1162151"/>
                  </a:lnTo>
                  <a:lnTo>
                    <a:pt x="1512717" y="1162787"/>
                  </a:lnTo>
                  <a:lnTo>
                    <a:pt x="1515888" y="1163105"/>
                  </a:lnTo>
                  <a:lnTo>
                    <a:pt x="1541575" y="1163105"/>
                  </a:lnTo>
                  <a:lnTo>
                    <a:pt x="1544430" y="1162787"/>
                  </a:lnTo>
                  <a:lnTo>
                    <a:pt x="1546966" y="1162151"/>
                  </a:lnTo>
                  <a:lnTo>
                    <a:pt x="1549503" y="1161196"/>
                  </a:lnTo>
                  <a:lnTo>
                    <a:pt x="1551406" y="1159923"/>
                  </a:lnTo>
                  <a:lnTo>
                    <a:pt x="1552992" y="1158332"/>
                  </a:lnTo>
                  <a:lnTo>
                    <a:pt x="1553943" y="1156104"/>
                  </a:lnTo>
                  <a:lnTo>
                    <a:pt x="1554577" y="1153877"/>
                  </a:lnTo>
                  <a:lnTo>
                    <a:pt x="1554577" y="1151649"/>
                  </a:lnTo>
                  <a:lnTo>
                    <a:pt x="1553943" y="1144330"/>
                  </a:lnTo>
                  <a:lnTo>
                    <a:pt x="1553626" y="1142103"/>
                  </a:lnTo>
                  <a:lnTo>
                    <a:pt x="1552675" y="1139875"/>
                  </a:lnTo>
                  <a:lnTo>
                    <a:pt x="1551089" y="1137648"/>
                  </a:lnTo>
                  <a:lnTo>
                    <a:pt x="1549186" y="1136057"/>
                  </a:lnTo>
                  <a:lnTo>
                    <a:pt x="1546966" y="1134784"/>
                  </a:lnTo>
                  <a:lnTo>
                    <a:pt x="1544430" y="1133511"/>
                  </a:lnTo>
                  <a:lnTo>
                    <a:pt x="1541893" y="1132875"/>
                  </a:lnTo>
                  <a:lnTo>
                    <a:pt x="1539038" y="1132875"/>
                  </a:lnTo>
                  <a:lnTo>
                    <a:pt x="1513986" y="1132875"/>
                  </a:lnTo>
                  <a:lnTo>
                    <a:pt x="1510815" y="1132875"/>
                  </a:lnTo>
                  <a:close/>
                  <a:moveTo>
                    <a:pt x="981854" y="1117600"/>
                  </a:moveTo>
                  <a:lnTo>
                    <a:pt x="1765464" y="1117600"/>
                  </a:lnTo>
                  <a:lnTo>
                    <a:pt x="1769904" y="1117918"/>
                  </a:lnTo>
                  <a:lnTo>
                    <a:pt x="1774978" y="1118236"/>
                  </a:lnTo>
                  <a:lnTo>
                    <a:pt x="1779417" y="1119191"/>
                  </a:lnTo>
                  <a:lnTo>
                    <a:pt x="1783857" y="1120464"/>
                  </a:lnTo>
                  <a:lnTo>
                    <a:pt x="1787980" y="1122373"/>
                  </a:lnTo>
                  <a:lnTo>
                    <a:pt x="1792736" y="1124283"/>
                  </a:lnTo>
                  <a:lnTo>
                    <a:pt x="1796542" y="1126510"/>
                  </a:lnTo>
                  <a:lnTo>
                    <a:pt x="1800347" y="1129056"/>
                  </a:lnTo>
                  <a:lnTo>
                    <a:pt x="1803836" y="1131602"/>
                  </a:lnTo>
                  <a:lnTo>
                    <a:pt x="1807007" y="1134466"/>
                  </a:lnTo>
                  <a:lnTo>
                    <a:pt x="1810495" y="1137648"/>
                  </a:lnTo>
                  <a:lnTo>
                    <a:pt x="1813032" y="1141148"/>
                  </a:lnTo>
                  <a:lnTo>
                    <a:pt x="1815252" y="1144649"/>
                  </a:lnTo>
                  <a:lnTo>
                    <a:pt x="1817155" y="1148149"/>
                  </a:lnTo>
                  <a:lnTo>
                    <a:pt x="1818740" y="1151649"/>
                  </a:lnTo>
                  <a:lnTo>
                    <a:pt x="1820009" y="1155468"/>
                  </a:lnTo>
                  <a:lnTo>
                    <a:pt x="1903095" y="1502007"/>
                  </a:lnTo>
                  <a:lnTo>
                    <a:pt x="1903412" y="1506144"/>
                  </a:lnTo>
                  <a:lnTo>
                    <a:pt x="1903412" y="1509963"/>
                  </a:lnTo>
                  <a:lnTo>
                    <a:pt x="1903095" y="1513463"/>
                  </a:lnTo>
                  <a:lnTo>
                    <a:pt x="1901827" y="1516963"/>
                  </a:lnTo>
                  <a:lnTo>
                    <a:pt x="1900241" y="1520146"/>
                  </a:lnTo>
                  <a:lnTo>
                    <a:pt x="1898338" y="1523646"/>
                  </a:lnTo>
                  <a:lnTo>
                    <a:pt x="1895801" y="1526510"/>
                  </a:lnTo>
                  <a:lnTo>
                    <a:pt x="1892313" y="1529056"/>
                  </a:lnTo>
                  <a:lnTo>
                    <a:pt x="1889142" y="1531283"/>
                  </a:lnTo>
                  <a:lnTo>
                    <a:pt x="1885336" y="1533511"/>
                  </a:lnTo>
                  <a:lnTo>
                    <a:pt x="1881214" y="1535420"/>
                  </a:lnTo>
                  <a:lnTo>
                    <a:pt x="1876774" y="1537011"/>
                  </a:lnTo>
                  <a:lnTo>
                    <a:pt x="1871700" y="1538284"/>
                  </a:lnTo>
                  <a:lnTo>
                    <a:pt x="1866626" y="1538920"/>
                  </a:lnTo>
                  <a:lnTo>
                    <a:pt x="1861235" y="1539557"/>
                  </a:lnTo>
                  <a:lnTo>
                    <a:pt x="1855210" y="1539875"/>
                  </a:lnTo>
                  <a:lnTo>
                    <a:pt x="884498" y="1539875"/>
                  </a:lnTo>
                  <a:lnTo>
                    <a:pt x="878789" y="1539557"/>
                  </a:lnTo>
                  <a:lnTo>
                    <a:pt x="873081" y="1538920"/>
                  </a:lnTo>
                  <a:lnTo>
                    <a:pt x="868007" y="1537966"/>
                  </a:lnTo>
                  <a:lnTo>
                    <a:pt x="863250" y="1536693"/>
                  </a:lnTo>
                  <a:lnTo>
                    <a:pt x="858811" y="1535102"/>
                  </a:lnTo>
                  <a:lnTo>
                    <a:pt x="854371" y="1533193"/>
                  </a:lnTo>
                  <a:lnTo>
                    <a:pt x="850566" y="1531283"/>
                  </a:lnTo>
                  <a:lnTo>
                    <a:pt x="847394" y="1528737"/>
                  </a:lnTo>
                  <a:lnTo>
                    <a:pt x="844223" y="1526192"/>
                  </a:lnTo>
                  <a:lnTo>
                    <a:pt x="842003" y="1523010"/>
                  </a:lnTo>
                  <a:lnTo>
                    <a:pt x="839466" y="1519827"/>
                  </a:lnTo>
                  <a:lnTo>
                    <a:pt x="837881" y="1516645"/>
                  </a:lnTo>
                  <a:lnTo>
                    <a:pt x="836929" y="1513463"/>
                  </a:lnTo>
                  <a:lnTo>
                    <a:pt x="836612" y="1509963"/>
                  </a:lnTo>
                  <a:lnTo>
                    <a:pt x="836612" y="1506144"/>
                  </a:lnTo>
                  <a:lnTo>
                    <a:pt x="837246" y="1502007"/>
                  </a:lnTo>
                  <a:lnTo>
                    <a:pt x="926675" y="1154832"/>
                  </a:lnTo>
                  <a:lnTo>
                    <a:pt x="927943" y="1151331"/>
                  </a:lnTo>
                  <a:lnTo>
                    <a:pt x="929529" y="1147513"/>
                  </a:lnTo>
                  <a:lnTo>
                    <a:pt x="931432" y="1144012"/>
                  </a:lnTo>
                  <a:lnTo>
                    <a:pt x="933969" y="1140830"/>
                  </a:lnTo>
                  <a:lnTo>
                    <a:pt x="936823" y="1137011"/>
                  </a:lnTo>
                  <a:lnTo>
                    <a:pt x="939677" y="1134147"/>
                  </a:lnTo>
                  <a:lnTo>
                    <a:pt x="943165" y="1131283"/>
                  </a:lnTo>
                  <a:lnTo>
                    <a:pt x="946971" y="1128738"/>
                  </a:lnTo>
                  <a:lnTo>
                    <a:pt x="950776" y="1126192"/>
                  </a:lnTo>
                  <a:lnTo>
                    <a:pt x="954582" y="1124283"/>
                  </a:lnTo>
                  <a:lnTo>
                    <a:pt x="959021" y="1122373"/>
                  </a:lnTo>
                  <a:lnTo>
                    <a:pt x="963461" y="1120464"/>
                  </a:lnTo>
                  <a:lnTo>
                    <a:pt x="967901" y="1119191"/>
                  </a:lnTo>
                  <a:lnTo>
                    <a:pt x="972341" y="1118236"/>
                  </a:lnTo>
                  <a:lnTo>
                    <a:pt x="977097" y="1117918"/>
                  </a:lnTo>
                  <a:lnTo>
                    <a:pt x="981854" y="1117600"/>
                  </a:lnTo>
                  <a:close/>
                  <a:moveTo>
                    <a:pt x="268430" y="1104583"/>
                  </a:moveTo>
                  <a:lnTo>
                    <a:pt x="254469" y="1109980"/>
                  </a:lnTo>
                  <a:lnTo>
                    <a:pt x="240826" y="1115695"/>
                  </a:lnTo>
                  <a:lnTo>
                    <a:pt x="227500" y="1121410"/>
                  </a:lnTo>
                  <a:lnTo>
                    <a:pt x="214808" y="1127443"/>
                  </a:lnTo>
                  <a:lnTo>
                    <a:pt x="202433" y="1133158"/>
                  </a:lnTo>
                  <a:lnTo>
                    <a:pt x="190693" y="1139190"/>
                  </a:lnTo>
                  <a:lnTo>
                    <a:pt x="178954" y="1145858"/>
                  </a:lnTo>
                  <a:lnTo>
                    <a:pt x="168483" y="1151890"/>
                  </a:lnTo>
                  <a:lnTo>
                    <a:pt x="178954" y="1168718"/>
                  </a:lnTo>
                  <a:lnTo>
                    <a:pt x="190376" y="1185228"/>
                  </a:lnTo>
                  <a:lnTo>
                    <a:pt x="202433" y="1201420"/>
                  </a:lnTo>
                  <a:lnTo>
                    <a:pt x="214490" y="1217295"/>
                  </a:lnTo>
                  <a:lnTo>
                    <a:pt x="227182" y="1232535"/>
                  </a:lnTo>
                  <a:lnTo>
                    <a:pt x="240191" y="1247775"/>
                  </a:lnTo>
                  <a:lnTo>
                    <a:pt x="253835" y="1262380"/>
                  </a:lnTo>
                  <a:lnTo>
                    <a:pt x="267479" y="1276668"/>
                  </a:lnTo>
                  <a:lnTo>
                    <a:pt x="283026" y="1291590"/>
                  </a:lnTo>
                  <a:lnTo>
                    <a:pt x="299208" y="1306195"/>
                  </a:lnTo>
                  <a:lnTo>
                    <a:pt x="313486" y="1301750"/>
                  </a:lnTo>
                  <a:lnTo>
                    <a:pt x="327764" y="1297623"/>
                  </a:lnTo>
                  <a:lnTo>
                    <a:pt x="357590" y="1289368"/>
                  </a:lnTo>
                  <a:lnTo>
                    <a:pt x="350609" y="1278890"/>
                  </a:lnTo>
                  <a:lnTo>
                    <a:pt x="344264" y="1268413"/>
                  </a:lnTo>
                  <a:lnTo>
                    <a:pt x="337600" y="1257618"/>
                  </a:lnTo>
                  <a:lnTo>
                    <a:pt x="331572" y="1246823"/>
                  </a:lnTo>
                  <a:lnTo>
                    <a:pt x="325543" y="1235710"/>
                  </a:lnTo>
                  <a:lnTo>
                    <a:pt x="319515" y="1224280"/>
                  </a:lnTo>
                  <a:lnTo>
                    <a:pt x="313803" y="1213168"/>
                  </a:lnTo>
                  <a:lnTo>
                    <a:pt x="308409" y="1201738"/>
                  </a:lnTo>
                  <a:lnTo>
                    <a:pt x="302381" y="1189990"/>
                  </a:lnTo>
                  <a:lnTo>
                    <a:pt x="297304" y="1178243"/>
                  </a:lnTo>
                  <a:lnTo>
                    <a:pt x="287151" y="1154113"/>
                  </a:lnTo>
                  <a:lnTo>
                    <a:pt x="277315" y="1129665"/>
                  </a:lnTo>
                  <a:lnTo>
                    <a:pt x="268430" y="1104583"/>
                  </a:lnTo>
                  <a:close/>
                  <a:moveTo>
                    <a:pt x="469277" y="1050290"/>
                  </a:moveTo>
                  <a:lnTo>
                    <a:pt x="441990" y="1055688"/>
                  </a:lnTo>
                  <a:lnTo>
                    <a:pt x="415337" y="1061403"/>
                  </a:lnTo>
                  <a:lnTo>
                    <a:pt x="389319" y="1067118"/>
                  </a:lnTo>
                  <a:lnTo>
                    <a:pt x="364253" y="1073785"/>
                  </a:lnTo>
                  <a:lnTo>
                    <a:pt x="343946" y="1079500"/>
                  </a:lnTo>
                  <a:lnTo>
                    <a:pt x="324274" y="1085215"/>
                  </a:lnTo>
                  <a:lnTo>
                    <a:pt x="328716" y="1098550"/>
                  </a:lnTo>
                  <a:lnTo>
                    <a:pt x="333476" y="1111568"/>
                  </a:lnTo>
                  <a:lnTo>
                    <a:pt x="338235" y="1124585"/>
                  </a:lnTo>
                  <a:lnTo>
                    <a:pt x="343629" y="1136968"/>
                  </a:lnTo>
                  <a:lnTo>
                    <a:pt x="349023" y="1149668"/>
                  </a:lnTo>
                  <a:lnTo>
                    <a:pt x="354417" y="1162050"/>
                  </a:lnTo>
                  <a:lnTo>
                    <a:pt x="360446" y="1174115"/>
                  </a:lnTo>
                  <a:lnTo>
                    <a:pt x="366157" y="1186180"/>
                  </a:lnTo>
                  <a:lnTo>
                    <a:pt x="371868" y="1197928"/>
                  </a:lnTo>
                  <a:lnTo>
                    <a:pt x="378531" y="1209358"/>
                  </a:lnTo>
                  <a:lnTo>
                    <a:pt x="384560" y="1220788"/>
                  </a:lnTo>
                  <a:lnTo>
                    <a:pt x="391223" y="1232218"/>
                  </a:lnTo>
                  <a:lnTo>
                    <a:pt x="397886" y="1243013"/>
                  </a:lnTo>
                  <a:lnTo>
                    <a:pt x="404549" y="1254125"/>
                  </a:lnTo>
                  <a:lnTo>
                    <a:pt x="411530" y="1264603"/>
                  </a:lnTo>
                  <a:lnTo>
                    <a:pt x="418510" y="1275080"/>
                  </a:lnTo>
                  <a:lnTo>
                    <a:pt x="442942" y="1270318"/>
                  </a:lnTo>
                  <a:lnTo>
                    <a:pt x="467373" y="1265873"/>
                  </a:lnTo>
                  <a:lnTo>
                    <a:pt x="492440" y="1261428"/>
                  </a:lnTo>
                  <a:lnTo>
                    <a:pt x="518140" y="1257618"/>
                  </a:lnTo>
                  <a:lnTo>
                    <a:pt x="510525" y="1234123"/>
                  </a:lnTo>
                  <a:lnTo>
                    <a:pt x="503545" y="1209993"/>
                  </a:lnTo>
                  <a:lnTo>
                    <a:pt x="496882" y="1184910"/>
                  </a:lnTo>
                  <a:lnTo>
                    <a:pt x="490219" y="1159193"/>
                  </a:lnTo>
                  <a:lnTo>
                    <a:pt x="484507" y="1132840"/>
                  </a:lnTo>
                  <a:lnTo>
                    <a:pt x="479113" y="1106170"/>
                  </a:lnTo>
                  <a:lnTo>
                    <a:pt x="473719" y="1078548"/>
                  </a:lnTo>
                  <a:lnTo>
                    <a:pt x="469277" y="1050290"/>
                  </a:lnTo>
                  <a:close/>
                  <a:moveTo>
                    <a:pt x="742467" y="1024890"/>
                  </a:moveTo>
                  <a:lnTo>
                    <a:pt x="714228" y="1025525"/>
                  </a:lnTo>
                  <a:lnTo>
                    <a:pt x="686623" y="1026478"/>
                  </a:lnTo>
                  <a:lnTo>
                    <a:pt x="659019" y="1028065"/>
                  </a:lnTo>
                  <a:lnTo>
                    <a:pt x="631731" y="1029653"/>
                  </a:lnTo>
                  <a:lnTo>
                    <a:pt x="605396" y="1031875"/>
                  </a:lnTo>
                  <a:lnTo>
                    <a:pt x="578743" y="1034733"/>
                  </a:lnTo>
                  <a:lnTo>
                    <a:pt x="553043" y="1037908"/>
                  </a:lnTo>
                  <a:lnTo>
                    <a:pt x="527025" y="1041083"/>
                  </a:lnTo>
                  <a:lnTo>
                    <a:pt x="530515" y="1059498"/>
                  </a:lnTo>
                  <a:lnTo>
                    <a:pt x="533688" y="1077595"/>
                  </a:lnTo>
                  <a:lnTo>
                    <a:pt x="536861" y="1095375"/>
                  </a:lnTo>
                  <a:lnTo>
                    <a:pt x="540351" y="1112838"/>
                  </a:lnTo>
                  <a:lnTo>
                    <a:pt x="543841" y="1130300"/>
                  </a:lnTo>
                  <a:lnTo>
                    <a:pt x="547966" y="1147128"/>
                  </a:lnTo>
                  <a:lnTo>
                    <a:pt x="552091" y="1163638"/>
                  </a:lnTo>
                  <a:lnTo>
                    <a:pt x="556216" y="1180148"/>
                  </a:lnTo>
                  <a:lnTo>
                    <a:pt x="561292" y="1198245"/>
                  </a:lnTo>
                  <a:lnTo>
                    <a:pt x="566686" y="1216025"/>
                  </a:lnTo>
                  <a:lnTo>
                    <a:pt x="572080" y="1233488"/>
                  </a:lnTo>
                  <a:lnTo>
                    <a:pt x="577792" y="1250315"/>
                  </a:lnTo>
                  <a:lnTo>
                    <a:pt x="597464" y="1248410"/>
                  </a:lnTo>
                  <a:lnTo>
                    <a:pt x="617771" y="1246823"/>
                  </a:lnTo>
                  <a:lnTo>
                    <a:pt x="638077" y="1245235"/>
                  </a:lnTo>
                  <a:lnTo>
                    <a:pt x="658701" y="1243648"/>
                  </a:lnTo>
                  <a:lnTo>
                    <a:pt x="679326" y="1242378"/>
                  </a:lnTo>
                  <a:lnTo>
                    <a:pt x="699950" y="1241425"/>
                  </a:lnTo>
                  <a:lnTo>
                    <a:pt x="721208" y="1240790"/>
                  </a:lnTo>
                  <a:lnTo>
                    <a:pt x="742467" y="1240473"/>
                  </a:lnTo>
                  <a:lnTo>
                    <a:pt x="742467" y="1024890"/>
                  </a:lnTo>
                  <a:close/>
                  <a:moveTo>
                    <a:pt x="507035" y="801688"/>
                  </a:moveTo>
                  <a:lnTo>
                    <a:pt x="507670" y="824865"/>
                  </a:lnTo>
                  <a:lnTo>
                    <a:pt x="508622" y="848360"/>
                  </a:lnTo>
                  <a:lnTo>
                    <a:pt x="509573" y="871538"/>
                  </a:lnTo>
                  <a:lnTo>
                    <a:pt x="510843" y="894080"/>
                  </a:lnTo>
                  <a:lnTo>
                    <a:pt x="512746" y="916940"/>
                  </a:lnTo>
                  <a:lnTo>
                    <a:pt x="514650" y="939165"/>
                  </a:lnTo>
                  <a:lnTo>
                    <a:pt x="516871" y="961073"/>
                  </a:lnTo>
                  <a:lnTo>
                    <a:pt x="519410" y="982663"/>
                  </a:lnTo>
                  <a:lnTo>
                    <a:pt x="546062" y="979170"/>
                  </a:lnTo>
                  <a:lnTo>
                    <a:pt x="572715" y="976313"/>
                  </a:lnTo>
                  <a:lnTo>
                    <a:pt x="600319" y="973455"/>
                  </a:lnTo>
                  <a:lnTo>
                    <a:pt x="627924" y="971233"/>
                  </a:lnTo>
                  <a:lnTo>
                    <a:pt x="656163" y="969328"/>
                  </a:lnTo>
                  <a:lnTo>
                    <a:pt x="684720" y="967740"/>
                  </a:lnTo>
                  <a:lnTo>
                    <a:pt x="713276" y="966788"/>
                  </a:lnTo>
                  <a:lnTo>
                    <a:pt x="742467" y="965835"/>
                  </a:lnTo>
                  <a:lnTo>
                    <a:pt x="742467" y="801688"/>
                  </a:lnTo>
                  <a:lnTo>
                    <a:pt x="507035" y="801688"/>
                  </a:lnTo>
                  <a:close/>
                  <a:moveTo>
                    <a:pt x="273824" y="801688"/>
                  </a:moveTo>
                  <a:lnTo>
                    <a:pt x="274142" y="816610"/>
                  </a:lnTo>
                  <a:lnTo>
                    <a:pt x="275094" y="831533"/>
                  </a:lnTo>
                  <a:lnTo>
                    <a:pt x="276045" y="846455"/>
                  </a:lnTo>
                  <a:lnTo>
                    <a:pt x="276997" y="860743"/>
                  </a:lnTo>
                  <a:lnTo>
                    <a:pt x="278584" y="875665"/>
                  </a:lnTo>
                  <a:lnTo>
                    <a:pt x="280170" y="889953"/>
                  </a:lnTo>
                  <a:lnTo>
                    <a:pt x="281757" y="904558"/>
                  </a:lnTo>
                  <a:lnTo>
                    <a:pt x="283660" y="918845"/>
                  </a:lnTo>
                  <a:lnTo>
                    <a:pt x="285882" y="933133"/>
                  </a:lnTo>
                  <a:lnTo>
                    <a:pt x="288737" y="947103"/>
                  </a:lnTo>
                  <a:lnTo>
                    <a:pt x="291276" y="961073"/>
                  </a:lnTo>
                  <a:lnTo>
                    <a:pt x="293814" y="975043"/>
                  </a:lnTo>
                  <a:lnTo>
                    <a:pt x="296670" y="988695"/>
                  </a:lnTo>
                  <a:lnTo>
                    <a:pt x="299842" y="1002665"/>
                  </a:lnTo>
                  <a:lnTo>
                    <a:pt x="303015" y="1015683"/>
                  </a:lnTo>
                  <a:lnTo>
                    <a:pt x="306823" y="1029335"/>
                  </a:lnTo>
                  <a:lnTo>
                    <a:pt x="324909" y="1023938"/>
                  </a:lnTo>
                  <a:lnTo>
                    <a:pt x="343312" y="1018858"/>
                  </a:lnTo>
                  <a:lnTo>
                    <a:pt x="362032" y="1013778"/>
                  </a:lnTo>
                  <a:lnTo>
                    <a:pt x="381070" y="1009015"/>
                  </a:lnTo>
                  <a:lnTo>
                    <a:pt x="400742" y="1004570"/>
                  </a:lnTo>
                  <a:lnTo>
                    <a:pt x="420414" y="1000125"/>
                  </a:lnTo>
                  <a:lnTo>
                    <a:pt x="440721" y="995998"/>
                  </a:lnTo>
                  <a:lnTo>
                    <a:pt x="461345" y="992188"/>
                  </a:lnTo>
                  <a:lnTo>
                    <a:pt x="458489" y="969328"/>
                  </a:lnTo>
                  <a:lnTo>
                    <a:pt x="456268" y="945833"/>
                  </a:lnTo>
                  <a:lnTo>
                    <a:pt x="454047" y="922655"/>
                  </a:lnTo>
                  <a:lnTo>
                    <a:pt x="452461" y="899160"/>
                  </a:lnTo>
                  <a:lnTo>
                    <a:pt x="451191" y="874713"/>
                  </a:lnTo>
                  <a:lnTo>
                    <a:pt x="449922" y="850900"/>
                  </a:lnTo>
                  <a:lnTo>
                    <a:pt x="448970" y="826135"/>
                  </a:lnTo>
                  <a:lnTo>
                    <a:pt x="448653" y="801688"/>
                  </a:lnTo>
                  <a:lnTo>
                    <a:pt x="273824" y="801688"/>
                  </a:lnTo>
                  <a:close/>
                  <a:moveTo>
                    <a:pt x="59334" y="801688"/>
                  </a:moveTo>
                  <a:lnTo>
                    <a:pt x="60286" y="821690"/>
                  </a:lnTo>
                  <a:lnTo>
                    <a:pt x="62507" y="841693"/>
                  </a:lnTo>
                  <a:lnTo>
                    <a:pt x="64411" y="861378"/>
                  </a:lnTo>
                  <a:lnTo>
                    <a:pt x="67266" y="881380"/>
                  </a:lnTo>
                  <a:lnTo>
                    <a:pt x="70439" y="900748"/>
                  </a:lnTo>
                  <a:lnTo>
                    <a:pt x="74247" y="919798"/>
                  </a:lnTo>
                  <a:lnTo>
                    <a:pt x="78372" y="938848"/>
                  </a:lnTo>
                  <a:lnTo>
                    <a:pt x="83448" y="957898"/>
                  </a:lnTo>
                  <a:lnTo>
                    <a:pt x="88525" y="976630"/>
                  </a:lnTo>
                  <a:lnTo>
                    <a:pt x="94236" y="995045"/>
                  </a:lnTo>
                  <a:lnTo>
                    <a:pt x="100899" y="1013143"/>
                  </a:lnTo>
                  <a:lnTo>
                    <a:pt x="107245" y="1031240"/>
                  </a:lnTo>
                  <a:lnTo>
                    <a:pt x="114860" y="1049020"/>
                  </a:lnTo>
                  <a:lnTo>
                    <a:pt x="122475" y="1066483"/>
                  </a:lnTo>
                  <a:lnTo>
                    <a:pt x="130408" y="1083628"/>
                  </a:lnTo>
                  <a:lnTo>
                    <a:pt x="138975" y="1100773"/>
                  </a:lnTo>
                  <a:lnTo>
                    <a:pt x="150080" y="1094740"/>
                  </a:lnTo>
                  <a:lnTo>
                    <a:pt x="161185" y="1088390"/>
                  </a:lnTo>
                  <a:lnTo>
                    <a:pt x="172925" y="1082358"/>
                  </a:lnTo>
                  <a:lnTo>
                    <a:pt x="184982" y="1076325"/>
                  </a:lnTo>
                  <a:lnTo>
                    <a:pt x="197039" y="1070293"/>
                  </a:lnTo>
                  <a:lnTo>
                    <a:pt x="209731" y="1064895"/>
                  </a:lnTo>
                  <a:lnTo>
                    <a:pt x="222740" y="1059498"/>
                  </a:lnTo>
                  <a:lnTo>
                    <a:pt x="236066" y="1054100"/>
                  </a:lnTo>
                  <a:lnTo>
                    <a:pt x="250979" y="1048385"/>
                  </a:lnTo>
                  <a:lnTo>
                    <a:pt x="247172" y="1033780"/>
                  </a:lnTo>
                  <a:lnTo>
                    <a:pt x="243364" y="1019175"/>
                  </a:lnTo>
                  <a:lnTo>
                    <a:pt x="240191" y="1004570"/>
                  </a:lnTo>
                  <a:lnTo>
                    <a:pt x="236701" y="989330"/>
                  </a:lnTo>
                  <a:lnTo>
                    <a:pt x="233528" y="974408"/>
                  </a:lnTo>
                  <a:lnTo>
                    <a:pt x="230672" y="959168"/>
                  </a:lnTo>
                  <a:lnTo>
                    <a:pt x="228134" y="943928"/>
                  </a:lnTo>
                  <a:lnTo>
                    <a:pt x="225913" y="928370"/>
                  </a:lnTo>
                  <a:lnTo>
                    <a:pt x="223692" y="912813"/>
                  </a:lnTo>
                  <a:lnTo>
                    <a:pt x="221788" y="897573"/>
                  </a:lnTo>
                  <a:lnTo>
                    <a:pt x="220202" y="881698"/>
                  </a:lnTo>
                  <a:lnTo>
                    <a:pt x="218615" y="865823"/>
                  </a:lnTo>
                  <a:lnTo>
                    <a:pt x="217029" y="849948"/>
                  </a:lnTo>
                  <a:lnTo>
                    <a:pt x="216077" y="834073"/>
                  </a:lnTo>
                  <a:lnTo>
                    <a:pt x="215125" y="817880"/>
                  </a:lnTo>
                  <a:lnTo>
                    <a:pt x="214808" y="801688"/>
                  </a:lnTo>
                  <a:lnTo>
                    <a:pt x="59334" y="801688"/>
                  </a:lnTo>
                  <a:close/>
                  <a:moveTo>
                    <a:pt x="1734820" y="720725"/>
                  </a:moveTo>
                  <a:lnTo>
                    <a:pt x="1735138" y="764540"/>
                  </a:lnTo>
                  <a:lnTo>
                    <a:pt x="1735138" y="861378"/>
                  </a:lnTo>
                  <a:lnTo>
                    <a:pt x="1735138" y="913765"/>
                  </a:lnTo>
                  <a:lnTo>
                    <a:pt x="1734503" y="960120"/>
                  </a:lnTo>
                  <a:lnTo>
                    <a:pt x="1734185" y="979488"/>
                  </a:lnTo>
                  <a:lnTo>
                    <a:pt x="1733549" y="994728"/>
                  </a:lnTo>
                  <a:lnTo>
                    <a:pt x="1732914" y="1005840"/>
                  </a:lnTo>
                  <a:lnTo>
                    <a:pt x="1732596" y="1009333"/>
                  </a:lnTo>
                  <a:lnTo>
                    <a:pt x="1732278" y="1011238"/>
                  </a:lnTo>
                  <a:lnTo>
                    <a:pt x="1731642" y="1011873"/>
                  </a:lnTo>
                  <a:lnTo>
                    <a:pt x="1730689" y="1012190"/>
                  </a:lnTo>
                  <a:lnTo>
                    <a:pt x="1727511" y="1013143"/>
                  </a:lnTo>
                  <a:lnTo>
                    <a:pt x="1722744" y="1014095"/>
                  </a:lnTo>
                  <a:lnTo>
                    <a:pt x="1716071" y="1014730"/>
                  </a:lnTo>
                  <a:lnTo>
                    <a:pt x="1708443" y="1015365"/>
                  </a:lnTo>
                  <a:lnTo>
                    <a:pt x="1698910" y="1015683"/>
                  </a:lnTo>
                  <a:lnTo>
                    <a:pt x="1676982" y="1016000"/>
                  </a:lnTo>
                  <a:lnTo>
                    <a:pt x="1650923" y="1016000"/>
                  </a:lnTo>
                  <a:lnTo>
                    <a:pt x="1622321" y="1015683"/>
                  </a:lnTo>
                  <a:lnTo>
                    <a:pt x="1591496" y="1014730"/>
                  </a:lnTo>
                  <a:lnTo>
                    <a:pt x="1559716" y="1013778"/>
                  </a:lnTo>
                  <a:lnTo>
                    <a:pt x="1497746" y="1011555"/>
                  </a:lnTo>
                  <a:lnTo>
                    <a:pt x="1443404" y="1009333"/>
                  </a:lnTo>
                  <a:lnTo>
                    <a:pt x="1390650" y="1006793"/>
                  </a:lnTo>
                  <a:lnTo>
                    <a:pt x="1438319" y="1005205"/>
                  </a:lnTo>
                  <a:lnTo>
                    <a:pt x="1487259" y="1003300"/>
                  </a:lnTo>
                  <a:lnTo>
                    <a:pt x="1543509" y="1000443"/>
                  </a:lnTo>
                  <a:lnTo>
                    <a:pt x="1572428" y="998538"/>
                  </a:lnTo>
                  <a:lnTo>
                    <a:pt x="1600394" y="996633"/>
                  </a:lnTo>
                  <a:lnTo>
                    <a:pt x="1626771" y="994410"/>
                  </a:lnTo>
                  <a:lnTo>
                    <a:pt x="1650605" y="992188"/>
                  </a:lnTo>
                  <a:lnTo>
                    <a:pt x="1671262" y="989648"/>
                  </a:lnTo>
                  <a:lnTo>
                    <a:pt x="1679842" y="988378"/>
                  </a:lnTo>
                  <a:lnTo>
                    <a:pt x="1687787" y="986790"/>
                  </a:lnTo>
                  <a:lnTo>
                    <a:pt x="1693825" y="985520"/>
                  </a:lnTo>
                  <a:lnTo>
                    <a:pt x="1698592" y="983933"/>
                  </a:lnTo>
                  <a:lnTo>
                    <a:pt x="1702088" y="982028"/>
                  </a:lnTo>
                  <a:lnTo>
                    <a:pt x="1703359" y="981075"/>
                  </a:lnTo>
                  <a:lnTo>
                    <a:pt x="1704312" y="980440"/>
                  </a:lnTo>
                  <a:lnTo>
                    <a:pt x="1705266" y="978218"/>
                  </a:lnTo>
                  <a:lnTo>
                    <a:pt x="1706219" y="974725"/>
                  </a:lnTo>
                  <a:lnTo>
                    <a:pt x="1707490" y="969963"/>
                  </a:lnTo>
                  <a:lnTo>
                    <a:pt x="1708443" y="963930"/>
                  </a:lnTo>
                  <a:lnTo>
                    <a:pt x="1710986" y="949960"/>
                  </a:lnTo>
                  <a:lnTo>
                    <a:pt x="1713528" y="932498"/>
                  </a:lnTo>
                  <a:lnTo>
                    <a:pt x="1716071" y="912178"/>
                  </a:lnTo>
                  <a:lnTo>
                    <a:pt x="1718613" y="890270"/>
                  </a:lnTo>
                  <a:lnTo>
                    <a:pt x="1723698" y="844233"/>
                  </a:lnTo>
                  <a:lnTo>
                    <a:pt x="1728147" y="798513"/>
                  </a:lnTo>
                  <a:lnTo>
                    <a:pt x="1731642" y="759143"/>
                  </a:lnTo>
                  <a:lnTo>
                    <a:pt x="1734820" y="720725"/>
                  </a:lnTo>
                  <a:close/>
                  <a:moveTo>
                    <a:pt x="519410" y="561340"/>
                  </a:moveTo>
                  <a:lnTo>
                    <a:pt x="516871" y="583565"/>
                  </a:lnTo>
                  <a:lnTo>
                    <a:pt x="514650" y="605473"/>
                  </a:lnTo>
                  <a:lnTo>
                    <a:pt x="512746" y="627698"/>
                  </a:lnTo>
                  <a:lnTo>
                    <a:pt x="510843" y="650240"/>
                  </a:lnTo>
                  <a:lnTo>
                    <a:pt x="509573" y="673100"/>
                  </a:lnTo>
                  <a:lnTo>
                    <a:pt x="508622" y="695960"/>
                  </a:lnTo>
                  <a:lnTo>
                    <a:pt x="507670" y="719138"/>
                  </a:lnTo>
                  <a:lnTo>
                    <a:pt x="507352" y="742950"/>
                  </a:lnTo>
                  <a:lnTo>
                    <a:pt x="742467" y="742950"/>
                  </a:lnTo>
                  <a:lnTo>
                    <a:pt x="742467" y="578485"/>
                  </a:lnTo>
                  <a:lnTo>
                    <a:pt x="713276" y="577850"/>
                  </a:lnTo>
                  <a:lnTo>
                    <a:pt x="684720" y="576580"/>
                  </a:lnTo>
                  <a:lnTo>
                    <a:pt x="656163" y="575310"/>
                  </a:lnTo>
                  <a:lnTo>
                    <a:pt x="627924" y="573405"/>
                  </a:lnTo>
                  <a:lnTo>
                    <a:pt x="600319" y="570865"/>
                  </a:lnTo>
                  <a:lnTo>
                    <a:pt x="573032" y="568325"/>
                  </a:lnTo>
                  <a:lnTo>
                    <a:pt x="546062" y="564833"/>
                  </a:lnTo>
                  <a:lnTo>
                    <a:pt x="519410" y="561340"/>
                  </a:lnTo>
                  <a:close/>
                  <a:moveTo>
                    <a:pt x="1074474" y="554038"/>
                  </a:moveTo>
                  <a:lnTo>
                    <a:pt x="1100533" y="554038"/>
                  </a:lnTo>
                  <a:lnTo>
                    <a:pt x="1129135" y="554356"/>
                  </a:lnTo>
                  <a:lnTo>
                    <a:pt x="1159961" y="555308"/>
                  </a:lnTo>
                  <a:lnTo>
                    <a:pt x="1191422" y="556261"/>
                  </a:lnTo>
                  <a:lnTo>
                    <a:pt x="1253392" y="558483"/>
                  </a:lnTo>
                  <a:lnTo>
                    <a:pt x="1307734" y="560706"/>
                  </a:lnTo>
                  <a:lnTo>
                    <a:pt x="1360488" y="563246"/>
                  </a:lnTo>
                  <a:lnTo>
                    <a:pt x="1313137" y="564833"/>
                  </a:lnTo>
                  <a:lnTo>
                    <a:pt x="1264197" y="567056"/>
                  </a:lnTo>
                  <a:lnTo>
                    <a:pt x="1207947" y="569913"/>
                  </a:lnTo>
                  <a:lnTo>
                    <a:pt x="1179028" y="571501"/>
                  </a:lnTo>
                  <a:lnTo>
                    <a:pt x="1150745" y="573406"/>
                  </a:lnTo>
                  <a:lnTo>
                    <a:pt x="1124685" y="575628"/>
                  </a:lnTo>
                  <a:lnTo>
                    <a:pt x="1100851" y="577851"/>
                  </a:lnTo>
                  <a:lnTo>
                    <a:pt x="1079877" y="580391"/>
                  </a:lnTo>
                  <a:lnTo>
                    <a:pt x="1071296" y="581661"/>
                  </a:lnTo>
                  <a:lnTo>
                    <a:pt x="1063669" y="583248"/>
                  </a:lnTo>
                  <a:lnTo>
                    <a:pt x="1057313" y="584836"/>
                  </a:lnTo>
                  <a:lnTo>
                    <a:pt x="1052546" y="586423"/>
                  </a:lnTo>
                  <a:lnTo>
                    <a:pt x="1049051" y="588011"/>
                  </a:lnTo>
                  <a:lnTo>
                    <a:pt x="1048097" y="588963"/>
                  </a:lnTo>
                  <a:lnTo>
                    <a:pt x="1046826" y="589598"/>
                  </a:lnTo>
                  <a:lnTo>
                    <a:pt x="1045873" y="591821"/>
                  </a:lnTo>
                  <a:lnTo>
                    <a:pt x="1044919" y="595313"/>
                  </a:lnTo>
                  <a:lnTo>
                    <a:pt x="1042695" y="606108"/>
                  </a:lnTo>
                  <a:lnTo>
                    <a:pt x="1040152" y="620396"/>
                  </a:lnTo>
                  <a:lnTo>
                    <a:pt x="1037610" y="637858"/>
                  </a:lnTo>
                  <a:lnTo>
                    <a:pt x="1035386" y="657861"/>
                  </a:lnTo>
                  <a:lnTo>
                    <a:pt x="1032843" y="679768"/>
                  </a:lnTo>
                  <a:lnTo>
                    <a:pt x="1027441" y="726123"/>
                  </a:lnTo>
                  <a:lnTo>
                    <a:pt x="1022992" y="771526"/>
                  </a:lnTo>
                  <a:lnTo>
                    <a:pt x="1019496" y="811213"/>
                  </a:lnTo>
                  <a:lnTo>
                    <a:pt x="1016318" y="849313"/>
                  </a:lnTo>
                  <a:lnTo>
                    <a:pt x="1016000" y="805498"/>
                  </a:lnTo>
                  <a:lnTo>
                    <a:pt x="1016000" y="708978"/>
                  </a:lnTo>
                  <a:lnTo>
                    <a:pt x="1016318" y="656591"/>
                  </a:lnTo>
                  <a:lnTo>
                    <a:pt x="1016636" y="609918"/>
                  </a:lnTo>
                  <a:lnTo>
                    <a:pt x="1017271" y="590551"/>
                  </a:lnTo>
                  <a:lnTo>
                    <a:pt x="1017589" y="575311"/>
                  </a:lnTo>
                  <a:lnTo>
                    <a:pt x="1018225" y="564198"/>
                  </a:lnTo>
                  <a:lnTo>
                    <a:pt x="1018860" y="560706"/>
                  </a:lnTo>
                  <a:lnTo>
                    <a:pt x="1019178" y="558801"/>
                  </a:lnTo>
                  <a:lnTo>
                    <a:pt x="1019496" y="558166"/>
                  </a:lnTo>
                  <a:lnTo>
                    <a:pt x="1020449" y="557848"/>
                  </a:lnTo>
                  <a:lnTo>
                    <a:pt x="1023627" y="556896"/>
                  </a:lnTo>
                  <a:lnTo>
                    <a:pt x="1028394" y="555943"/>
                  </a:lnTo>
                  <a:lnTo>
                    <a:pt x="1035068" y="555308"/>
                  </a:lnTo>
                  <a:lnTo>
                    <a:pt x="1043013" y="554673"/>
                  </a:lnTo>
                  <a:lnTo>
                    <a:pt x="1052546" y="554356"/>
                  </a:lnTo>
                  <a:lnTo>
                    <a:pt x="1074474" y="554038"/>
                  </a:lnTo>
                  <a:close/>
                  <a:moveTo>
                    <a:pt x="995680" y="516891"/>
                  </a:moveTo>
                  <a:lnTo>
                    <a:pt x="992187" y="517208"/>
                  </a:lnTo>
                  <a:lnTo>
                    <a:pt x="989330" y="518161"/>
                  </a:lnTo>
                  <a:lnTo>
                    <a:pt x="986790" y="519748"/>
                  </a:lnTo>
                  <a:lnTo>
                    <a:pt x="984567" y="521971"/>
                  </a:lnTo>
                  <a:lnTo>
                    <a:pt x="982662" y="524511"/>
                  </a:lnTo>
                  <a:lnTo>
                    <a:pt x="981075" y="527368"/>
                  </a:lnTo>
                  <a:lnTo>
                    <a:pt x="980440" y="530543"/>
                  </a:lnTo>
                  <a:lnTo>
                    <a:pt x="980122" y="534353"/>
                  </a:lnTo>
                  <a:lnTo>
                    <a:pt x="980122" y="1036638"/>
                  </a:lnTo>
                  <a:lnTo>
                    <a:pt x="980440" y="1040131"/>
                  </a:lnTo>
                  <a:lnTo>
                    <a:pt x="981075" y="1043306"/>
                  </a:lnTo>
                  <a:lnTo>
                    <a:pt x="982662" y="1046163"/>
                  </a:lnTo>
                  <a:lnTo>
                    <a:pt x="984567" y="1048703"/>
                  </a:lnTo>
                  <a:lnTo>
                    <a:pt x="986790" y="1050926"/>
                  </a:lnTo>
                  <a:lnTo>
                    <a:pt x="989330" y="1052196"/>
                  </a:lnTo>
                  <a:lnTo>
                    <a:pt x="992187" y="1053783"/>
                  </a:lnTo>
                  <a:lnTo>
                    <a:pt x="995680" y="1054101"/>
                  </a:lnTo>
                  <a:lnTo>
                    <a:pt x="1752918" y="1054101"/>
                  </a:lnTo>
                  <a:lnTo>
                    <a:pt x="1756093" y="1053783"/>
                  </a:lnTo>
                  <a:lnTo>
                    <a:pt x="1759268" y="1052196"/>
                  </a:lnTo>
                  <a:lnTo>
                    <a:pt x="1761808" y="1050926"/>
                  </a:lnTo>
                  <a:lnTo>
                    <a:pt x="1764030" y="1048703"/>
                  </a:lnTo>
                  <a:lnTo>
                    <a:pt x="1765935" y="1046163"/>
                  </a:lnTo>
                  <a:lnTo>
                    <a:pt x="1767205" y="1043306"/>
                  </a:lnTo>
                  <a:lnTo>
                    <a:pt x="1768158" y="1040131"/>
                  </a:lnTo>
                  <a:lnTo>
                    <a:pt x="1768475" y="1036638"/>
                  </a:lnTo>
                  <a:lnTo>
                    <a:pt x="1768475" y="534353"/>
                  </a:lnTo>
                  <a:lnTo>
                    <a:pt x="1768158" y="530543"/>
                  </a:lnTo>
                  <a:lnTo>
                    <a:pt x="1767205" y="527368"/>
                  </a:lnTo>
                  <a:lnTo>
                    <a:pt x="1765935" y="524511"/>
                  </a:lnTo>
                  <a:lnTo>
                    <a:pt x="1764030" y="521971"/>
                  </a:lnTo>
                  <a:lnTo>
                    <a:pt x="1761808" y="519748"/>
                  </a:lnTo>
                  <a:lnTo>
                    <a:pt x="1759268" y="518161"/>
                  </a:lnTo>
                  <a:lnTo>
                    <a:pt x="1756093" y="517208"/>
                  </a:lnTo>
                  <a:lnTo>
                    <a:pt x="1752918" y="516891"/>
                  </a:lnTo>
                  <a:lnTo>
                    <a:pt x="995680" y="516891"/>
                  </a:lnTo>
                  <a:close/>
                  <a:moveTo>
                    <a:pt x="306823" y="515303"/>
                  </a:moveTo>
                  <a:lnTo>
                    <a:pt x="303015" y="528320"/>
                  </a:lnTo>
                  <a:lnTo>
                    <a:pt x="299842" y="541973"/>
                  </a:lnTo>
                  <a:lnTo>
                    <a:pt x="296670" y="555625"/>
                  </a:lnTo>
                  <a:lnTo>
                    <a:pt x="293814" y="569595"/>
                  </a:lnTo>
                  <a:lnTo>
                    <a:pt x="290958" y="583565"/>
                  </a:lnTo>
                  <a:lnTo>
                    <a:pt x="288420" y="597218"/>
                  </a:lnTo>
                  <a:lnTo>
                    <a:pt x="285882" y="611505"/>
                  </a:lnTo>
                  <a:lnTo>
                    <a:pt x="283660" y="625793"/>
                  </a:lnTo>
                  <a:lnTo>
                    <a:pt x="281757" y="640080"/>
                  </a:lnTo>
                  <a:lnTo>
                    <a:pt x="280170" y="654368"/>
                  </a:lnTo>
                  <a:lnTo>
                    <a:pt x="278584" y="668655"/>
                  </a:lnTo>
                  <a:lnTo>
                    <a:pt x="276997" y="683260"/>
                  </a:lnTo>
                  <a:lnTo>
                    <a:pt x="276045" y="698183"/>
                  </a:lnTo>
                  <a:lnTo>
                    <a:pt x="275094" y="713105"/>
                  </a:lnTo>
                  <a:lnTo>
                    <a:pt x="274142" y="728028"/>
                  </a:lnTo>
                  <a:lnTo>
                    <a:pt x="273824" y="742950"/>
                  </a:lnTo>
                  <a:lnTo>
                    <a:pt x="448336" y="742950"/>
                  </a:lnTo>
                  <a:lnTo>
                    <a:pt x="448970" y="718185"/>
                  </a:lnTo>
                  <a:lnTo>
                    <a:pt x="449922" y="693738"/>
                  </a:lnTo>
                  <a:lnTo>
                    <a:pt x="450874" y="669290"/>
                  </a:lnTo>
                  <a:lnTo>
                    <a:pt x="452461" y="645478"/>
                  </a:lnTo>
                  <a:lnTo>
                    <a:pt x="454047" y="621983"/>
                  </a:lnTo>
                  <a:lnTo>
                    <a:pt x="456268" y="598170"/>
                  </a:lnTo>
                  <a:lnTo>
                    <a:pt x="458489" y="574993"/>
                  </a:lnTo>
                  <a:lnTo>
                    <a:pt x="461345" y="552450"/>
                  </a:lnTo>
                  <a:lnTo>
                    <a:pt x="432154" y="546418"/>
                  </a:lnTo>
                  <a:lnTo>
                    <a:pt x="403597" y="540703"/>
                  </a:lnTo>
                  <a:lnTo>
                    <a:pt x="376310" y="534353"/>
                  </a:lnTo>
                  <a:lnTo>
                    <a:pt x="349023" y="527368"/>
                  </a:lnTo>
                  <a:lnTo>
                    <a:pt x="327764" y="521335"/>
                  </a:lnTo>
                  <a:lnTo>
                    <a:pt x="306823" y="515303"/>
                  </a:lnTo>
                  <a:close/>
                  <a:moveTo>
                    <a:pt x="956945" y="477838"/>
                  </a:moveTo>
                  <a:lnTo>
                    <a:pt x="958532" y="477838"/>
                  </a:lnTo>
                  <a:lnTo>
                    <a:pt x="1789748" y="477838"/>
                  </a:lnTo>
                  <a:lnTo>
                    <a:pt x="1791653" y="477838"/>
                  </a:lnTo>
                  <a:lnTo>
                    <a:pt x="1793240" y="478156"/>
                  </a:lnTo>
                  <a:lnTo>
                    <a:pt x="1796415" y="479743"/>
                  </a:lnTo>
                  <a:lnTo>
                    <a:pt x="1799273" y="481648"/>
                  </a:lnTo>
                  <a:lnTo>
                    <a:pt x="1801813" y="483871"/>
                  </a:lnTo>
                  <a:lnTo>
                    <a:pt x="1803718" y="486728"/>
                  </a:lnTo>
                  <a:lnTo>
                    <a:pt x="1805305" y="490221"/>
                  </a:lnTo>
                  <a:lnTo>
                    <a:pt x="1806258" y="493713"/>
                  </a:lnTo>
                  <a:lnTo>
                    <a:pt x="1806575" y="498158"/>
                  </a:lnTo>
                  <a:lnTo>
                    <a:pt x="1806575" y="1074103"/>
                  </a:lnTo>
                  <a:lnTo>
                    <a:pt x="1806258" y="1077913"/>
                  </a:lnTo>
                  <a:lnTo>
                    <a:pt x="1805305" y="1081406"/>
                  </a:lnTo>
                  <a:lnTo>
                    <a:pt x="1803718" y="1084898"/>
                  </a:lnTo>
                  <a:lnTo>
                    <a:pt x="1801813" y="1088073"/>
                  </a:lnTo>
                  <a:lnTo>
                    <a:pt x="1799273" y="1090613"/>
                  </a:lnTo>
                  <a:lnTo>
                    <a:pt x="1796415" y="1092201"/>
                  </a:lnTo>
                  <a:lnTo>
                    <a:pt x="1793240" y="1093471"/>
                  </a:lnTo>
                  <a:lnTo>
                    <a:pt x="1791653" y="1093788"/>
                  </a:lnTo>
                  <a:lnTo>
                    <a:pt x="1789748" y="1093788"/>
                  </a:lnTo>
                  <a:lnTo>
                    <a:pt x="958532" y="1093788"/>
                  </a:lnTo>
                  <a:lnTo>
                    <a:pt x="956945" y="1093788"/>
                  </a:lnTo>
                  <a:lnTo>
                    <a:pt x="955040" y="1093471"/>
                  </a:lnTo>
                  <a:lnTo>
                    <a:pt x="951865" y="1092201"/>
                  </a:lnTo>
                  <a:lnTo>
                    <a:pt x="949325" y="1090613"/>
                  </a:lnTo>
                  <a:lnTo>
                    <a:pt x="946785" y="1088073"/>
                  </a:lnTo>
                  <a:lnTo>
                    <a:pt x="944562" y="1084898"/>
                  </a:lnTo>
                  <a:lnTo>
                    <a:pt x="942657" y="1081406"/>
                  </a:lnTo>
                  <a:lnTo>
                    <a:pt x="941705" y="1077913"/>
                  </a:lnTo>
                  <a:lnTo>
                    <a:pt x="941387" y="1074103"/>
                  </a:lnTo>
                  <a:lnTo>
                    <a:pt x="941387" y="498158"/>
                  </a:lnTo>
                  <a:lnTo>
                    <a:pt x="941705" y="493713"/>
                  </a:lnTo>
                  <a:lnTo>
                    <a:pt x="942657" y="490221"/>
                  </a:lnTo>
                  <a:lnTo>
                    <a:pt x="944562" y="486728"/>
                  </a:lnTo>
                  <a:lnTo>
                    <a:pt x="946785" y="483871"/>
                  </a:lnTo>
                  <a:lnTo>
                    <a:pt x="949325" y="481648"/>
                  </a:lnTo>
                  <a:lnTo>
                    <a:pt x="951865" y="479743"/>
                  </a:lnTo>
                  <a:lnTo>
                    <a:pt x="955040" y="478156"/>
                  </a:lnTo>
                  <a:lnTo>
                    <a:pt x="956945" y="477838"/>
                  </a:lnTo>
                  <a:close/>
                  <a:moveTo>
                    <a:pt x="138975" y="443230"/>
                  </a:moveTo>
                  <a:lnTo>
                    <a:pt x="130408" y="460375"/>
                  </a:lnTo>
                  <a:lnTo>
                    <a:pt x="122475" y="477838"/>
                  </a:lnTo>
                  <a:lnTo>
                    <a:pt x="114860" y="495300"/>
                  </a:lnTo>
                  <a:lnTo>
                    <a:pt x="107245" y="513080"/>
                  </a:lnTo>
                  <a:lnTo>
                    <a:pt x="100899" y="531178"/>
                  </a:lnTo>
                  <a:lnTo>
                    <a:pt x="94236" y="549593"/>
                  </a:lnTo>
                  <a:lnTo>
                    <a:pt x="88525" y="568008"/>
                  </a:lnTo>
                  <a:lnTo>
                    <a:pt x="83448" y="586740"/>
                  </a:lnTo>
                  <a:lnTo>
                    <a:pt x="78372" y="605473"/>
                  </a:lnTo>
                  <a:lnTo>
                    <a:pt x="74247" y="624523"/>
                  </a:lnTo>
                  <a:lnTo>
                    <a:pt x="70439" y="643890"/>
                  </a:lnTo>
                  <a:lnTo>
                    <a:pt x="67266" y="663258"/>
                  </a:lnTo>
                  <a:lnTo>
                    <a:pt x="64411" y="682943"/>
                  </a:lnTo>
                  <a:lnTo>
                    <a:pt x="62507" y="702628"/>
                  </a:lnTo>
                  <a:lnTo>
                    <a:pt x="60286" y="722948"/>
                  </a:lnTo>
                  <a:lnTo>
                    <a:pt x="59334" y="742950"/>
                  </a:lnTo>
                  <a:lnTo>
                    <a:pt x="214808" y="742950"/>
                  </a:lnTo>
                  <a:lnTo>
                    <a:pt x="215125" y="726758"/>
                  </a:lnTo>
                  <a:lnTo>
                    <a:pt x="216077" y="710565"/>
                  </a:lnTo>
                  <a:lnTo>
                    <a:pt x="217029" y="694373"/>
                  </a:lnTo>
                  <a:lnTo>
                    <a:pt x="218615" y="678498"/>
                  </a:lnTo>
                  <a:lnTo>
                    <a:pt x="220202" y="662623"/>
                  </a:lnTo>
                  <a:lnTo>
                    <a:pt x="221788" y="647065"/>
                  </a:lnTo>
                  <a:lnTo>
                    <a:pt x="223692" y="631190"/>
                  </a:lnTo>
                  <a:lnTo>
                    <a:pt x="225913" y="615950"/>
                  </a:lnTo>
                  <a:lnTo>
                    <a:pt x="228134" y="600710"/>
                  </a:lnTo>
                  <a:lnTo>
                    <a:pt x="230672" y="585470"/>
                  </a:lnTo>
                  <a:lnTo>
                    <a:pt x="233528" y="570230"/>
                  </a:lnTo>
                  <a:lnTo>
                    <a:pt x="236701" y="554990"/>
                  </a:lnTo>
                  <a:lnTo>
                    <a:pt x="239874" y="540068"/>
                  </a:lnTo>
                  <a:lnTo>
                    <a:pt x="243364" y="525145"/>
                  </a:lnTo>
                  <a:lnTo>
                    <a:pt x="247172" y="510540"/>
                  </a:lnTo>
                  <a:lnTo>
                    <a:pt x="250979" y="496253"/>
                  </a:lnTo>
                  <a:lnTo>
                    <a:pt x="235749" y="490220"/>
                  </a:lnTo>
                  <a:lnTo>
                    <a:pt x="220519" y="484188"/>
                  </a:lnTo>
                  <a:lnTo>
                    <a:pt x="205924" y="477520"/>
                  </a:lnTo>
                  <a:lnTo>
                    <a:pt x="191645" y="471170"/>
                  </a:lnTo>
                  <a:lnTo>
                    <a:pt x="177684" y="464820"/>
                  </a:lnTo>
                  <a:lnTo>
                    <a:pt x="164358" y="457518"/>
                  </a:lnTo>
                  <a:lnTo>
                    <a:pt x="151666" y="450850"/>
                  </a:lnTo>
                  <a:lnTo>
                    <a:pt x="138975" y="443230"/>
                  </a:lnTo>
                  <a:close/>
                  <a:moveTo>
                    <a:pt x="577792" y="294005"/>
                  </a:moveTo>
                  <a:lnTo>
                    <a:pt x="570177" y="317500"/>
                  </a:lnTo>
                  <a:lnTo>
                    <a:pt x="562562" y="341630"/>
                  </a:lnTo>
                  <a:lnTo>
                    <a:pt x="555581" y="366713"/>
                  </a:lnTo>
                  <a:lnTo>
                    <a:pt x="549235" y="392748"/>
                  </a:lnTo>
                  <a:lnTo>
                    <a:pt x="542889" y="419100"/>
                  </a:lnTo>
                  <a:lnTo>
                    <a:pt x="537495" y="446405"/>
                  </a:lnTo>
                  <a:lnTo>
                    <a:pt x="532101" y="474345"/>
                  </a:lnTo>
                  <a:lnTo>
                    <a:pt x="527342" y="503238"/>
                  </a:lnTo>
                  <a:lnTo>
                    <a:pt x="553043" y="506413"/>
                  </a:lnTo>
                  <a:lnTo>
                    <a:pt x="578743" y="509588"/>
                  </a:lnTo>
                  <a:lnTo>
                    <a:pt x="605396" y="512128"/>
                  </a:lnTo>
                  <a:lnTo>
                    <a:pt x="631731" y="514668"/>
                  </a:lnTo>
                  <a:lnTo>
                    <a:pt x="659019" y="516573"/>
                  </a:lnTo>
                  <a:lnTo>
                    <a:pt x="686623" y="517843"/>
                  </a:lnTo>
                  <a:lnTo>
                    <a:pt x="714228" y="519113"/>
                  </a:lnTo>
                  <a:lnTo>
                    <a:pt x="742467" y="519748"/>
                  </a:lnTo>
                  <a:lnTo>
                    <a:pt x="742467" y="303848"/>
                  </a:lnTo>
                  <a:lnTo>
                    <a:pt x="721208" y="303213"/>
                  </a:lnTo>
                  <a:lnTo>
                    <a:pt x="699950" y="302578"/>
                  </a:lnTo>
                  <a:lnTo>
                    <a:pt x="679326" y="301625"/>
                  </a:lnTo>
                  <a:lnTo>
                    <a:pt x="658701" y="300673"/>
                  </a:lnTo>
                  <a:lnTo>
                    <a:pt x="638077" y="299403"/>
                  </a:lnTo>
                  <a:lnTo>
                    <a:pt x="618088" y="297815"/>
                  </a:lnTo>
                  <a:lnTo>
                    <a:pt x="597464" y="295910"/>
                  </a:lnTo>
                  <a:lnTo>
                    <a:pt x="577792" y="294005"/>
                  </a:lnTo>
                  <a:close/>
                  <a:moveTo>
                    <a:pt x="418510" y="269240"/>
                  </a:moveTo>
                  <a:lnTo>
                    <a:pt x="411530" y="279718"/>
                  </a:lnTo>
                  <a:lnTo>
                    <a:pt x="404549" y="290513"/>
                  </a:lnTo>
                  <a:lnTo>
                    <a:pt x="397886" y="300990"/>
                  </a:lnTo>
                  <a:lnTo>
                    <a:pt x="391223" y="312103"/>
                  </a:lnTo>
                  <a:lnTo>
                    <a:pt x="384560" y="323533"/>
                  </a:lnTo>
                  <a:lnTo>
                    <a:pt x="378531" y="334645"/>
                  </a:lnTo>
                  <a:lnTo>
                    <a:pt x="371868" y="346393"/>
                  </a:lnTo>
                  <a:lnTo>
                    <a:pt x="366157" y="358458"/>
                  </a:lnTo>
                  <a:lnTo>
                    <a:pt x="360446" y="370205"/>
                  </a:lnTo>
                  <a:lnTo>
                    <a:pt x="354417" y="382270"/>
                  </a:lnTo>
                  <a:lnTo>
                    <a:pt x="349023" y="394653"/>
                  </a:lnTo>
                  <a:lnTo>
                    <a:pt x="343946" y="407035"/>
                  </a:lnTo>
                  <a:lnTo>
                    <a:pt x="338870" y="419735"/>
                  </a:lnTo>
                  <a:lnTo>
                    <a:pt x="333476" y="432753"/>
                  </a:lnTo>
                  <a:lnTo>
                    <a:pt x="328716" y="445770"/>
                  </a:lnTo>
                  <a:lnTo>
                    <a:pt x="324274" y="458788"/>
                  </a:lnTo>
                  <a:lnTo>
                    <a:pt x="341091" y="463868"/>
                  </a:lnTo>
                  <a:lnTo>
                    <a:pt x="358224" y="468948"/>
                  </a:lnTo>
                  <a:lnTo>
                    <a:pt x="375993" y="473393"/>
                  </a:lnTo>
                  <a:lnTo>
                    <a:pt x="393761" y="477838"/>
                  </a:lnTo>
                  <a:lnTo>
                    <a:pt x="412164" y="482283"/>
                  </a:lnTo>
                  <a:lnTo>
                    <a:pt x="430885" y="486410"/>
                  </a:lnTo>
                  <a:lnTo>
                    <a:pt x="449922" y="490220"/>
                  </a:lnTo>
                  <a:lnTo>
                    <a:pt x="469277" y="493713"/>
                  </a:lnTo>
                  <a:lnTo>
                    <a:pt x="472133" y="474663"/>
                  </a:lnTo>
                  <a:lnTo>
                    <a:pt x="475623" y="455930"/>
                  </a:lnTo>
                  <a:lnTo>
                    <a:pt x="479113" y="437515"/>
                  </a:lnTo>
                  <a:lnTo>
                    <a:pt x="482921" y="419418"/>
                  </a:lnTo>
                  <a:lnTo>
                    <a:pt x="486728" y="401320"/>
                  </a:lnTo>
                  <a:lnTo>
                    <a:pt x="490536" y="383540"/>
                  </a:lnTo>
                  <a:lnTo>
                    <a:pt x="495295" y="366395"/>
                  </a:lnTo>
                  <a:lnTo>
                    <a:pt x="499420" y="349250"/>
                  </a:lnTo>
                  <a:lnTo>
                    <a:pt x="503862" y="333058"/>
                  </a:lnTo>
                  <a:lnTo>
                    <a:pt x="508304" y="317183"/>
                  </a:lnTo>
                  <a:lnTo>
                    <a:pt x="513381" y="301943"/>
                  </a:lnTo>
                  <a:lnTo>
                    <a:pt x="518140" y="286703"/>
                  </a:lnTo>
                  <a:lnTo>
                    <a:pt x="492440" y="282893"/>
                  </a:lnTo>
                  <a:lnTo>
                    <a:pt x="467691" y="278765"/>
                  </a:lnTo>
                  <a:lnTo>
                    <a:pt x="442942" y="274320"/>
                  </a:lnTo>
                  <a:lnTo>
                    <a:pt x="418510" y="269240"/>
                  </a:lnTo>
                  <a:close/>
                  <a:moveTo>
                    <a:pt x="299208" y="238125"/>
                  </a:moveTo>
                  <a:lnTo>
                    <a:pt x="283026" y="252730"/>
                  </a:lnTo>
                  <a:lnTo>
                    <a:pt x="275411" y="260033"/>
                  </a:lnTo>
                  <a:lnTo>
                    <a:pt x="267479" y="267653"/>
                  </a:lnTo>
                  <a:lnTo>
                    <a:pt x="253835" y="281940"/>
                  </a:lnTo>
                  <a:lnTo>
                    <a:pt x="240191" y="296863"/>
                  </a:lnTo>
                  <a:lnTo>
                    <a:pt x="227182" y="311785"/>
                  </a:lnTo>
                  <a:lnTo>
                    <a:pt x="214490" y="327343"/>
                  </a:lnTo>
                  <a:lnTo>
                    <a:pt x="202433" y="343218"/>
                  </a:lnTo>
                  <a:lnTo>
                    <a:pt x="190376" y="359093"/>
                  </a:lnTo>
                  <a:lnTo>
                    <a:pt x="178954" y="375603"/>
                  </a:lnTo>
                  <a:lnTo>
                    <a:pt x="168483" y="392430"/>
                  </a:lnTo>
                  <a:lnTo>
                    <a:pt x="178002" y="398145"/>
                  </a:lnTo>
                  <a:lnTo>
                    <a:pt x="188472" y="403860"/>
                  </a:lnTo>
                  <a:lnTo>
                    <a:pt x="198943" y="409575"/>
                  </a:lnTo>
                  <a:lnTo>
                    <a:pt x="210048" y="414973"/>
                  </a:lnTo>
                  <a:lnTo>
                    <a:pt x="221471" y="420053"/>
                  </a:lnTo>
                  <a:lnTo>
                    <a:pt x="232894" y="425450"/>
                  </a:lnTo>
                  <a:lnTo>
                    <a:pt x="245268" y="430848"/>
                  </a:lnTo>
                  <a:lnTo>
                    <a:pt x="257642" y="435610"/>
                  </a:lnTo>
                  <a:lnTo>
                    <a:pt x="268430" y="439738"/>
                  </a:lnTo>
                  <a:lnTo>
                    <a:pt x="277315" y="414655"/>
                  </a:lnTo>
                  <a:lnTo>
                    <a:pt x="287151" y="390208"/>
                  </a:lnTo>
                  <a:lnTo>
                    <a:pt x="297304" y="366078"/>
                  </a:lnTo>
                  <a:lnTo>
                    <a:pt x="302381" y="354330"/>
                  </a:lnTo>
                  <a:lnTo>
                    <a:pt x="308409" y="342900"/>
                  </a:lnTo>
                  <a:lnTo>
                    <a:pt x="313803" y="331153"/>
                  </a:lnTo>
                  <a:lnTo>
                    <a:pt x="319515" y="319723"/>
                  </a:lnTo>
                  <a:lnTo>
                    <a:pt x="325543" y="308610"/>
                  </a:lnTo>
                  <a:lnTo>
                    <a:pt x="331572" y="297498"/>
                  </a:lnTo>
                  <a:lnTo>
                    <a:pt x="337600" y="286703"/>
                  </a:lnTo>
                  <a:lnTo>
                    <a:pt x="344264" y="275908"/>
                  </a:lnTo>
                  <a:lnTo>
                    <a:pt x="350609" y="265430"/>
                  </a:lnTo>
                  <a:lnTo>
                    <a:pt x="357590" y="254953"/>
                  </a:lnTo>
                  <a:lnTo>
                    <a:pt x="349023" y="253048"/>
                  </a:lnTo>
                  <a:lnTo>
                    <a:pt x="323957" y="245745"/>
                  </a:lnTo>
                  <a:lnTo>
                    <a:pt x="299208" y="238125"/>
                  </a:lnTo>
                  <a:close/>
                  <a:moveTo>
                    <a:pt x="1081336" y="129223"/>
                  </a:moveTo>
                  <a:lnTo>
                    <a:pt x="1090538" y="137795"/>
                  </a:lnTo>
                  <a:lnTo>
                    <a:pt x="1099422" y="146368"/>
                  </a:lnTo>
                  <a:lnTo>
                    <a:pt x="1107989" y="155575"/>
                  </a:lnTo>
                  <a:lnTo>
                    <a:pt x="1116873" y="164465"/>
                  </a:lnTo>
                  <a:lnTo>
                    <a:pt x="1125123" y="173990"/>
                  </a:lnTo>
                  <a:lnTo>
                    <a:pt x="1133690" y="183833"/>
                  </a:lnTo>
                  <a:lnTo>
                    <a:pt x="1141622" y="193358"/>
                  </a:lnTo>
                  <a:lnTo>
                    <a:pt x="1149555" y="203518"/>
                  </a:lnTo>
                  <a:lnTo>
                    <a:pt x="1164467" y="199708"/>
                  </a:lnTo>
                  <a:lnTo>
                    <a:pt x="1179380" y="195898"/>
                  </a:lnTo>
                  <a:lnTo>
                    <a:pt x="1188899" y="193358"/>
                  </a:lnTo>
                  <a:lnTo>
                    <a:pt x="1175890" y="184468"/>
                  </a:lnTo>
                  <a:lnTo>
                    <a:pt x="1162881" y="175578"/>
                  </a:lnTo>
                  <a:lnTo>
                    <a:pt x="1149872" y="167323"/>
                  </a:lnTo>
                  <a:lnTo>
                    <a:pt x="1136863" y="159068"/>
                  </a:lnTo>
                  <a:lnTo>
                    <a:pt x="1123219" y="151130"/>
                  </a:lnTo>
                  <a:lnTo>
                    <a:pt x="1109258" y="143510"/>
                  </a:lnTo>
                  <a:lnTo>
                    <a:pt x="1095297" y="136208"/>
                  </a:lnTo>
                  <a:lnTo>
                    <a:pt x="1081336" y="129223"/>
                  </a:lnTo>
                  <a:close/>
                  <a:moveTo>
                    <a:pt x="462297" y="129223"/>
                  </a:moveTo>
                  <a:lnTo>
                    <a:pt x="448336" y="136208"/>
                  </a:lnTo>
                  <a:lnTo>
                    <a:pt x="434375" y="143510"/>
                  </a:lnTo>
                  <a:lnTo>
                    <a:pt x="420731" y="151130"/>
                  </a:lnTo>
                  <a:lnTo>
                    <a:pt x="407088" y="159068"/>
                  </a:lnTo>
                  <a:lnTo>
                    <a:pt x="394079" y="167323"/>
                  </a:lnTo>
                  <a:lnTo>
                    <a:pt x="380752" y="175578"/>
                  </a:lnTo>
                  <a:lnTo>
                    <a:pt x="367743" y="184468"/>
                  </a:lnTo>
                  <a:lnTo>
                    <a:pt x="355052" y="193358"/>
                  </a:lnTo>
                  <a:lnTo>
                    <a:pt x="374406" y="198438"/>
                  </a:lnTo>
                  <a:lnTo>
                    <a:pt x="394079" y="203518"/>
                  </a:lnTo>
                  <a:lnTo>
                    <a:pt x="402011" y="193358"/>
                  </a:lnTo>
                  <a:lnTo>
                    <a:pt x="410261" y="183833"/>
                  </a:lnTo>
                  <a:lnTo>
                    <a:pt x="418510" y="173990"/>
                  </a:lnTo>
                  <a:lnTo>
                    <a:pt x="427077" y="164465"/>
                  </a:lnTo>
                  <a:lnTo>
                    <a:pt x="435644" y="155575"/>
                  </a:lnTo>
                  <a:lnTo>
                    <a:pt x="444528" y="146368"/>
                  </a:lnTo>
                  <a:lnTo>
                    <a:pt x="453095" y="137795"/>
                  </a:lnTo>
                  <a:lnTo>
                    <a:pt x="462297" y="129223"/>
                  </a:lnTo>
                  <a:close/>
                  <a:moveTo>
                    <a:pt x="931891" y="96838"/>
                  </a:moveTo>
                  <a:lnTo>
                    <a:pt x="942045" y="110490"/>
                  </a:lnTo>
                  <a:lnTo>
                    <a:pt x="951881" y="125413"/>
                  </a:lnTo>
                  <a:lnTo>
                    <a:pt x="961717" y="140970"/>
                  </a:lnTo>
                  <a:lnTo>
                    <a:pt x="970918" y="157480"/>
                  </a:lnTo>
                  <a:lnTo>
                    <a:pt x="979803" y="174625"/>
                  </a:lnTo>
                  <a:lnTo>
                    <a:pt x="988369" y="192405"/>
                  </a:lnTo>
                  <a:lnTo>
                    <a:pt x="996936" y="210820"/>
                  </a:lnTo>
                  <a:lnTo>
                    <a:pt x="1004869" y="230188"/>
                  </a:lnTo>
                  <a:lnTo>
                    <a:pt x="1025176" y="227330"/>
                  </a:lnTo>
                  <a:lnTo>
                    <a:pt x="1045165" y="224155"/>
                  </a:lnTo>
                  <a:lnTo>
                    <a:pt x="1065472" y="220980"/>
                  </a:lnTo>
                  <a:lnTo>
                    <a:pt x="1084827" y="217170"/>
                  </a:lnTo>
                  <a:lnTo>
                    <a:pt x="1076260" y="207645"/>
                  </a:lnTo>
                  <a:lnTo>
                    <a:pt x="1067376" y="198120"/>
                  </a:lnTo>
                  <a:lnTo>
                    <a:pt x="1058491" y="188913"/>
                  </a:lnTo>
                  <a:lnTo>
                    <a:pt x="1049607" y="180023"/>
                  </a:lnTo>
                  <a:lnTo>
                    <a:pt x="1040406" y="171450"/>
                  </a:lnTo>
                  <a:lnTo>
                    <a:pt x="1031204" y="163195"/>
                  </a:lnTo>
                  <a:lnTo>
                    <a:pt x="1021685" y="155258"/>
                  </a:lnTo>
                  <a:lnTo>
                    <a:pt x="1011849" y="147320"/>
                  </a:lnTo>
                  <a:lnTo>
                    <a:pt x="1002648" y="140018"/>
                  </a:lnTo>
                  <a:lnTo>
                    <a:pt x="992494" y="133033"/>
                  </a:lnTo>
                  <a:lnTo>
                    <a:pt x="982975" y="126048"/>
                  </a:lnTo>
                  <a:lnTo>
                    <a:pt x="972822" y="119380"/>
                  </a:lnTo>
                  <a:lnTo>
                    <a:pt x="962986" y="113348"/>
                  </a:lnTo>
                  <a:lnTo>
                    <a:pt x="952515" y="107315"/>
                  </a:lnTo>
                  <a:lnTo>
                    <a:pt x="942045" y="101918"/>
                  </a:lnTo>
                  <a:lnTo>
                    <a:pt x="931891" y="96838"/>
                  </a:lnTo>
                  <a:close/>
                  <a:moveTo>
                    <a:pt x="611742" y="96838"/>
                  </a:moveTo>
                  <a:lnTo>
                    <a:pt x="601589" y="101918"/>
                  </a:lnTo>
                  <a:lnTo>
                    <a:pt x="591118" y="107315"/>
                  </a:lnTo>
                  <a:lnTo>
                    <a:pt x="580965" y="113348"/>
                  </a:lnTo>
                  <a:lnTo>
                    <a:pt x="570811" y="119698"/>
                  </a:lnTo>
                  <a:lnTo>
                    <a:pt x="560658" y="126048"/>
                  </a:lnTo>
                  <a:lnTo>
                    <a:pt x="551139" y="133033"/>
                  </a:lnTo>
                  <a:lnTo>
                    <a:pt x="540986" y="140018"/>
                  </a:lnTo>
                  <a:lnTo>
                    <a:pt x="531784" y="147320"/>
                  </a:lnTo>
                  <a:lnTo>
                    <a:pt x="521948" y="155258"/>
                  </a:lnTo>
                  <a:lnTo>
                    <a:pt x="512746" y="163195"/>
                  </a:lnTo>
                  <a:lnTo>
                    <a:pt x="503228" y="171450"/>
                  </a:lnTo>
                  <a:lnTo>
                    <a:pt x="494343" y="180023"/>
                  </a:lnTo>
                  <a:lnTo>
                    <a:pt x="485142" y="189230"/>
                  </a:lnTo>
                  <a:lnTo>
                    <a:pt x="476258" y="198120"/>
                  </a:lnTo>
                  <a:lnTo>
                    <a:pt x="467691" y="207645"/>
                  </a:lnTo>
                  <a:lnTo>
                    <a:pt x="458807" y="217170"/>
                  </a:lnTo>
                  <a:lnTo>
                    <a:pt x="478479" y="220980"/>
                  </a:lnTo>
                  <a:lnTo>
                    <a:pt x="498468" y="224155"/>
                  </a:lnTo>
                  <a:lnTo>
                    <a:pt x="518458" y="227330"/>
                  </a:lnTo>
                  <a:lnTo>
                    <a:pt x="538764" y="230188"/>
                  </a:lnTo>
                  <a:lnTo>
                    <a:pt x="547014" y="210820"/>
                  </a:lnTo>
                  <a:lnTo>
                    <a:pt x="555264" y="192405"/>
                  </a:lnTo>
                  <a:lnTo>
                    <a:pt x="564148" y="174625"/>
                  </a:lnTo>
                  <a:lnTo>
                    <a:pt x="573032" y="157480"/>
                  </a:lnTo>
                  <a:lnTo>
                    <a:pt x="582234" y="140970"/>
                  </a:lnTo>
                  <a:lnTo>
                    <a:pt x="591753" y="125413"/>
                  </a:lnTo>
                  <a:lnTo>
                    <a:pt x="601589" y="110490"/>
                  </a:lnTo>
                  <a:lnTo>
                    <a:pt x="611742" y="96838"/>
                  </a:lnTo>
                  <a:close/>
                  <a:moveTo>
                    <a:pt x="801166" y="63818"/>
                  </a:moveTo>
                  <a:lnTo>
                    <a:pt x="801166" y="245110"/>
                  </a:lnTo>
                  <a:lnTo>
                    <a:pt x="837655" y="244158"/>
                  </a:lnTo>
                  <a:lnTo>
                    <a:pt x="873509" y="242570"/>
                  </a:lnTo>
                  <a:lnTo>
                    <a:pt x="909363" y="240348"/>
                  </a:lnTo>
                  <a:lnTo>
                    <a:pt x="944266" y="237173"/>
                  </a:lnTo>
                  <a:lnTo>
                    <a:pt x="935064" y="216853"/>
                  </a:lnTo>
                  <a:lnTo>
                    <a:pt x="925545" y="197803"/>
                  </a:lnTo>
                  <a:lnTo>
                    <a:pt x="916027" y="179705"/>
                  </a:lnTo>
                  <a:lnTo>
                    <a:pt x="906190" y="162878"/>
                  </a:lnTo>
                  <a:lnTo>
                    <a:pt x="901114" y="155258"/>
                  </a:lnTo>
                  <a:lnTo>
                    <a:pt x="896037" y="147320"/>
                  </a:lnTo>
                  <a:lnTo>
                    <a:pt x="890960" y="140018"/>
                  </a:lnTo>
                  <a:lnTo>
                    <a:pt x="885884" y="133033"/>
                  </a:lnTo>
                  <a:lnTo>
                    <a:pt x="880807" y="126048"/>
                  </a:lnTo>
                  <a:lnTo>
                    <a:pt x="875730" y="119698"/>
                  </a:lnTo>
                  <a:lnTo>
                    <a:pt x="870019" y="113665"/>
                  </a:lnTo>
                  <a:lnTo>
                    <a:pt x="864942" y="107633"/>
                  </a:lnTo>
                  <a:lnTo>
                    <a:pt x="856693" y="99695"/>
                  </a:lnTo>
                  <a:lnTo>
                    <a:pt x="848760" y="92075"/>
                  </a:lnTo>
                  <a:lnTo>
                    <a:pt x="840828" y="85725"/>
                  </a:lnTo>
                  <a:lnTo>
                    <a:pt x="832896" y="79693"/>
                  </a:lnTo>
                  <a:lnTo>
                    <a:pt x="824963" y="74613"/>
                  </a:lnTo>
                  <a:lnTo>
                    <a:pt x="817031" y="70168"/>
                  </a:lnTo>
                  <a:lnTo>
                    <a:pt x="809099" y="66675"/>
                  </a:lnTo>
                  <a:lnTo>
                    <a:pt x="801166" y="63818"/>
                  </a:lnTo>
                  <a:close/>
                  <a:moveTo>
                    <a:pt x="742467" y="63818"/>
                  </a:moveTo>
                  <a:lnTo>
                    <a:pt x="734535" y="66675"/>
                  </a:lnTo>
                  <a:lnTo>
                    <a:pt x="726920" y="70168"/>
                  </a:lnTo>
                  <a:lnTo>
                    <a:pt x="718987" y="74613"/>
                  </a:lnTo>
                  <a:lnTo>
                    <a:pt x="711055" y="79693"/>
                  </a:lnTo>
                  <a:lnTo>
                    <a:pt x="703123" y="85725"/>
                  </a:lnTo>
                  <a:lnTo>
                    <a:pt x="694873" y="92075"/>
                  </a:lnTo>
                  <a:lnTo>
                    <a:pt x="686941" y="99695"/>
                  </a:lnTo>
                  <a:lnTo>
                    <a:pt x="678691" y="107633"/>
                  </a:lnTo>
                  <a:lnTo>
                    <a:pt x="673614" y="113665"/>
                  </a:lnTo>
                  <a:lnTo>
                    <a:pt x="668538" y="119698"/>
                  </a:lnTo>
                  <a:lnTo>
                    <a:pt x="662826" y="126048"/>
                  </a:lnTo>
                  <a:lnTo>
                    <a:pt x="657750" y="133033"/>
                  </a:lnTo>
                  <a:lnTo>
                    <a:pt x="652990" y="140018"/>
                  </a:lnTo>
                  <a:lnTo>
                    <a:pt x="647596" y="147320"/>
                  </a:lnTo>
                  <a:lnTo>
                    <a:pt x="642519" y="154940"/>
                  </a:lnTo>
                  <a:lnTo>
                    <a:pt x="637760" y="162878"/>
                  </a:lnTo>
                  <a:lnTo>
                    <a:pt x="632683" y="171450"/>
                  </a:lnTo>
                  <a:lnTo>
                    <a:pt x="627607" y="179705"/>
                  </a:lnTo>
                  <a:lnTo>
                    <a:pt x="618088" y="197803"/>
                  </a:lnTo>
                  <a:lnTo>
                    <a:pt x="608569" y="216853"/>
                  </a:lnTo>
                  <a:lnTo>
                    <a:pt x="599685" y="237173"/>
                  </a:lnTo>
                  <a:lnTo>
                    <a:pt x="634587" y="240030"/>
                  </a:lnTo>
                  <a:lnTo>
                    <a:pt x="670124" y="242570"/>
                  </a:lnTo>
                  <a:lnTo>
                    <a:pt x="705978" y="244158"/>
                  </a:lnTo>
                  <a:lnTo>
                    <a:pt x="742467" y="245110"/>
                  </a:lnTo>
                  <a:lnTo>
                    <a:pt x="742467" y="63818"/>
                  </a:lnTo>
                  <a:close/>
                  <a:moveTo>
                    <a:pt x="754841" y="0"/>
                  </a:moveTo>
                  <a:lnTo>
                    <a:pt x="771975" y="0"/>
                  </a:lnTo>
                  <a:lnTo>
                    <a:pt x="789109" y="0"/>
                  </a:lnTo>
                  <a:lnTo>
                    <a:pt x="806243" y="635"/>
                  </a:lnTo>
                  <a:lnTo>
                    <a:pt x="823377" y="1588"/>
                  </a:lnTo>
                  <a:lnTo>
                    <a:pt x="840193" y="2858"/>
                  </a:lnTo>
                  <a:lnTo>
                    <a:pt x="856693" y="4445"/>
                  </a:lnTo>
                  <a:lnTo>
                    <a:pt x="873509" y="6350"/>
                  </a:lnTo>
                  <a:lnTo>
                    <a:pt x="890008" y="9208"/>
                  </a:lnTo>
                  <a:lnTo>
                    <a:pt x="906508" y="11748"/>
                  </a:lnTo>
                  <a:lnTo>
                    <a:pt x="923007" y="14923"/>
                  </a:lnTo>
                  <a:lnTo>
                    <a:pt x="939189" y="18098"/>
                  </a:lnTo>
                  <a:lnTo>
                    <a:pt x="955371" y="21908"/>
                  </a:lnTo>
                  <a:lnTo>
                    <a:pt x="971236" y="25718"/>
                  </a:lnTo>
                  <a:lnTo>
                    <a:pt x="987100" y="30480"/>
                  </a:lnTo>
                  <a:lnTo>
                    <a:pt x="1002965" y="35243"/>
                  </a:lnTo>
                  <a:lnTo>
                    <a:pt x="1018512" y="40005"/>
                  </a:lnTo>
                  <a:lnTo>
                    <a:pt x="1034060" y="45720"/>
                  </a:lnTo>
                  <a:lnTo>
                    <a:pt x="1049290" y="51435"/>
                  </a:lnTo>
                  <a:lnTo>
                    <a:pt x="1064520" y="57150"/>
                  </a:lnTo>
                  <a:lnTo>
                    <a:pt x="1079115" y="63818"/>
                  </a:lnTo>
                  <a:lnTo>
                    <a:pt x="1094028" y="70168"/>
                  </a:lnTo>
                  <a:lnTo>
                    <a:pt x="1108624" y="76835"/>
                  </a:lnTo>
                  <a:lnTo>
                    <a:pt x="1123219" y="84455"/>
                  </a:lnTo>
                  <a:lnTo>
                    <a:pt x="1137497" y="91758"/>
                  </a:lnTo>
                  <a:lnTo>
                    <a:pt x="1151458" y="99695"/>
                  </a:lnTo>
                  <a:lnTo>
                    <a:pt x="1165419" y="107633"/>
                  </a:lnTo>
                  <a:lnTo>
                    <a:pt x="1179063" y="116205"/>
                  </a:lnTo>
                  <a:lnTo>
                    <a:pt x="1192707" y="124778"/>
                  </a:lnTo>
                  <a:lnTo>
                    <a:pt x="1206033" y="133668"/>
                  </a:lnTo>
                  <a:lnTo>
                    <a:pt x="1219042" y="142558"/>
                  </a:lnTo>
                  <a:lnTo>
                    <a:pt x="1232051" y="152400"/>
                  </a:lnTo>
                  <a:lnTo>
                    <a:pt x="1244743" y="161925"/>
                  </a:lnTo>
                  <a:lnTo>
                    <a:pt x="1257434" y="171768"/>
                  </a:lnTo>
                  <a:lnTo>
                    <a:pt x="1270126" y="182245"/>
                  </a:lnTo>
                  <a:lnTo>
                    <a:pt x="1282818" y="193358"/>
                  </a:lnTo>
                  <a:lnTo>
                    <a:pt x="1295192" y="204470"/>
                  </a:lnTo>
                  <a:lnTo>
                    <a:pt x="1307567" y="215900"/>
                  </a:lnTo>
                  <a:lnTo>
                    <a:pt x="1323749" y="232093"/>
                  </a:lnTo>
                  <a:lnTo>
                    <a:pt x="1339296" y="248920"/>
                  </a:lnTo>
                  <a:lnTo>
                    <a:pt x="1354844" y="266065"/>
                  </a:lnTo>
                  <a:lnTo>
                    <a:pt x="1369756" y="283528"/>
                  </a:lnTo>
                  <a:lnTo>
                    <a:pt x="1384035" y="301625"/>
                  </a:lnTo>
                  <a:lnTo>
                    <a:pt x="1397995" y="320358"/>
                  </a:lnTo>
                  <a:lnTo>
                    <a:pt x="1411322" y="339090"/>
                  </a:lnTo>
                  <a:lnTo>
                    <a:pt x="1423696" y="358775"/>
                  </a:lnTo>
                  <a:lnTo>
                    <a:pt x="1431629" y="371158"/>
                  </a:lnTo>
                  <a:lnTo>
                    <a:pt x="1439244" y="383858"/>
                  </a:lnTo>
                  <a:lnTo>
                    <a:pt x="1446859" y="396875"/>
                  </a:lnTo>
                  <a:lnTo>
                    <a:pt x="1453839" y="410210"/>
                  </a:lnTo>
                  <a:lnTo>
                    <a:pt x="1463675" y="429260"/>
                  </a:lnTo>
                  <a:lnTo>
                    <a:pt x="1301855" y="429260"/>
                  </a:lnTo>
                  <a:lnTo>
                    <a:pt x="1321528" y="420370"/>
                  </a:lnTo>
                  <a:lnTo>
                    <a:pt x="1340565" y="411480"/>
                  </a:lnTo>
                  <a:lnTo>
                    <a:pt x="1358651" y="401955"/>
                  </a:lnTo>
                  <a:lnTo>
                    <a:pt x="1375785" y="392430"/>
                  </a:lnTo>
                  <a:lnTo>
                    <a:pt x="1364680" y="375603"/>
                  </a:lnTo>
                  <a:lnTo>
                    <a:pt x="1353257" y="359093"/>
                  </a:lnTo>
                  <a:lnTo>
                    <a:pt x="1341517" y="343218"/>
                  </a:lnTo>
                  <a:lnTo>
                    <a:pt x="1329143" y="327343"/>
                  </a:lnTo>
                  <a:lnTo>
                    <a:pt x="1316451" y="311785"/>
                  </a:lnTo>
                  <a:lnTo>
                    <a:pt x="1303442" y="296863"/>
                  </a:lnTo>
                  <a:lnTo>
                    <a:pt x="1290116" y="281940"/>
                  </a:lnTo>
                  <a:lnTo>
                    <a:pt x="1276155" y="267653"/>
                  </a:lnTo>
                  <a:lnTo>
                    <a:pt x="1268222" y="260033"/>
                  </a:lnTo>
                  <a:lnTo>
                    <a:pt x="1260607" y="252730"/>
                  </a:lnTo>
                  <a:lnTo>
                    <a:pt x="1244425" y="238125"/>
                  </a:lnTo>
                  <a:lnTo>
                    <a:pt x="1215869" y="246698"/>
                  </a:lnTo>
                  <a:lnTo>
                    <a:pt x="1200956" y="250825"/>
                  </a:lnTo>
                  <a:lnTo>
                    <a:pt x="1186361" y="254953"/>
                  </a:lnTo>
                  <a:lnTo>
                    <a:pt x="1198735" y="274955"/>
                  </a:lnTo>
                  <a:lnTo>
                    <a:pt x="1210792" y="295275"/>
                  </a:lnTo>
                  <a:lnTo>
                    <a:pt x="1222215" y="316230"/>
                  </a:lnTo>
                  <a:lnTo>
                    <a:pt x="1233003" y="337820"/>
                  </a:lnTo>
                  <a:lnTo>
                    <a:pt x="1243473" y="360045"/>
                  </a:lnTo>
                  <a:lnTo>
                    <a:pt x="1253310" y="382588"/>
                  </a:lnTo>
                  <a:lnTo>
                    <a:pt x="1262828" y="405448"/>
                  </a:lnTo>
                  <a:lnTo>
                    <a:pt x="1271395" y="429260"/>
                  </a:lnTo>
                  <a:lnTo>
                    <a:pt x="1208888" y="429260"/>
                  </a:lnTo>
                  <a:lnTo>
                    <a:pt x="1200004" y="407353"/>
                  </a:lnTo>
                  <a:lnTo>
                    <a:pt x="1190803" y="385763"/>
                  </a:lnTo>
                  <a:lnTo>
                    <a:pt x="1180967" y="365125"/>
                  </a:lnTo>
                  <a:lnTo>
                    <a:pt x="1170813" y="344805"/>
                  </a:lnTo>
                  <a:lnTo>
                    <a:pt x="1160025" y="325120"/>
                  </a:lnTo>
                  <a:lnTo>
                    <a:pt x="1148603" y="306070"/>
                  </a:lnTo>
                  <a:lnTo>
                    <a:pt x="1137180" y="287020"/>
                  </a:lnTo>
                  <a:lnTo>
                    <a:pt x="1125123" y="269240"/>
                  </a:lnTo>
                  <a:lnTo>
                    <a:pt x="1101009" y="274320"/>
                  </a:lnTo>
                  <a:lnTo>
                    <a:pt x="1076260" y="278765"/>
                  </a:lnTo>
                  <a:lnTo>
                    <a:pt x="1051194" y="282893"/>
                  </a:lnTo>
                  <a:lnTo>
                    <a:pt x="1025493" y="286703"/>
                  </a:lnTo>
                  <a:lnTo>
                    <a:pt x="1031204" y="303213"/>
                  </a:lnTo>
                  <a:lnTo>
                    <a:pt x="1036281" y="320040"/>
                  </a:lnTo>
                  <a:lnTo>
                    <a:pt x="1041040" y="337503"/>
                  </a:lnTo>
                  <a:lnTo>
                    <a:pt x="1045800" y="355283"/>
                  </a:lnTo>
                  <a:lnTo>
                    <a:pt x="1050559" y="373063"/>
                  </a:lnTo>
                  <a:lnTo>
                    <a:pt x="1054684" y="391478"/>
                  </a:lnTo>
                  <a:lnTo>
                    <a:pt x="1058809" y="410528"/>
                  </a:lnTo>
                  <a:lnTo>
                    <a:pt x="1062616" y="429260"/>
                  </a:lnTo>
                  <a:lnTo>
                    <a:pt x="1002965" y="429260"/>
                  </a:lnTo>
                  <a:lnTo>
                    <a:pt x="999475" y="412750"/>
                  </a:lnTo>
                  <a:lnTo>
                    <a:pt x="995667" y="396240"/>
                  </a:lnTo>
                  <a:lnTo>
                    <a:pt x="991542" y="380365"/>
                  </a:lnTo>
                  <a:lnTo>
                    <a:pt x="987418" y="364490"/>
                  </a:lnTo>
                  <a:lnTo>
                    <a:pt x="982658" y="346075"/>
                  </a:lnTo>
                  <a:lnTo>
                    <a:pt x="976947" y="328295"/>
                  </a:lnTo>
                  <a:lnTo>
                    <a:pt x="971553" y="311150"/>
                  </a:lnTo>
                  <a:lnTo>
                    <a:pt x="966159" y="294005"/>
                  </a:lnTo>
                  <a:lnTo>
                    <a:pt x="946169" y="295910"/>
                  </a:lnTo>
                  <a:lnTo>
                    <a:pt x="926180" y="297815"/>
                  </a:lnTo>
                  <a:lnTo>
                    <a:pt x="905556" y="299403"/>
                  </a:lnTo>
                  <a:lnTo>
                    <a:pt x="884932" y="300673"/>
                  </a:lnTo>
                  <a:lnTo>
                    <a:pt x="864308" y="301625"/>
                  </a:lnTo>
                  <a:lnTo>
                    <a:pt x="843684" y="302578"/>
                  </a:lnTo>
                  <a:lnTo>
                    <a:pt x="822742" y="303213"/>
                  </a:lnTo>
                  <a:lnTo>
                    <a:pt x="801166" y="303848"/>
                  </a:lnTo>
                  <a:lnTo>
                    <a:pt x="801166" y="519748"/>
                  </a:lnTo>
                  <a:lnTo>
                    <a:pt x="822108" y="519113"/>
                  </a:lnTo>
                  <a:lnTo>
                    <a:pt x="843366" y="518478"/>
                  </a:lnTo>
                  <a:lnTo>
                    <a:pt x="864308" y="517525"/>
                  </a:lnTo>
                  <a:lnTo>
                    <a:pt x="884614" y="516573"/>
                  </a:lnTo>
                  <a:lnTo>
                    <a:pt x="884614" y="575310"/>
                  </a:lnTo>
                  <a:lnTo>
                    <a:pt x="864308" y="576263"/>
                  </a:lnTo>
                  <a:lnTo>
                    <a:pt x="843366" y="577215"/>
                  </a:lnTo>
                  <a:lnTo>
                    <a:pt x="822108" y="577850"/>
                  </a:lnTo>
                  <a:lnTo>
                    <a:pt x="801166" y="578168"/>
                  </a:lnTo>
                  <a:lnTo>
                    <a:pt x="801166" y="742950"/>
                  </a:lnTo>
                  <a:lnTo>
                    <a:pt x="884614" y="742950"/>
                  </a:lnTo>
                  <a:lnTo>
                    <a:pt x="884614" y="801688"/>
                  </a:lnTo>
                  <a:lnTo>
                    <a:pt x="801166" y="801688"/>
                  </a:lnTo>
                  <a:lnTo>
                    <a:pt x="801166" y="965835"/>
                  </a:lnTo>
                  <a:lnTo>
                    <a:pt x="822108" y="966470"/>
                  </a:lnTo>
                  <a:lnTo>
                    <a:pt x="843366" y="967105"/>
                  </a:lnTo>
                  <a:lnTo>
                    <a:pt x="864308" y="968058"/>
                  </a:lnTo>
                  <a:lnTo>
                    <a:pt x="884614" y="969010"/>
                  </a:lnTo>
                  <a:lnTo>
                    <a:pt x="884614" y="1028065"/>
                  </a:lnTo>
                  <a:lnTo>
                    <a:pt x="864308" y="1026795"/>
                  </a:lnTo>
                  <a:lnTo>
                    <a:pt x="843366" y="1025843"/>
                  </a:lnTo>
                  <a:lnTo>
                    <a:pt x="822108" y="1025208"/>
                  </a:lnTo>
                  <a:lnTo>
                    <a:pt x="801166" y="1024890"/>
                  </a:lnTo>
                  <a:lnTo>
                    <a:pt x="801166" y="1240473"/>
                  </a:lnTo>
                  <a:lnTo>
                    <a:pt x="824963" y="1240790"/>
                  </a:lnTo>
                  <a:lnTo>
                    <a:pt x="848126" y="1241743"/>
                  </a:lnTo>
                  <a:lnTo>
                    <a:pt x="832896" y="1300163"/>
                  </a:lnTo>
                  <a:lnTo>
                    <a:pt x="801166" y="1299528"/>
                  </a:lnTo>
                  <a:lnTo>
                    <a:pt x="801166" y="1423353"/>
                  </a:lnTo>
                  <a:lnTo>
                    <a:pt x="771658" y="1538606"/>
                  </a:lnTo>
                  <a:lnTo>
                    <a:pt x="771023" y="1541781"/>
                  </a:lnTo>
                  <a:lnTo>
                    <a:pt x="771023" y="1544638"/>
                  </a:lnTo>
                  <a:lnTo>
                    <a:pt x="753890" y="1544321"/>
                  </a:lnTo>
                  <a:lnTo>
                    <a:pt x="736756" y="1543686"/>
                  </a:lnTo>
                  <a:lnTo>
                    <a:pt x="719622" y="1542733"/>
                  </a:lnTo>
                  <a:lnTo>
                    <a:pt x="702805" y="1541463"/>
                  </a:lnTo>
                  <a:lnTo>
                    <a:pt x="685989" y="1539558"/>
                  </a:lnTo>
                  <a:lnTo>
                    <a:pt x="669489" y="1537653"/>
                  </a:lnTo>
                  <a:lnTo>
                    <a:pt x="652673" y="1535431"/>
                  </a:lnTo>
                  <a:lnTo>
                    <a:pt x="636491" y="1532573"/>
                  </a:lnTo>
                  <a:lnTo>
                    <a:pt x="619992" y="1529716"/>
                  </a:lnTo>
                  <a:lnTo>
                    <a:pt x="603810" y="1526223"/>
                  </a:lnTo>
                  <a:lnTo>
                    <a:pt x="587628" y="1522096"/>
                  </a:lnTo>
                  <a:lnTo>
                    <a:pt x="571763" y="1518286"/>
                  </a:lnTo>
                  <a:lnTo>
                    <a:pt x="555898" y="1513841"/>
                  </a:lnTo>
                  <a:lnTo>
                    <a:pt x="540351" y="1509078"/>
                  </a:lnTo>
                  <a:lnTo>
                    <a:pt x="524486" y="1503998"/>
                  </a:lnTo>
                  <a:lnTo>
                    <a:pt x="509256" y="1498601"/>
                  </a:lnTo>
                  <a:lnTo>
                    <a:pt x="494343" y="1492886"/>
                  </a:lnTo>
                  <a:lnTo>
                    <a:pt x="479113" y="1486853"/>
                  </a:lnTo>
                  <a:lnTo>
                    <a:pt x="464200" y="1480503"/>
                  </a:lnTo>
                  <a:lnTo>
                    <a:pt x="449288" y="1474153"/>
                  </a:lnTo>
                  <a:lnTo>
                    <a:pt x="434692" y="1467168"/>
                  </a:lnTo>
                  <a:lnTo>
                    <a:pt x="420414" y="1459866"/>
                  </a:lnTo>
                  <a:lnTo>
                    <a:pt x="406136" y="1452246"/>
                  </a:lnTo>
                  <a:lnTo>
                    <a:pt x="392175" y="1444626"/>
                  </a:lnTo>
                  <a:lnTo>
                    <a:pt x="378214" y="1436688"/>
                  </a:lnTo>
                  <a:lnTo>
                    <a:pt x="364570" y="1428116"/>
                  </a:lnTo>
                  <a:lnTo>
                    <a:pt x="350927" y="1419861"/>
                  </a:lnTo>
                  <a:lnTo>
                    <a:pt x="337600" y="1410653"/>
                  </a:lnTo>
                  <a:lnTo>
                    <a:pt x="324591" y="1401763"/>
                  </a:lnTo>
                  <a:lnTo>
                    <a:pt x="311582" y="1392238"/>
                  </a:lnTo>
                  <a:lnTo>
                    <a:pt x="298891" y="1382396"/>
                  </a:lnTo>
                  <a:lnTo>
                    <a:pt x="286199" y="1372553"/>
                  </a:lnTo>
                  <a:lnTo>
                    <a:pt x="273507" y="1361758"/>
                  </a:lnTo>
                  <a:lnTo>
                    <a:pt x="260815" y="1351280"/>
                  </a:lnTo>
                  <a:lnTo>
                    <a:pt x="248441" y="1339850"/>
                  </a:lnTo>
                  <a:lnTo>
                    <a:pt x="236701" y="1328420"/>
                  </a:lnTo>
                  <a:lnTo>
                    <a:pt x="220202" y="1311910"/>
                  </a:lnTo>
                  <a:lnTo>
                    <a:pt x="204337" y="1295400"/>
                  </a:lnTo>
                  <a:lnTo>
                    <a:pt x="188790" y="1278255"/>
                  </a:lnTo>
                  <a:lnTo>
                    <a:pt x="173877" y="1260475"/>
                  </a:lnTo>
                  <a:lnTo>
                    <a:pt x="159599" y="1242378"/>
                  </a:lnTo>
                  <a:lnTo>
                    <a:pt x="145638" y="1223963"/>
                  </a:lnTo>
                  <a:lnTo>
                    <a:pt x="132629" y="1204913"/>
                  </a:lnTo>
                  <a:lnTo>
                    <a:pt x="119937" y="1185863"/>
                  </a:lnTo>
                  <a:lnTo>
                    <a:pt x="112005" y="1173163"/>
                  </a:lnTo>
                  <a:lnTo>
                    <a:pt x="104390" y="1160463"/>
                  </a:lnTo>
                  <a:lnTo>
                    <a:pt x="97409" y="1147445"/>
                  </a:lnTo>
                  <a:lnTo>
                    <a:pt x="90111" y="1134428"/>
                  </a:lnTo>
                  <a:lnTo>
                    <a:pt x="79641" y="1114108"/>
                  </a:lnTo>
                  <a:lnTo>
                    <a:pt x="69805" y="1093153"/>
                  </a:lnTo>
                  <a:lnTo>
                    <a:pt x="60286" y="1072198"/>
                  </a:lnTo>
                  <a:lnTo>
                    <a:pt x="51719" y="1050608"/>
                  </a:lnTo>
                  <a:lnTo>
                    <a:pt x="43469" y="1029018"/>
                  </a:lnTo>
                  <a:lnTo>
                    <a:pt x="36172" y="1006793"/>
                  </a:lnTo>
                  <a:lnTo>
                    <a:pt x="29826" y="984568"/>
                  </a:lnTo>
                  <a:lnTo>
                    <a:pt x="23480" y="961708"/>
                  </a:lnTo>
                  <a:lnTo>
                    <a:pt x="18086" y="939165"/>
                  </a:lnTo>
                  <a:lnTo>
                    <a:pt x="13326" y="915988"/>
                  </a:lnTo>
                  <a:lnTo>
                    <a:pt x="9202" y="892493"/>
                  </a:lnTo>
                  <a:lnTo>
                    <a:pt x="6029" y="868998"/>
                  </a:lnTo>
                  <a:lnTo>
                    <a:pt x="3490" y="845185"/>
                  </a:lnTo>
                  <a:lnTo>
                    <a:pt x="1587" y="820738"/>
                  </a:lnTo>
                  <a:lnTo>
                    <a:pt x="317" y="796608"/>
                  </a:lnTo>
                  <a:lnTo>
                    <a:pt x="0" y="772160"/>
                  </a:lnTo>
                  <a:lnTo>
                    <a:pt x="317" y="747713"/>
                  </a:lnTo>
                  <a:lnTo>
                    <a:pt x="1587" y="723583"/>
                  </a:lnTo>
                  <a:lnTo>
                    <a:pt x="3490" y="699453"/>
                  </a:lnTo>
                  <a:lnTo>
                    <a:pt x="6029" y="675640"/>
                  </a:lnTo>
                  <a:lnTo>
                    <a:pt x="9202" y="651828"/>
                  </a:lnTo>
                  <a:lnTo>
                    <a:pt x="13326" y="628650"/>
                  </a:lnTo>
                  <a:lnTo>
                    <a:pt x="18086" y="605473"/>
                  </a:lnTo>
                  <a:lnTo>
                    <a:pt x="23480" y="582295"/>
                  </a:lnTo>
                  <a:lnTo>
                    <a:pt x="29826" y="559753"/>
                  </a:lnTo>
                  <a:lnTo>
                    <a:pt x="36172" y="537528"/>
                  </a:lnTo>
                  <a:lnTo>
                    <a:pt x="43469" y="515620"/>
                  </a:lnTo>
                  <a:lnTo>
                    <a:pt x="51719" y="493713"/>
                  </a:lnTo>
                  <a:lnTo>
                    <a:pt x="60286" y="472440"/>
                  </a:lnTo>
                  <a:lnTo>
                    <a:pt x="69805" y="451168"/>
                  </a:lnTo>
                  <a:lnTo>
                    <a:pt x="79641" y="430530"/>
                  </a:lnTo>
                  <a:lnTo>
                    <a:pt x="90111" y="410210"/>
                  </a:lnTo>
                  <a:lnTo>
                    <a:pt x="97409" y="396875"/>
                  </a:lnTo>
                  <a:lnTo>
                    <a:pt x="104390" y="383858"/>
                  </a:lnTo>
                  <a:lnTo>
                    <a:pt x="112005" y="371158"/>
                  </a:lnTo>
                  <a:lnTo>
                    <a:pt x="119937" y="358775"/>
                  </a:lnTo>
                  <a:lnTo>
                    <a:pt x="132629" y="339090"/>
                  </a:lnTo>
                  <a:lnTo>
                    <a:pt x="145638" y="320040"/>
                  </a:lnTo>
                  <a:lnTo>
                    <a:pt x="159599" y="301625"/>
                  </a:lnTo>
                  <a:lnTo>
                    <a:pt x="173877" y="283528"/>
                  </a:lnTo>
                  <a:lnTo>
                    <a:pt x="188790" y="266065"/>
                  </a:lnTo>
                  <a:lnTo>
                    <a:pt x="204337" y="248920"/>
                  </a:lnTo>
                  <a:lnTo>
                    <a:pt x="220202" y="232093"/>
                  </a:lnTo>
                  <a:lnTo>
                    <a:pt x="236701" y="215900"/>
                  </a:lnTo>
                  <a:lnTo>
                    <a:pt x="248441" y="204470"/>
                  </a:lnTo>
                  <a:lnTo>
                    <a:pt x="260815" y="193358"/>
                  </a:lnTo>
                  <a:lnTo>
                    <a:pt x="273507" y="182245"/>
                  </a:lnTo>
                  <a:lnTo>
                    <a:pt x="286199" y="171768"/>
                  </a:lnTo>
                  <a:lnTo>
                    <a:pt x="298891" y="161925"/>
                  </a:lnTo>
                  <a:lnTo>
                    <a:pt x="311582" y="152400"/>
                  </a:lnTo>
                  <a:lnTo>
                    <a:pt x="324591" y="142558"/>
                  </a:lnTo>
                  <a:lnTo>
                    <a:pt x="337600" y="133668"/>
                  </a:lnTo>
                  <a:lnTo>
                    <a:pt x="350927" y="124460"/>
                  </a:lnTo>
                  <a:lnTo>
                    <a:pt x="364570" y="116205"/>
                  </a:lnTo>
                  <a:lnTo>
                    <a:pt x="378531" y="107633"/>
                  </a:lnTo>
                  <a:lnTo>
                    <a:pt x="392492" y="99695"/>
                  </a:lnTo>
                  <a:lnTo>
                    <a:pt x="406136" y="91758"/>
                  </a:lnTo>
                  <a:lnTo>
                    <a:pt x="420731" y="84455"/>
                  </a:lnTo>
                  <a:lnTo>
                    <a:pt x="435009" y="76835"/>
                  </a:lnTo>
                  <a:lnTo>
                    <a:pt x="449922" y="70168"/>
                  </a:lnTo>
                  <a:lnTo>
                    <a:pt x="464518" y="63818"/>
                  </a:lnTo>
                  <a:lnTo>
                    <a:pt x="479748" y="57150"/>
                  </a:lnTo>
                  <a:lnTo>
                    <a:pt x="494661" y="51118"/>
                  </a:lnTo>
                  <a:lnTo>
                    <a:pt x="509573" y="45720"/>
                  </a:lnTo>
                  <a:lnTo>
                    <a:pt x="525121" y="40005"/>
                  </a:lnTo>
                  <a:lnTo>
                    <a:pt x="540668" y="35243"/>
                  </a:lnTo>
                  <a:lnTo>
                    <a:pt x="556533" y="30480"/>
                  </a:lnTo>
                  <a:lnTo>
                    <a:pt x="572398" y="25718"/>
                  </a:lnTo>
                  <a:lnTo>
                    <a:pt x="588262" y="21908"/>
                  </a:lnTo>
                  <a:lnTo>
                    <a:pt x="604444" y="18098"/>
                  </a:lnTo>
                  <a:lnTo>
                    <a:pt x="620626" y="14605"/>
                  </a:lnTo>
                  <a:lnTo>
                    <a:pt x="637125" y="11748"/>
                  </a:lnTo>
                  <a:lnTo>
                    <a:pt x="653625" y="9208"/>
                  </a:lnTo>
                  <a:lnTo>
                    <a:pt x="670124" y="6350"/>
                  </a:lnTo>
                  <a:lnTo>
                    <a:pt x="686941" y="4445"/>
                  </a:lnTo>
                  <a:lnTo>
                    <a:pt x="703757" y="2858"/>
                  </a:lnTo>
                  <a:lnTo>
                    <a:pt x="720574" y="1588"/>
                  </a:lnTo>
                  <a:lnTo>
                    <a:pt x="737708" y="635"/>
                  </a:lnTo>
                  <a:lnTo>
                    <a:pt x="754841" y="0"/>
                  </a:lnTo>
                  <a:close/>
                </a:path>
              </a:pathLst>
            </a:custGeom>
            <a:solidFill>
              <a:schemeClr val="bg1"/>
            </a:solidFill>
            <a:ln>
              <a:noFill/>
            </a:ln>
            <a:extLst/>
          </p:spPr>
          <p:txBody>
            <a:bodyPr anchor="ctr"/>
            <a:lstStyle/>
            <a:p>
              <a:pPr eaLnBrk="0" fontAlgn="base" hangingPunct="0">
                <a:spcBef>
                  <a:spcPct val="0"/>
                </a:spcBef>
                <a:spcAft>
                  <a:spcPct val="0"/>
                </a:spcAft>
              </a:pP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69" name="矩形 68"/>
            <p:cNvSpPr/>
            <p:nvPr/>
          </p:nvSpPr>
          <p:spPr>
            <a:xfrm>
              <a:off x="9128415" y="3236974"/>
              <a:ext cx="2285999" cy="553998"/>
            </a:xfrm>
            <a:prstGeom prst="rect">
              <a:avLst/>
            </a:prstGeom>
          </p:spPr>
          <p:txBody>
            <a:bodyPr wrap="square">
              <a:spAutoFit/>
            </a:bodyPr>
            <a:lstStyle/>
            <a:p>
              <a:pPr algn="ctr">
                <a:lnSpc>
                  <a:spcPct val="125000"/>
                </a:lnSpc>
              </a:pPr>
              <a:r>
                <a:rPr lang="zh-CN" altLang="en-US" sz="1200" dirty="0">
                  <a:solidFill>
                    <a:prstClr val="white"/>
                  </a:solidFill>
                  <a:latin typeface="微软雅黑" panose="020B0503020204020204" pitchFamily="34" charset="-122"/>
                  <a:ea typeface="微软雅黑" panose="020B0503020204020204" pitchFamily="34" charset="-122"/>
                </a:rPr>
                <a:t>点击输入简要文本需概况精炼的说明该分项内容</a:t>
              </a:r>
            </a:p>
          </p:txBody>
        </p:sp>
        <p:sp>
          <p:nvSpPr>
            <p:cNvPr id="70" name="矩形 69"/>
            <p:cNvSpPr/>
            <p:nvPr/>
          </p:nvSpPr>
          <p:spPr>
            <a:xfrm>
              <a:off x="9640473" y="2787030"/>
              <a:ext cx="1261885" cy="307777"/>
            </a:xfrm>
            <a:prstGeom prst="rect">
              <a:avLst/>
            </a:prstGeom>
          </p:spPr>
          <p:txBody>
            <a:bodyPr wrap="none">
              <a:spAutoFit/>
            </a:bodyPr>
            <a:lstStyle/>
            <a:p>
              <a:pPr algn="ctr"/>
              <a:r>
                <a:rPr lang="zh-CN" altLang="en-US" sz="1400" dirty="0">
                  <a:solidFill>
                    <a:prstClr val="white"/>
                  </a:solidFill>
                  <a:latin typeface="微软雅黑" panose="020B0503020204020204" pitchFamily="34" charset="-122"/>
                  <a:ea typeface="微软雅黑" panose="020B0503020204020204" pitchFamily="34" charset="-122"/>
                </a:rPr>
                <a:t>添加标题内容</a:t>
              </a:r>
            </a:p>
          </p:txBody>
        </p:sp>
        <p:cxnSp>
          <p:nvCxnSpPr>
            <p:cNvPr id="71" name="直接连接符 70"/>
            <p:cNvCxnSpPr/>
            <p:nvPr/>
          </p:nvCxnSpPr>
          <p:spPr>
            <a:xfrm>
              <a:off x="9295498" y="3224273"/>
              <a:ext cx="19526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Text Box 7"/>
          <p:cNvSpPr txBox="1">
            <a:spLocks noChangeArrowheads="1"/>
          </p:cNvSpPr>
          <p:nvPr/>
        </p:nvSpPr>
        <p:spPr bwMode="gray">
          <a:xfrm>
            <a:off x="622598" y="4581128"/>
            <a:ext cx="3023586" cy="4001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sz="14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73" name="Rectangle 5"/>
          <p:cNvSpPr>
            <a:spLocks/>
          </p:cNvSpPr>
          <p:nvPr/>
        </p:nvSpPr>
        <p:spPr bwMode="auto">
          <a:xfrm>
            <a:off x="696105" y="4948207"/>
            <a:ext cx="10872008" cy="114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此处添加详细文本描述，建议与标题相关并符合整体语言风格，语言描述尽量简洁生动。尽量将每页幻灯片的字数控制在  </a:t>
            </a:r>
            <a:r>
              <a:rPr lang="en-US" altLang="zh-CN" sz="1200" dirty="0">
                <a:solidFill>
                  <a:schemeClr val="bg1">
                    <a:lumMod val="65000"/>
                  </a:schemeClr>
                </a:solidFill>
                <a:latin typeface="微软雅黑"/>
                <a:ea typeface="微软雅黑"/>
                <a:sym typeface="Gill Sans" charset="0"/>
              </a:rPr>
              <a:t>200</a:t>
            </a:r>
            <a:r>
              <a:rPr lang="zh-CN" altLang="en-US" sz="1200" dirty="0">
                <a:solidFill>
                  <a:schemeClr val="bg1">
                    <a:lumMod val="65000"/>
                  </a:schemeClr>
                </a:solidFill>
                <a:latin typeface="微软雅黑"/>
                <a:ea typeface="微软雅黑"/>
                <a:sym typeface="Gill Sans" charset="0"/>
              </a:rPr>
              <a:t>字以内，据统计每页幻灯片的最好控制在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分钟之内。此处添加详细文本描述，建议与标题相关并符合整体语言风格，语言描述尽量简洁生动。尽量将每页幻灯片的每页幻灯片的最好控制在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a:t>
            </a:r>
            <a:endParaRPr lang="en-US" altLang="zh-CN" sz="1200" dirty="0">
              <a:solidFill>
                <a:schemeClr val="bg1">
                  <a:lumMod val="65000"/>
                </a:schemeClr>
              </a:solidFill>
              <a:latin typeface="微软雅黑"/>
              <a:ea typeface="微软雅黑"/>
              <a:sym typeface="Gill Sans" charset="0"/>
            </a:endParaRPr>
          </a:p>
          <a:p>
            <a:pPr fontAlgn="base">
              <a:lnSpc>
                <a:spcPct val="150000"/>
              </a:lnSpc>
              <a:spcBef>
                <a:spcPct val="0"/>
              </a:spcBef>
              <a:spcAft>
                <a:spcPct val="0"/>
              </a:spcAft>
            </a:pPr>
            <a:endParaRPr lang="en-US" altLang="zh-CN" sz="1200" dirty="0">
              <a:solidFill>
                <a:schemeClr val="bg1">
                  <a:lumMod val="65000"/>
                </a:schemeClr>
              </a:solidFill>
              <a:latin typeface="微软雅黑"/>
              <a:ea typeface="微软雅黑"/>
              <a:sym typeface="Gill Sans" charset="0"/>
            </a:endParaRPr>
          </a:p>
        </p:txBody>
      </p:sp>
    </p:spTree>
    <p:extLst>
      <p:ext uri="{BB962C8B-B14F-4D97-AF65-F5344CB8AC3E}">
        <p14:creationId xmlns:p14="http://schemas.microsoft.com/office/powerpoint/2010/main" val="17998321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31" presetClass="entr" presetSubtype="0" fill="hold" grpId="0" nodeType="withEffect">
                                  <p:stCondLst>
                                    <p:cond delay="500"/>
                                  </p:stCondLst>
                                  <p:childTnLst>
                                    <p:set>
                                      <p:cBhvr>
                                        <p:cTn id="14" dur="1" fill="hold">
                                          <p:stCondLst>
                                            <p:cond delay="0"/>
                                          </p:stCondLst>
                                        </p:cTn>
                                        <p:tgtEl>
                                          <p:spTgt spid="48"/>
                                        </p:tgtEl>
                                        <p:attrNameLst>
                                          <p:attrName>style.visibility</p:attrName>
                                        </p:attrNameLst>
                                      </p:cBhvr>
                                      <p:to>
                                        <p:strVal val="visible"/>
                                      </p:to>
                                    </p:set>
                                    <p:anim calcmode="lin" valueType="num">
                                      <p:cBhvr>
                                        <p:cTn id="15" dur="1000" fill="hold"/>
                                        <p:tgtEl>
                                          <p:spTgt spid="48"/>
                                        </p:tgtEl>
                                        <p:attrNameLst>
                                          <p:attrName>ppt_w</p:attrName>
                                        </p:attrNameLst>
                                      </p:cBhvr>
                                      <p:tavLst>
                                        <p:tav tm="0">
                                          <p:val>
                                            <p:fltVal val="0"/>
                                          </p:val>
                                        </p:tav>
                                        <p:tav tm="100000">
                                          <p:val>
                                            <p:strVal val="#ppt_w"/>
                                          </p:val>
                                        </p:tav>
                                      </p:tavLst>
                                    </p:anim>
                                    <p:anim calcmode="lin" valueType="num">
                                      <p:cBhvr>
                                        <p:cTn id="16" dur="1000" fill="hold"/>
                                        <p:tgtEl>
                                          <p:spTgt spid="48"/>
                                        </p:tgtEl>
                                        <p:attrNameLst>
                                          <p:attrName>ppt_h</p:attrName>
                                        </p:attrNameLst>
                                      </p:cBhvr>
                                      <p:tavLst>
                                        <p:tav tm="0">
                                          <p:val>
                                            <p:fltVal val="0"/>
                                          </p:val>
                                        </p:tav>
                                        <p:tav tm="100000">
                                          <p:val>
                                            <p:strVal val="#ppt_h"/>
                                          </p:val>
                                        </p:tav>
                                      </p:tavLst>
                                    </p:anim>
                                    <p:anim calcmode="lin" valueType="num">
                                      <p:cBhvr>
                                        <p:cTn id="17" dur="1000" fill="hold"/>
                                        <p:tgtEl>
                                          <p:spTgt spid="48"/>
                                        </p:tgtEl>
                                        <p:attrNameLst>
                                          <p:attrName>style.rotation</p:attrName>
                                        </p:attrNameLst>
                                      </p:cBhvr>
                                      <p:tavLst>
                                        <p:tav tm="0">
                                          <p:val>
                                            <p:fltVal val="90"/>
                                          </p:val>
                                        </p:tav>
                                        <p:tav tm="100000">
                                          <p:val>
                                            <p:fltVal val="0"/>
                                          </p:val>
                                        </p:tav>
                                      </p:tavLst>
                                    </p:anim>
                                    <p:animEffect transition="in" filter="fade">
                                      <p:cBhvr>
                                        <p:cTn id="18" dur="1000"/>
                                        <p:tgtEl>
                                          <p:spTgt spid="48"/>
                                        </p:tgtEl>
                                      </p:cBhvr>
                                    </p:animEffect>
                                  </p:childTnLst>
                                </p:cTn>
                              </p:par>
                              <p:par>
                                <p:cTn id="19" presetID="31" presetClass="entr" presetSubtype="0" fill="hold" grpId="0" nodeType="withEffect">
                                  <p:stCondLst>
                                    <p:cond delay="500"/>
                                  </p:stCondLst>
                                  <p:childTnLst>
                                    <p:set>
                                      <p:cBhvr>
                                        <p:cTn id="20" dur="1" fill="hold">
                                          <p:stCondLst>
                                            <p:cond delay="0"/>
                                          </p:stCondLst>
                                        </p:cTn>
                                        <p:tgtEl>
                                          <p:spTgt spid="49"/>
                                        </p:tgtEl>
                                        <p:attrNameLst>
                                          <p:attrName>style.visibility</p:attrName>
                                        </p:attrNameLst>
                                      </p:cBhvr>
                                      <p:to>
                                        <p:strVal val="visible"/>
                                      </p:to>
                                    </p:set>
                                    <p:anim calcmode="lin" valueType="num">
                                      <p:cBhvr>
                                        <p:cTn id="21" dur="1000" fill="hold"/>
                                        <p:tgtEl>
                                          <p:spTgt spid="49"/>
                                        </p:tgtEl>
                                        <p:attrNameLst>
                                          <p:attrName>ppt_w</p:attrName>
                                        </p:attrNameLst>
                                      </p:cBhvr>
                                      <p:tavLst>
                                        <p:tav tm="0">
                                          <p:val>
                                            <p:fltVal val="0"/>
                                          </p:val>
                                        </p:tav>
                                        <p:tav tm="100000">
                                          <p:val>
                                            <p:strVal val="#ppt_w"/>
                                          </p:val>
                                        </p:tav>
                                      </p:tavLst>
                                    </p:anim>
                                    <p:anim calcmode="lin" valueType="num">
                                      <p:cBhvr>
                                        <p:cTn id="22" dur="1000" fill="hold"/>
                                        <p:tgtEl>
                                          <p:spTgt spid="49"/>
                                        </p:tgtEl>
                                        <p:attrNameLst>
                                          <p:attrName>ppt_h</p:attrName>
                                        </p:attrNameLst>
                                      </p:cBhvr>
                                      <p:tavLst>
                                        <p:tav tm="0">
                                          <p:val>
                                            <p:fltVal val="0"/>
                                          </p:val>
                                        </p:tav>
                                        <p:tav tm="100000">
                                          <p:val>
                                            <p:strVal val="#ppt_h"/>
                                          </p:val>
                                        </p:tav>
                                      </p:tavLst>
                                    </p:anim>
                                    <p:anim calcmode="lin" valueType="num">
                                      <p:cBhvr>
                                        <p:cTn id="23" dur="1000" fill="hold"/>
                                        <p:tgtEl>
                                          <p:spTgt spid="49"/>
                                        </p:tgtEl>
                                        <p:attrNameLst>
                                          <p:attrName>style.rotation</p:attrName>
                                        </p:attrNameLst>
                                      </p:cBhvr>
                                      <p:tavLst>
                                        <p:tav tm="0">
                                          <p:val>
                                            <p:fltVal val="90"/>
                                          </p:val>
                                        </p:tav>
                                        <p:tav tm="100000">
                                          <p:val>
                                            <p:fltVal val="0"/>
                                          </p:val>
                                        </p:tav>
                                      </p:tavLst>
                                    </p:anim>
                                    <p:animEffect transition="in" filter="fade">
                                      <p:cBhvr>
                                        <p:cTn id="24" dur="1000"/>
                                        <p:tgtEl>
                                          <p:spTgt spid="49"/>
                                        </p:tgtEl>
                                      </p:cBhvr>
                                    </p:animEffect>
                                  </p:childTnLst>
                                </p:cTn>
                              </p:par>
                              <p:par>
                                <p:cTn id="25" presetID="31" presetClass="entr" presetSubtype="0" fill="hold" grpId="0" nodeType="withEffect">
                                  <p:stCondLst>
                                    <p:cond delay="500"/>
                                  </p:stCondLst>
                                  <p:childTnLst>
                                    <p:set>
                                      <p:cBhvr>
                                        <p:cTn id="26" dur="1" fill="hold">
                                          <p:stCondLst>
                                            <p:cond delay="0"/>
                                          </p:stCondLst>
                                        </p:cTn>
                                        <p:tgtEl>
                                          <p:spTgt spid="50"/>
                                        </p:tgtEl>
                                        <p:attrNameLst>
                                          <p:attrName>style.visibility</p:attrName>
                                        </p:attrNameLst>
                                      </p:cBhvr>
                                      <p:to>
                                        <p:strVal val="visible"/>
                                      </p:to>
                                    </p:set>
                                    <p:anim calcmode="lin" valueType="num">
                                      <p:cBhvr>
                                        <p:cTn id="27" dur="1000" fill="hold"/>
                                        <p:tgtEl>
                                          <p:spTgt spid="50"/>
                                        </p:tgtEl>
                                        <p:attrNameLst>
                                          <p:attrName>ppt_w</p:attrName>
                                        </p:attrNameLst>
                                      </p:cBhvr>
                                      <p:tavLst>
                                        <p:tav tm="0">
                                          <p:val>
                                            <p:fltVal val="0"/>
                                          </p:val>
                                        </p:tav>
                                        <p:tav tm="100000">
                                          <p:val>
                                            <p:strVal val="#ppt_w"/>
                                          </p:val>
                                        </p:tav>
                                      </p:tavLst>
                                    </p:anim>
                                    <p:anim calcmode="lin" valueType="num">
                                      <p:cBhvr>
                                        <p:cTn id="28" dur="1000" fill="hold"/>
                                        <p:tgtEl>
                                          <p:spTgt spid="50"/>
                                        </p:tgtEl>
                                        <p:attrNameLst>
                                          <p:attrName>ppt_h</p:attrName>
                                        </p:attrNameLst>
                                      </p:cBhvr>
                                      <p:tavLst>
                                        <p:tav tm="0">
                                          <p:val>
                                            <p:fltVal val="0"/>
                                          </p:val>
                                        </p:tav>
                                        <p:tav tm="100000">
                                          <p:val>
                                            <p:strVal val="#ppt_h"/>
                                          </p:val>
                                        </p:tav>
                                      </p:tavLst>
                                    </p:anim>
                                    <p:anim calcmode="lin" valueType="num">
                                      <p:cBhvr>
                                        <p:cTn id="29" dur="1000" fill="hold"/>
                                        <p:tgtEl>
                                          <p:spTgt spid="50"/>
                                        </p:tgtEl>
                                        <p:attrNameLst>
                                          <p:attrName>style.rotation</p:attrName>
                                        </p:attrNameLst>
                                      </p:cBhvr>
                                      <p:tavLst>
                                        <p:tav tm="0">
                                          <p:val>
                                            <p:fltVal val="90"/>
                                          </p:val>
                                        </p:tav>
                                        <p:tav tm="100000">
                                          <p:val>
                                            <p:fltVal val="0"/>
                                          </p:val>
                                        </p:tav>
                                      </p:tavLst>
                                    </p:anim>
                                    <p:animEffect transition="in" filter="fade">
                                      <p:cBhvr>
                                        <p:cTn id="30" dur="1000"/>
                                        <p:tgtEl>
                                          <p:spTgt spid="50"/>
                                        </p:tgtEl>
                                      </p:cBhvr>
                                    </p:animEffect>
                                  </p:childTnLst>
                                </p:cTn>
                              </p:par>
                              <p:par>
                                <p:cTn id="31" presetID="31" presetClass="entr" presetSubtype="0" fill="hold" grpId="0" nodeType="withEffect">
                                  <p:stCondLst>
                                    <p:cond delay="500"/>
                                  </p:stCondLst>
                                  <p:childTnLst>
                                    <p:set>
                                      <p:cBhvr>
                                        <p:cTn id="32" dur="1" fill="hold">
                                          <p:stCondLst>
                                            <p:cond delay="0"/>
                                          </p:stCondLst>
                                        </p:cTn>
                                        <p:tgtEl>
                                          <p:spTgt spid="51"/>
                                        </p:tgtEl>
                                        <p:attrNameLst>
                                          <p:attrName>style.visibility</p:attrName>
                                        </p:attrNameLst>
                                      </p:cBhvr>
                                      <p:to>
                                        <p:strVal val="visible"/>
                                      </p:to>
                                    </p:set>
                                    <p:anim calcmode="lin" valueType="num">
                                      <p:cBhvr>
                                        <p:cTn id="33" dur="1000" fill="hold"/>
                                        <p:tgtEl>
                                          <p:spTgt spid="51"/>
                                        </p:tgtEl>
                                        <p:attrNameLst>
                                          <p:attrName>ppt_w</p:attrName>
                                        </p:attrNameLst>
                                      </p:cBhvr>
                                      <p:tavLst>
                                        <p:tav tm="0">
                                          <p:val>
                                            <p:fltVal val="0"/>
                                          </p:val>
                                        </p:tav>
                                        <p:tav tm="100000">
                                          <p:val>
                                            <p:strVal val="#ppt_w"/>
                                          </p:val>
                                        </p:tav>
                                      </p:tavLst>
                                    </p:anim>
                                    <p:anim calcmode="lin" valueType="num">
                                      <p:cBhvr>
                                        <p:cTn id="34" dur="1000" fill="hold"/>
                                        <p:tgtEl>
                                          <p:spTgt spid="51"/>
                                        </p:tgtEl>
                                        <p:attrNameLst>
                                          <p:attrName>ppt_h</p:attrName>
                                        </p:attrNameLst>
                                      </p:cBhvr>
                                      <p:tavLst>
                                        <p:tav tm="0">
                                          <p:val>
                                            <p:fltVal val="0"/>
                                          </p:val>
                                        </p:tav>
                                        <p:tav tm="100000">
                                          <p:val>
                                            <p:strVal val="#ppt_h"/>
                                          </p:val>
                                        </p:tav>
                                      </p:tavLst>
                                    </p:anim>
                                    <p:anim calcmode="lin" valueType="num">
                                      <p:cBhvr>
                                        <p:cTn id="35" dur="1000" fill="hold"/>
                                        <p:tgtEl>
                                          <p:spTgt spid="51"/>
                                        </p:tgtEl>
                                        <p:attrNameLst>
                                          <p:attrName>style.rotation</p:attrName>
                                        </p:attrNameLst>
                                      </p:cBhvr>
                                      <p:tavLst>
                                        <p:tav tm="0">
                                          <p:val>
                                            <p:fltVal val="90"/>
                                          </p:val>
                                        </p:tav>
                                        <p:tav tm="100000">
                                          <p:val>
                                            <p:fltVal val="0"/>
                                          </p:val>
                                        </p:tav>
                                      </p:tavLst>
                                    </p:anim>
                                    <p:animEffect transition="in" filter="fade">
                                      <p:cBhvr>
                                        <p:cTn id="36" dur="1000"/>
                                        <p:tgtEl>
                                          <p:spTgt spid="51"/>
                                        </p:tgtEl>
                                      </p:cBhvr>
                                    </p:animEffect>
                                  </p:childTnLst>
                                </p:cTn>
                              </p:par>
                              <p:par>
                                <p:cTn id="37" presetID="10" presetClass="entr" presetSubtype="0" fill="hold" nodeType="withEffect">
                                  <p:stCondLst>
                                    <p:cond delay="150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nodeType="withEffect">
                                  <p:stCondLst>
                                    <p:cond delay="20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10" presetClass="entr" presetSubtype="0" fill="hold" nodeType="withEffect">
                                  <p:stCondLst>
                                    <p:cond delay="250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childTnLst>
                                </p:cTn>
                              </p:par>
                              <p:par>
                                <p:cTn id="46" presetID="10" presetClass="entr" presetSubtype="0" fill="hold" nodeType="withEffect">
                                  <p:stCondLst>
                                    <p:cond delay="300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par>
                          <p:cTn id="49" fill="hold">
                            <p:stCondLst>
                              <p:cond delay="4250"/>
                            </p:stCondLst>
                            <p:childTnLst>
                              <p:par>
                                <p:cTn id="50" presetID="22" presetClass="entr" presetSubtype="8" fill="hold" grpId="0" nodeType="after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wipe(left)">
                                      <p:cBhvr>
                                        <p:cTn id="52" dur="500"/>
                                        <p:tgtEl>
                                          <p:spTgt spid="72"/>
                                        </p:tgtEl>
                                      </p:cBhvr>
                                    </p:animEffect>
                                  </p:childTnLst>
                                </p:cTn>
                              </p:par>
                              <p:par>
                                <p:cTn id="53" presetID="22" presetClass="entr" presetSubtype="8" fill="hold" grpId="0" nodeType="withEffect">
                                  <p:stCondLst>
                                    <p:cond delay="500"/>
                                  </p:stCondLst>
                                  <p:childTnLst>
                                    <p:set>
                                      <p:cBhvr>
                                        <p:cTn id="54" dur="1" fill="hold">
                                          <p:stCondLst>
                                            <p:cond delay="0"/>
                                          </p:stCondLst>
                                        </p:cTn>
                                        <p:tgtEl>
                                          <p:spTgt spid="73"/>
                                        </p:tgtEl>
                                        <p:attrNameLst>
                                          <p:attrName>style.visibility</p:attrName>
                                        </p:attrNameLst>
                                      </p:cBhvr>
                                      <p:to>
                                        <p:strVal val="visible"/>
                                      </p:to>
                                    </p:set>
                                    <p:animEffect transition="in" filter="wipe(left)">
                                      <p:cBhvr>
                                        <p:cTn id="5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8" grpId="0" animBg="1"/>
      <p:bldP spid="49" grpId="0" animBg="1"/>
      <p:bldP spid="50" grpId="0" animBg="1"/>
      <p:bldP spid="51" grpId="0" animBg="1"/>
      <p:bldP spid="72" grpId="0"/>
      <p:bldP spid="7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sp>
        <p:nvSpPr>
          <p:cNvPr id="7" name="矩形 6"/>
          <p:cNvSpPr/>
          <p:nvPr/>
        </p:nvSpPr>
        <p:spPr>
          <a:xfrm>
            <a:off x="5057493" y="1412776"/>
            <a:ext cx="4383557" cy="4383557"/>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9524624" y="3647882"/>
            <a:ext cx="2151439" cy="2151439"/>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87375" y="1412776"/>
            <a:ext cx="4386545" cy="2151439"/>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2822481" y="3647882"/>
            <a:ext cx="2151439" cy="2151439"/>
            <a:chOff x="2822481" y="3835119"/>
            <a:chExt cx="2151439" cy="2151439"/>
          </a:xfrm>
        </p:grpSpPr>
        <p:sp>
          <p:nvSpPr>
            <p:cNvPr id="16" name="矩形 15"/>
            <p:cNvSpPr/>
            <p:nvPr/>
          </p:nvSpPr>
          <p:spPr>
            <a:xfrm>
              <a:off x="2822481" y="3835119"/>
              <a:ext cx="2151439" cy="21514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等腰三角形 16"/>
            <p:cNvSpPr/>
            <p:nvPr/>
          </p:nvSpPr>
          <p:spPr>
            <a:xfrm rot="16200000">
              <a:off x="4657591" y="4339385"/>
              <a:ext cx="177314" cy="15285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587375" y="3647882"/>
            <a:ext cx="2151439" cy="2151439"/>
            <a:chOff x="587375" y="3835119"/>
            <a:chExt cx="2151439" cy="2151439"/>
          </a:xfrm>
        </p:grpSpPr>
        <p:sp>
          <p:nvSpPr>
            <p:cNvPr id="19" name="矩形 18"/>
            <p:cNvSpPr/>
            <p:nvPr/>
          </p:nvSpPr>
          <p:spPr>
            <a:xfrm>
              <a:off x="587375" y="3835119"/>
              <a:ext cx="2151439" cy="2151439"/>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等腰三角形 19"/>
            <p:cNvSpPr/>
            <p:nvPr/>
          </p:nvSpPr>
          <p:spPr>
            <a:xfrm rot="10800000">
              <a:off x="1574485" y="3951551"/>
              <a:ext cx="177314" cy="15285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9524624" y="1412776"/>
            <a:ext cx="2151439" cy="2151439"/>
            <a:chOff x="9524624" y="1600013"/>
            <a:chExt cx="2151439" cy="2151439"/>
          </a:xfrm>
        </p:grpSpPr>
        <p:sp>
          <p:nvSpPr>
            <p:cNvPr id="22" name="矩形 21"/>
            <p:cNvSpPr/>
            <p:nvPr/>
          </p:nvSpPr>
          <p:spPr>
            <a:xfrm>
              <a:off x="9524624" y="1600013"/>
              <a:ext cx="2151439" cy="2151439"/>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等腰三角形 22"/>
            <p:cNvSpPr/>
            <p:nvPr/>
          </p:nvSpPr>
          <p:spPr>
            <a:xfrm>
              <a:off x="10511686" y="3487580"/>
              <a:ext cx="177314" cy="15285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24" name="矩形 23"/>
          <p:cNvSpPr/>
          <p:nvPr/>
        </p:nvSpPr>
        <p:spPr>
          <a:xfrm>
            <a:off x="482109" y="4407870"/>
            <a:ext cx="2372737" cy="369324"/>
          </a:xfrm>
          <a:prstGeom prst="rect">
            <a:avLst/>
          </a:prstGeom>
        </p:spPr>
        <p:txBody>
          <a:bodyPr wrap="square" lIns="91431" tIns="45716" rIns="91431" bIns="45716">
            <a:spAutoFit/>
          </a:bodyPr>
          <a:lstStyle/>
          <a:p>
            <a:pPr algn="ctr"/>
            <a:r>
              <a:rPr lang="zh-CN" altLang="en-US" dirty="0">
                <a:solidFill>
                  <a:schemeClr val="bg1">
                    <a:lumMod val="95000"/>
                  </a:schemeClr>
                </a:solidFill>
                <a:latin typeface="微软雅黑" pitchFamily="34" charset="-122"/>
                <a:ea typeface="微软雅黑" pitchFamily="34" charset="-122"/>
              </a:rPr>
              <a:t>添加标题内容</a:t>
            </a:r>
            <a:endParaRPr lang="en-US" altLang="zh-CN" dirty="0">
              <a:solidFill>
                <a:schemeClr val="bg1">
                  <a:lumMod val="95000"/>
                </a:schemeClr>
              </a:solidFill>
              <a:latin typeface="微软雅黑" pitchFamily="34" charset="-122"/>
              <a:ea typeface="微软雅黑" pitchFamily="34" charset="-122"/>
            </a:endParaRPr>
          </a:p>
        </p:txBody>
      </p:sp>
      <p:sp>
        <p:nvSpPr>
          <p:cNvPr id="25" name="矩形 47"/>
          <p:cNvSpPr>
            <a:spLocks noChangeArrowheads="1"/>
          </p:cNvSpPr>
          <p:nvPr/>
        </p:nvSpPr>
        <p:spPr bwMode="auto">
          <a:xfrm>
            <a:off x="569481" y="4776581"/>
            <a:ext cx="2197992" cy="48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50" dirty="0">
                <a:solidFill>
                  <a:schemeClr val="bg1">
                    <a:lumMod val="95000"/>
                  </a:schemeClr>
                </a:solidFill>
                <a:sym typeface="微软雅黑" pitchFamily="34" charset="-122"/>
              </a:rPr>
              <a:t>在此录入图表的综合描述说明，在此录入图表的综合描述说明。</a:t>
            </a:r>
          </a:p>
        </p:txBody>
      </p:sp>
      <p:sp>
        <p:nvSpPr>
          <p:cNvPr id="26" name="矩形 25"/>
          <p:cNvSpPr/>
          <p:nvPr/>
        </p:nvSpPr>
        <p:spPr>
          <a:xfrm>
            <a:off x="2714357" y="4393891"/>
            <a:ext cx="2372737" cy="369324"/>
          </a:xfrm>
          <a:prstGeom prst="rect">
            <a:avLst/>
          </a:prstGeom>
        </p:spPr>
        <p:txBody>
          <a:bodyPr wrap="square" lIns="91431" tIns="45716" rIns="91431" bIns="45716">
            <a:spAutoFit/>
          </a:bodyPr>
          <a:lstStyle/>
          <a:p>
            <a:pPr algn="ctr"/>
            <a:r>
              <a:rPr lang="zh-CN" altLang="en-US" dirty="0">
                <a:solidFill>
                  <a:schemeClr val="bg1">
                    <a:lumMod val="95000"/>
                  </a:schemeClr>
                </a:solidFill>
                <a:latin typeface="微软雅黑" pitchFamily="34" charset="-122"/>
                <a:ea typeface="微软雅黑" pitchFamily="34" charset="-122"/>
              </a:rPr>
              <a:t>添加标题内容</a:t>
            </a:r>
            <a:endParaRPr lang="en-US" altLang="zh-CN" dirty="0">
              <a:solidFill>
                <a:schemeClr val="bg1">
                  <a:lumMod val="95000"/>
                </a:schemeClr>
              </a:solidFill>
              <a:latin typeface="微软雅黑" pitchFamily="34" charset="-122"/>
              <a:ea typeface="微软雅黑" pitchFamily="34" charset="-122"/>
            </a:endParaRPr>
          </a:p>
        </p:txBody>
      </p:sp>
      <p:sp>
        <p:nvSpPr>
          <p:cNvPr id="27" name="矩形 47"/>
          <p:cNvSpPr>
            <a:spLocks noChangeArrowheads="1"/>
          </p:cNvSpPr>
          <p:nvPr/>
        </p:nvSpPr>
        <p:spPr bwMode="auto">
          <a:xfrm>
            <a:off x="2801729" y="4762602"/>
            <a:ext cx="2197992" cy="48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50" dirty="0">
                <a:solidFill>
                  <a:schemeClr val="bg1">
                    <a:lumMod val="95000"/>
                  </a:schemeClr>
                </a:solidFill>
                <a:sym typeface="微软雅黑" pitchFamily="34" charset="-122"/>
              </a:rPr>
              <a:t>在此录入图表的综合描述说明，在此录入图表的综合描述说明。</a:t>
            </a:r>
          </a:p>
        </p:txBody>
      </p:sp>
      <p:sp>
        <p:nvSpPr>
          <p:cNvPr id="28" name="矩形 27"/>
          <p:cNvSpPr/>
          <p:nvPr/>
        </p:nvSpPr>
        <p:spPr>
          <a:xfrm>
            <a:off x="9411101" y="2089635"/>
            <a:ext cx="2372737" cy="369324"/>
          </a:xfrm>
          <a:prstGeom prst="rect">
            <a:avLst/>
          </a:prstGeom>
        </p:spPr>
        <p:txBody>
          <a:bodyPr wrap="square" lIns="91431" tIns="45716" rIns="91431" bIns="45716">
            <a:spAutoFit/>
          </a:bodyPr>
          <a:lstStyle/>
          <a:p>
            <a:pPr algn="ctr"/>
            <a:r>
              <a:rPr lang="zh-CN" altLang="en-US" dirty="0">
                <a:solidFill>
                  <a:schemeClr val="bg1">
                    <a:lumMod val="95000"/>
                  </a:schemeClr>
                </a:solidFill>
                <a:latin typeface="微软雅黑" pitchFamily="34" charset="-122"/>
                <a:ea typeface="微软雅黑" pitchFamily="34" charset="-122"/>
              </a:rPr>
              <a:t>添加标题内容</a:t>
            </a:r>
            <a:endParaRPr lang="en-US" altLang="zh-CN" dirty="0">
              <a:solidFill>
                <a:schemeClr val="bg1">
                  <a:lumMod val="95000"/>
                </a:schemeClr>
              </a:solidFill>
              <a:latin typeface="微软雅黑" pitchFamily="34" charset="-122"/>
              <a:ea typeface="微软雅黑" pitchFamily="34" charset="-122"/>
            </a:endParaRPr>
          </a:p>
        </p:txBody>
      </p:sp>
      <p:sp>
        <p:nvSpPr>
          <p:cNvPr id="29" name="矩形 47"/>
          <p:cNvSpPr>
            <a:spLocks noChangeArrowheads="1"/>
          </p:cNvSpPr>
          <p:nvPr/>
        </p:nvSpPr>
        <p:spPr bwMode="auto">
          <a:xfrm>
            <a:off x="9498473" y="2458346"/>
            <a:ext cx="2197992" cy="48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50" dirty="0">
                <a:solidFill>
                  <a:schemeClr val="bg1">
                    <a:lumMod val="95000"/>
                  </a:schemeClr>
                </a:solidFill>
                <a:sym typeface="微软雅黑" pitchFamily="34" charset="-122"/>
              </a:rPr>
              <a:t>在此录入图表的综合描述说明，在此录入图表的综合描述说明。</a:t>
            </a:r>
          </a:p>
        </p:txBody>
      </p:sp>
    </p:spTree>
    <p:extLst>
      <p:ext uri="{BB962C8B-B14F-4D97-AF65-F5344CB8AC3E}">
        <p14:creationId xmlns:p14="http://schemas.microsoft.com/office/powerpoint/2010/main" val="32908102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55"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strVal val="#ppt_w*0.70"/>
                                          </p:val>
                                        </p:tav>
                                        <p:tav tm="100000">
                                          <p:val>
                                            <p:strVal val="#ppt_w"/>
                                          </p:val>
                                        </p:tav>
                                      </p:tavLst>
                                    </p:anim>
                                    <p:anim calcmode="lin" valueType="num">
                                      <p:cBhvr>
                                        <p:cTn id="17" dur="500" fill="hold"/>
                                        <p:tgtEl>
                                          <p:spTgt spid="14"/>
                                        </p:tgtEl>
                                        <p:attrNameLst>
                                          <p:attrName>ppt_h</p:attrName>
                                        </p:attrNameLst>
                                      </p:cBhvr>
                                      <p:tavLst>
                                        <p:tav tm="0">
                                          <p:val>
                                            <p:strVal val="#ppt_h"/>
                                          </p:val>
                                        </p:tav>
                                        <p:tav tm="100000">
                                          <p:val>
                                            <p:strVal val="#ppt_h"/>
                                          </p:val>
                                        </p:tav>
                                      </p:tavLst>
                                    </p:anim>
                                    <p:animEffect transition="in" filter="fade">
                                      <p:cBhvr>
                                        <p:cTn id="18" dur="500"/>
                                        <p:tgtEl>
                                          <p:spTgt spid="14"/>
                                        </p:tgtEl>
                                      </p:cBhvr>
                                    </p:animEffect>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2250"/>
                            </p:stCondLst>
                            <p:childTnLst>
                              <p:par>
                                <p:cTn id="24" presetID="55"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strVal val="#ppt_w*0.70"/>
                                          </p:val>
                                        </p:tav>
                                        <p:tav tm="100000">
                                          <p:val>
                                            <p:strVal val="#ppt_w"/>
                                          </p:val>
                                        </p:tav>
                                      </p:tavLst>
                                    </p:anim>
                                    <p:anim calcmode="lin" valueType="num">
                                      <p:cBhvr>
                                        <p:cTn id="27" dur="500" fill="hold"/>
                                        <p:tgtEl>
                                          <p:spTgt spid="7"/>
                                        </p:tgtEl>
                                        <p:attrNameLst>
                                          <p:attrName>ppt_h</p:attrName>
                                        </p:attrNameLst>
                                      </p:cBhvr>
                                      <p:tavLst>
                                        <p:tav tm="0">
                                          <p:val>
                                            <p:strVal val="#ppt_h"/>
                                          </p:val>
                                        </p:tav>
                                        <p:tav tm="100000">
                                          <p:val>
                                            <p:strVal val="#ppt_h"/>
                                          </p:val>
                                        </p:tav>
                                      </p:tavLst>
                                    </p:anim>
                                    <p:animEffect transition="in" filter="fade">
                                      <p:cBhvr>
                                        <p:cTn id="28" dur="500"/>
                                        <p:tgtEl>
                                          <p:spTgt spid="7"/>
                                        </p:tgtEl>
                                      </p:cBhvr>
                                    </p:animEffect>
                                  </p:childTnLst>
                                </p:cTn>
                              </p:par>
                            </p:childTnLst>
                          </p:cTn>
                        </p:par>
                        <p:par>
                          <p:cTn id="29" fill="hold">
                            <p:stCondLst>
                              <p:cond delay="2750"/>
                            </p:stCondLst>
                            <p:childTnLst>
                              <p:par>
                                <p:cTn id="30" presetID="22" presetClass="entr" presetSubtype="2"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right)">
                                      <p:cBhvr>
                                        <p:cTn id="32" dur="500"/>
                                        <p:tgtEl>
                                          <p:spTgt spid="15"/>
                                        </p:tgtEl>
                                      </p:cBhvr>
                                    </p:animEffect>
                                  </p:childTnLst>
                                </p:cTn>
                              </p:par>
                            </p:childTnLst>
                          </p:cTn>
                        </p:par>
                        <p:par>
                          <p:cTn id="33" fill="hold">
                            <p:stCondLst>
                              <p:cond delay="3250"/>
                            </p:stCondLst>
                            <p:childTnLst>
                              <p:par>
                                <p:cTn id="34" presetID="55"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ppt_w*0.70"/>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animEffect transition="in" filter="fade">
                                      <p:cBhvr>
                                        <p:cTn id="38" dur="500"/>
                                        <p:tgtEl>
                                          <p:spTgt spid="8"/>
                                        </p:tgtEl>
                                      </p:cBhvr>
                                    </p:animEffect>
                                  </p:childTnLst>
                                </p:cTn>
                              </p:par>
                            </p:childTnLst>
                          </p:cTn>
                        </p:par>
                        <p:par>
                          <p:cTn id="39" fill="hold">
                            <p:stCondLst>
                              <p:cond delay="3750"/>
                            </p:stCondLst>
                            <p:childTnLst>
                              <p:par>
                                <p:cTn id="40" presetID="22" presetClass="entr" presetSubtype="4"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par>
                          <p:cTn id="43" fill="hold">
                            <p:stCondLst>
                              <p:cond delay="4250"/>
                            </p:stCondLst>
                            <p:childTnLst>
                              <p:par>
                                <p:cTn id="44" presetID="14" presetClass="entr" presetSubtype="1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400"/>
                                        <p:tgtEl>
                                          <p:spTgt spid="2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400"/>
                                        <p:tgtEl>
                                          <p:spTgt spid="25"/>
                                        </p:tgtEl>
                                      </p:cBhvr>
                                    </p:animEffect>
                                  </p:childTnLst>
                                </p:cTn>
                              </p:par>
                            </p:childTnLst>
                          </p:cTn>
                        </p:par>
                        <p:par>
                          <p:cTn id="50" fill="hold">
                            <p:stCondLst>
                              <p:cond delay="4650"/>
                            </p:stCondLst>
                            <p:childTnLst>
                              <p:par>
                                <p:cTn id="51" presetID="14" presetClass="entr" presetSubtype="1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randombar(horizontal)">
                                      <p:cBhvr>
                                        <p:cTn id="53" dur="400"/>
                                        <p:tgtEl>
                                          <p:spTgt spid="2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randombar(horizontal)">
                                      <p:cBhvr>
                                        <p:cTn id="56" dur="400"/>
                                        <p:tgtEl>
                                          <p:spTgt spid="27"/>
                                        </p:tgtEl>
                                      </p:cBhvr>
                                    </p:animEffect>
                                  </p:childTnLst>
                                </p:cTn>
                              </p:par>
                            </p:childTnLst>
                          </p:cTn>
                        </p:par>
                        <p:par>
                          <p:cTn id="57" fill="hold">
                            <p:stCondLst>
                              <p:cond delay="5050"/>
                            </p:stCondLst>
                            <p:childTnLst>
                              <p:par>
                                <p:cTn id="58" presetID="14" presetClass="entr" presetSubtype="10"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randombar(horizontal)">
                                      <p:cBhvr>
                                        <p:cTn id="60" dur="400"/>
                                        <p:tgtEl>
                                          <p:spTgt spid="28"/>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randombar(horizontal)">
                                      <p:cBhvr>
                                        <p:cTn id="63" dur="4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8" grpId="0" animBg="1"/>
      <p:bldP spid="14" grpId="0" animBg="1"/>
      <p:bldP spid="24" grpId="0"/>
      <p:bldP spid="25" grpId="0"/>
      <p:bldP spid="26" grpId="0"/>
      <p:bldP spid="27" grpId="0"/>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sp>
        <p:nvSpPr>
          <p:cNvPr id="7" name="Freeform 5"/>
          <p:cNvSpPr>
            <a:spLocks/>
          </p:cNvSpPr>
          <p:nvPr/>
        </p:nvSpPr>
        <p:spPr bwMode="auto">
          <a:xfrm rot="5400000">
            <a:off x="1389503" y="2077285"/>
            <a:ext cx="3101872" cy="3286319"/>
          </a:xfrm>
          <a:custGeom>
            <a:avLst/>
            <a:gdLst>
              <a:gd name="T0" fmla="*/ 485 w 485"/>
              <a:gd name="T1" fmla="*/ 257 h 514"/>
              <a:gd name="T2" fmla="*/ 230 w 485"/>
              <a:gd name="T3" fmla="*/ 0 h 514"/>
              <a:gd name="T4" fmla="*/ 228 w 485"/>
              <a:gd name="T5" fmla="*/ 0 h 514"/>
              <a:gd name="T6" fmla="*/ 216 w 485"/>
              <a:gd name="T7" fmla="*/ 12 h 514"/>
              <a:gd name="T8" fmla="*/ 228 w 485"/>
              <a:gd name="T9" fmla="*/ 25 h 514"/>
              <a:gd name="T10" fmla="*/ 460 w 485"/>
              <a:gd name="T11" fmla="*/ 257 h 514"/>
              <a:gd name="T12" fmla="*/ 228 w 485"/>
              <a:gd name="T13" fmla="*/ 489 h 514"/>
              <a:gd name="T14" fmla="*/ 24 w 485"/>
              <a:gd name="T15" fmla="*/ 369 h 514"/>
              <a:gd name="T16" fmla="*/ 13 w 485"/>
              <a:gd name="T17" fmla="*/ 361 h 514"/>
              <a:gd name="T18" fmla="*/ 0 w 485"/>
              <a:gd name="T19" fmla="*/ 373 h 514"/>
              <a:gd name="T20" fmla="*/ 2 w 485"/>
              <a:gd name="T21" fmla="*/ 379 h 514"/>
              <a:gd name="T22" fmla="*/ 2 w 485"/>
              <a:gd name="T23" fmla="*/ 379 h 514"/>
              <a:gd name="T24" fmla="*/ 228 w 485"/>
              <a:gd name="T25" fmla="*/ 514 h 514"/>
              <a:gd name="T26" fmla="*/ 485 w 485"/>
              <a:gd name="T27" fmla="*/ 25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5" h="514">
                <a:moveTo>
                  <a:pt x="485" y="257"/>
                </a:moveTo>
                <a:cubicBezTo>
                  <a:pt x="485" y="116"/>
                  <a:pt x="371" y="1"/>
                  <a:pt x="230" y="0"/>
                </a:cubicBezTo>
                <a:cubicBezTo>
                  <a:pt x="229" y="0"/>
                  <a:pt x="229" y="0"/>
                  <a:pt x="228" y="0"/>
                </a:cubicBezTo>
                <a:cubicBezTo>
                  <a:pt x="221" y="0"/>
                  <a:pt x="216" y="5"/>
                  <a:pt x="216" y="12"/>
                </a:cubicBezTo>
                <a:cubicBezTo>
                  <a:pt x="216" y="19"/>
                  <a:pt x="221" y="25"/>
                  <a:pt x="228" y="25"/>
                </a:cubicBezTo>
                <a:cubicBezTo>
                  <a:pt x="356" y="25"/>
                  <a:pt x="460" y="129"/>
                  <a:pt x="460" y="257"/>
                </a:cubicBezTo>
                <a:cubicBezTo>
                  <a:pt x="460" y="385"/>
                  <a:pt x="356" y="489"/>
                  <a:pt x="228" y="489"/>
                </a:cubicBezTo>
                <a:cubicBezTo>
                  <a:pt x="143" y="489"/>
                  <a:pt x="65" y="443"/>
                  <a:pt x="24" y="369"/>
                </a:cubicBezTo>
                <a:cubicBezTo>
                  <a:pt x="22" y="364"/>
                  <a:pt x="18" y="361"/>
                  <a:pt x="13" y="361"/>
                </a:cubicBezTo>
                <a:cubicBezTo>
                  <a:pt x="6" y="361"/>
                  <a:pt x="0" y="366"/>
                  <a:pt x="0" y="373"/>
                </a:cubicBezTo>
                <a:cubicBezTo>
                  <a:pt x="0" y="375"/>
                  <a:pt x="1" y="377"/>
                  <a:pt x="2" y="379"/>
                </a:cubicBezTo>
                <a:cubicBezTo>
                  <a:pt x="2" y="379"/>
                  <a:pt x="2" y="379"/>
                  <a:pt x="2" y="379"/>
                </a:cubicBezTo>
                <a:cubicBezTo>
                  <a:pt x="47" y="462"/>
                  <a:pt x="133" y="514"/>
                  <a:pt x="228" y="514"/>
                </a:cubicBezTo>
                <a:cubicBezTo>
                  <a:pt x="370" y="514"/>
                  <a:pt x="485" y="399"/>
                  <a:pt x="485" y="257"/>
                </a:cubicBezTo>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endParaRPr>
          </a:p>
        </p:txBody>
      </p:sp>
      <p:sp>
        <p:nvSpPr>
          <p:cNvPr id="8" name="Freeform 6"/>
          <p:cNvSpPr>
            <a:spLocks/>
          </p:cNvSpPr>
          <p:nvPr/>
        </p:nvSpPr>
        <p:spPr bwMode="auto">
          <a:xfrm rot="5400000">
            <a:off x="1517204" y="2190399"/>
            <a:ext cx="2871810" cy="3734543"/>
          </a:xfrm>
          <a:custGeom>
            <a:avLst/>
            <a:gdLst>
              <a:gd name="T0" fmla="*/ 157 w 449"/>
              <a:gd name="T1" fmla="*/ 584 h 584"/>
              <a:gd name="T2" fmla="*/ 449 w 449"/>
              <a:gd name="T3" fmla="*/ 292 h 584"/>
              <a:gd name="T4" fmla="*/ 159 w 449"/>
              <a:gd name="T5" fmla="*/ 0 h 584"/>
              <a:gd name="T6" fmla="*/ 157 w 449"/>
              <a:gd name="T7" fmla="*/ 0 h 584"/>
              <a:gd name="T8" fmla="*/ 145 w 449"/>
              <a:gd name="T9" fmla="*/ 12 h 584"/>
              <a:gd name="T10" fmla="*/ 157 w 449"/>
              <a:gd name="T11" fmla="*/ 25 h 584"/>
              <a:gd name="T12" fmla="*/ 424 w 449"/>
              <a:gd name="T13" fmla="*/ 292 h 584"/>
              <a:gd name="T14" fmla="*/ 157 w 449"/>
              <a:gd name="T15" fmla="*/ 559 h 584"/>
              <a:gd name="T16" fmla="*/ 19 w 449"/>
              <a:gd name="T17" fmla="*/ 521 h 584"/>
              <a:gd name="T18" fmla="*/ 12 w 449"/>
              <a:gd name="T19" fmla="*/ 519 h 584"/>
              <a:gd name="T20" fmla="*/ 0 w 449"/>
              <a:gd name="T21" fmla="*/ 531 h 584"/>
              <a:gd name="T22" fmla="*/ 6 w 449"/>
              <a:gd name="T23" fmla="*/ 542 h 584"/>
              <a:gd name="T24" fmla="*/ 157 w 449"/>
              <a:gd name="T25" fmla="*/ 5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584">
                <a:moveTo>
                  <a:pt x="157" y="584"/>
                </a:moveTo>
                <a:cubicBezTo>
                  <a:pt x="318" y="584"/>
                  <a:pt x="449" y="453"/>
                  <a:pt x="449" y="292"/>
                </a:cubicBezTo>
                <a:cubicBezTo>
                  <a:pt x="449" y="132"/>
                  <a:pt x="319" y="1"/>
                  <a:pt x="159" y="0"/>
                </a:cubicBezTo>
                <a:cubicBezTo>
                  <a:pt x="158" y="0"/>
                  <a:pt x="158" y="0"/>
                  <a:pt x="157" y="0"/>
                </a:cubicBezTo>
                <a:cubicBezTo>
                  <a:pt x="150" y="0"/>
                  <a:pt x="145" y="5"/>
                  <a:pt x="145" y="12"/>
                </a:cubicBezTo>
                <a:cubicBezTo>
                  <a:pt x="145" y="19"/>
                  <a:pt x="150" y="25"/>
                  <a:pt x="157" y="25"/>
                </a:cubicBezTo>
                <a:cubicBezTo>
                  <a:pt x="304" y="25"/>
                  <a:pt x="424" y="145"/>
                  <a:pt x="424" y="292"/>
                </a:cubicBezTo>
                <a:cubicBezTo>
                  <a:pt x="424" y="439"/>
                  <a:pt x="304" y="559"/>
                  <a:pt x="157" y="559"/>
                </a:cubicBezTo>
                <a:cubicBezTo>
                  <a:pt x="108" y="559"/>
                  <a:pt x="61" y="546"/>
                  <a:pt x="19" y="521"/>
                </a:cubicBezTo>
                <a:cubicBezTo>
                  <a:pt x="17" y="520"/>
                  <a:pt x="15" y="519"/>
                  <a:pt x="12" y="519"/>
                </a:cubicBezTo>
                <a:cubicBezTo>
                  <a:pt x="5" y="519"/>
                  <a:pt x="0" y="524"/>
                  <a:pt x="0" y="531"/>
                </a:cubicBezTo>
                <a:cubicBezTo>
                  <a:pt x="0" y="536"/>
                  <a:pt x="2" y="540"/>
                  <a:pt x="6" y="542"/>
                </a:cubicBezTo>
                <a:cubicBezTo>
                  <a:pt x="52" y="570"/>
                  <a:pt x="104" y="584"/>
                  <a:pt x="157" y="584"/>
                </a:cubicBezTo>
              </a:path>
            </a:pathLst>
          </a:custGeom>
          <a:solidFill>
            <a:srgbClr val="0973DD"/>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endParaRPr>
          </a:p>
        </p:txBody>
      </p:sp>
      <p:sp>
        <p:nvSpPr>
          <p:cNvPr id="14" name="Freeform 7"/>
          <p:cNvSpPr>
            <a:spLocks/>
          </p:cNvSpPr>
          <p:nvPr/>
        </p:nvSpPr>
        <p:spPr bwMode="auto">
          <a:xfrm rot="5400000">
            <a:off x="1881621" y="2543783"/>
            <a:ext cx="2167741" cy="4178801"/>
          </a:xfrm>
          <a:custGeom>
            <a:avLst/>
            <a:gdLst>
              <a:gd name="T0" fmla="*/ 339 w 339"/>
              <a:gd name="T1" fmla="*/ 327 h 654"/>
              <a:gd name="T2" fmla="*/ 14 w 339"/>
              <a:gd name="T3" fmla="*/ 0 h 654"/>
              <a:gd name="T4" fmla="*/ 12 w 339"/>
              <a:gd name="T5" fmla="*/ 0 h 654"/>
              <a:gd name="T6" fmla="*/ 0 w 339"/>
              <a:gd name="T7" fmla="*/ 12 h 654"/>
              <a:gd name="T8" fmla="*/ 12 w 339"/>
              <a:gd name="T9" fmla="*/ 25 h 654"/>
              <a:gd name="T10" fmla="*/ 314 w 339"/>
              <a:gd name="T11" fmla="*/ 327 h 654"/>
              <a:gd name="T12" fmla="*/ 13 w 339"/>
              <a:gd name="T13" fmla="*/ 629 h 654"/>
              <a:gd name="T14" fmla="*/ 12 w 339"/>
              <a:gd name="T15" fmla="*/ 629 h 654"/>
              <a:gd name="T16" fmla="*/ 0 w 339"/>
              <a:gd name="T17" fmla="*/ 642 h 654"/>
              <a:gd name="T18" fmla="*/ 12 w 339"/>
              <a:gd name="T19" fmla="*/ 654 h 654"/>
              <a:gd name="T20" fmla="*/ 339 w 339"/>
              <a:gd name="T21" fmla="*/ 32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9" h="654">
                <a:moveTo>
                  <a:pt x="339" y="327"/>
                </a:moveTo>
                <a:cubicBezTo>
                  <a:pt x="339" y="147"/>
                  <a:pt x="193" y="1"/>
                  <a:pt x="14" y="0"/>
                </a:cubicBezTo>
                <a:cubicBezTo>
                  <a:pt x="13" y="0"/>
                  <a:pt x="13" y="0"/>
                  <a:pt x="12" y="0"/>
                </a:cubicBezTo>
                <a:cubicBezTo>
                  <a:pt x="5" y="0"/>
                  <a:pt x="0" y="6"/>
                  <a:pt x="0" y="12"/>
                </a:cubicBezTo>
                <a:cubicBezTo>
                  <a:pt x="0" y="19"/>
                  <a:pt x="5" y="25"/>
                  <a:pt x="12" y="25"/>
                </a:cubicBezTo>
                <a:cubicBezTo>
                  <a:pt x="179" y="25"/>
                  <a:pt x="314" y="160"/>
                  <a:pt x="314" y="327"/>
                </a:cubicBezTo>
                <a:cubicBezTo>
                  <a:pt x="314" y="493"/>
                  <a:pt x="179" y="629"/>
                  <a:pt x="13" y="629"/>
                </a:cubicBezTo>
                <a:cubicBezTo>
                  <a:pt x="13" y="629"/>
                  <a:pt x="12" y="629"/>
                  <a:pt x="12" y="629"/>
                </a:cubicBezTo>
                <a:cubicBezTo>
                  <a:pt x="5" y="629"/>
                  <a:pt x="0" y="635"/>
                  <a:pt x="0" y="642"/>
                </a:cubicBezTo>
                <a:cubicBezTo>
                  <a:pt x="0" y="648"/>
                  <a:pt x="5" y="654"/>
                  <a:pt x="12" y="654"/>
                </a:cubicBezTo>
                <a:cubicBezTo>
                  <a:pt x="192" y="654"/>
                  <a:pt x="339" y="507"/>
                  <a:pt x="339" y="327"/>
                </a:cubicBezTo>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endParaRPr>
          </a:p>
        </p:txBody>
      </p:sp>
      <p:sp>
        <p:nvSpPr>
          <p:cNvPr id="15" name="Freeform 8"/>
          <p:cNvSpPr>
            <a:spLocks/>
          </p:cNvSpPr>
          <p:nvPr/>
        </p:nvSpPr>
        <p:spPr bwMode="auto">
          <a:xfrm rot="5400000">
            <a:off x="2048789" y="2697033"/>
            <a:ext cx="2391852" cy="4097486"/>
          </a:xfrm>
          <a:custGeom>
            <a:avLst/>
            <a:gdLst>
              <a:gd name="T0" fmla="*/ 14 w 374"/>
              <a:gd name="T1" fmla="*/ 0 h 641"/>
              <a:gd name="T2" fmla="*/ 12 w 374"/>
              <a:gd name="T3" fmla="*/ 0 h 641"/>
              <a:gd name="T4" fmla="*/ 0 w 374"/>
              <a:gd name="T5" fmla="*/ 12 h 641"/>
              <a:gd name="T6" fmla="*/ 12 w 374"/>
              <a:gd name="T7" fmla="*/ 25 h 641"/>
              <a:gd name="T8" fmla="*/ 349 w 374"/>
              <a:gd name="T9" fmla="*/ 362 h 641"/>
              <a:gd name="T10" fmla="*/ 231 w 374"/>
              <a:gd name="T11" fmla="*/ 619 h 641"/>
              <a:gd name="T12" fmla="*/ 225 w 374"/>
              <a:gd name="T13" fmla="*/ 629 h 641"/>
              <a:gd name="T14" fmla="*/ 238 w 374"/>
              <a:gd name="T15" fmla="*/ 641 h 641"/>
              <a:gd name="T16" fmla="*/ 246 w 374"/>
              <a:gd name="T17" fmla="*/ 638 h 641"/>
              <a:gd name="T18" fmla="*/ 246 w 374"/>
              <a:gd name="T19" fmla="*/ 638 h 641"/>
              <a:gd name="T20" fmla="*/ 374 w 374"/>
              <a:gd name="T21" fmla="*/ 362 h 641"/>
              <a:gd name="T22" fmla="*/ 14 w 374"/>
              <a:gd name="T23"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4" h="641">
                <a:moveTo>
                  <a:pt x="14" y="0"/>
                </a:moveTo>
                <a:cubicBezTo>
                  <a:pt x="13" y="0"/>
                  <a:pt x="13" y="0"/>
                  <a:pt x="12" y="0"/>
                </a:cubicBezTo>
                <a:cubicBezTo>
                  <a:pt x="5" y="0"/>
                  <a:pt x="0" y="6"/>
                  <a:pt x="0" y="12"/>
                </a:cubicBezTo>
                <a:cubicBezTo>
                  <a:pt x="0" y="19"/>
                  <a:pt x="5" y="25"/>
                  <a:pt x="12" y="25"/>
                </a:cubicBezTo>
                <a:cubicBezTo>
                  <a:pt x="198" y="25"/>
                  <a:pt x="349" y="176"/>
                  <a:pt x="349" y="362"/>
                </a:cubicBezTo>
                <a:cubicBezTo>
                  <a:pt x="349" y="461"/>
                  <a:pt x="306" y="554"/>
                  <a:pt x="231" y="619"/>
                </a:cubicBezTo>
                <a:cubicBezTo>
                  <a:pt x="227" y="621"/>
                  <a:pt x="225" y="625"/>
                  <a:pt x="225" y="629"/>
                </a:cubicBezTo>
                <a:cubicBezTo>
                  <a:pt x="225" y="636"/>
                  <a:pt x="231" y="641"/>
                  <a:pt x="238" y="641"/>
                </a:cubicBezTo>
                <a:cubicBezTo>
                  <a:pt x="241" y="641"/>
                  <a:pt x="244" y="640"/>
                  <a:pt x="246" y="638"/>
                </a:cubicBezTo>
                <a:cubicBezTo>
                  <a:pt x="246" y="638"/>
                  <a:pt x="246" y="638"/>
                  <a:pt x="246" y="638"/>
                </a:cubicBezTo>
                <a:cubicBezTo>
                  <a:pt x="327" y="569"/>
                  <a:pt x="374" y="469"/>
                  <a:pt x="374" y="362"/>
                </a:cubicBezTo>
                <a:cubicBezTo>
                  <a:pt x="374" y="163"/>
                  <a:pt x="212" y="1"/>
                  <a:pt x="14" y="0"/>
                </a:cubicBezTo>
              </a:path>
            </a:pathLst>
          </a:custGeom>
          <a:solidFill>
            <a:srgbClr val="0973DD"/>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endParaRPr>
          </a:p>
        </p:txBody>
      </p:sp>
      <p:sp>
        <p:nvSpPr>
          <p:cNvPr id="16" name="TextBox 15"/>
          <p:cNvSpPr txBox="1"/>
          <p:nvPr/>
        </p:nvSpPr>
        <p:spPr>
          <a:xfrm rot="441673">
            <a:off x="2383057" y="2117727"/>
            <a:ext cx="771365" cy="246221"/>
          </a:xfrm>
          <a:prstGeom prst="rect">
            <a:avLst/>
          </a:prstGeom>
          <a:noFill/>
        </p:spPr>
        <p:txBody>
          <a:bodyPr wrap="none" rtlCol="0">
            <a:prstTxWarp prst="textArchUp">
              <a:avLst/>
            </a:prstTxWarp>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rPr>
              <a:t>添加标题内容</a:t>
            </a:r>
            <a:endParaRPr lang="en-US" sz="10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rot="19816761">
            <a:off x="1483077" y="2244342"/>
            <a:ext cx="771365" cy="246221"/>
          </a:xfrm>
          <a:prstGeom prst="rect">
            <a:avLst/>
          </a:prstGeom>
          <a:noFill/>
        </p:spPr>
        <p:txBody>
          <a:bodyPr wrap="none" rtlCol="0">
            <a:prstTxWarp prst="textArchUp">
              <a:avLst/>
            </a:prstTxWarp>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rPr>
              <a:t>添加标题</a:t>
            </a:r>
            <a:endParaRPr lang="en-US" altLang="zh-CN" sz="10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rot="17960036">
            <a:off x="769781" y="2974578"/>
            <a:ext cx="771365" cy="246221"/>
          </a:xfrm>
          <a:prstGeom prst="rect">
            <a:avLst/>
          </a:prstGeom>
          <a:noFill/>
        </p:spPr>
        <p:txBody>
          <a:bodyPr wrap="none" rtlCol="0">
            <a:prstTxWarp prst="textArchUp">
              <a:avLst/>
            </a:prstTxWarp>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rPr>
              <a:t>添加标题</a:t>
            </a:r>
            <a:endParaRPr lang="en-US" altLang="zh-CN" sz="10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rot="15876779">
            <a:off x="747450" y="4406255"/>
            <a:ext cx="771365" cy="246221"/>
          </a:xfrm>
          <a:prstGeom prst="rect">
            <a:avLst/>
          </a:prstGeom>
          <a:noFill/>
        </p:spPr>
        <p:txBody>
          <a:bodyPr wrap="none" rtlCol="0">
            <a:prstTxWarp prst="textArchUp">
              <a:avLst/>
            </a:prstTxWarp>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rPr>
              <a:t>添加标题</a:t>
            </a:r>
            <a:endParaRPr lang="en-US" altLang="zh-CN" sz="10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2508553" y="3429000"/>
            <a:ext cx="1036313" cy="523220"/>
          </a:xfrm>
          <a:prstGeom prst="rect">
            <a:avLst/>
          </a:prstGeom>
          <a:noFill/>
        </p:spPr>
        <p:txBody>
          <a:bodyPr wrap="square" rtlCol="0">
            <a:spAutoFit/>
          </a:bodyPr>
          <a:lstStyle/>
          <a:p>
            <a:r>
              <a:rPr lang="en-US" sz="2800" dirty="0">
                <a:solidFill>
                  <a:srgbClr val="0973DD"/>
                </a:solidFill>
                <a:latin typeface="微软雅黑" panose="020B0503020204020204" pitchFamily="34" charset="-122"/>
                <a:ea typeface="微软雅黑" panose="020B0503020204020204" pitchFamily="34" charset="-122"/>
              </a:rPr>
              <a:t>2016</a:t>
            </a:r>
          </a:p>
        </p:txBody>
      </p:sp>
      <p:sp>
        <p:nvSpPr>
          <p:cNvPr id="23" name="椭圆 22"/>
          <p:cNvSpPr/>
          <p:nvPr/>
        </p:nvSpPr>
        <p:spPr>
          <a:xfrm>
            <a:off x="6095206" y="1516722"/>
            <a:ext cx="648072" cy="64807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01</a:t>
            </a:r>
            <a:endParaRPr lang="zh-CN" altLang="en-US" dirty="0">
              <a:latin typeface="微软雅黑" panose="020B0503020204020204" pitchFamily="34" charset="-122"/>
              <a:ea typeface="微软雅黑" panose="020B0503020204020204" pitchFamily="34" charset="-122"/>
            </a:endParaRPr>
          </a:p>
        </p:txBody>
      </p:sp>
      <p:sp>
        <p:nvSpPr>
          <p:cNvPr id="24" name="椭圆 23"/>
          <p:cNvSpPr/>
          <p:nvPr/>
        </p:nvSpPr>
        <p:spPr>
          <a:xfrm>
            <a:off x="6023198" y="1444714"/>
            <a:ext cx="792088" cy="792088"/>
          </a:xfrm>
          <a:prstGeom prst="ellipse">
            <a:avLst/>
          </a:prstGeom>
          <a:noFill/>
          <a:ln w="127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 Box 7"/>
          <p:cNvSpPr txBox="1">
            <a:spLocks noChangeArrowheads="1"/>
          </p:cNvSpPr>
          <p:nvPr/>
        </p:nvSpPr>
        <p:spPr bwMode="gray">
          <a:xfrm>
            <a:off x="6889675" y="1475492"/>
            <a:ext cx="2879703" cy="369332"/>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sz="12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26" name="Rectangle 5"/>
          <p:cNvSpPr>
            <a:spLocks/>
          </p:cNvSpPr>
          <p:nvPr/>
        </p:nvSpPr>
        <p:spPr bwMode="auto">
          <a:xfrm>
            <a:off x="6963184" y="1848344"/>
            <a:ext cx="4120957" cy="57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z="1100" dirty="0">
                <a:solidFill>
                  <a:schemeClr val="bg1">
                    <a:lumMod val="65000"/>
                  </a:schemeClr>
                </a:solidFill>
                <a:latin typeface="微软雅黑"/>
                <a:ea typeface="微软雅黑"/>
                <a:sym typeface="Gill Sans" charset="0"/>
              </a:rPr>
              <a:t>此处添加详细文本描述，建议与标题相关并符合整体语言风格，语言描述尽量简洁生动。尽量将每页幻灯片的字数控制在 。</a:t>
            </a:r>
            <a:endParaRPr lang="en-US" altLang="zh-CN" sz="1100" dirty="0">
              <a:solidFill>
                <a:schemeClr val="bg1">
                  <a:lumMod val="65000"/>
                </a:schemeClr>
              </a:solidFill>
              <a:latin typeface="微软雅黑"/>
              <a:ea typeface="微软雅黑"/>
              <a:sym typeface="Gill Sans" charset="0"/>
            </a:endParaRPr>
          </a:p>
        </p:txBody>
      </p:sp>
      <p:sp>
        <p:nvSpPr>
          <p:cNvPr id="27" name="椭圆 26"/>
          <p:cNvSpPr/>
          <p:nvPr/>
        </p:nvSpPr>
        <p:spPr>
          <a:xfrm>
            <a:off x="6095206" y="2668850"/>
            <a:ext cx="648072" cy="648072"/>
          </a:xfrm>
          <a:prstGeom prst="ellips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02</a:t>
            </a:r>
            <a:endParaRPr lang="zh-CN" altLang="en-US" dirty="0">
              <a:latin typeface="微软雅黑" panose="020B0503020204020204" pitchFamily="34" charset="-122"/>
              <a:ea typeface="微软雅黑" panose="020B0503020204020204" pitchFamily="34" charset="-122"/>
            </a:endParaRPr>
          </a:p>
        </p:txBody>
      </p:sp>
      <p:sp>
        <p:nvSpPr>
          <p:cNvPr id="28" name="椭圆 27"/>
          <p:cNvSpPr/>
          <p:nvPr/>
        </p:nvSpPr>
        <p:spPr>
          <a:xfrm>
            <a:off x="6023198" y="2596842"/>
            <a:ext cx="792088" cy="792088"/>
          </a:xfrm>
          <a:prstGeom prst="ellipse">
            <a:avLst/>
          </a:prstGeom>
          <a:noFill/>
          <a:ln w="12700">
            <a:solidFill>
              <a:srgbClr val="0973D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 Box 7"/>
          <p:cNvSpPr txBox="1">
            <a:spLocks noChangeArrowheads="1"/>
          </p:cNvSpPr>
          <p:nvPr/>
        </p:nvSpPr>
        <p:spPr bwMode="gray">
          <a:xfrm>
            <a:off x="6889675" y="2627620"/>
            <a:ext cx="2879703" cy="369332"/>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sz="12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30" name="Rectangle 5"/>
          <p:cNvSpPr>
            <a:spLocks/>
          </p:cNvSpPr>
          <p:nvPr/>
        </p:nvSpPr>
        <p:spPr bwMode="auto">
          <a:xfrm>
            <a:off x="6963184" y="3000472"/>
            <a:ext cx="4120957" cy="57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z="1100" dirty="0">
                <a:solidFill>
                  <a:schemeClr val="bg1">
                    <a:lumMod val="65000"/>
                  </a:schemeClr>
                </a:solidFill>
                <a:latin typeface="微软雅黑"/>
                <a:ea typeface="微软雅黑"/>
                <a:sym typeface="Gill Sans" charset="0"/>
              </a:rPr>
              <a:t>此处添加详细文本描述，建议与标题相关并符合整体语言风格，语言描述尽量简洁生动。尽量将每页幻灯片的字数控制在 。</a:t>
            </a:r>
            <a:endParaRPr lang="en-US" altLang="zh-CN" sz="1100" dirty="0">
              <a:solidFill>
                <a:schemeClr val="bg1">
                  <a:lumMod val="65000"/>
                </a:schemeClr>
              </a:solidFill>
              <a:latin typeface="微软雅黑"/>
              <a:ea typeface="微软雅黑"/>
              <a:sym typeface="Gill Sans" charset="0"/>
            </a:endParaRPr>
          </a:p>
        </p:txBody>
      </p:sp>
      <p:sp>
        <p:nvSpPr>
          <p:cNvPr id="31" name="椭圆 30"/>
          <p:cNvSpPr/>
          <p:nvPr/>
        </p:nvSpPr>
        <p:spPr>
          <a:xfrm>
            <a:off x="6095206" y="3861048"/>
            <a:ext cx="648072" cy="64807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03</a:t>
            </a:r>
            <a:endParaRPr lang="zh-CN" altLang="en-US" dirty="0">
              <a:latin typeface="微软雅黑" panose="020B0503020204020204" pitchFamily="34" charset="-122"/>
              <a:ea typeface="微软雅黑" panose="020B0503020204020204" pitchFamily="34" charset="-122"/>
            </a:endParaRPr>
          </a:p>
        </p:txBody>
      </p:sp>
      <p:sp>
        <p:nvSpPr>
          <p:cNvPr id="32" name="椭圆 31"/>
          <p:cNvSpPr/>
          <p:nvPr/>
        </p:nvSpPr>
        <p:spPr>
          <a:xfrm>
            <a:off x="6023198" y="3789040"/>
            <a:ext cx="792088" cy="792088"/>
          </a:xfrm>
          <a:prstGeom prst="ellipse">
            <a:avLst/>
          </a:prstGeom>
          <a:noFill/>
          <a:ln w="127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 Box 7"/>
          <p:cNvSpPr txBox="1">
            <a:spLocks noChangeArrowheads="1"/>
          </p:cNvSpPr>
          <p:nvPr/>
        </p:nvSpPr>
        <p:spPr bwMode="gray">
          <a:xfrm>
            <a:off x="6889675" y="3819818"/>
            <a:ext cx="2879703" cy="369332"/>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sz="12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34" name="Rectangle 5"/>
          <p:cNvSpPr>
            <a:spLocks/>
          </p:cNvSpPr>
          <p:nvPr/>
        </p:nvSpPr>
        <p:spPr bwMode="auto">
          <a:xfrm>
            <a:off x="6963184" y="4192670"/>
            <a:ext cx="4120957" cy="57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z="1100" dirty="0">
                <a:solidFill>
                  <a:schemeClr val="bg1">
                    <a:lumMod val="65000"/>
                  </a:schemeClr>
                </a:solidFill>
                <a:latin typeface="微软雅黑"/>
                <a:ea typeface="微软雅黑"/>
                <a:sym typeface="Gill Sans" charset="0"/>
              </a:rPr>
              <a:t>此处添加详细文本描述，建议与标题相关并符合整体语言风格，语言描述尽量简洁生动。尽量将每页幻灯片的字数控制在 。</a:t>
            </a:r>
            <a:endParaRPr lang="en-US" altLang="zh-CN" sz="1100" dirty="0">
              <a:solidFill>
                <a:schemeClr val="bg1">
                  <a:lumMod val="65000"/>
                </a:schemeClr>
              </a:solidFill>
              <a:latin typeface="微软雅黑"/>
              <a:ea typeface="微软雅黑"/>
              <a:sym typeface="Gill Sans" charset="0"/>
            </a:endParaRPr>
          </a:p>
        </p:txBody>
      </p:sp>
      <p:sp>
        <p:nvSpPr>
          <p:cNvPr id="35" name="椭圆 34"/>
          <p:cNvSpPr/>
          <p:nvPr/>
        </p:nvSpPr>
        <p:spPr>
          <a:xfrm>
            <a:off x="6095206" y="4973106"/>
            <a:ext cx="648072" cy="648072"/>
          </a:xfrm>
          <a:prstGeom prst="ellips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04</a:t>
            </a:r>
            <a:endParaRPr lang="zh-CN" altLang="en-US" dirty="0">
              <a:latin typeface="微软雅黑" panose="020B0503020204020204" pitchFamily="34" charset="-122"/>
              <a:ea typeface="微软雅黑" panose="020B0503020204020204" pitchFamily="34" charset="-122"/>
            </a:endParaRPr>
          </a:p>
        </p:txBody>
      </p:sp>
      <p:sp>
        <p:nvSpPr>
          <p:cNvPr id="36" name="椭圆 35"/>
          <p:cNvSpPr/>
          <p:nvPr/>
        </p:nvSpPr>
        <p:spPr>
          <a:xfrm>
            <a:off x="6023198" y="4901098"/>
            <a:ext cx="792088" cy="792088"/>
          </a:xfrm>
          <a:prstGeom prst="ellipse">
            <a:avLst/>
          </a:prstGeom>
          <a:noFill/>
          <a:ln w="12700">
            <a:solidFill>
              <a:srgbClr val="0973D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 Box 7"/>
          <p:cNvSpPr txBox="1">
            <a:spLocks noChangeArrowheads="1"/>
          </p:cNvSpPr>
          <p:nvPr/>
        </p:nvSpPr>
        <p:spPr bwMode="gray">
          <a:xfrm>
            <a:off x="6889675" y="4931876"/>
            <a:ext cx="2879703" cy="369332"/>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sz="12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38" name="Rectangle 5"/>
          <p:cNvSpPr>
            <a:spLocks/>
          </p:cNvSpPr>
          <p:nvPr/>
        </p:nvSpPr>
        <p:spPr bwMode="auto">
          <a:xfrm>
            <a:off x="6963184" y="5304728"/>
            <a:ext cx="4120957" cy="57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z="1100" dirty="0">
                <a:solidFill>
                  <a:schemeClr val="bg1">
                    <a:lumMod val="65000"/>
                  </a:schemeClr>
                </a:solidFill>
                <a:latin typeface="微软雅黑"/>
                <a:ea typeface="微软雅黑"/>
                <a:sym typeface="Gill Sans" charset="0"/>
              </a:rPr>
              <a:t>此处添加详细文本描述，建议与标题相关并符合整体语言风格，语言描述尽量简洁生动。尽量将每页幻灯片的字数控制在 。</a:t>
            </a:r>
            <a:endParaRPr lang="en-US" altLang="zh-CN" sz="1100" dirty="0">
              <a:solidFill>
                <a:schemeClr val="bg1">
                  <a:lumMod val="65000"/>
                </a:schemeClr>
              </a:solidFill>
              <a:latin typeface="微软雅黑"/>
              <a:ea typeface="微软雅黑"/>
              <a:sym typeface="Gill Sans" charset="0"/>
            </a:endParaRPr>
          </a:p>
        </p:txBody>
      </p:sp>
    </p:spTree>
    <p:extLst>
      <p:ext uri="{BB962C8B-B14F-4D97-AF65-F5344CB8AC3E}">
        <p14:creationId xmlns:p14="http://schemas.microsoft.com/office/powerpoint/2010/main" val="24513953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par>
                          <p:cTn id="17" fill="hold">
                            <p:stCondLst>
                              <p:cond delay="325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3750"/>
                            </p:stCondLst>
                            <p:childTnLst>
                              <p:par>
                                <p:cTn id="22" presetID="21"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par>
                          <p:cTn id="25" fill="hold">
                            <p:stCondLst>
                              <p:cond delay="5750"/>
                            </p:stCondLst>
                            <p:childTnLst>
                              <p:par>
                                <p:cTn id="26" presetID="2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6250"/>
                            </p:stCondLst>
                            <p:childTnLst>
                              <p:par>
                                <p:cTn id="30" presetID="21" presetClass="entr" presetSubtype="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par>
                          <p:cTn id="33" fill="hold">
                            <p:stCondLst>
                              <p:cond delay="8250"/>
                            </p:stCondLst>
                            <p:childTnLst>
                              <p:par>
                                <p:cTn id="34" presetID="22" presetClass="entr" presetSubtype="4"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par>
                          <p:cTn id="37" fill="hold">
                            <p:stCondLst>
                              <p:cond delay="8750"/>
                            </p:stCondLst>
                            <p:childTnLst>
                              <p:par>
                                <p:cTn id="38" presetID="21"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childTnLst>
                          </p:cTn>
                        </p:par>
                        <p:par>
                          <p:cTn id="41" fill="hold">
                            <p:stCondLst>
                              <p:cond delay="10750"/>
                            </p:stCondLst>
                            <p:childTnLst>
                              <p:par>
                                <p:cTn id="42" presetID="22" presetClass="entr" presetSubtype="4"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par>
                          <p:cTn id="45" fill="hold">
                            <p:stCondLst>
                              <p:cond delay="11250"/>
                            </p:stCondLst>
                            <p:childTnLst>
                              <p:par>
                                <p:cTn id="46" presetID="42"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par>
                          <p:cTn id="51" fill="hold">
                            <p:stCondLst>
                              <p:cond delay="12250"/>
                            </p:stCondLst>
                            <p:childTnLst>
                              <p:par>
                                <p:cTn id="52" presetID="53" presetClass="entr" presetSubtype="16"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par>
                          <p:cTn id="57" fill="hold">
                            <p:stCondLst>
                              <p:cond delay="12750"/>
                            </p:stCondLst>
                            <p:childTnLst>
                              <p:par>
                                <p:cTn id="58" presetID="22" presetClass="entr" presetSubtype="4"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cTn>
                              </p:par>
                            </p:childTnLst>
                          </p:cTn>
                        </p:par>
                        <p:par>
                          <p:cTn id="61" fill="hold">
                            <p:stCondLst>
                              <p:cond delay="13250"/>
                            </p:stCondLst>
                            <p:childTnLst>
                              <p:par>
                                <p:cTn id="62" presetID="22" presetClass="entr" presetSubtype="8"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500"/>
                                        <p:tgtEl>
                                          <p:spTgt spid="25"/>
                                        </p:tgtEl>
                                      </p:cBhvr>
                                    </p:animEffect>
                                  </p:childTnLst>
                                </p:cTn>
                              </p:par>
                              <p:par>
                                <p:cTn id="65" presetID="22" presetClass="entr" presetSubtype="8" fill="hold" grpId="0" nodeType="withEffect">
                                  <p:stCondLst>
                                    <p:cond delay="50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par>
                          <p:cTn id="68" fill="hold">
                            <p:stCondLst>
                              <p:cond delay="14250"/>
                            </p:stCondLst>
                            <p:childTnLst>
                              <p:par>
                                <p:cTn id="69" presetID="53" presetClass="entr" presetSubtype="16"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500" fill="hold"/>
                                        <p:tgtEl>
                                          <p:spTgt spid="27"/>
                                        </p:tgtEl>
                                        <p:attrNameLst>
                                          <p:attrName>ppt_w</p:attrName>
                                        </p:attrNameLst>
                                      </p:cBhvr>
                                      <p:tavLst>
                                        <p:tav tm="0">
                                          <p:val>
                                            <p:fltVal val="0"/>
                                          </p:val>
                                        </p:tav>
                                        <p:tav tm="100000">
                                          <p:val>
                                            <p:strVal val="#ppt_w"/>
                                          </p:val>
                                        </p:tav>
                                      </p:tavLst>
                                    </p:anim>
                                    <p:anim calcmode="lin" valueType="num">
                                      <p:cBhvr>
                                        <p:cTn id="72" dur="500" fill="hold"/>
                                        <p:tgtEl>
                                          <p:spTgt spid="27"/>
                                        </p:tgtEl>
                                        <p:attrNameLst>
                                          <p:attrName>ppt_h</p:attrName>
                                        </p:attrNameLst>
                                      </p:cBhvr>
                                      <p:tavLst>
                                        <p:tav tm="0">
                                          <p:val>
                                            <p:fltVal val="0"/>
                                          </p:val>
                                        </p:tav>
                                        <p:tav tm="100000">
                                          <p:val>
                                            <p:strVal val="#ppt_h"/>
                                          </p:val>
                                        </p:tav>
                                      </p:tavLst>
                                    </p:anim>
                                    <p:animEffect transition="in" filter="fade">
                                      <p:cBhvr>
                                        <p:cTn id="73" dur="500"/>
                                        <p:tgtEl>
                                          <p:spTgt spid="27"/>
                                        </p:tgtEl>
                                      </p:cBhvr>
                                    </p:animEffect>
                                  </p:childTnLst>
                                </p:cTn>
                              </p:par>
                            </p:childTnLst>
                          </p:cTn>
                        </p:par>
                        <p:par>
                          <p:cTn id="74" fill="hold">
                            <p:stCondLst>
                              <p:cond delay="14750"/>
                            </p:stCondLst>
                            <p:childTnLst>
                              <p:par>
                                <p:cTn id="75" presetID="22" presetClass="entr" presetSubtype="4"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500"/>
                                        <p:tgtEl>
                                          <p:spTgt spid="28"/>
                                        </p:tgtEl>
                                      </p:cBhvr>
                                    </p:animEffect>
                                  </p:childTnLst>
                                </p:cTn>
                              </p:par>
                            </p:childTnLst>
                          </p:cTn>
                        </p:par>
                        <p:par>
                          <p:cTn id="78" fill="hold">
                            <p:stCondLst>
                              <p:cond delay="15250"/>
                            </p:stCondLst>
                            <p:childTnLst>
                              <p:par>
                                <p:cTn id="79" presetID="22" presetClass="entr" presetSubtype="8"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wipe(left)">
                                      <p:cBhvr>
                                        <p:cTn id="81" dur="500"/>
                                        <p:tgtEl>
                                          <p:spTgt spid="29"/>
                                        </p:tgtEl>
                                      </p:cBhvr>
                                    </p:animEffect>
                                  </p:childTnLst>
                                </p:cTn>
                              </p:par>
                              <p:par>
                                <p:cTn id="82" presetID="22" presetClass="entr" presetSubtype="8" fill="hold" grpId="0" nodeType="withEffect">
                                  <p:stCondLst>
                                    <p:cond delay="50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par>
                          <p:cTn id="85" fill="hold">
                            <p:stCondLst>
                              <p:cond delay="16250"/>
                            </p:stCondLst>
                            <p:childTnLst>
                              <p:par>
                                <p:cTn id="86" presetID="53" presetClass="entr" presetSubtype="16"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p:cTn id="88" dur="500" fill="hold"/>
                                        <p:tgtEl>
                                          <p:spTgt spid="31"/>
                                        </p:tgtEl>
                                        <p:attrNameLst>
                                          <p:attrName>ppt_w</p:attrName>
                                        </p:attrNameLst>
                                      </p:cBhvr>
                                      <p:tavLst>
                                        <p:tav tm="0">
                                          <p:val>
                                            <p:fltVal val="0"/>
                                          </p:val>
                                        </p:tav>
                                        <p:tav tm="100000">
                                          <p:val>
                                            <p:strVal val="#ppt_w"/>
                                          </p:val>
                                        </p:tav>
                                      </p:tavLst>
                                    </p:anim>
                                    <p:anim calcmode="lin" valueType="num">
                                      <p:cBhvr>
                                        <p:cTn id="89" dur="500" fill="hold"/>
                                        <p:tgtEl>
                                          <p:spTgt spid="31"/>
                                        </p:tgtEl>
                                        <p:attrNameLst>
                                          <p:attrName>ppt_h</p:attrName>
                                        </p:attrNameLst>
                                      </p:cBhvr>
                                      <p:tavLst>
                                        <p:tav tm="0">
                                          <p:val>
                                            <p:fltVal val="0"/>
                                          </p:val>
                                        </p:tav>
                                        <p:tav tm="100000">
                                          <p:val>
                                            <p:strVal val="#ppt_h"/>
                                          </p:val>
                                        </p:tav>
                                      </p:tavLst>
                                    </p:anim>
                                    <p:animEffect transition="in" filter="fade">
                                      <p:cBhvr>
                                        <p:cTn id="90" dur="500"/>
                                        <p:tgtEl>
                                          <p:spTgt spid="31"/>
                                        </p:tgtEl>
                                      </p:cBhvr>
                                    </p:animEffect>
                                  </p:childTnLst>
                                </p:cTn>
                              </p:par>
                            </p:childTnLst>
                          </p:cTn>
                        </p:par>
                        <p:par>
                          <p:cTn id="91" fill="hold">
                            <p:stCondLst>
                              <p:cond delay="16750"/>
                            </p:stCondLst>
                            <p:childTnLst>
                              <p:par>
                                <p:cTn id="92" presetID="22" presetClass="entr" presetSubtype="4" fill="hold" grpId="0" nodeType="after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wipe(down)">
                                      <p:cBhvr>
                                        <p:cTn id="94" dur="500"/>
                                        <p:tgtEl>
                                          <p:spTgt spid="32"/>
                                        </p:tgtEl>
                                      </p:cBhvr>
                                    </p:animEffect>
                                  </p:childTnLst>
                                </p:cTn>
                              </p:par>
                            </p:childTnLst>
                          </p:cTn>
                        </p:par>
                        <p:par>
                          <p:cTn id="95" fill="hold">
                            <p:stCondLst>
                              <p:cond delay="17250"/>
                            </p:stCondLst>
                            <p:childTnLst>
                              <p:par>
                                <p:cTn id="96" presetID="22" presetClass="entr" presetSubtype="8" fill="hold" grpId="0" nodeType="after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left)">
                                      <p:cBhvr>
                                        <p:cTn id="98" dur="500"/>
                                        <p:tgtEl>
                                          <p:spTgt spid="33"/>
                                        </p:tgtEl>
                                      </p:cBhvr>
                                    </p:animEffect>
                                  </p:childTnLst>
                                </p:cTn>
                              </p:par>
                              <p:par>
                                <p:cTn id="99" presetID="22" presetClass="entr" presetSubtype="8" fill="hold" grpId="0" nodeType="withEffect">
                                  <p:stCondLst>
                                    <p:cond delay="500"/>
                                  </p:stCondLst>
                                  <p:childTnLst>
                                    <p:set>
                                      <p:cBhvr>
                                        <p:cTn id="100" dur="1" fill="hold">
                                          <p:stCondLst>
                                            <p:cond delay="0"/>
                                          </p:stCondLst>
                                        </p:cTn>
                                        <p:tgtEl>
                                          <p:spTgt spid="34"/>
                                        </p:tgtEl>
                                        <p:attrNameLst>
                                          <p:attrName>style.visibility</p:attrName>
                                        </p:attrNameLst>
                                      </p:cBhvr>
                                      <p:to>
                                        <p:strVal val="visible"/>
                                      </p:to>
                                    </p:set>
                                    <p:animEffect transition="in" filter="wipe(left)">
                                      <p:cBhvr>
                                        <p:cTn id="101" dur="500"/>
                                        <p:tgtEl>
                                          <p:spTgt spid="34"/>
                                        </p:tgtEl>
                                      </p:cBhvr>
                                    </p:animEffect>
                                  </p:childTnLst>
                                </p:cTn>
                              </p:par>
                            </p:childTnLst>
                          </p:cTn>
                        </p:par>
                        <p:par>
                          <p:cTn id="102" fill="hold">
                            <p:stCondLst>
                              <p:cond delay="18250"/>
                            </p:stCondLst>
                            <p:childTnLst>
                              <p:par>
                                <p:cTn id="103" presetID="53" presetClass="entr" presetSubtype="16" fill="hold" grpId="0" nodeType="afterEffect">
                                  <p:stCondLst>
                                    <p:cond delay="0"/>
                                  </p:stCondLst>
                                  <p:childTnLst>
                                    <p:set>
                                      <p:cBhvr>
                                        <p:cTn id="104" dur="1" fill="hold">
                                          <p:stCondLst>
                                            <p:cond delay="0"/>
                                          </p:stCondLst>
                                        </p:cTn>
                                        <p:tgtEl>
                                          <p:spTgt spid="35"/>
                                        </p:tgtEl>
                                        <p:attrNameLst>
                                          <p:attrName>style.visibility</p:attrName>
                                        </p:attrNameLst>
                                      </p:cBhvr>
                                      <p:to>
                                        <p:strVal val="visible"/>
                                      </p:to>
                                    </p:set>
                                    <p:anim calcmode="lin" valueType="num">
                                      <p:cBhvr>
                                        <p:cTn id="105" dur="500" fill="hold"/>
                                        <p:tgtEl>
                                          <p:spTgt spid="35"/>
                                        </p:tgtEl>
                                        <p:attrNameLst>
                                          <p:attrName>ppt_w</p:attrName>
                                        </p:attrNameLst>
                                      </p:cBhvr>
                                      <p:tavLst>
                                        <p:tav tm="0">
                                          <p:val>
                                            <p:fltVal val="0"/>
                                          </p:val>
                                        </p:tav>
                                        <p:tav tm="100000">
                                          <p:val>
                                            <p:strVal val="#ppt_w"/>
                                          </p:val>
                                        </p:tav>
                                      </p:tavLst>
                                    </p:anim>
                                    <p:anim calcmode="lin" valueType="num">
                                      <p:cBhvr>
                                        <p:cTn id="106" dur="500" fill="hold"/>
                                        <p:tgtEl>
                                          <p:spTgt spid="35"/>
                                        </p:tgtEl>
                                        <p:attrNameLst>
                                          <p:attrName>ppt_h</p:attrName>
                                        </p:attrNameLst>
                                      </p:cBhvr>
                                      <p:tavLst>
                                        <p:tav tm="0">
                                          <p:val>
                                            <p:fltVal val="0"/>
                                          </p:val>
                                        </p:tav>
                                        <p:tav tm="100000">
                                          <p:val>
                                            <p:strVal val="#ppt_h"/>
                                          </p:val>
                                        </p:tav>
                                      </p:tavLst>
                                    </p:anim>
                                    <p:animEffect transition="in" filter="fade">
                                      <p:cBhvr>
                                        <p:cTn id="107" dur="500"/>
                                        <p:tgtEl>
                                          <p:spTgt spid="35"/>
                                        </p:tgtEl>
                                      </p:cBhvr>
                                    </p:animEffect>
                                  </p:childTnLst>
                                </p:cTn>
                              </p:par>
                            </p:childTnLst>
                          </p:cTn>
                        </p:par>
                        <p:par>
                          <p:cTn id="108" fill="hold">
                            <p:stCondLst>
                              <p:cond delay="18750"/>
                            </p:stCondLst>
                            <p:childTnLst>
                              <p:par>
                                <p:cTn id="109" presetID="22" presetClass="entr" presetSubtype="4" fill="hold" grpId="0" nodeType="after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wipe(down)">
                                      <p:cBhvr>
                                        <p:cTn id="111" dur="500"/>
                                        <p:tgtEl>
                                          <p:spTgt spid="36"/>
                                        </p:tgtEl>
                                      </p:cBhvr>
                                    </p:animEffect>
                                  </p:childTnLst>
                                </p:cTn>
                              </p:par>
                            </p:childTnLst>
                          </p:cTn>
                        </p:par>
                        <p:par>
                          <p:cTn id="112" fill="hold">
                            <p:stCondLst>
                              <p:cond delay="19250"/>
                            </p:stCondLst>
                            <p:childTnLst>
                              <p:par>
                                <p:cTn id="113" presetID="22" presetClass="entr" presetSubtype="8" fill="hold" grpId="0"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wipe(left)">
                                      <p:cBhvr>
                                        <p:cTn id="115" dur="500"/>
                                        <p:tgtEl>
                                          <p:spTgt spid="37"/>
                                        </p:tgtEl>
                                      </p:cBhvr>
                                    </p:animEffect>
                                  </p:childTnLst>
                                </p:cTn>
                              </p:par>
                              <p:par>
                                <p:cTn id="116" presetID="22" presetClass="entr" presetSubtype="8" fill="hold" grpId="0" nodeType="withEffect">
                                  <p:stCondLst>
                                    <p:cond delay="500"/>
                                  </p:stCondLst>
                                  <p:childTnLst>
                                    <p:set>
                                      <p:cBhvr>
                                        <p:cTn id="117" dur="1" fill="hold">
                                          <p:stCondLst>
                                            <p:cond delay="0"/>
                                          </p:stCondLst>
                                        </p:cTn>
                                        <p:tgtEl>
                                          <p:spTgt spid="38"/>
                                        </p:tgtEl>
                                        <p:attrNameLst>
                                          <p:attrName>style.visibility</p:attrName>
                                        </p:attrNameLst>
                                      </p:cBhvr>
                                      <p:to>
                                        <p:strVal val="visible"/>
                                      </p:to>
                                    </p:set>
                                    <p:animEffect transition="in" filter="wipe(left)">
                                      <p:cBhvr>
                                        <p:cTn id="1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8" grpId="0" animBg="1"/>
      <p:bldP spid="14" grpId="0" animBg="1"/>
      <p:bldP spid="15" grpId="0" animBg="1"/>
      <p:bldP spid="16" grpId="0"/>
      <p:bldP spid="17" grpId="0"/>
      <p:bldP spid="18" grpId="0"/>
      <p:bldP spid="19" grpId="0"/>
      <p:bldP spid="22" grpId="0"/>
      <p:bldP spid="23" grpId="0" animBg="1"/>
      <p:bldP spid="24" grpId="0" animBg="1"/>
      <p:bldP spid="25" grpId="0"/>
      <p:bldP spid="26" grpId="0"/>
      <p:bldP spid="27" grpId="0" animBg="1"/>
      <p:bldP spid="28" grpId="0" animBg="1"/>
      <p:bldP spid="29" grpId="0"/>
      <p:bldP spid="30" grpId="0"/>
      <p:bldP spid="31" grpId="0" animBg="1"/>
      <p:bldP spid="32" grpId="0" animBg="1"/>
      <p:bldP spid="33" grpId="0"/>
      <p:bldP spid="34" grpId="0"/>
      <p:bldP spid="35" grpId="0" animBg="1"/>
      <p:bldP spid="36" grpId="0" animBg="1"/>
      <p:bldP spid="37" grpId="0"/>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rot="10800000" flipH="1">
            <a:off x="3577307" y="-27383"/>
            <a:ext cx="8617868" cy="2312167"/>
            <a:chOff x="4058271" y="4545833"/>
            <a:chExt cx="8136905" cy="2312167"/>
          </a:xfrm>
        </p:grpSpPr>
        <p:sp>
          <p:nvSpPr>
            <p:cNvPr id="30" name="等腰三角形 29"/>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flipH="1">
            <a:off x="-23093" y="4545832"/>
            <a:ext cx="8797124" cy="2312167"/>
            <a:chOff x="4058271" y="4545833"/>
            <a:chExt cx="8136905" cy="2312167"/>
          </a:xfrm>
        </p:grpSpPr>
        <p:sp>
          <p:nvSpPr>
            <p:cNvPr id="41" name="等腰三角形 40"/>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511030" y="1552787"/>
            <a:ext cx="3090418" cy="2508015"/>
            <a:chOff x="6255979" y="2852936"/>
            <a:chExt cx="1863319" cy="1872778"/>
          </a:xfrm>
        </p:grpSpPr>
        <p:sp>
          <p:nvSpPr>
            <p:cNvPr id="45" name="Freeform 8"/>
            <p:cNvSpPr>
              <a:spLocks noEditPoints="1"/>
            </p:cNvSpPr>
            <p:nvPr/>
          </p:nvSpPr>
          <p:spPr bwMode="auto">
            <a:xfrm>
              <a:off x="7271959" y="2852936"/>
              <a:ext cx="245888" cy="1816484"/>
            </a:xfrm>
            <a:custGeom>
              <a:avLst/>
              <a:gdLst>
                <a:gd name="T0" fmla="*/ 101 w 238"/>
                <a:gd name="T1" fmla="*/ 338 h 1833"/>
                <a:gd name="T2" fmla="*/ 238 w 238"/>
                <a:gd name="T3" fmla="*/ 1833 h 1833"/>
                <a:gd name="T4" fmla="*/ 0 w 238"/>
                <a:gd name="T5" fmla="*/ 116 h 1833"/>
                <a:gd name="T6" fmla="*/ 191 w 238"/>
                <a:gd name="T7" fmla="*/ 1675 h 1833"/>
                <a:gd name="T8" fmla="*/ 124 w 238"/>
                <a:gd name="T9" fmla="*/ 1613 h 1833"/>
                <a:gd name="T10" fmla="*/ 191 w 238"/>
                <a:gd name="T11" fmla="*/ 1675 h 1833"/>
                <a:gd name="T12" fmla="*/ 124 w 238"/>
                <a:gd name="T13" fmla="*/ 1569 h 1833"/>
                <a:gd name="T14" fmla="*/ 191 w 238"/>
                <a:gd name="T15" fmla="*/ 1529 h 1833"/>
                <a:gd name="T16" fmla="*/ 191 w 238"/>
                <a:gd name="T17" fmla="*/ 1487 h 1833"/>
                <a:gd name="T18" fmla="*/ 124 w 238"/>
                <a:gd name="T19" fmla="*/ 1429 h 1833"/>
                <a:gd name="T20" fmla="*/ 191 w 238"/>
                <a:gd name="T21" fmla="*/ 1487 h 1833"/>
                <a:gd name="T22" fmla="*/ 124 w 238"/>
                <a:gd name="T23" fmla="*/ 1386 h 1833"/>
                <a:gd name="T24" fmla="*/ 191 w 238"/>
                <a:gd name="T25" fmla="*/ 1341 h 1833"/>
                <a:gd name="T26" fmla="*/ 191 w 238"/>
                <a:gd name="T27" fmla="*/ 1299 h 1833"/>
                <a:gd name="T28" fmla="*/ 124 w 238"/>
                <a:gd name="T29" fmla="*/ 1245 h 1833"/>
                <a:gd name="T30" fmla="*/ 191 w 238"/>
                <a:gd name="T31" fmla="*/ 1299 h 1833"/>
                <a:gd name="T32" fmla="*/ 124 w 238"/>
                <a:gd name="T33" fmla="*/ 1202 h 1833"/>
                <a:gd name="T34" fmla="*/ 191 w 238"/>
                <a:gd name="T35" fmla="*/ 1153 h 1833"/>
                <a:gd name="T36" fmla="*/ 191 w 238"/>
                <a:gd name="T37" fmla="*/ 1111 h 1833"/>
                <a:gd name="T38" fmla="*/ 124 w 238"/>
                <a:gd name="T39" fmla="*/ 1062 h 1833"/>
                <a:gd name="T40" fmla="*/ 191 w 238"/>
                <a:gd name="T41" fmla="*/ 1111 h 1833"/>
                <a:gd name="T42" fmla="*/ 124 w 238"/>
                <a:gd name="T43" fmla="*/ 1018 h 1833"/>
                <a:gd name="T44" fmla="*/ 191 w 238"/>
                <a:gd name="T45" fmla="*/ 965 h 1833"/>
                <a:gd name="T46" fmla="*/ 191 w 238"/>
                <a:gd name="T47" fmla="*/ 923 h 1833"/>
                <a:gd name="T48" fmla="*/ 124 w 238"/>
                <a:gd name="T49" fmla="*/ 878 h 1833"/>
                <a:gd name="T50" fmla="*/ 191 w 238"/>
                <a:gd name="T51" fmla="*/ 923 h 1833"/>
                <a:gd name="T52" fmla="*/ 124 w 238"/>
                <a:gd name="T53" fmla="*/ 834 h 1833"/>
                <a:gd name="T54" fmla="*/ 191 w 238"/>
                <a:gd name="T55" fmla="*/ 777 h 1833"/>
                <a:gd name="T56" fmla="*/ 191 w 238"/>
                <a:gd name="T57" fmla="*/ 734 h 1833"/>
                <a:gd name="T58" fmla="*/ 124 w 238"/>
                <a:gd name="T59" fmla="*/ 694 h 1833"/>
                <a:gd name="T60" fmla="*/ 191 w 238"/>
                <a:gd name="T61" fmla="*/ 734 h 1833"/>
                <a:gd name="T62" fmla="*/ 124 w 238"/>
                <a:gd name="T63" fmla="*/ 650 h 1833"/>
                <a:gd name="T64" fmla="*/ 191 w 238"/>
                <a:gd name="T65" fmla="*/ 588 h 1833"/>
                <a:gd name="T66" fmla="*/ 191 w 238"/>
                <a:gd name="T67" fmla="*/ 546 h 1833"/>
                <a:gd name="T68" fmla="*/ 124 w 238"/>
                <a:gd name="T69" fmla="*/ 510 h 1833"/>
                <a:gd name="T70" fmla="*/ 191 w 238"/>
                <a:gd name="T71" fmla="*/ 546 h 1833"/>
                <a:gd name="T72" fmla="*/ 124 w 238"/>
                <a:gd name="T73" fmla="*/ 467 h 1833"/>
                <a:gd name="T74" fmla="*/ 191 w 238"/>
                <a:gd name="T75" fmla="*/ 400 h 1833"/>
                <a:gd name="T76" fmla="*/ 191 w 238"/>
                <a:gd name="T77" fmla="*/ 358 h 1833"/>
                <a:gd name="T78" fmla="*/ 124 w 238"/>
                <a:gd name="T79" fmla="*/ 326 h 1833"/>
                <a:gd name="T80" fmla="*/ 191 w 238"/>
                <a:gd name="T81" fmla="*/ 358 h 1833"/>
                <a:gd name="T82" fmla="*/ 124 w 238"/>
                <a:gd name="T83" fmla="*/ 283 h 1833"/>
                <a:gd name="T84" fmla="*/ 191 w 238"/>
                <a:gd name="T85" fmla="*/ 212 h 1833"/>
                <a:gd name="T86" fmla="*/ 124 w 238"/>
                <a:gd name="T87" fmla="*/ 143 h 1833"/>
                <a:gd name="T88" fmla="*/ 191 w 238"/>
                <a:gd name="T89" fmla="*/ 170 h 1833"/>
                <a:gd name="T90" fmla="*/ 124 w 238"/>
                <a:gd name="T91" fmla="*/ 143 h 1833"/>
                <a:gd name="T92" fmla="*/ 191 w 238"/>
                <a:gd name="T93" fmla="*/ 1717 h 1833"/>
                <a:gd name="T94" fmla="*/ 124 w 238"/>
                <a:gd name="T95" fmla="*/ 1753 h 1833"/>
                <a:gd name="T96" fmla="*/ 83 w 238"/>
                <a:gd name="T97" fmla="*/ 291 h 1833"/>
                <a:gd name="T98" fmla="*/ 31 w 238"/>
                <a:gd name="T99" fmla="*/ 270 h 1833"/>
                <a:gd name="T100" fmla="*/ 83 w 238"/>
                <a:gd name="T101" fmla="*/ 291 h 1833"/>
                <a:gd name="T102" fmla="*/ 83 w 238"/>
                <a:gd name="T103" fmla="*/ 160 h 1833"/>
                <a:gd name="T104" fmla="*/ 31 w 238"/>
                <a:gd name="T105" fmla="*/ 219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1833">
                  <a:moveTo>
                    <a:pt x="0" y="306"/>
                  </a:moveTo>
                  <a:cubicBezTo>
                    <a:pt x="101" y="338"/>
                    <a:pt x="101" y="338"/>
                    <a:pt x="101" y="338"/>
                  </a:cubicBezTo>
                  <a:cubicBezTo>
                    <a:pt x="101" y="1818"/>
                    <a:pt x="101" y="1818"/>
                    <a:pt x="101" y="1818"/>
                  </a:cubicBezTo>
                  <a:cubicBezTo>
                    <a:pt x="238" y="1833"/>
                    <a:pt x="238" y="1833"/>
                    <a:pt x="238" y="1833"/>
                  </a:cubicBezTo>
                  <a:cubicBezTo>
                    <a:pt x="238" y="0"/>
                    <a:pt x="238" y="0"/>
                    <a:pt x="238" y="0"/>
                  </a:cubicBezTo>
                  <a:cubicBezTo>
                    <a:pt x="0" y="116"/>
                    <a:pt x="0" y="116"/>
                    <a:pt x="0" y="116"/>
                  </a:cubicBezTo>
                  <a:lnTo>
                    <a:pt x="0" y="306"/>
                  </a:lnTo>
                  <a:close/>
                  <a:moveTo>
                    <a:pt x="191" y="1675"/>
                  </a:moveTo>
                  <a:cubicBezTo>
                    <a:pt x="169" y="1670"/>
                    <a:pt x="146" y="1666"/>
                    <a:pt x="124" y="1661"/>
                  </a:cubicBezTo>
                  <a:cubicBezTo>
                    <a:pt x="124" y="1645"/>
                    <a:pt x="124" y="1629"/>
                    <a:pt x="124" y="1613"/>
                  </a:cubicBezTo>
                  <a:cubicBezTo>
                    <a:pt x="146" y="1616"/>
                    <a:pt x="169" y="1620"/>
                    <a:pt x="191" y="1623"/>
                  </a:cubicBezTo>
                  <a:cubicBezTo>
                    <a:pt x="191" y="1640"/>
                    <a:pt x="191" y="1658"/>
                    <a:pt x="191" y="1675"/>
                  </a:cubicBezTo>
                  <a:close/>
                  <a:moveTo>
                    <a:pt x="191" y="1581"/>
                  </a:moveTo>
                  <a:cubicBezTo>
                    <a:pt x="169" y="1577"/>
                    <a:pt x="146" y="1573"/>
                    <a:pt x="124" y="1569"/>
                  </a:cubicBezTo>
                  <a:cubicBezTo>
                    <a:pt x="124" y="1553"/>
                    <a:pt x="124" y="1537"/>
                    <a:pt x="124" y="1521"/>
                  </a:cubicBezTo>
                  <a:cubicBezTo>
                    <a:pt x="146" y="1524"/>
                    <a:pt x="169" y="1526"/>
                    <a:pt x="191" y="1529"/>
                  </a:cubicBezTo>
                  <a:cubicBezTo>
                    <a:pt x="191" y="1546"/>
                    <a:pt x="191" y="1564"/>
                    <a:pt x="191" y="1581"/>
                  </a:cubicBezTo>
                  <a:close/>
                  <a:moveTo>
                    <a:pt x="191" y="1487"/>
                  </a:moveTo>
                  <a:cubicBezTo>
                    <a:pt x="169" y="1484"/>
                    <a:pt x="146" y="1481"/>
                    <a:pt x="124" y="1477"/>
                  </a:cubicBezTo>
                  <a:cubicBezTo>
                    <a:pt x="124" y="1461"/>
                    <a:pt x="124" y="1445"/>
                    <a:pt x="124" y="1429"/>
                  </a:cubicBezTo>
                  <a:cubicBezTo>
                    <a:pt x="146" y="1431"/>
                    <a:pt x="169" y="1433"/>
                    <a:pt x="191" y="1435"/>
                  </a:cubicBezTo>
                  <a:cubicBezTo>
                    <a:pt x="191" y="1452"/>
                    <a:pt x="191" y="1470"/>
                    <a:pt x="191" y="1487"/>
                  </a:cubicBezTo>
                  <a:close/>
                  <a:moveTo>
                    <a:pt x="191" y="1393"/>
                  </a:moveTo>
                  <a:cubicBezTo>
                    <a:pt x="169" y="1390"/>
                    <a:pt x="146" y="1388"/>
                    <a:pt x="124" y="1386"/>
                  </a:cubicBezTo>
                  <a:cubicBezTo>
                    <a:pt x="124" y="1369"/>
                    <a:pt x="124" y="1353"/>
                    <a:pt x="124" y="1337"/>
                  </a:cubicBezTo>
                  <a:cubicBezTo>
                    <a:pt x="146" y="1338"/>
                    <a:pt x="169" y="1340"/>
                    <a:pt x="191" y="1341"/>
                  </a:cubicBezTo>
                  <a:cubicBezTo>
                    <a:pt x="191" y="1358"/>
                    <a:pt x="191" y="1376"/>
                    <a:pt x="191" y="1393"/>
                  </a:cubicBezTo>
                  <a:close/>
                  <a:moveTo>
                    <a:pt x="191" y="1299"/>
                  </a:moveTo>
                  <a:cubicBezTo>
                    <a:pt x="169" y="1297"/>
                    <a:pt x="146" y="1295"/>
                    <a:pt x="124" y="1294"/>
                  </a:cubicBezTo>
                  <a:cubicBezTo>
                    <a:pt x="124" y="1278"/>
                    <a:pt x="124" y="1261"/>
                    <a:pt x="124" y="1245"/>
                  </a:cubicBezTo>
                  <a:cubicBezTo>
                    <a:pt x="146" y="1246"/>
                    <a:pt x="169" y="1246"/>
                    <a:pt x="191" y="1247"/>
                  </a:cubicBezTo>
                  <a:cubicBezTo>
                    <a:pt x="191" y="1264"/>
                    <a:pt x="191" y="1281"/>
                    <a:pt x="191" y="1299"/>
                  </a:cubicBezTo>
                  <a:close/>
                  <a:moveTo>
                    <a:pt x="191" y="1205"/>
                  </a:moveTo>
                  <a:cubicBezTo>
                    <a:pt x="169" y="1204"/>
                    <a:pt x="146" y="1203"/>
                    <a:pt x="124" y="1202"/>
                  </a:cubicBezTo>
                  <a:cubicBezTo>
                    <a:pt x="124" y="1186"/>
                    <a:pt x="124" y="1170"/>
                    <a:pt x="124" y="1153"/>
                  </a:cubicBezTo>
                  <a:cubicBezTo>
                    <a:pt x="146" y="1153"/>
                    <a:pt x="169" y="1153"/>
                    <a:pt x="191" y="1153"/>
                  </a:cubicBezTo>
                  <a:cubicBezTo>
                    <a:pt x="191" y="1170"/>
                    <a:pt x="191" y="1187"/>
                    <a:pt x="191" y="1205"/>
                  </a:cubicBezTo>
                  <a:close/>
                  <a:moveTo>
                    <a:pt x="191" y="1111"/>
                  </a:moveTo>
                  <a:cubicBezTo>
                    <a:pt x="169" y="1110"/>
                    <a:pt x="146" y="1110"/>
                    <a:pt x="124" y="1110"/>
                  </a:cubicBezTo>
                  <a:cubicBezTo>
                    <a:pt x="124" y="1094"/>
                    <a:pt x="124" y="1078"/>
                    <a:pt x="124" y="1062"/>
                  </a:cubicBezTo>
                  <a:cubicBezTo>
                    <a:pt x="146" y="1061"/>
                    <a:pt x="169" y="1060"/>
                    <a:pt x="191" y="1059"/>
                  </a:cubicBezTo>
                  <a:cubicBezTo>
                    <a:pt x="191" y="1076"/>
                    <a:pt x="191" y="1093"/>
                    <a:pt x="191" y="1111"/>
                  </a:cubicBezTo>
                  <a:close/>
                  <a:moveTo>
                    <a:pt x="191" y="1017"/>
                  </a:moveTo>
                  <a:cubicBezTo>
                    <a:pt x="169" y="1017"/>
                    <a:pt x="146" y="1018"/>
                    <a:pt x="124" y="1018"/>
                  </a:cubicBezTo>
                  <a:cubicBezTo>
                    <a:pt x="124" y="1002"/>
                    <a:pt x="124" y="986"/>
                    <a:pt x="124" y="970"/>
                  </a:cubicBezTo>
                  <a:cubicBezTo>
                    <a:pt x="146" y="968"/>
                    <a:pt x="169" y="966"/>
                    <a:pt x="191" y="965"/>
                  </a:cubicBezTo>
                  <a:cubicBezTo>
                    <a:pt x="191" y="982"/>
                    <a:pt x="191" y="999"/>
                    <a:pt x="191" y="1017"/>
                  </a:cubicBezTo>
                  <a:close/>
                  <a:moveTo>
                    <a:pt x="191" y="923"/>
                  </a:moveTo>
                  <a:cubicBezTo>
                    <a:pt x="169" y="924"/>
                    <a:pt x="146" y="925"/>
                    <a:pt x="124" y="926"/>
                  </a:cubicBezTo>
                  <a:cubicBezTo>
                    <a:pt x="124" y="910"/>
                    <a:pt x="124" y="894"/>
                    <a:pt x="124" y="878"/>
                  </a:cubicBezTo>
                  <a:cubicBezTo>
                    <a:pt x="146" y="875"/>
                    <a:pt x="169" y="873"/>
                    <a:pt x="191" y="871"/>
                  </a:cubicBezTo>
                  <a:cubicBezTo>
                    <a:pt x="191" y="888"/>
                    <a:pt x="191" y="905"/>
                    <a:pt x="191" y="923"/>
                  </a:cubicBezTo>
                  <a:close/>
                  <a:moveTo>
                    <a:pt x="191" y="828"/>
                  </a:moveTo>
                  <a:cubicBezTo>
                    <a:pt x="169" y="830"/>
                    <a:pt x="146" y="832"/>
                    <a:pt x="124" y="834"/>
                  </a:cubicBezTo>
                  <a:cubicBezTo>
                    <a:pt x="124" y="818"/>
                    <a:pt x="124" y="802"/>
                    <a:pt x="124" y="786"/>
                  </a:cubicBezTo>
                  <a:cubicBezTo>
                    <a:pt x="146" y="783"/>
                    <a:pt x="169" y="780"/>
                    <a:pt x="191" y="777"/>
                  </a:cubicBezTo>
                  <a:cubicBezTo>
                    <a:pt x="191" y="794"/>
                    <a:pt x="191" y="811"/>
                    <a:pt x="191" y="828"/>
                  </a:cubicBezTo>
                  <a:close/>
                  <a:moveTo>
                    <a:pt x="191" y="734"/>
                  </a:moveTo>
                  <a:cubicBezTo>
                    <a:pt x="169" y="737"/>
                    <a:pt x="146" y="740"/>
                    <a:pt x="124" y="742"/>
                  </a:cubicBezTo>
                  <a:cubicBezTo>
                    <a:pt x="124" y="726"/>
                    <a:pt x="124" y="710"/>
                    <a:pt x="124" y="694"/>
                  </a:cubicBezTo>
                  <a:cubicBezTo>
                    <a:pt x="146" y="690"/>
                    <a:pt x="169" y="686"/>
                    <a:pt x="191" y="682"/>
                  </a:cubicBezTo>
                  <a:cubicBezTo>
                    <a:pt x="191" y="700"/>
                    <a:pt x="191" y="717"/>
                    <a:pt x="191" y="734"/>
                  </a:cubicBezTo>
                  <a:close/>
                  <a:moveTo>
                    <a:pt x="191" y="640"/>
                  </a:moveTo>
                  <a:cubicBezTo>
                    <a:pt x="169" y="644"/>
                    <a:pt x="146" y="647"/>
                    <a:pt x="124" y="650"/>
                  </a:cubicBezTo>
                  <a:cubicBezTo>
                    <a:pt x="124" y="634"/>
                    <a:pt x="124" y="618"/>
                    <a:pt x="124" y="602"/>
                  </a:cubicBezTo>
                  <a:cubicBezTo>
                    <a:pt x="146" y="598"/>
                    <a:pt x="169" y="593"/>
                    <a:pt x="191" y="588"/>
                  </a:cubicBezTo>
                  <a:cubicBezTo>
                    <a:pt x="191" y="606"/>
                    <a:pt x="191" y="623"/>
                    <a:pt x="191" y="640"/>
                  </a:cubicBezTo>
                  <a:close/>
                  <a:moveTo>
                    <a:pt x="191" y="546"/>
                  </a:moveTo>
                  <a:cubicBezTo>
                    <a:pt x="169" y="550"/>
                    <a:pt x="146" y="554"/>
                    <a:pt x="124" y="559"/>
                  </a:cubicBezTo>
                  <a:cubicBezTo>
                    <a:pt x="124" y="542"/>
                    <a:pt x="124" y="526"/>
                    <a:pt x="124" y="510"/>
                  </a:cubicBezTo>
                  <a:cubicBezTo>
                    <a:pt x="146" y="505"/>
                    <a:pt x="169" y="500"/>
                    <a:pt x="191" y="494"/>
                  </a:cubicBezTo>
                  <a:cubicBezTo>
                    <a:pt x="191" y="512"/>
                    <a:pt x="191" y="529"/>
                    <a:pt x="191" y="546"/>
                  </a:cubicBezTo>
                  <a:close/>
                  <a:moveTo>
                    <a:pt x="191" y="452"/>
                  </a:moveTo>
                  <a:cubicBezTo>
                    <a:pt x="169" y="457"/>
                    <a:pt x="146" y="462"/>
                    <a:pt x="124" y="467"/>
                  </a:cubicBezTo>
                  <a:cubicBezTo>
                    <a:pt x="124" y="451"/>
                    <a:pt x="124" y="434"/>
                    <a:pt x="124" y="418"/>
                  </a:cubicBezTo>
                  <a:cubicBezTo>
                    <a:pt x="146" y="412"/>
                    <a:pt x="169" y="406"/>
                    <a:pt x="191" y="400"/>
                  </a:cubicBezTo>
                  <a:cubicBezTo>
                    <a:pt x="191" y="418"/>
                    <a:pt x="191" y="435"/>
                    <a:pt x="191" y="452"/>
                  </a:cubicBezTo>
                  <a:close/>
                  <a:moveTo>
                    <a:pt x="191" y="358"/>
                  </a:moveTo>
                  <a:cubicBezTo>
                    <a:pt x="169" y="364"/>
                    <a:pt x="146" y="369"/>
                    <a:pt x="124" y="375"/>
                  </a:cubicBezTo>
                  <a:cubicBezTo>
                    <a:pt x="124" y="359"/>
                    <a:pt x="124" y="343"/>
                    <a:pt x="124" y="326"/>
                  </a:cubicBezTo>
                  <a:cubicBezTo>
                    <a:pt x="146" y="320"/>
                    <a:pt x="169" y="313"/>
                    <a:pt x="191" y="306"/>
                  </a:cubicBezTo>
                  <a:cubicBezTo>
                    <a:pt x="191" y="323"/>
                    <a:pt x="191" y="341"/>
                    <a:pt x="191" y="358"/>
                  </a:cubicBezTo>
                  <a:close/>
                  <a:moveTo>
                    <a:pt x="191" y="264"/>
                  </a:moveTo>
                  <a:cubicBezTo>
                    <a:pt x="169" y="270"/>
                    <a:pt x="146" y="277"/>
                    <a:pt x="124" y="283"/>
                  </a:cubicBezTo>
                  <a:cubicBezTo>
                    <a:pt x="124" y="267"/>
                    <a:pt x="124" y="251"/>
                    <a:pt x="124" y="235"/>
                  </a:cubicBezTo>
                  <a:cubicBezTo>
                    <a:pt x="146" y="227"/>
                    <a:pt x="169" y="220"/>
                    <a:pt x="191" y="212"/>
                  </a:cubicBezTo>
                  <a:cubicBezTo>
                    <a:pt x="191" y="229"/>
                    <a:pt x="191" y="247"/>
                    <a:pt x="191" y="264"/>
                  </a:cubicBezTo>
                  <a:close/>
                  <a:moveTo>
                    <a:pt x="124" y="143"/>
                  </a:moveTo>
                  <a:cubicBezTo>
                    <a:pt x="191" y="118"/>
                    <a:pt x="191" y="118"/>
                    <a:pt x="191" y="118"/>
                  </a:cubicBezTo>
                  <a:cubicBezTo>
                    <a:pt x="191" y="170"/>
                    <a:pt x="191" y="170"/>
                    <a:pt x="191" y="170"/>
                  </a:cubicBezTo>
                  <a:cubicBezTo>
                    <a:pt x="124" y="191"/>
                    <a:pt x="124" y="191"/>
                    <a:pt x="124" y="191"/>
                  </a:cubicBezTo>
                  <a:lnTo>
                    <a:pt x="124" y="143"/>
                  </a:lnTo>
                  <a:close/>
                  <a:moveTo>
                    <a:pt x="124" y="1705"/>
                  </a:moveTo>
                  <a:cubicBezTo>
                    <a:pt x="191" y="1717"/>
                    <a:pt x="191" y="1717"/>
                    <a:pt x="191" y="1717"/>
                  </a:cubicBezTo>
                  <a:cubicBezTo>
                    <a:pt x="191" y="1769"/>
                    <a:pt x="191" y="1769"/>
                    <a:pt x="191" y="1769"/>
                  </a:cubicBezTo>
                  <a:cubicBezTo>
                    <a:pt x="124" y="1753"/>
                    <a:pt x="124" y="1753"/>
                    <a:pt x="124" y="1753"/>
                  </a:cubicBezTo>
                  <a:lnTo>
                    <a:pt x="124" y="1705"/>
                  </a:lnTo>
                  <a:close/>
                  <a:moveTo>
                    <a:pt x="83" y="291"/>
                  </a:moveTo>
                  <a:cubicBezTo>
                    <a:pt x="65" y="297"/>
                    <a:pt x="48" y="302"/>
                    <a:pt x="31" y="308"/>
                  </a:cubicBezTo>
                  <a:cubicBezTo>
                    <a:pt x="31" y="295"/>
                    <a:pt x="31" y="283"/>
                    <a:pt x="31" y="270"/>
                  </a:cubicBezTo>
                  <a:cubicBezTo>
                    <a:pt x="48" y="264"/>
                    <a:pt x="65" y="257"/>
                    <a:pt x="83" y="251"/>
                  </a:cubicBezTo>
                  <a:cubicBezTo>
                    <a:pt x="83" y="264"/>
                    <a:pt x="83" y="278"/>
                    <a:pt x="83" y="291"/>
                  </a:cubicBezTo>
                  <a:close/>
                  <a:moveTo>
                    <a:pt x="31" y="182"/>
                  </a:moveTo>
                  <a:cubicBezTo>
                    <a:pt x="83" y="160"/>
                    <a:pt x="83" y="160"/>
                    <a:pt x="83" y="160"/>
                  </a:cubicBezTo>
                  <a:cubicBezTo>
                    <a:pt x="83" y="201"/>
                    <a:pt x="83" y="201"/>
                    <a:pt x="83" y="201"/>
                  </a:cubicBezTo>
                  <a:cubicBezTo>
                    <a:pt x="31" y="219"/>
                    <a:pt x="31" y="219"/>
                    <a:pt x="31" y="219"/>
                  </a:cubicBezTo>
                  <a:lnTo>
                    <a:pt x="31" y="182"/>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6" name="Freeform 15"/>
            <p:cNvSpPr>
              <a:spLocks noEditPoints="1"/>
            </p:cNvSpPr>
            <p:nvPr/>
          </p:nvSpPr>
          <p:spPr bwMode="auto">
            <a:xfrm>
              <a:off x="7535537" y="2859422"/>
              <a:ext cx="224070" cy="1819311"/>
            </a:xfrm>
            <a:custGeom>
              <a:avLst/>
              <a:gdLst>
                <a:gd name="T0" fmla="*/ 0 w 217"/>
                <a:gd name="T1" fmla="*/ 0 h 1836"/>
                <a:gd name="T2" fmla="*/ 0 w 217"/>
                <a:gd name="T3" fmla="*/ 1836 h 1836"/>
                <a:gd name="T4" fmla="*/ 217 w 217"/>
                <a:gd name="T5" fmla="*/ 1776 h 1836"/>
                <a:gd name="T6" fmla="*/ 217 w 217"/>
                <a:gd name="T7" fmla="*/ 73 h 1836"/>
                <a:gd name="T8" fmla="*/ 0 w 217"/>
                <a:gd name="T9" fmla="*/ 0 h 1836"/>
                <a:gd name="T10" fmla="*/ 166 w 217"/>
                <a:gd name="T11" fmla="*/ 1705 h 1836"/>
                <a:gd name="T12" fmla="*/ 43 w 217"/>
                <a:gd name="T13" fmla="*/ 1738 h 1836"/>
                <a:gd name="T14" fmla="*/ 43 w 217"/>
                <a:gd name="T15" fmla="*/ 1689 h 1836"/>
                <a:gd name="T16" fmla="*/ 166 w 217"/>
                <a:gd name="T17" fmla="*/ 1666 h 1836"/>
                <a:gd name="T18" fmla="*/ 166 w 217"/>
                <a:gd name="T19" fmla="*/ 1705 h 1836"/>
                <a:gd name="T20" fmla="*/ 166 w 217"/>
                <a:gd name="T21" fmla="*/ 1536 h 1836"/>
                <a:gd name="T22" fmla="*/ 43 w 217"/>
                <a:gd name="T23" fmla="*/ 1562 h 1836"/>
                <a:gd name="T24" fmla="*/ 43 w 217"/>
                <a:gd name="T25" fmla="*/ 1513 h 1836"/>
                <a:gd name="T26" fmla="*/ 166 w 217"/>
                <a:gd name="T27" fmla="*/ 1496 h 1836"/>
                <a:gd name="T28" fmla="*/ 166 w 217"/>
                <a:gd name="T29" fmla="*/ 1536 h 1836"/>
                <a:gd name="T30" fmla="*/ 166 w 217"/>
                <a:gd name="T31" fmla="*/ 1366 h 1836"/>
                <a:gd name="T32" fmla="*/ 43 w 217"/>
                <a:gd name="T33" fmla="*/ 1385 h 1836"/>
                <a:gd name="T34" fmla="*/ 43 w 217"/>
                <a:gd name="T35" fmla="*/ 1336 h 1836"/>
                <a:gd name="T36" fmla="*/ 166 w 217"/>
                <a:gd name="T37" fmla="*/ 1326 h 1836"/>
                <a:gd name="T38" fmla="*/ 166 w 217"/>
                <a:gd name="T39" fmla="*/ 1366 h 1836"/>
                <a:gd name="T40" fmla="*/ 166 w 217"/>
                <a:gd name="T41" fmla="*/ 1197 h 1836"/>
                <a:gd name="T42" fmla="*/ 43 w 217"/>
                <a:gd name="T43" fmla="*/ 1209 h 1836"/>
                <a:gd name="T44" fmla="*/ 43 w 217"/>
                <a:gd name="T45" fmla="*/ 1160 h 1836"/>
                <a:gd name="T46" fmla="*/ 166 w 217"/>
                <a:gd name="T47" fmla="*/ 1156 h 1836"/>
                <a:gd name="T48" fmla="*/ 166 w 217"/>
                <a:gd name="T49" fmla="*/ 1197 h 1836"/>
                <a:gd name="T50" fmla="*/ 166 w 217"/>
                <a:gd name="T51" fmla="*/ 1027 h 1836"/>
                <a:gd name="T52" fmla="*/ 43 w 217"/>
                <a:gd name="T53" fmla="*/ 1032 h 1836"/>
                <a:gd name="T54" fmla="*/ 43 w 217"/>
                <a:gd name="T55" fmla="*/ 983 h 1836"/>
                <a:gd name="T56" fmla="*/ 166 w 217"/>
                <a:gd name="T57" fmla="*/ 986 h 1836"/>
                <a:gd name="T58" fmla="*/ 166 w 217"/>
                <a:gd name="T59" fmla="*/ 1027 h 1836"/>
                <a:gd name="T60" fmla="*/ 166 w 217"/>
                <a:gd name="T61" fmla="*/ 858 h 1836"/>
                <a:gd name="T62" fmla="*/ 43 w 217"/>
                <a:gd name="T63" fmla="*/ 856 h 1836"/>
                <a:gd name="T64" fmla="*/ 43 w 217"/>
                <a:gd name="T65" fmla="*/ 807 h 1836"/>
                <a:gd name="T66" fmla="*/ 166 w 217"/>
                <a:gd name="T67" fmla="*/ 815 h 1836"/>
                <a:gd name="T68" fmla="*/ 166 w 217"/>
                <a:gd name="T69" fmla="*/ 858 h 1836"/>
                <a:gd name="T70" fmla="*/ 166 w 217"/>
                <a:gd name="T71" fmla="*/ 688 h 1836"/>
                <a:gd name="T72" fmla="*/ 43 w 217"/>
                <a:gd name="T73" fmla="*/ 679 h 1836"/>
                <a:gd name="T74" fmla="*/ 43 w 217"/>
                <a:gd name="T75" fmla="*/ 630 h 1836"/>
                <a:gd name="T76" fmla="*/ 166 w 217"/>
                <a:gd name="T77" fmla="*/ 645 h 1836"/>
                <a:gd name="T78" fmla="*/ 166 w 217"/>
                <a:gd name="T79" fmla="*/ 688 h 1836"/>
                <a:gd name="T80" fmla="*/ 166 w 217"/>
                <a:gd name="T81" fmla="*/ 519 h 1836"/>
                <a:gd name="T82" fmla="*/ 43 w 217"/>
                <a:gd name="T83" fmla="*/ 502 h 1836"/>
                <a:gd name="T84" fmla="*/ 43 w 217"/>
                <a:gd name="T85" fmla="*/ 454 h 1836"/>
                <a:gd name="T86" fmla="*/ 166 w 217"/>
                <a:gd name="T87" fmla="*/ 475 h 1836"/>
                <a:gd name="T88" fmla="*/ 166 w 217"/>
                <a:gd name="T89" fmla="*/ 519 h 1836"/>
                <a:gd name="T90" fmla="*/ 166 w 217"/>
                <a:gd name="T91" fmla="*/ 349 h 1836"/>
                <a:gd name="T92" fmla="*/ 43 w 217"/>
                <a:gd name="T93" fmla="*/ 326 h 1836"/>
                <a:gd name="T94" fmla="*/ 43 w 217"/>
                <a:gd name="T95" fmla="*/ 277 h 1836"/>
                <a:gd name="T96" fmla="*/ 166 w 217"/>
                <a:gd name="T97" fmla="*/ 305 h 1836"/>
                <a:gd name="T98" fmla="*/ 166 w 217"/>
                <a:gd name="T99" fmla="*/ 349 h 1836"/>
                <a:gd name="T100" fmla="*/ 166 w 217"/>
                <a:gd name="T101" fmla="*/ 180 h 1836"/>
                <a:gd name="T102" fmla="*/ 43 w 217"/>
                <a:gd name="T103" fmla="*/ 150 h 1836"/>
                <a:gd name="T104" fmla="*/ 43 w 217"/>
                <a:gd name="T105" fmla="*/ 101 h 1836"/>
                <a:gd name="T106" fmla="*/ 166 w 217"/>
                <a:gd name="T107" fmla="*/ 135 h 1836"/>
                <a:gd name="T108" fmla="*/ 166 w 217"/>
                <a:gd name="T109" fmla="*/ 180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1836">
                  <a:moveTo>
                    <a:pt x="0" y="0"/>
                  </a:moveTo>
                  <a:cubicBezTo>
                    <a:pt x="0" y="1836"/>
                    <a:pt x="0" y="1836"/>
                    <a:pt x="0" y="1836"/>
                  </a:cubicBezTo>
                  <a:cubicBezTo>
                    <a:pt x="217" y="1776"/>
                    <a:pt x="217" y="1776"/>
                    <a:pt x="217" y="1776"/>
                  </a:cubicBezTo>
                  <a:cubicBezTo>
                    <a:pt x="217" y="73"/>
                    <a:pt x="217" y="73"/>
                    <a:pt x="217" y="73"/>
                  </a:cubicBezTo>
                  <a:lnTo>
                    <a:pt x="0" y="0"/>
                  </a:lnTo>
                  <a:close/>
                  <a:moveTo>
                    <a:pt x="166" y="1705"/>
                  </a:moveTo>
                  <a:cubicBezTo>
                    <a:pt x="43" y="1738"/>
                    <a:pt x="43" y="1738"/>
                    <a:pt x="43" y="1738"/>
                  </a:cubicBezTo>
                  <a:cubicBezTo>
                    <a:pt x="43" y="1689"/>
                    <a:pt x="43" y="1689"/>
                    <a:pt x="43" y="1689"/>
                  </a:cubicBezTo>
                  <a:cubicBezTo>
                    <a:pt x="166" y="1666"/>
                    <a:pt x="166" y="1666"/>
                    <a:pt x="166" y="1666"/>
                  </a:cubicBezTo>
                  <a:lnTo>
                    <a:pt x="166" y="1705"/>
                  </a:lnTo>
                  <a:close/>
                  <a:moveTo>
                    <a:pt x="166" y="1536"/>
                  </a:moveTo>
                  <a:cubicBezTo>
                    <a:pt x="125" y="1544"/>
                    <a:pt x="84" y="1553"/>
                    <a:pt x="43" y="1562"/>
                  </a:cubicBezTo>
                  <a:cubicBezTo>
                    <a:pt x="43" y="1545"/>
                    <a:pt x="43" y="1529"/>
                    <a:pt x="43" y="1513"/>
                  </a:cubicBezTo>
                  <a:cubicBezTo>
                    <a:pt x="84" y="1507"/>
                    <a:pt x="125" y="1502"/>
                    <a:pt x="166" y="1496"/>
                  </a:cubicBezTo>
                  <a:cubicBezTo>
                    <a:pt x="166" y="1509"/>
                    <a:pt x="166" y="1522"/>
                    <a:pt x="166" y="1536"/>
                  </a:cubicBezTo>
                  <a:close/>
                  <a:moveTo>
                    <a:pt x="166" y="1366"/>
                  </a:moveTo>
                  <a:cubicBezTo>
                    <a:pt x="125" y="1372"/>
                    <a:pt x="84" y="1379"/>
                    <a:pt x="43" y="1385"/>
                  </a:cubicBezTo>
                  <a:cubicBezTo>
                    <a:pt x="43" y="1369"/>
                    <a:pt x="43" y="1353"/>
                    <a:pt x="43" y="1336"/>
                  </a:cubicBezTo>
                  <a:cubicBezTo>
                    <a:pt x="84" y="1333"/>
                    <a:pt x="125" y="1329"/>
                    <a:pt x="166" y="1326"/>
                  </a:cubicBezTo>
                  <a:cubicBezTo>
                    <a:pt x="166" y="1339"/>
                    <a:pt x="166" y="1353"/>
                    <a:pt x="166" y="1366"/>
                  </a:cubicBezTo>
                  <a:close/>
                  <a:moveTo>
                    <a:pt x="166" y="1197"/>
                  </a:moveTo>
                  <a:cubicBezTo>
                    <a:pt x="125" y="1201"/>
                    <a:pt x="84" y="1205"/>
                    <a:pt x="43" y="1209"/>
                  </a:cubicBezTo>
                  <a:cubicBezTo>
                    <a:pt x="43" y="1192"/>
                    <a:pt x="43" y="1176"/>
                    <a:pt x="43" y="1160"/>
                  </a:cubicBezTo>
                  <a:cubicBezTo>
                    <a:pt x="84" y="1159"/>
                    <a:pt x="125" y="1157"/>
                    <a:pt x="166" y="1156"/>
                  </a:cubicBezTo>
                  <a:cubicBezTo>
                    <a:pt x="166" y="1169"/>
                    <a:pt x="166" y="1183"/>
                    <a:pt x="166" y="1197"/>
                  </a:cubicBezTo>
                  <a:close/>
                  <a:moveTo>
                    <a:pt x="166" y="1027"/>
                  </a:moveTo>
                  <a:cubicBezTo>
                    <a:pt x="125" y="1029"/>
                    <a:pt x="84" y="1030"/>
                    <a:pt x="43" y="1032"/>
                  </a:cubicBezTo>
                  <a:cubicBezTo>
                    <a:pt x="43" y="1016"/>
                    <a:pt x="43" y="1000"/>
                    <a:pt x="43" y="983"/>
                  </a:cubicBezTo>
                  <a:cubicBezTo>
                    <a:pt x="84" y="984"/>
                    <a:pt x="125" y="985"/>
                    <a:pt x="166" y="986"/>
                  </a:cubicBezTo>
                  <a:cubicBezTo>
                    <a:pt x="166" y="999"/>
                    <a:pt x="166" y="1013"/>
                    <a:pt x="166" y="1027"/>
                  </a:cubicBezTo>
                  <a:close/>
                  <a:moveTo>
                    <a:pt x="166" y="858"/>
                  </a:moveTo>
                  <a:cubicBezTo>
                    <a:pt x="125" y="857"/>
                    <a:pt x="84" y="856"/>
                    <a:pt x="43" y="856"/>
                  </a:cubicBezTo>
                  <a:cubicBezTo>
                    <a:pt x="43" y="839"/>
                    <a:pt x="43" y="823"/>
                    <a:pt x="43" y="807"/>
                  </a:cubicBezTo>
                  <a:cubicBezTo>
                    <a:pt x="84" y="810"/>
                    <a:pt x="125" y="813"/>
                    <a:pt x="166" y="815"/>
                  </a:cubicBezTo>
                  <a:cubicBezTo>
                    <a:pt x="166" y="830"/>
                    <a:pt x="166" y="844"/>
                    <a:pt x="166" y="858"/>
                  </a:cubicBezTo>
                  <a:close/>
                  <a:moveTo>
                    <a:pt x="166" y="688"/>
                  </a:moveTo>
                  <a:cubicBezTo>
                    <a:pt x="125" y="685"/>
                    <a:pt x="84" y="682"/>
                    <a:pt x="43" y="679"/>
                  </a:cubicBezTo>
                  <a:cubicBezTo>
                    <a:pt x="43" y="663"/>
                    <a:pt x="43" y="647"/>
                    <a:pt x="43" y="630"/>
                  </a:cubicBezTo>
                  <a:cubicBezTo>
                    <a:pt x="84" y="635"/>
                    <a:pt x="125" y="640"/>
                    <a:pt x="166" y="645"/>
                  </a:cubicBezTo>
                  <a:cubicBezTo>
                    <a:pt x="166" y="660"/>
                    <a:pt x="166" y="674"/>
                    <a:pt x="166" y="688"/>
                  </a:cubicBezTo>
                  <a:close/>
                  <a:moveTo>
                    <a:pt x="166" y="519"/>
                  </a:moveTo>
                  <a:cubicBezTo>
                    <a:pt x="125" y="513"/>
                    <a:pt x="84" y="508"/>
                    <a:pt x="43" y="502"/>
                  </a:cubicBezTo>
                  <a:cubicBezTo>
                    <a:pt x="43" y="486"/>
                    <a:pt x="43" y="470"/>
                    <a:pt x="43" y="454"/>
                  </a:cubicBezTo>
                  <a:cubicBezTo>
                    <a:pt x="84" y="461"/>
                    <a:pt x="125" y="468"/>
                    <a:pt x="166" y="475"/>
                  </a:cubicBezTo>
                  <a:cubicBezTo>
                    <a:pt x="166" y="490"/>
                    <a:pt x="166" y="504"/>
                    <a:pt x="166" y="519"/>
                  </a:cubicBezTo>
                  <a:close/>
                  <a:moveTo>
                    <a:pt x="166" y="349"/>
                  </a:moveTo>
                  <a:cubicBezTo>
                    <a:pt x="125" y="342"/>
                    <a:pt x="84" y="334"/>
                    <a:pt x="43" y="326"/>
                  </a:cubicBezTo>
                  <a:cubicBezTo>
                    <a:pt x="43" y="310"/>
                    <a:pt x="43" y="294"/>
                    <a:pt x="43" y="277"/>
                  </a:cubicBezTo>
                  <a:cubicBezTo>
                    <a:pt x="84" y="287"/>
                    <a:pt x="125" y="296"/>
                    <a:pt x="166" y="305"/>
                  </a:cubicBezTo>
                  <a:cubicBezTo>
                    <a:pt x="166" y="320"/>
                    <a:pt x="166" y="335"/>
                    <a:pt x="166" y="349"/>
                  </a:cubicBezTo>
                  <a:close/>
                  <a:moveTo>
                    <a:pt x="166" y="180"/>
                  </a:moveTo>
                  <a:cubicBezTo>
                    <a:pt x="43" y="150"/>
                    <a:pt x="43" y="150"/>
                    <a:pt x="43" y="150"/>
                  </a:cubicBezTo>
                  <a:cubicBezTo>
                    <a:pt x="43" y="101"/>
                    <a:pt x="43" y="101"/>
                    <a:pt x="43" y="101"/>
                  </a:cubicBezTo>
                  <a:cubicBezTo>
                    <a:pt x="166" y="135"/>
                    <a:pt x="166" y="135"/>
                    <a:pt x="166" y="135"/>
                  </a:cubicBezTo>
                  <a:lnTo>
                    <a:pt x="166" y="180"/>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7" name="Freeform 9"/>
            <p:cNvSpPr>
              <a:spLocks noEditPoints="1"/>
            </p:cNvSpPr>
            <p:nvPr/>
          </p:nvSpPr>
          <p:spPr bwMode="auto">
            <a:xfrm>
              <a:off x="7154028" y="3145406"/>
              <a:ext cx="214046" cy="1578961"/>
            </a:xfrm>
            <a:custGeom>
              <a:avLst/>
              <a:gdLst>
                <a:gd name="T0" fmla="*/ 207 w 207"/>
                <a:gd name="T1" fmla="*/ 1543 h 1593"/>
                <a:gd name="T2" fmla="*/ 0 w 207"/>
                <a:gd name="T3" fmla="*/ 0 h 1593"/>
                <a:gd name="T4" fmla="*/ 29 w 207"/>
                <a:gd name="T5" fmla="*/ 94 h 1593"/>
                <a:gd name="T6" fmla="*/ 180 w 207"/>
                <a:gd name="T7" fmla="*/ 179 h 1593"/>
                <a:gd name="T8" fmla="*/ 29 w 207"/>
                <a:gd name="T9" fmla="*/ 94 h 1593"/>
                <a:gd name="T10" fmla="*/ 180 w 207"/>
                <a:gd name="T11" fmla="*/ 241 h 1593"/>
                <a:gd name="T12" fmla="*/ 29 w 207"/>
                <a:gd name="T13" fmla="*/ 241 h 1593"/>
                <a:gd name="T14" fmla="*/ 29 w 207"/>
                <a:gd name="T15" fmla="*/ 306 h 1593"/>
                <a:gd name="T16" fmla="*/ 180 w 207"/>
                <a:gd name="T17" fmla="*/ 378 h 1593"/>
                <a:gd name="T18" fmla="*/ 29 w 207"/>
                <a:gd name="T19" fmla="*/ 306 h 1593"/>
                <a:gd name="T20" fmla="*/ 180 w 207"/>
                <a:gd name="T21" fmla="*/ 441 h 1593"/>
                <a:gd name="T22" fmla="*/ 29 w 207"/>
                <a:gd name="T23" fmla="*/ 454 h 1593"/>
                <a:gd name="T24" fmla="*/ 29 w 207"/>
                <a:gd name="T25" fmla="*/ 519 h 1593"/>
                <a:gd name="T26" fmla="*/ 180 w 207"/>
                <a:gd name="T27" fmla="*/ 578 h 1593"/>
                <a:gd name="T28" fmla="*/ 29 w 207"/>
                <a:gd name="T29" fmla="*/ 519 h 1593"/>
                <a:gd name="T30" fmla="*/ 180 w 207"/>
                <a:gd name="T31" fmla="*/ 641 h 1593"/>
                <a:gd name="T32" fmla="*/ 29 w 207"/>
                <a:gd name="T33" fmla="*/ 666 h 1593"/>
                <a:gd name="T34" fmla="*/ 29 w 207"/>
                <a:gd name="T35" fmla="*/ 731 h 1593"/>
                <a:gd name="T36" fmla="*/ 180 w 207"/>
                <a:gd name="T37" fmla="*/ 777 h 1593"/>
                <a:gd name="T38" fmla="*/ 29 w 207"/>
                <a:gd name="T39" fmla="*/ 731 h 1593"/>
                <a:gd name="T40" fmla="*/ 180 w 207"/>
                <a:gd name="T41" fmla="*/ 841 h 1593"/>
                <a:gd name="T42" fmla="*/ 29 w 207"/>
                <a:gd name="T43" fmla="*/ 878 h 1593"/>
                <a:gd name="T44" fmla="*/ 29 w 207"/>
                <a:gd name="T45" fmla="*/ 943 h 1593"/>
                <a:gd name="T46" fmla="*/ 180 w 207"/>
                <a:gd name="T47" fmla="*/ 976 h 1593"/>
                <a:gd name="T48" fmla="*/ 29 w 207"/>
                <a:gd name="T49" fmla="*/ 943 h 1593"/>
                <a:gd name="T50" fmla="*/ 180 w 207"/>
                <a:gd name="T51" fmla="*/ 1041 h 1593"/>
                <a:gd name="T52" fmla="*/ 29 w 207"/>
                <a:gd name="T53" fmla="*/ 1091 h 1593"/>
                <a:gd name="T54" fmla="*/ 29 w 207"/>
                <a:gd name="T55" fmla="*/ 1156 h 1593"/>
                <a:gd name="T56" fmla="*/ 180 w 207"/>
                <a:gd name="T57" fmla="*/ 1175 h 1593"/>
                <a:gd name="T58" fmla="*/ 29 w 207"/>
                <a:gd name="T59" fmla="*/ 1156 h 1593"/>
                <a:gd name="T60" fmla="*/ 180 w 207"/>
                <a:gd name="T61" fmla="*/ 1241 h 1593"/>
                <a:gd name="T62" fmla="*/ 29 w 207"/>
                <a:gd name="T63" fmla="*/ 1303 h 1593"/>
                <a:gd name="T64" fmla="*/ 29 w 207"/>
                <a:gd name="T65" fmla="*/ 1368 h 1593"/>
                <a:gd name="T66" fmla="*/ 180 w 207"/>
                <a:gd name="T67" fmla="*/ 1375 h 1593"/>
                <a:gd name="T68" fmla="*/ 29 w 207"/>
                <a:gd name="T69" fmla="*/ 1368 h 1593"/>
                <a:gd name="T70" fmla="*/ 180 w 207"/>
                <a:gd name="T71" fmla="*/ 1441 h 1593"/>
                <a:gd name="T72" fmla="*/ 29 w 207"/>
                <a:gd name="T73" fmla="*/ 1515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1593">
                  <a:moveTo>
                    <a:pt x="0" y="1593"/>
                  </a:moveTo>
                  <a:cubicBezTo>
                    <a:pt x="207" y="1543"/>
                    <a:pt x="207" y="1543"/>
                    <a:pt x="207" y="1543"/>
                  </a:cubicBezTo>
                  <a:cubicBezTo>
                    <a:pt x="207" y="68"/>
                    <a:pt x="207" y="68"/>
                    <a:pt x="207" y="68"/>
                  </a:cubicBezTo>
                  <a:cubicBezTo>
                    <a:pt x="0" y="0"/>
                    <a:pt x="0" y="0"/>
                    <a:pt x="0" y="0"/>
                  </a:cubicBezTo>
                  <a:lnTo>
                    <a:pt x="0" y="1593"/>
                  </a:lnTo>
                  <a:close/>
                  <a:moveTo>
                    <a:pt x="29" y="94"/>
                  </a:moveTo>
                  <a:cubicBezTo>
                    <a:pt x="180" y="141"/>
                    <a:pt x="180" y="141"/>
                    <a:pt x="180" y="141"/>
                  </a:cubicBezTo>
                  <a:cubicBezTo>
                    <a:pt x="180" y="179"/>
                    <a:pt x="180" y="179"/>
                    <a:pt x="180" y="179"/>
                  </a:cubicBezTo>
                  <a:cubicBezTo>
                    <a:pt x="29" y="135"/>
                    <a:pt x="29" y="135"/>
                    <a:pt x="29" y="135"/>
                  </a:cubicBezTo>
                  <a:lnTo>
                    <a:pt x="29" y="94"/>
                  </a:lnTo>
                  <a:close/>
                  <a:moveTo>
                    <a:pt x="29" y="200"/>
                  </a:moveTo>
                  <a:cubicBezTo>
                    <a:pt x="79" y="214"/>
                    <a:pt x="130" y="228"/>
                    <a:pt x="180" y="241"/>
                  </a:cubicBezTo>
                  <a:cubicBezTo>
                    <a:pt x="180" y="254"/>
                    <a:pt x="180" y="266"/>
                    <a:pt x="180" y="279"/>
                  </a:cubicBezTo>
                  <a:cubicBezTo>
                    <a:pt x="130" y="266"/>
                    <a:pt x="79" y="254"/>
                    <a:pt x="29" y="241"/>
                  </a:cubicBezTo>
                  <a:cubicBezTo>
                    <a:pt x="29" y="228"/>
                    <a:pt x="29" y="214"/>
                    <a:pt x="29" y="200"/>
                  </a:cubicBezTo>
                  <a:close/>
                  <a:moveTo>
                    <a:pt x="29" y="306"/>
                  </a:moveTo>
                  <a:cubicBezTo>
                    <a:pt x="79" y="318"/>
                    <a:pt x="130" y="330"/>
                    <a:pt x="180" y="341"/>
                  </a:cubicBezTo>
                  <a:cubicBezTo>
                    <a:pt x="180" y="354"/>
                    <a:pt x="180" y="366"/>
                    <a:pt x="180" y="378"/>
                  </a:cubicBezTo>
                  <a:cubicBezTo>
                    <a:pt x="130" y="368"/>
                    <a:pt x="79" y="358"/>
                    <a:pt x="29" y="348"/>
                  </a:cubicBezTo>
                  <a:cubicBezTo>
                    <a:pt x="29" y="334"/>
                    <a:pt x="29" y="320"/>
                    <a:pt x="29" y="306"/>
                  </a:cubicBezTo>
                  <a:close/>
                  <a:moveTo>
                    <a:pt x="29" y="413"/>
                  </a:moveTo>
                  <a:cubicBezTo>
                    <a:pt x="79" y="422"/>
                    <a:pt x="130" y="432"/>
                    <a:pt x="180" y="441"/>
                  </a:cubicBezTo>
                  <a:cubicBezTo>
                    <a:pt x="180" y="453"/>
                    <a:pt x="180" y="466"/>
                    <a:pt x="180" y="478"/>
                  </a:cubicBezTo>
                  <a:cubicBezTo>
                    <a:pt x="130" y="470"/>
                    <a:pt x="79" y="462"/>
                    <a:pt x="29" y="454"/>
                  </a:cubicBezTo>
                  <a:cubicBezTo>
                    <a:pt x="29" y="440"/>
                    <a:pt x="29" y="426"/>
                    <a:pt x="29" y="413"/>
                  </a:cubicBezTo>
                  <a:close/>
                  <a:moveTo>
                    <a:pt x="29" y="519"/>
                  </a:moveTo>
                  <a:cubicBezTo>
                    <a:pt x="79" y="526"/>
                    <a:pt x="130" y="534"/>
                    <a:pt x="180" y="541"/>
                  </a:cubicBezTo>
                  <a:cubicBezTo>
                    <a:pt x="180" y="553"/>
                    <a:pt x="180" y="565"/>
                    <a:pt x="180" y="578"/>
                  </a:cubicBezTo>
                  <a:cubicBezTo>
                    <a:pt x="130" y="572"/>
                    <a:pt x="79" y="566"/>
                    <a:pt x="29" y="560"/>
                  </a:cubicBezTo>
                  <a:cubicBezTo>
                    <a:pt x="29" y="546"/>
                    <a:pt x="29" y="532"/>
                    <a:pt x="29" y="519"/>
                  </a:cubicBezTo>
                  <a:close/>
                  <a:moveTo>
                    <a:pt x="29" y="625"/>
                  </a:moveTo>
                  <a:cubicBezTo>
                    <a:pt x="79" y="630"/>
                    <a:pt x="130" y="636"/>
                    <a:pt x="180" y="641"/>
                  </a:cubicBezTo>
                  <a:cubicBezTo>
                    <a:pt x="180" y="653"/>
                    <a:pt x="180" y="665"/>
                    <a:pt x="180" y="677"/>
                  </a:cubicBezTo>
                  <a:cubicBezTo>
                    <a:pt x="130" y="674"/>
                    <a:pt x="79" y="670"/>
                    <a:pt x="29" y="666"/>
                  </a:cubicBezTo>
                  <a:cubicBezTo>
                    <a:pt x="29" y="652"/>
                    <a:pt x="29" y="639"/>
                    <a:pt x="29" y="625"/>
                  </a:cubicBezTo>
                  <a:close/>
                  <a:moveTo>
                    <a:pt x="29" y="731"/>
                  </a:moveTo>
                  <a:cubicBezTo>
                    <a:pt x="79" y="734"/>
                    <a:pt x="130" y="738"/>
                    <a:pt x="180" y="741"/>
                  </a:cubicBezTo>
                  <a:cubicBezTo>
                    <a:pt x="180" y="753"/>
                    <a:pt x="180" y="765"/>
                    <a:pt x="180" y="777"/>
                  </a:cubicBezTo>
                  <a:cubicBezTo>
                    <a:pt x="130" y="775"/>
                    <a:pt x="79" y="774"/>
                    <a:pt x="29" y="772"/>
                  </a:cubicBezTo>
                  <a:cubicBezTo>
                    <a:pt x="29" y="759"/>
                    <a:pt x="29" y="745"/>
                    <a:pt x="29" y="731"/>
                  </a:cubicBezTo>
                  <a:close/>
                  <a:moveTo>
                    <a:pt x="29" y="837"/>
                  </a:moveTo>
                  <a:cubicBezTo>
                    <a:pt x="79" y="838"/>
                    <a:pt x="130" y="840"/>
                    <a:pt x="180" y="841"/>
                  </a:cubicBezTo>
                  <a:cubicBezTo>
                    <a:pt x="180" y="853"/>
                    <a:pt x="180" y="865"/>
                    <a:pt x="180" y="876"/>
                  </a:cubicBezTo>
                  <a:cubicBezTo>
                    <a:pt x="130" y="877"/>
                    <a:pt x="79" y="878"/>
                    <a:pt x="29" y="878"/>
                  </a:cubicBezTo>
                  <a:cubicBezTo>
                    <a:pt x="29" y="865"/>
                    <a:pt x="29" y="851"/>
                    <a:pt x="29" y="837"/>
                  </a:cubicBezTo>
                  <a:close/>
                  <a:moveTo>
                    <a:pt x="29" y="943"/>
                  </a:moveTo>
                  <a:cubicBezTo>
                    <a:pt x="79" y="943"/>
                    <a:pt x="130" y="942"/>
                    <a:pt x="180" y="941"/>
                  </a:cubicBezTo>
                  <a:cubicBezTo>
                    <a:pt x="180" y="953"/>
                    <a:pt x="180" y="964"/>
                    <a:pt x="180" y="976"/>
                  </a:cubicBezTo>
                  <a:cubicBezTo>
                    <a:pt x="130" y="979"/>
                    <a:pt x="79" y="982"/>
                    <a:pt x="29" y="985"/>
                  </a:cubicBezTo>
                  <a:cubicBezTo>
                    <a:pt x="29" y="971"/>
                    <a:pt x="29" y="957"/>
                    <a:pt x="29" y="943"/>
                  </a:cubicBezTo>
                  <a:close/>
                  <a:moveTo>
                    <a:pt x="29" y="1049"/>
                  </a:moveTo>
                  <a:cubicBezTo>
                    <a:pt x="79" y="1047"/>
                    <a:pt x="130" y="1044"/>
                    <a:pt x="180" y="1041"/>
                  </a:cubicBezTo>
                  <a:cubicBezTo>
                    <a:pt x="180" y="1053"/>
                    <a:pt x="180" y="1064"/>
                    <a:pt x="180" y="1076"/>
                  </a:cubicBezTo>
                  <a:cubicBezTo>
                    <a:pt x="130" y="1081"/>
                    <a:pt x="79" y="1086"/>
                    <a:pt x="29" y="1091"/>
                  </a:cubicBezTo>
                  <a:cubicBezTo>
                    <a:pt x="29" y="1077"/>
                    <a:pt x="29" y="1063"/>
                    <a:pt x="29" y="1049"/>
                  </a:cubicBezTo>
                  <a:close/>
                  <a:moveTo>
                    <a:pt x="29" y="1156"/>
                  </a:moveTo>
                  <a:cubicBezTo>
                    <a:pt x="79" y="1151"/>
                    <a:pt x="130" y="1146"/>
                    <a:pt x="180" y="1141"/>
                  </a:cubicBezTo>
                  <a:cubicBezTo>
                    <a:pt x="180" y="1152"/>
                    <a:pt x="180" y="1164"/>
                    <a:pt x="180" y="1175"/>
                  </a:cubicBezTo>
                  <a:cubicBezTo>
                    <a:pt x="130" y="1183"/>
                    <a:pt x="79" y="1190"/>
                    <a:pt x="29" y="1197"/>
                  </a:cubicBezTo>
                  <a:cubicBezTo>
                    <a:pt x="29" y="1183"/>
                    <a:pt x="29" y="1169"/>
                    <a:pt x="29" y="1156"/>
                  </a:cubicBezTo>
                  <a:close/>
                  <a:moveTo>
                    <a:pt x="29" y="1262"/>
                  </a:moveTo>
                  <a:cubicBezTo>
                    <a:pt x="79" y="1255"/>
                    <a:pt x="130" y="1248"/>
                    <a:pt x="180" y="1241"/>
                  </a:cubicBezTo>
                  <a:cubicBezTo>
                    <a:pt x="180" y="1252"/>
                    <a:pt x="180" y="1264"/>
                    <a:pt x="180" y="1275"/>
                  </a:cubicBezTo>
                  <a:cubicBezTo>
                    <a:pt x="130" y="1284"/>
                    <a:pt x="79" y="1294"/>
                    <a:pt x="29" y="1303"/>
                  </a:cubicBezTo>
                  <a:cubicBezTo>
                    <a:pt x="29" y="1289"/>
                    <a:pt x="29" y="1276"/>
                    <a:pt x="29" y="1262"/>
                  </a:cubicBezTo>
                  <a:close/>
                  <a:moveTo>
                    <a:pt x="29" y="1368"/>
                  </a:moveTo>
                  <a:cubicBezTo>
                    <a:pt x="79" y="1359"/>
                    <a:pt x="130" y="1350"/>
                    <a:pt x="180" y="1341"/>
                  </a:cubicBezTo>
                  <a:cubicBezTo>
                    <a:pt x="180" y="1352"/>
                    <a:pt x="180" y="1363"/>
                    <a:pt x="180" y="1375"/>
                  </a:cubicBezTo>
                  <a:cubicBezTo>
                    <a:pt x="130" y="1386"/>
                    <a:pt x="79" y="1398"/>
                    <a:pt x="29" y="1409"/>
                  </a:cubicBezTo>
                  <a:cubicBezTo>
                    <a:pt x="29" y="1395"/>
                    <a:pt x="29" y="1382"/>
                    <a:pt x="29" y="1368"/>
                  </a:cubicBezTo>
                  <a:close/>
                  <a:moveTo>
                    <a:pt x="29" y="1474"/>
                  </a:moveTo>
                  <a:cubicBezTo>
                    <a:pt x="180" y="1441"/>
                    <a:pt x="180" y="1441"/>
                    <a:pt x="180" y="1441"/>
                  </a:cubicBezTo>
                  <a:cubicBezTo>
                    <a:pt x="180" y="1474"/>
                    <a:pt x="180" y="1474"/>
                    <a:pt x="180" y="1474"/>
                  </a:cubicBezTo>
                  <a:cubicBezTo>
                    <a:pt x="29" y="1515"/>
                    <a:pt x="29" y="1515"/>
                    <a:pt x="29" y="1515"/>
                  </a:cubicBezTo>
                  <a:lnTo>
                    <a:pt x="29" y="1474"/>
                  </a:lnTo>
                  <a:close/>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8" name="Freeform 18"/>
            <p:cNvSpPr>
              <a:spLocks noEditPoints="1"/>
            </p:cNvSpPr>
            <p:nvPr/>
          </p:nvSpPr>
          <p:spPr bwMode="auto">
            <a:xfrm>
              <a:off x="6725346" y="3147764"/>
              <a:ext cx="410992" cy="1575568"/>
            </a:xfrm>
            <a:custGeom>
              <a:avLst/>
              <a:gdLst>
                <a:gd name="T0" fmla="*/ 329 w 398"/>
                <a:gd name="T1" fmla="*/ 1511 h 1590"/>
                <a:gd name="T2" fmla="*/ 263 w 398"/>
                <a:gd name="T3" fmla="*/ 1423 h 1590"/>
                <a:gd name="T4" fmla="*/ 263 w 398"/>
                <a:gd name="T5" fmla="*/ 1299 h 1590"/>
                <a:gd name="T6" fmla="*/ 329 w 398"/>
                <a:gd name="T7" fmla="*/ 1222 h 1590"/>
                <a:gd name="T8" fmla="*/ 329 w 398"/>
                <a:gd name="T9" fmla="*/ 1189 h 1590"/>
                <a:gd name="T10" fmla="*/ 329 w 398"/>
                <a:gd name="T11" fmla="*/ 1029 h 1590"/>
                <a:gd name="T12" fmla="*/ 263 w 398"/>
                <a:gd name="T13" fmla="*/ 950 h 1590"/>
                <a:gd name="T14" fmla="*/ 263 w 398"/>
                <a:gd name="T15" fmla="*/ 827 h 1590"/>
                <a:gd name="T16" fmla="*/ 329 w 398"/>
                <a:gd name="T17" fmla="*/ 740 h 1590"/>
                <a:gd name="T18" fmla="*/ 329 w 398"/>
                <a:gd name="T19" fmla="*/ 707 h 1590"/>
                <a:gd name="T20" fmla="*/ 329 w 398"/>
                <a:gd name="T21" fmla="*/ 627 h 1590"/>
                <a:gd name="T22" fmla="*/ 263 w 398"/>
                <a:gd name="T23" fmla="*/ 478 h 1590"/>
                <a:gd name="T24" fmla="*/ 263 w 398"/>
                <a:gd name="T25" fmla="*/ 355 h 1590"/>
                <a:gd name="T26" fmla="*/ 329 w 398"/>
                <a:gd name="T27" fmla="*/ 258 h 1590"/>
                <a:gd name="T28" fmla="*/ 329 w 398"/>
                <a:gd name="T29" fmla="*/ 225 h 1590"/>
                <a:gd name="T30" fmla="*/ 177 w 398"/>
                <a:gd name="T31" fmla="*/ 145 h 1590"/>
                <a:gd name="T32" fmla="*/ 219 w 398"/>
                <a:gd name="T33" fmla="*/ 209 h 1590"/>
                <a:gd name="T34" fmla="*/ 219 w 398"/>
                <a:gd name="T35" fmla="*/ 330 h 1590"/>
                <a:gd name="T36" fmla="*/ 176 w 398"/>
                <a:gd name="T37" fmla="*/ 416 h 1590"/>
                <a:gd name="T38" fmla="*/ 176 w 398"/>
                <a:gd name="T39" fmla="*/ 452 h 1590"/>
                <a:gd name="T40" fmla="*/ 176 w 398"/>
                <a:gd name="T41" fmla="*/ 605 h 1590"/>
                <a:gd name="T42" fmla="*/ 218 w 398"/>
                <a:gd name="T43" fmla="*/ 675 h 1590"/>
                <a:gd name="T44" fmla="*/ 218 w 398"/>
                <a:gd name="T45" fmla="*/ 795 h 1590"/>
                <a:gd name="T46" fmla="*/ 175 w 398"/>
                <a:gd name="T47" fmla="*/ 875 h 1590"/>
                <a:gd name="T48" fmla="*/ 175 w 398"/>
                <a:gd name="T49" fmla="*/ 911 h 1590"/>
                <a:gd name="T50" fmla="*/ 175 w 398"/>
                <a:gd name="T51" fmla="*/ 1064 h 1590"/>
                <a:gd name="T52" fmla="*/ 217 w 398"/>
                <a:gd name="T53" fmla="*/ 1141 h 1590"/>
                <a:gd name="T54" fmla="*/ 217 w 398"/>
                <a:gd name="T55" fmla="*/ 1261 h 1590"/>
                <a:gd name="T56" fmla="*/ 174 w 398"/>
                <a:gd name="T57" fmla="*/ 1335 h 1590"/>
                <a:gd name="T58" fmla="*/ 174 w 398"/>
                <a:gd name="T59" fmla="*/ 1371 h 1590"/>
                <a:gd name="T60" fmla="*/ 139 w 398"/>
                <a:gd name="T61" fmla="*/ 1485 h 1590"/>
                <a:gd name="T62" fmla="*/ 109 w 398"/>
                <a:gd name="T63" fmla="*/ 1405 h 1590"/>
                <a:gd name="T64" fmla="*/ 139 w 398"/>
                <a:gd name="T65" fmla="*/ 1294 h 1590"/>
                <a:gd name="T66" fmla="*/ 139 w 398"/>
                <a:gd name="T67" fmla="*/ 1218 h 1590"/>
                <a:gd name="T68" fmla="*/ 109 w 398"/>
                <a:gd name="T69" fmla="*/ 1180 h 1590"/>
                <a:gd name="T70" fmla="*/ 109 w 398"/>
                <a:gd name="T71" fmla="*/ 1030 h 1590"/>
                <a:gd name="T72" fmla="*/ 109 w 398"/>
                <a:gd name="T73" fmla="*/ 955 h 1590"/>
                <a:gd name="T74" fmla="*/ 109 w 398"/>
                <a:gd name="T75" fmla="*/ 842 h 1590"/>
                <a:gd name="T76" fmla="*/ 139 w 398"/>
                <a:gd name="T77" fmla="*/ 763 h 1590"/>
                <a:gd name="T78" fmla="*/ 139 w 398"/>
                <a:gd name="T79" fmla="*/ 727 h 1590"/>
                <a:gd name="T80" fmla="*/ 139 w 398"/>
                <a:gd name="T81" fmla="*/ 575 h 1590"/>
                <a:gd name="T82" fmla="*/ 109 w 398"/>
                <a:gd name="T83" fmla="*/ 505 h 1590"/>
                <a:gd name="T84" fmla="*/ 109 w 398"/>
                <a:gd name="T85" fmla="*/ 392 h 1590"/>
                <a:gd name="T86" fmla="*/ 139 w 398"/>
                <a:gd name="T87" fmla="*/ 348 h 1590"/>
                <a:gd name="T88" fmla="*/ 139 w 398"/>
                <a:gd name="T89" fmla="*/ 272 h 1590"/>
                <a:gd name="T90" fmla="*/ 81 w 398"/>
                <a:gd name="T91" fmla="*/ 1478 h 1590"/>
                <a:gd name="T92" fmla="*/ 54 w 398"/>
                <a:gd name="T93" fmla="*/ 1400 h 1590"/>
                <a:gd name="T94" fmla="*/ 54 w 398"/>
                <a:gd name="T95" fmla="*/ 1291 h 1590"/>
                <a:gd name="T96" fmla="*/ 80 w 398"/>
                <a:gd name="T97" fmla="*/ 1218 h 1590"/>
                <a:gd name="T98" fmla="*/ 80 w 398"/>
                <a:gd name="T99" fmla="*/ 1180 h 1590"/>
                <a:gd name="T100" fmla="*/ 79 w 398"/>
                <a:gd name="T101" fmla="*/ 1031 h 1590"/>
                <a:gd name="T102" fmla="*/ 53 w 398"/>
                <a:gd name="T103" fmla="*/ 958 h 1590"/>
                <a:gd name="T104" fmla="*/ 52 w 398"/>
                <a:gd name="T105" fmla="*/ 848 h 1590"/>
                <a:gd name="T106" fmla="*/ 79 w 398"/>
                <a:gd name="T107" fmla="*/ 771 h 1590"/>
                <a:gd name="T108" fmla="*/ 79 w 398"/>
                <a:gd name="T109" fmla="*/ 734 h 1590"/>
                <a:gd name="T110" fmla="*/ 78 w 398"/>
                <a:gd name="T111" fmla="*/ 585 h 1590"/>
                <a:gd name="T112" fmla="*/ 51 w 398"/>
                <a:gd name="T113" fmla="*/ 515 h 1590"/>
                <a:gd name="T114" fmla="*/ 51 w 398"/>
                <a:gd name="T115" fmla="*/ 406 h 1590"/>
                <a:gd name="T116" fmla="*/ 78 w 398"/>
                <a:gd name="T117" fmla="*/ 325 h 1590"/>
                <a:gd name="T118" fmla="*/ 77 w 398"/>
                <a:gd name="T119" fmla="*/ 287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1590">
                  <a:moveTo>
                    <a:pt x="0" y="1529"/>
                  </a:moveTo>
                  <a:cubicBezTo>
                    <a:pt x="398" y="1590"/>
                    <a:pt x="398" y="1590"/>
                    <a:pt x="398" y="1590"/>
                  </a:cubicBezTo>
                  <a:cubicBezTo>
                    <a:pt x="398" y="0"/>
                    <a:pt x="398" y="0"/>
                    <a:pt x="398" y="0"/>
                  </a:cubicBezTo>
                  <a:cubicBezTo>
                    <a:pt x="0" y="137"/>
                    <a:pt x="0" y="137"/>
                    <a:pt x="0" y="137"/>
                  </a:cubicBezTo>
                  <a:lnTo>
                    <a:pt x="0" y="1529"/>
                  </a:lnTo>
                  <a:close/>
                  <a:moveTo>
                    <a:pt x="329" y="1511"/>
                  </a:moveTo>
                  <a:cubicBezTo>
                    <a:pt x="263" y="1501"/>
                    <a:pt x="263" y="1501"/>
                    <a:pt x="263" y="1501"/>
                  </a:cubicBezTo>
                  <a:cubicBezTo>
                    <a:pt x="263" y="1457"/>
                    <a:pt x="263" y="1457"/>
                    <a:pt x="263" y="1457"/>
                  </a:cubicBezTo>
                  <a:cubicBezTo>
                    <a:pt x="329" y="1463"/>
                    <a:pt x="329" y="1463"/>
                    <a:pt x="329" y="1463"/>
                  </a:cubicBezTo>
                  <a:lnTo>
                    <a:pt x="329" y="1511"/>
                  </a:lnTo>
                  <a:close/>
                  <a:moveTo>
                    <a:pt x="329" y="1430"/>
                  </a:moveTo>
                  <a:cubicBezTo>
                    <a:pt x="307" y="1428"/>
                    <a:pt x="285" y="1425"/>
                    <a:pt x="263" y="1423"/>
                  </a:cubicBezTo>
                  <a:cubicBezTo>
                    <a:pt x="263" y="1408"/>
                    <a:pt x="263" y="1393"/>
                    <a:pt x="263" y="1378"/>
                  </a:cubicBezTo>
                  <a:cubicBezTo>
                    <a:pt x="285" y="1380"/>
                    <a:pt x="307" y="1381"/>
                    <a:pt x="329" y="1382"/>
                  </a:cubicBezTo>
                  <a:cubicBezTo>
                    <a:pt x="329" y="1398"/>
                    <a:pt x="329" y="1414"/>
                    <a:pt x="329" y="1430"/>
                  </a:cubicBezTo>
                  <a:close/>
                  <a:moveTo>
                    <a:pt x="329" y="1350"/>
                  </a:moveTo>
                  <a:cubicBezTo>
                    <a:pt x="307" y="1348"/>
                    <a:pt x="285" y="1346"/>
                    <a:pt x="263" y="1344"/>
                  </a:cubicBezTo>
                  <a:cubicBezTo>
                    <a:pt x="263" y="1329"/>
                    <a:pt x="263" y="1314"/>
                    <a:pt x="263" y="1299"/>
                  </a:cubicBezTo>
                  <a:cubicBezTo>
                    <a:pt x="285" y="1300"/>
                    <a:pt x="307" y="1301"/>
                    <a:pt x="329" y="1302"/>
                  </a:cubicBezTo>
                  <a:cubicBezTo>
                    <a:pt x="329" y="1318"/>
                    <a:pt x="329" y="1334"/>
                    <a:pt x="329" y="1350"/>
                  </a:cubicBezTo>
                  <a:close/>
                  <a:moveTo>
                    <a:pt x="329" y="1270"/>
                  </a:moveTo>
                  <a:cubicBezTo>
                    <a:pt x="307" y="1268"/>
                    <a:pt x="285" y="1267"/>
                    <a:pt x="263" y="1265"/>
                  </a:cubicBezTo>
                  <a:cubicBezTo>
                    <a:pt x="263" y="1250"/>
                    <a:pt x="263" y="1236"/>
                    <a:pt x="263" y="1221"/>
                  </a:cubicBezTo>
                  <a:cubicBezTo>
                    <a:pt x="285" y="1221"/>
                    <a:pt x="307" y="1221"/>
                    <a:pt x="329" y="1222"/>
                  </a:cubicBezTo>
                  <a:cubicBezTo>
                    <a:pt x="329" y="1238"/>
                    <a:pt x="329" y="1254"/>
                    <a:pt x="329" y="1270"/>
                  </a:cubicBezTo>
                  <a:close/>
                  <a:moveTo>
                    <a:pt x="329" y="1189"/>
                  </a:moveTo>
                  <a:cubicBezTo>
                    <a:pt x="307" y="1188"/>
                    <a:pt x="285" y="1187"/>
                    <a:pt x="263" y="1186"/>
                  </a:cubicBezTo>
                  <a:cubicBezTo>
                    <a:pt x="263" y="1172"/>
                    <a:pt x="263" y="1157"/>
                    <a:pt x="263" y="1142"/>
                  </a:cubicBezTo>
                  <a:cubicBezTo>
                    <a:pt x="285" y="1142"/>
                    <a:pt x="307" y="1142"/>
                    <a:pt x="329" y="1141"/>
                  </a:cubicBezTo>
                  <a:cubicBezTo>
                    <a:pt x="329" y="1157"/>
                    <a:pt x="329" y="1173"/>
                    <a:pt x="329" y="1189"/>
                  </a:cubicBezTo>
                  <a:close/>
                  <a:moveTo>
                    <a:pt x="329" y="1109"/>
                  </a:moveTo>
                  <a:cubicBezTo>
                    <a:pt x="307" y="1108"/>
                    <a:pt x="285" y="1108"/>
                    <a:pt x="263" y="1108"/>
                  </a:cubicBezTo>
                  <a:cubicBezTo>
                    <a:pt x="263" y="1093"/>
                    <a:pt x="263" y="1078"/>
                    <a:pt x="263" y="1063"/>
                  </a:cubicBezTo>
                  <a:cubicBezTo>
                    <a:pt x="285" y="1063"/>
                    <a:pt x="307" y="1062"/>
                    <a:pt x="329" y="1061"/>
                  </a:cubicBezTo>
                  <a:cubicBezTo>
                    <a:pt x="329" y="1077"/>
                    <a:pt x="329" y="1093"/>
                    <a:pt x="329" y="1109"/>
                  </a:cubicBezTo>
                  <a:close/>
                  <a:moveTo>
                    <a:pt x="329" y="1029"/>
                  </a:moveTo>
                  <a:cubicBezTo>
                    <a:pt x="307" y="1029"/>
                    <a:pt x="285" y="1029"/>
                    <a:pt x="263" y="1029"/>
                  </a:cubicBezTo>
                  <a:cubicBezTo>
                    <a:pt x="263" y="1014"/>
                    <a:pt x="263" y="999"/>
                    <a:pt x="263" y="984"/>
                  </a:cubicBezTo>
                  <a:cubicBezTo>
                    <a:pt x="285" y="983"/>
                    <a:pt x="307" y="982"/>
                    <a:pt x="329" y="981"/>
                  </a:cubicBezTo>
                  <a:cubicBezTo>
                    <a:pt x="329" y="997"/>
                    <a:pt x="329" y="1013"/>
                    <a:pt x="329" y="1029"/>
                  </a:cubicBezTo>
                  <a:close/>
                  <a:moveTo>
                    <a:pt x="329" y="948"/>
                  </a:moveTo>
                  <a:cubicBezTo>
                    <a:pt x="307" y="949"/>
                    <a:pt x="285" y="950"/>
                    <a:pt x="263" y="950"/>
                  </a:cubicBezTo>
                  <a:cubicBezTo>
                    <a:pt x="263" y="935"/>
                    <a:pt x="263" y="921"/>
                    <a:pt x="263" y="906"/>
                  </a:cubicBezTo>
                  <a:cubicBezTo>
                    <a:pt x="285" y="904"/>
                    <a:pt x="307" y="902"/>
                    <a:pt x="329" y="900"/>
                  </a:cubicBezTo>
                  <a:cubicBezTo>
                    <a:pt x="329" y="916"/>
                    <a:pt x="329" y="932"/>
                    <a:pt x="329" y="948"/>
                  </a:cubicBezTo>
                  <a:close/>
                  <a:moveTo>
                    <a:pt x="329" y="868"/>
                  </a:moveTo>
                  <a:cubicBezTo>
                    <a:pt x="307" y="869"/>
                    <a:pt x="285" y="870"/>
                    <a:pt x="263" y="872"/>
                  </a:cubicBezTo>
                  <a:cubicBezTo>
                    <a:pt x="263" y="857"/>
                    <a:pt x="263" y="842"/>
                    <a:pt x="263" y="827"/>
                  </a:cubicBezTo>
                  <a:cubicBezTo>
                    <a:pt x="285" y="825"/>
                    <a:pt x="307" y="822"/>
                    <a:pt x="329" y="820"/>
                  </a:cubicBezTo>
                  <a:cubicBezTo>
                    <a:pt x="329" y="836"/>
                    <a:pt x="329" y="852"/>
                    <a:pt x="329" y="868"/>
                  </a:cubicBezTo>
                  <a:close/>
                  <a:moveTo>
                    <a:pt x="329" y="788"/>
                  </a:moveTo>
                  <a:cubicBezTo>
                    <a:pt x="307" y="789"/>
                    <a:pt x="285" y="791"/>
                    <a:pt x="263" y="793"/>
                  </a:cubicBezTo>
                  <a:cubicBezTo>
                    <a:pt x="263" y="778"/>
                    <a:pt x="263" y="763"/>
                    <a:pt x="263" y="748"/>
                  </a:cubicBezTo>
                  <a:cubicBezTo>
                    <a:pt x="285" y="745"/>
                    <a:pt x="307" y="743"/>
                    <a:pt x="329" y="740"/>
                  </a:cubicBezTo>
                  <a:cubicBezTo>
                    <a:pt x="329" y="756"/>
                    <a:pt x="329" y="772"/>
                    <a:pt x="329" y="788"/>
                  </a:cubicBezTo>
                  <a:close/>
                  <a:moveTo>
                    <a:pt x="329" y="707"/>
                  </a:moveTo>
                  <a:cubicBezTo>
                    <a:pt x="307" y="710"/>
                    <a:pt x="285" y="712"/>
                    <a:pt x="263" y="714"/>
                  </a:cubicBezTo>
                  <a:cubicBezTo>
                    <a:pt x="263" y="699"/>
                    <a:pt x="263" y="684"/>
                    <a:pt x="263" y="670"/>
                  </a:cubicBezTo>
                  <a:cubicBezTo>
                    <a:pt x="285" y="666"/>
                    <a:pt x="307" y="663"/>
                    <a:pt x="329" y="660"/>
                  </a:cubicBezTo>
                  <a:cubicBezTo>
                    <a:pt x="329" y="675"/>
                    <a:pt x="329" y="691"/>
                    <a:pt x="329" y="707"/>
                  </a:cubicBezTo>
                  <a:close/>
                  <a:moveTo>
                    <a:pt x="263" y="557"/>
                  </a:moveTo>
                  <a:cubicBezTo>
                    <a:pt x="263" y="542"/>
                    <a:pt x="263" y="527"/>
                    <a:pt x="263" y="512"/>
                  </a:cubicBezTo>
                  <a:cubicBezTo>
                    <a:pt x="285" y="508"/>
                    <a:pt x="307" y="503"/>
                    <a:pt x="329" y="499"/>
                  </a:cubicBezTo>
                  <a:cubicBezTo>
                    <a:pt x="329" y="515"/>
                    <a:pt x="329" y="531"/>
                    <a:pt x="329" y="547"/>
                  </a:cubicBezTo>
                  <a:cubicBezTo>
                    <a:pt x="307" y="550"/>
                    <a:pt x="285" y="553"/>
                    <a:pt x="263" y="557"/>
                  </a:cubicBezTo>
                  <a:close/>
                  <a:moveTo>
                    <a:pt x="329" y="627"/>
                  </a:moveTo>
                  <a:cubicBezTo>
                    <a:pt x="307" y="630"/>
                    <a:pt x="285" y="633"/>
                    <a:pt x="263" y="635"/>
                  </a:cubicBezTo>
                  <a:cubicBezTo>
                    <a:pt x="263" y="620"/>
                    <a:pt x="263" y="606"/>
                    <a:pt x="263" y="591"/>
                  </a:cubicBezTo>
                  <a:cubicBezTo>
                    <a:pt x="285" y="587"/>
                    <a:pt x="307" y="583"/>
                    <a:pt x="329" y="579"/>
                  </a:cubicBezTo>
                  <a:cubicBezTo>
                    <a:pt x="329" y="595"/>
                    <a:pt x="329" y="611"/>
                    <a:pt x="329" y="627"/>
                  </a:cubicBezTo>
                  <a:close/>
                  <a:moveTo>
                    <a:pt x="329" y="466"/>
                  </a:moveTo>
                  <a:cubicBezTo>
                    <a:pt x="307" y="470"/>
                    <a:pt x="285" y="474"/>
                    <a:pt x="263" y="478"/>
                  </a:cubicBezTo>
                  <a:cubicBezTo>
                    <a:pt x="263" y="463"/>
                    <a:pt x="263" y="448"/>
                    <a:pt x="263" y="433"/>
                  </a:cubicBezTo>
                  <a:cubicBezTo>
                    <a:pt x="285" y="428"/>
                    <a:pt x="307" y="423"/>
                    <a:pt x="329" y="419"/>
                  </a:cubicBezTo>
                  <a:cubicBezTo>
                    <a:pt x="329" y="434"/>
                    <a:pt x="329" y="450"/>
                    <a:pt x="329" y="466"/>
                  </a:cubicBezTo>
                  <a:close/>
                  <a:moveTo>
                    <a:pt x="329" y="386"/>
                  </a:moveTo>
                  <a:cubicBezTo>
                    <a:pt x="307" y="390"/>
                    <a:pt x="285" y="395"/>
                    <a:pt x="263" y="399"/>
                  </a:cubicBezTo>
                  <a:cubicBezTo>
                    <a:pt x="263" y="384"/>
                    <a:pt x="263" y="369"/>
                    <a:pt x="263" y="355"/>
                  </a:cubicBezTo>
                  <a:cubicBezTo>
                    <a:pt x="285" y="349"/>
                    <a:pt x="307" y="344"/>
                    <a:pt x="329" y="338"/>
                  </a:cubicBezTo>
                  <a:cubicBezTo>
                    <a:pt x="329" y="354"/>
                    <a:pt x="329" y="370"/>
                    <a:pt x="329" y="386"/>
                  </a:cubicBezTo>
                  <a:close/>
                  <a:moveTo>
                    <a:pt x="329" y="306"/>
                  </a:moveTo>
                  <a:cubicBezTo>
                    <a:pt x="307" y="311"/>
                    <a:pt x="285" y="315"/>
                    <a:pt x="263" y="320"/>
                  </a:cubicBezTo>
                  <a:cubicBezTo>
                    <a:pt x="263" y="306"/>
                    <a:pt x="263" y="291"/>
                    <a:pt x="263" y="276"/>
                  </a:cubicBezTo>
                  <a:cubicBezTo>
                    <a:pt x="285" y="270"/>
                    <a:pt x="307" y="264"/>
                    <a:pt x="329" y="258"/>
                  </a:cubicBezTo>
                  <a:cubicBezTo>
                    <a:pt x="329" y="274"/>
                    <a:pt x="329" y="290"/>
                    <a:pt x="329" y="306"/>
                  </a:cubicBezTo>
                  <a:close/>
                  <a:moveTo>
                    <a:pt x="329" y="225"/>
                  </a:moveTo>
                  <a:cubicBezTo>
                    <a:pt x="307" y="231"/>
                    <a:pt x="285" y="236"/>
                    <a:pt x="263" y="242"/>
                  </a:cubicBezTo>
                  <a:cubicBezTo>
                    <a:pt x="263" y="227"/>
                    <a:pt x="263" y="212"/>
                    <a:pt x="263" y="197"/>
                  </a:cubicBezTo>
                  <a:cubicBezTo>
                    <a:pt x="285" y="191"/>
                    <a:pt x="307" y="184"/>
                    <a:pt x="329" y="178"/>
                  </a:cubicBezTo>
                  <a:cubicBezTo>
                    <a:pt x="329" y="193"/>
                    <a:pt x="329" y="209"/>
                    <a:pt x="329" y="225"/>
                  </a:cubicBezTo>
                  <a:close/>
                  <a:moveTo>
                    <a:pt x="263" y="118"/>
                  </a:moveTo>
                  <a:cubicBezTo>
                    <a:pt x="329" y="97"/>
                    <a:pt x="329" y="97"/>
                    <a:pt x="329" y="97"/>
                  </a:cubicBezTo>
                  <a:cubicBezTo>
                    <a:pt x="329" y="145"/>
                    <a:pt x="329" y="145"/>
                    <a:pt x="329" y="145"/>
                  </a:cubicBezTo>
                  <a:cubicBezTo>
                    <a:pt x="263" y="163"/>
                    <a:pt x="263" y="163"/>
                    <a:pt x="263" y="163"/>
                  </a:cubicBezTo>
                  <a:lnTo>
                    <a:pt x="263" y="118"/>
                  </a:lnTo>
                  <a:close/>
                  <a:moveTo>
                    <a:pt x="177" y="145"/>
                  </a:moveTo>
                  <a:cubicBezTo>
                    <a:pt x="219" y="131"/>
                    <a:pt x="219" y="131"/>
                    <a:pt x="219" y="131"/>
                  </a:cubicBezTo>
                  <a:cubicBezTo>
                    <a:pt x="219" y="174"/>
                    <a:pt x="219" y="174"/>
                    <a:pt x="219" y="174"/>
                  </a:cubicBezTo>
                  <a:cubicBezTo>
                    <a:pt x="177" y="186"/>
                    <a:pt x="177" y="186"/>
                    <a:pt x="177" y="186"/>
                  </a:cubicBezTo>
                  <a:lnTo>
                    <a:pt x="177" y="145"/>
                  </a:lnTo>
                  <a:close/>
                  <a:moveTo>
                    <a:pt x="176" y="222"/>
                  </a:moveTo>
                  <a:cubicBezTo>
                    <a:pt x="191" y="217"/>
                    <a:pt x="205" y="213"/>
                    <a:pt x="219" y="209"/>
                  </a:cubicBezTo>
                  <a:cubicBezTo>
                    <a:pt x="219" y="223"/>
                    <a:pt x="219" y="238"/>
                    <a:pt x="219" y="252"/>
                  </a:cubicBezTo>
                  <a:cubicBezTo>
                    <a:pt x="205" y="255"/>
                    <a:pt x="191" y="259"/>
                    <a:pt x="176" y="262"/>
                  </a:cubicBezTo>
                  <a:cubicBezTo>
                    <a:pt x="176" y="249"/>
                    <a:pt x="176" y="235"/>
                    <a:pt x="176" y="222"/>
                  </a:cubicBezTo>
                  <a:close/>
                  <a:moveTo>
                    <a:pt x="176" y="298"/>
                  </a:moveTo>
                  <a:cubicBezTo>
                    <a:pt x="190" y="294"/>
                    <a:pt x="205" y="291"/>
                    <a:pt x="219" y="287"/>
                  </a:cubicBezTo>
                  <a:cubicBezTo>
                    <a:pt x="219" y="301"/>
                    <a:pt x="219" y="315"/>
                    <a:pt x="219" y="330"/>
                  </a:cubicBezTo>
                  <a:cubicBezTo>
                    <a:pt x="205" y="333"/>
                    <a:pt x="190" y="336"/>
                    <a:pt x="176" y="339"/>
                  </a:cubicBezTo>
                  <a:cubicBezTo>
                    <a:pt x="176" y="325"/>
                    <a:pt x="176" y="312"/>
                    <a:pt x="176" y="298"/>
                  </a:cubicBezTo>
                  <a:close/>
                  <a:moveTo>
                    <a:pt x="176" y="375"/>
                  </a:moveTo>
                  <a:cubicBezTo>
                    <a:pt x="190" y="371"/>
                    <a:pt x="204" y="368"/>
                    <a:pt x="219" y="364"/>
                  </a:cubicBezTo>
                  <a:cubicBezTo>
                    <a:pt x="219" y="379"/>
                    <a:pt x="219" y="393"/>
                    <a:pt x="219" y="407"/>
                  </a:cubicBezTo>
                  <a:cubicBezTo>
                    <a:pt x="204" y="410"/>
                    <a:pt x="190" y="413"/>
                    <a:pt x="176" y="416"/>
                  </a:cubicBezTo>
                  <a:cubicBezTo>
                    <a:pt x="176" y="402"/>
                    <a:pt x="176" y="388"/>
                    <a:pt x="176" y="375"/>
                  </a:cubicBezTo>
                  <a:close/>
                  <a:moveTo>
                    <a:pt x="176" y="452"/>
                  </a:moveTo>
                  <a:cubicBezTo>
                    <a:pt x="190" y="448"/>
                    <a:pt x="204" y="445"/>
                    <a:pt x="218" y="442"/>
                  </a:cubicBezTo>
                  <a:cubicBezTo>
                    <a:pt x="218" y="456"/>
                    <a:pt x="218" y="471"/>
                    <a:pt x="218" y="485"/>
                  </a:cubicBezTo>
                  <a:cubicBezTo>
                    <a:pt x="204" y="487"/>
                    <a:pt x="190" y="490"/>
                    <a:pt x="176" y="492"/>
                  </a:cubicBezTo>
                  <a:cubicBezTo>
                    <a:pt x="176" y="479"/>
                    <a:pt x="176" y="465"/>
                    <a:pt x="176" y="452"/>
                  </a:cubicBezTo>
                  <a:close/>
                  <a:moveTo>
                    <a:pt x="176" y="528"/>
                  </a:moveTo>
                  <a:cubicBezTo>
                    <a:pt x="190" y="525"/>
                    <a:pt x="204" y="522"/>
                    <a:pt x="218" y="520"/>
                  </a:cubicBezTo>
                  <a:cubicBezTo>
                    <a:pt x="218" y="534"/>
                    <a:pt x="218" y="548"/>
                    <a:pt x="218" y="562"/>
                  </a:cubicBezTo>
                  <a:cubicBezTo>
                    <a:pt x="204" y="565"/>
                    <a:pt x="190" y="567"/>
                    <a:pt x="176" y="569"/>
                  </a:cubicBezTo>
                  <a:cubicBezTo>
                    <a:pt x="176" y="555"/>
                    <a:pt x="176" y="542"/>
                    <a:pt x="176" y="528"/>
                  </a:cubicBezTo>
                  <a:close/>
                  <a:moveTo>
                    <a:pt x="176" y="605"/>
                  </a:moveTo>
                  <a:cubicBezTo>
                    <a:pt x="190" y="602"/>
                    <a:pt x="204" y="600"/>
                    <a:pt x="218" y="597"/>
                  </a:cubicBezTo>
                  <a:cubicBezTo>
                    <a:pt x="218" y="612"/>
                    <a:pt x="218" y="626"/>
                    <a:pt x="218" y="640"/>
                  </a:cubicBezTo>
                  <a:cubicBezTo>
                    <a:pt x="204" y="642"/>
                    <a:pt x="190" y="644"/>
                    <a:pt x="176" y="645"/>
                  </a:cubicBezTo>
                  <a:cubicBezTo>
                    <a:pt x="176" y="632"/>
                    <a:pt x="176" y="618"/>
                    <a:pt x="176" y="605"/>
                  </a:cubicBezTo>
                  <a:close/>
                  <a:moveTo>
                    <a:pt x="176" y="681"/>
                  </a:moveTo>
                  <a:cubicBezTo>
                    <a:pt x="190" y="679"/>
                    <a:pt x="204" y="677"/>
                    <a:pt x="218" y="675"/>
                  </a:cubicBezTo>
                  <a:cubicBezTo>
                    <a:pt x="218" y="689"/>
                    <a:pt x="218" y="703"/>
                    <a:pt x="218" y="718"/>
                  </a:cubicBezTo>
                  <a:cubicBezTo>
                    <a:pt x="204" y="719"/>
                    <a:pt x="190" y="721"/>
                    <a:pt x="176" y="722"/>
                  </a:cubicBezTo>
                  <a:cubicBezTo>
                    <a:pt x="176" y="709"/>
                    <a:pt x="176" y="695"/>
                    <a:pt x="176" y="681"/>
                  </a:cubicBezTo>
                  <a:close/>
                  <a:moveTo>
                    <a:pt x="175" y="758"/>
                  </a:moveTo>
                  <a:cubicBezTo>
                    <a:pt x="190" y="756"/>
                    <a:pt x="204" y="754"/>
                    <a:pt x="218" y="753"/>
                  </a:cubicBezTo>
                  <a:cubicBezTo>
                    <a:pt x="218" y="767"/>
                    <a:pt x="218" y="781"/>
                    <a:pt x="218" y="795"/>
                  </a:cubicBezTo>
                  <a:cubicBezTo>
                    <a:pt x="204" y="796"/>
                    <a:pt x="190" y="798"/>
                    <a:pt x="175" y="799"/>
                  </a:cubicBezTo>
                  <a:cubicBezTo>
                    <a:pt x="175" y="785"/>
                    <a:pt x="175" y="772"/>
                    <a:pt x="175" y="758"/>
                  </a:cubicBezTo>
                  <a:close/>
                  <a:moveTo>
                    <a:pt x="175" y="835"/>
                  </a:moveTo>
                  <a:cubicBezTo>
                    <a:pt x="189" y="833"/>
                    <a:pt x="204" y="832"/>
                    <a:pt x="218" y="830"/>
                  </a:cubicBezTo>
                  <a:cubicBezTo>
                    <a:pt x="218" y="844"/>
                    <a:pt x="218" y="859"/>
                    <a:pt x="218" y="873"/>
                  </a:cubicBezTo>
                  <a:cubicBezTo>
                    <a:pt x="204" y="874"/>
                    <a:pt x="189" y="875"/>
                    <a:pt x="175" y="875"/>
                  </a:cubicBezTo>
                  <a:cubicBezTo>
                    <a:pt x="175" y="862"/>
                    <a:pt x="175" y="848"/>
                    <a:pt x="175" y="835"/>
                  </a:cubicBezTo>
                  <a:close/>
                  <a:moveTo>
                    <a:pt x="175" y="911"/>
                  </a:moveTo>
                  <a:cubicBezTo>
                    <a:pt x="189" y="910"/>
                    <a:pt x="203" y="909"/>
                    <a:pt x="218" y="908"/>
                  </a:cubicBezTo>
                  <a:cubicBezTo>
                    <a:pt x="218" y="922"/>
                    <a:pt x="218" y="936"/>
                    <a:pt x="218" y="951"/>
                  </a:cubicBezTo>
                  <a:cubicBezTo>
                    <a:pt x="203" y="951"/>
                    <a:pt x="189" y="951"/>
                    <a:pt x="175" y="952"/>
                  </a:cubicBezTo>
                  <a:cubicBezTo>
                    <a:pt x="175" y="938"/>
                    <a:pt x="175" y="925"/>
                    <a:pt x="175" y="911"/>
                  </a:cubicBezTo>
                  <a:close/>
                  <a:moveTo>
                    <a:pt x="175" y="988"/>
                  </a:moveTo>
                  <a:cubicBezTo>
                    <a:pt x="189" y="987"/>
                    <a:pt x="203" y="986"/>
                    <a:pt x="217" y="985"/>
                  </a:cubicBezTo>
                  <a:cubicBezTo>
                    <a:pt x="217" y="1000"/>
                    <a:pt x="217" y="1014"/>
                    <a:pt x="217" y="1028"/>
                  </a:cubicBezTo>
                  <a:cubicBezTo>
                    <a:pt x="203" y="1028"/>
                    <a:pt x="189" y="1028"/>
                    <a:pt x="175" y="1029"/>
                  </a:cubicBezTo>
                  <a:cubicBezTo>
                    <a:pt x="175" y="1015"/>
                    <a:pt x="175" y="1001"/>
                    <a:pt x="175" y="988"/>
                  </a:cubicBezTo>
                  <a:close/>
                  <a:moveTo>
                    <a:pt x="175" y="1064"/>
                  </a:moveTo>
                  <a:cubicBezTo>
                    <a:pt x="189" y="1064"/>
                    <a:pt x="203" y="1064"/>
                    <a:pt x="217" y="1063"/>
                  </a:cubicBezTo>
                  <a:cubicBezTo>
                    <a:pt x="217" y="1077"/>
                    <a:pt x="217" y="1092"/>
                    <a:pt x="217" y="1106"/>
                  </a:cubicBezTo>
                  <a:cubicBezTo>
                    <a:pt x="203" y="1106"/>
                    <a:pt x="189" y="1105"/>
                    <a:pt x="175" y="1105"/>
                  </a:cubicBezTo>
                  <a:cubicBezTo>
                    <a:pt x="175" y="1092"/>
                    <a:pt x="175" y="1078"/>
                    <a:pt x="175" y="1064"/>
                  </a:cubicBezTo>
                  <a:close/>
                  <a:moveTo>
                    <a:pt x="175" y="1141"/>
                  </a:moveTo>
                  <a:cubicBezTo>
                    <a:pt x="189" y="1141"/>
                    <a:pt x="203" y="1141"/>
                    <a:pt x="217" y="1141"/>
                  </a:cubicBezTo>
                  <a:cubicBezTo>
                    <a:pt x="217" y="1155"/>
                    <a:pt x="217" y="1169"/>
                    <a:pt x="217" y="1184"/>
                  </a:cubicBezTo>
                  <a:cubicBezTo>
                    <a:pt x="203" y="1183"/>
                    <a:pt x="189" y="1182"/>
                    <a:pt x="175" y="1182"/>
                  </a:cubicBezTo>
                  <a:cubicBezTo>
                    <a:pt x="175" y="1168"/>
                    <a:pt x="175" y="1155"/>
                    <a:pt x="175" y="1141"/>
                  </a:cubicBezTo>
                  <a:close/>
                  <a:moveTo>
                    <a:pt x="175" y="1218"/>
                  </a:moveTo>
                  <a:cubicBezTo>
                    <a:pt x="189" y="1218"/>
                    <a:pt x="203" y="1218"/>
                    <a:pt x="217" y="1218"/>
                  </a:cubicBezTo>
                  <a:cubicBezTo>
                    <a:pt x="217" y="1233"/>
                    <a:pt x="217" y="1247"/>
                    <a:pt x="217" y="1261"/>
                  </a:cubicBezTo>
                  <a:cubicBezTo>
                    <a:pt x="203" y="1260"/>
                    <a:pt x="189" y="1259"/>
                    <a:pt x="175" y="1258"/>
                  </a:cubicBezTo>
                  <a:cubicBezTo>
                    <a:pt x="175" y="1245"/>
                    <a:pt x="175" y="1231"/>
                    <a:pt x="175" y="1218"/>
                  </a:cubicBezTo>
                  <a:close/>
                  <a:moveTo>
                    <a:pt x="174" y="1294"/>
                  </a:moveTo>
                  <a:cubicBezTo>
                    <a:pt x="189" y="1295"/>
                    <a:pt x="203" y="1295"/>
                    <a:pt x="217" y="1296"/>
                  </a:cubicBezTo>
                  <a:cubicBezTo>
                    <a:pt x="217" y="1310"/>
                    <a:pt x="217" y="1325"/>
                    <a:pt x="217" y="1339"/>
                  </a:cubicBezTo>
                  <a:cubicBezTo>
                    <a:pt x="203" y="1338"/>
                    <a:pt x="189" y="1336"/>
                    <a:pt x="174" y="1335"/>
                  </a:cubicBezTo>
                  <a:cubicBezTo>
                    <a:pt x="174" y="1321"/>
                    <a:pt x="174" y="1308"/>
                    <a:pt x="174" y="1294"/>
                  </a:cubicBezTo>
                  <a:close/>
                  <a:moveTo>
                    <a:pt x="174" y="1371"/>
                  </a:moveTo>
                  <a:cubicBezTo>
                    <a:pt x="188" y="1372"/>
                    <a:pt x="203" y="1373"/>
                    <a:pt x="217" y="1374"/>
                  </a:cubicBezTo>
                  <a:cubicBezTo>
                    <a:pt x="217" y="1388"/>
                    <a:pt x="217" y="1402"/>
                    <a:pt x="217" y="1416"/>
                  </a:cubicBezTo>
                  <a:cubicBezTo>
                    <a:pt x="203" y="1415"/>
                    <a:pt x="188" y="1413"/>
                    <a:pt x="174" y="1412"/>
                  </a:cubicBezTo>
                  <a:cubicBezTo>
                    <a:pt x="174" y="1398"/>
                    <a:pt x="174" y="1385"/>
                    <a:pt x="174" y="1371"/>
                  </a:cubicBezTo>
                  <a:close/>
                  <a:moveTo>
                    <a:pt x="174" y="1448"/>
                  </a:moveTo>
                  <a:cubicBezTo>
                    <a:pt x="217" y="1451"/>
                    <a:pt x="217" y="1451"/>
                    <a:pt x="217" y="1451"/>
                  </a:cubicBezTo>
                  <a:cubicBezTo>
                    <a:pt x="217" y="1494"/>
                    <a:pt x="217" y="1494"/>
                    <a:pt x="217" y="1494"/>
                  </a:cubicBezTo>
                  <a:cubicBezTo>
                    <a:pt x="174" y="1488"/>
                    <a:pt x="174" y="1488"/>
                    <a:pt x="174" y="1488"/>
                  </a:cubicBezTo>
                  <a:lnTo>
                    <a:pt x="174" y="1448"/>
                  </a:lnTo>
                  <a:close/>
                  <a:moveTo>
                    <a:pt x="139" y="1485"/>
                  </a:moveTo>
                  <a:cubicBezTo>
                    <a:pt x="109" y="1480"/>
                    <a:pt x="109" y="1480"/>
                    <a:pt x="109" y="1480"/>
                  </a:cubicBezTo>
                  <a:cubicBezTo>
                    <a:pt x="109" y="1443"/>
                    <a:pt x="109" y="1443"/>
                    <a:pt x="109" y="1443"/>
                  </a:cubicBezTo>
                  <a:cubicBezTo>
                    <a:pt x="139" y="1445"/>
                    <a:pt x="139" y="1445"/>
                    <a:pt x="139" y="1445"/>
                  </a:cubicBezTo>
                  <a:lnTo>
                    <a:pt x="139" y="1485"/>
                  </a:lnTo>
                  <a:close/>
                  <a:moveTo>
                    <a:pt x="139" y="1409"/>
                  </a:moveTo>
                  <a:cubicBezTo>
                    <a:pt x="129" y="1408"/>
                    <a:pt x="119" y="1406"/>
                    <a:pt x="109" y="1405"/>
                  </a:cubicBezTo>
                  <a:cubicBezTo>
                    <a:pt x="109" y="1393"/>
                    <a:pt x="109" y="1380"/>
                    <a:pt x="109" y="1367"/>
                  </a:cubicBezTo>
                  <a:cubicBezTo>
                    <a:pt x="119" y="1368"/>
                    <a:pt x="129" y="1369"/>
                    <a:pt x="139" y="1369"/>
                  </a:cubicBezTo>
                  <a:cubicBezTo>
                    <a:pt x="139" y="1383"/>
                    <a:pt x="139" y="1396"/>
                    <a:pt x="139" y="1409"/>
                  </a:cubicBezTo>
                  <a:close/>
                  <a:moveTo>
                    <a:pt x="109" y="1330"/>
                  </a:moveTo>
                  <a:cubicBezTo>
                    <a:pt x="109" y="1318"/>
                    <a:pt x="109" y="1305"/>
                    <a:pt x="109" y="1292"/>
                  </a:cubicBezTo>
                  <a:cubicBezTo>
                    <a:pt x="119" y="1293"/>
                    <a:pt x="129" y="1293"/>
                    <a:pt x="139" y="1294"/>
                  </a:cubicBezTo>
                  <a:cubicBezTo>
                    <a:pt x="139" y="1307"/>
                    <a:pt x="139" y="1320"/>
                    <a:pt x="139" y="1333"/>
                  </a:cubicBezTo>
                  <a:cubicBezTo>
                    <a:pt x="129" y="1332"/>
                    <a:pt x="119" y="1331"/>
                    <a:pt x="109" y="1330"/>
                  </a:cubicBezTo>
                  <a:close/>
                  <a:moveTo>
                    <a:pt x="139" y="1257"/>
                  </a:moveTo>
                  <a:cubicBezTo>
                    <a:pt x="129" y="1257"/>
                    <a:pt x="119" y="1256"/>
                    <a:pt x="109" y="1255"/>
                  </a:cubicBezTo>
                  <a:cubicBezTo>
                    <a:pt x="109" y="1243"/>
                    <a:pt x="109" y="1230"/>
                    <a:pt x="109" y="1217"/>
                  </a:cubicBezTo>
                  <a:cubicBezTo>
                    <a:pt x="119" y="1217"/>
                    <a:pt x="129" y="1218"/>
                    <a:pt x="139" y="1218"/>
                  </a:cubicBezTo>
                  <a:cubicBezTo>
                    <a:pt x="139" y="1231"/>
                    <a:pt x="139" y="1244"/>
                    <a:pt x="139" y="1257"/>
                  </a:cubicBezTo>
                  <a:close/>
                  <a:moveTo>
                    <a:pt x="109" y="1180"/>
                  </a:moveTo>
                  <a:cubicBezTo>
                    <a:pt x="109" y="1167"/>
                    <a:pt x="109" y="1155"/>
                    <a:pt x="109" y="1142"/>
                  </a:cubicBezTo>
                  <a:cubicBezTo>
                    <a:pt x="119" y="1142"/>
                    <a:pt x="129" y="1142"/>
                    <a:pt x="139" y="1142"/>
                  </a:cubicBezTo>
                  <a:cubicBezTo>
                    <a:pt x="139" y="1155"/>
                    <a:pt x="139" y="1168"/>
                    <a:pt x="139" y="1181"/>
                  </a:cubicBezTo>
                  <a:cubicBezTo>
                    <a:pt x="129" y="1181"/>
                    <a:pt x="119" y="1181"/>
                    <a:pt x="109" y="1180"/>
                  </a:cubicBezTo>
                  <a:close/>
                  <a:moveTo>
                    <a:pt x="139" y="1106"/>
                  </a:moveTo>
                  <a:cubicBezTo>
                    <a:pt x="129" y="1105"/>
                    <a:pt x="119" y="1105"/>
                    <a:pt x="109" y="1105"/>
                  </a:cubicBezTo>
                  <a:cubicBezTo>
                    <a:pt x="109" y="1092"/>
                    <a:pt x="109" y="1080"/>
                    <a:pt x="109" y="1067"/>
                  </a:cubicBezTo>
                  <a:cubicBezTo>
                    <a:pt x="119" y="1067"/>
                    <a:pt x="129" y="1067"/>
                    <a:pt x="139" y="1066"/>
                  </a:cubicBezTo>
                  <a:cubicBezTo>
                    <a:pt x="139" y="1079"/>
                    <a:pt x="139" y="1092"/>
                    <a:pt x="139" y="1106"/>
                  </a:cubicBezTo>
                  <a:close/>
                  <a:moveTo>
                    <a:pt x="109" y="1030"/>
                  </a:moveTo>
                  <a:cubicBezTo>
                    <a:pt x="109" y="1017"/>
                    <a:pt x="109" y="1005"/>
                    <a:pt x="109" y="992"/>
                  </a:cubicBezTo>
                  <a:cubicBezTo>
                    <a:pt x="119" y="992"/>
                    <a:pt x="129" y="991"/>
                    <a:pt x="139" y="990"/>
                  </a:cubicBezTo>
                  <a:cubicBezTo>
                    <a:pt x="139" y="1004"/>
                    <a:pt x="139" y="1017"/>
                    <a:pt x="139" y="1030"/>
                  </a:cubicBezTo>
                  <a:cubicBezTo>
                    <a:pt x="129" y="1030"/>
                    <a:pt x="119" y="1030"/>
                    <a:pt x="109" y="1030"/>
                  </a:cubicBezTo>
                  <a:close/>
                  <a:moveTo>
                    <a:pt x="139" y="954"/>
                  </a:moveTo>
                  <a:cubicBezTo>
                    <a:pt x="129" y="954"/>
                    <a:pt x="119" y="955"/>
                    <a:pt x="109" y="955"/>
                  </a:cubicBezTo>
                  <a:cubicBezTo>
                    <a:pt x="109" y="942"/>
                    <a:pt x="109" y="930"/>
                    <a:pt x="109" y="917"/>
                  </a:cubicBezTo>
                  <a:cubicBezTo>
                    <a:pt x="119" y="916"/>
                    <a:pt x="129" y="915"/>
                    <a:pt x="139" y="915"/>
                  </a:cubicBezTo>
                  <a:cubicBezTo>
                    <a:pt x="139" y="928"/>
                    <a:pt x="139" y="941"/>
                    <a:pt x="139" y="954"/>
                  </a:cubicBezTo>
                  <a:close/>
                  <a:moveTo>
                    <a:pt x="139" y="878"/>
                  </a:moveTo>
                  <a:cubicBezTo>
                    <a:pt x="129" y="879"/>
                    <a:pt x="119" y="879"/>
                    <a:pt x="109" y="880"/>
                  </a:cubicBezTo>
                  <a:cubicBezTo>
                    <a:pt x="109" y="867"/>
                    <a:pt x="109" y="855"/>
                    <a:pt x="109" y="842"/>
                  </a:cubicBezTo>
                  <a:cubicBezTo>
                    <a:pt x="119" y="841"/>
                    <a:pt x="129" y="840"/>
                    <a:pt x="139" y="839"/>
                  </a:cubicBezTo>
                  <a:cubicBezTo>
                    <a:pt x="139" y="852"/>
                    <a:pt x="139" y="865"/>
                    <a:pt x="139" y="878"/>
                  </a:cubicBezTo>
                  <a:close/>
                  <a:moveTo>
                    <a:pt x="139" y="802"/>
                  </a:moveTo>
                  <a:cubicBezTo>
                    <a:pt x="129" y="803"/>
                    <a:pt x="119" y="804"/>
                    <a:pt x="109" y="805"/>
                  </a:cubicBezTo>
                  <a:cubicBezTo>
                    <a:pt x="109" y="792"/>
                    <a:pt x="109" y="780"/>
                    <a:pt x="109" y="767"/>
                  </a:cubicBezTo>
                  <a:cubicBezTo>
                    <a:pt x="119" y="766"/>
                    <a:pt x="129" y="764"/>
                    <a:pt x="139" y="763"/>
                  </a:cubicBezTo>
                  <a:cubicBezTo>
                    <a:pt x="139" y="776"/>
                    <a:pt x="139" y="789"/>
                    <a:pt x="139" y="802"/>
                  </a:cubicBezTo>
                  <a:close/>
                  <a:moveTo>
                    <a:pt x="139" y="727"/>
                  </a:moveTo>
                  <a:cubicBezTo>
                    <a:pt x="129" y="728"/>
                    <a:pt x="119" y="729"/>
                    <a:pt x="109" y="730"/>
                  </a:cubicBezTo>
                  <a:cubicBezTo>
                    <a:pt x="109" y="717"/>
                    <a:pt x="109" y="704"/>
                    <a:pt x="109" y="692"/>
                  </a:cubicBezTo>
                  <a:cubicBezTo>
                    <a:pt x="119" y="690"/>
                    <a:pt x="129" y="689"/>
                    <a:pt x="139" y="687"/>
                  </a:cubicBezTo>
                  <a:cubicBezTo>
                    <a:pt x="139" y="700"/>
                    <a:pt x="139" y="713"/>
                    <a:pt x="139" y="727"/>
                  </a:cubicBezTo>
                  <a:close/>
                  <a:moveTo>
                    <a:pt x="139" y="651"/>
                  </a:moveTo>
                  <a:cubicBezTo>
                    <a:pt x="129" y="652"/>
                    <a:pt x="119" y="653"/>
                    <a:pt x="109" y="655"/>
                  </a:cubicBezTo>
                  <a:cubicBezTo>
                    <a:pt x="109" y="642"/>
                    <a:pt x="109" y="629"/>
                    <a:pt x="109" y="617"/>
                  </a:cubicBezTo>
                  <a:cubicBezTo>
                    <a:pt x="119" y="615"/>
                    <a:pt x="129" y="613"/>
                    <a:pt x="139" y="611"/>
                  </a:cubicBezTo>
                  <a:cubicBezTo>
                    <a:pt x="139" y="625"/>
                    <a:pt x="139" y="638"/>
                    <a:pt x="139" y="651"/>
                  </a:cubicBezTo>
                  <a:close/>
                  <a:moveTo>
                    <a:pt x="139" y="575"/>
                  </a:moveTo>
                  <a:cubicBezTo>
                    <a:pt x="129" y="577"/>
                    <a:pt x="119" y="578"/>
                    <a:pt x="109" y="580"/>
                  </a:cubicBezTo>
                  <a:cubicBezTo>
                    <a:pt x="109" y="567"/>
                    <a:pt x="109" y="554"/>
                    <a:pt x="109" y="542"/>
                  </a:cubicBezTo>
                  <a:cubicBezTo>
                    <a:pt x="119" y="540"/>
                    <a:pt x="129" y="538"/>
                    <a:pt x="139" y="536"/>
                  </a:cubicBezTo>
                  <a:cubicBezTo>
                    <a:pt x="139" y="549"/>
                    <a:pt x="139" y="562"/>
                    <a:pt x="139" y="575"/>
                  </a:cubicBezTo>
                  <a:close/>
                  <a:moveTo>
                    <a:pt x="139" y="499"/>
                  </a:moveTo>
                  <a:cubicBezTo>
                    <a:pt x="129" y="501"/>
                    <a:pt x="119" y="503"/>
                    <a:pt x="109" y="505"/>
                  </a:cubicBezTo>
                  <a:cubicBezTo>
                    <a:pt x="109" y="492"/>
                    <a:pt x="109" y="479"/>
                    <a:pt x="109" y="467"/>
                  </a:cubicBezTo>
                  <a:cubicBezTo>
                    <a:pt x="119" y="464"/>
                    <a:pt x="129" y="462"/>
                    <a:pt x="139" y="460"/>
                  </a:cubicBezTo>
                  <a:cubicBezTo>
                    <a:pt x="139" y="473"/>
                    <a:pt x="139" y="486"/>
                    <a:pt x="139" y="499"/>
                  </a:cubicBezTo>
                  <a:close/>
                  <a:moveTo>
                    <a:pt x="139" y="423"/>
                  </a:moveTo>
                  <a:cubicBezTo>
                    <a:pt x="129" y="425"/>
                    <a:pt x="119" y="427"/>
                    <a:pt x="109" y="429"/>
                  </a:cubicBezTo>
                  <a:cubicBezTo>
                    <a:pt x="109" y="417"/>
                    <a:pt x="109" y="404"/>
                    <a:pt x="109" y="392"/>
                  </a:cubicBezTo>
                  <a:cubicBezTo>
                    <a:pt x="119" y="389"/>
                    <a:pt x="129" y="387"/>
                    <a:pt x="139" y="384"/>
                  </a:cubicBezTo>
                  <a:cubicBezTo>
                    <a:pt x="139" y="397"/>
                    <a:pt x="139" y="410"/>
                    <a:pt x="139" y="423"/>
                  </a:cubicBezTo>
                  <a:close/>
                  <a:moveTo>
                    <a:pt x="109" y="354"/>
                  </a:moveTo>
                  <a:cubicBezTo>
                    <a:pt x="109" y="342"/>
                    <a:pt x="109" y="329"/>
                    <a:pt x="109" y="317"/>
                  </a:cubicBezTo>
                  <a:cubicBezTo>
                    <a:pt x="119" y="314"/>
                    <a:pt x="129" y="311"/>
                    <a:pt x="139" y="308"/>
                  </a:cubicBezTo>
                  <a:cubicBezTo>
                    <a:pt x="139" y="321"/>
                    <a:pt x="139" y="334"/>
                    <a:pt x="139" y="348"/>
                  </a:cubicBezTo>
                  <a:cubicBezTo>
                    <a:pt x="129" y="350"/>
                    <a:pt x="119" y="352"/>
                    <a:pt x="109" y="354"/>
                  </a:cubicBezTo>
                  <a:close/>
                  <a:moveTo>
                    <a:pt x="139" y="272"/>
                  </a:moveTo>
                  <a:cubicBezTo>
                    <a:pt x="129" y="274"/>
                    <a:pt x="119" y="277"/>
                    <a:pt x="109" y="279"/>
                  </a:cubicBezTo>
                  <a:cubicBezTo>
                    <a:pt x="109" y="267"/>
                    <a:pt x="109" y="254"/>
                    <a:pt x="109" y="241"/>
                  </a:cubicBezTo>
                  <a:cubicBezTo>
                    <a:pt x="119" y="238"/>
                    <a:pt x="129" y="235"/>
                    <a:pt x="139" y="232"/>
                  </a:cubicBezTo>
                  <a:cubicBezTo>
                    <a:pt x="139" y="245"/>
                    <a:pt x="139" y="259"/>
                    <a:pt x="139" y="272"/>
                  </a:cubicBezTo>
                  <a:close/>
                  <a:moveTo>
                    <a:pt x="109" y="166"/>
                  </a:moveTo>
                  <a:cubicBezTo>
                    <a:pt x="139" y="157"/>
                    <a:pt x="139" y="157"/>
                    <a:pt x="139" y="157"/>
                  </a:cubicBezTo>
                  <a:cubicBezTo>
                    <a:pt x="139" y="196"/>
                    <a:pt x="139" y="196"/>
                    <a:pt x="139" y="196"/>
                  </a:cubicBezTo>
                  <a:cubicBezTo>
                    <a:pt x="109" y="204"/>
                    <a:pt x="109" y="204"/>
                    <a:pt x="109" y="204"/>
                  </a:cubicBezTo>
                  <a:lnTo>
                    <a:pt x="109" y="166"/>
                  </a:lnTo>
                  <a:close/>
                  <a:moveTo>
                    <a:pt x="81" y="1478"/>
                  </a:moveTo>
                  <a:cubicBezTo>
                    <a:pt x="54" y="1474"/>
                    <a:pt x="54" y="1474"/>
                    <a:pt x="54" y="1474"/>
                  </a:cubicBezTo>
                  <a:cubicBezTo>
                    <a:pt x="54" y="1438"/>
                    <a:pt x="54" y="1438"/>
                    <a:pt x="54" y="1438"/>
                  </a:cubicBezTo>
                  <a:cubicBezTo>
                    <a:pt x="81" y="1441"/>
                    <a:pt x="81" y="1441"/>
                    <a:pt x="81" y="1441"/>
                  </a:cubicBezTo>
                  <a:lnTo>
                    <a:pt x="81" y="1478"/>
                  </a:lnTo>
                  <a:close/>
                  <a:moveTo>
                    <a:pt x="80" y="1403"/>
                  </a:moveTo>
                  <a:cubicBezTo>
                    <a:pt x="72" y="1402"/>
                    <a:pt x="63" y="1401"/>
                    <a:pt x="54" y="1400"/>
                  </a:cubicBezTo>
                  <a:cubicBezTo>
                    <a:pt x="54" y="1388"/>
                    <a:pt x="54" y="1377"/>
                    <a:pt x="54" y="1365"/>
                  </a:cubicBezTo>
                  <a:cubicBezTo>
                    <a:pt x="63" y="1365"/>
                    <a:pt x="72" y="1366"/>
                    <a:pt x="80" y="1366"/>
                  </a:cubicBezTo>
                  <a:cubicBezTo>
                    <a:pt x="80" y="1379"/>
                    <a:pt x="80" y="1391"/>
                    <a:pt x="80" y="1403"/>
                  </a:cubicBezTo>
                  <a:close/>
                  <a:moveTo>
                    <a:pt x="80" y="1329"/>
                  </a:moveTo>
                  <a:cubicBezTo>
                    <a:pt x="71" y="1328"/>
                    <a:pt x="62" y="1327"/>
                    <a:pt x="54" y="1326"/>
                  </a:cubicBezTo>
                  <a:cubicBezTo>
                    <a:pt x="54" y="1315"/>
                    <a:pt x="54" y="1303"/>
                    <a:pt x="54" y="1291"/>
                  </a:cubicBezTo>
                  <a:cubicBezTo>
                    <a:pt x="62" y="1291"/>
                    <a:pt x="71" y="1292"/>
                    <a:pt x="80" y="1292"/>
                  </a:cubicBezTo>
                  <a:cubicBezTo>
                    <a:pt x="80" y="1304"/>
                    <a:pt x="80" y="1317"/>
                    <a:pt x="80" y="1329"/>
                  </a:cubicBezTo>
                  <a:close/>
                  <a:moveTo>
                    <a:pt x="80" y="1254"/>
                  </a:moveTo>
                  <a:cubicBezTo>
                    <a:pt x="71" y="1254"/>
                    <a:pt x="62" y="1253"/>
                    <a:pt x="53" y="1253"/>
                  </a:cubicBezTo>
                  <a:cubicBezTo>
                    <a:pt x="53" y="1241"/>
                    <a:pt x="53" y="1229"/>
                    <a:pt x="53" y="1217"/>
                  </a:cubicBezTo>
                  <a:cubicBezTo>
                    <a:pt x="62" y="1217"/>
                    <a:pt x="71" y="1217"/>
                    <a:pt x="80" y="1218"/>
                  </a:cubicBezTo>
                  <a:cubicBezTo>
                    <a:pt x="80" y="1230"/>
                    <a:pt x="80" y="1242"/>
                    <a:pt x="80" y="1254"/>
                  </a:cubicBezTo>
                  <a:close/>
                  <a:moveTo>
                    <a:pt x="80" y="1180"/>
                  </a:moveTo>
                  <a:cubicBezTo>
                    <a:pt x="71" y="1180"/>
                    <a:pt x="62" y="1179"/>
                    <a:pt x="53" y="1179"/>
                  </a:cubicBezTo>
                  <a:cubicBezTo>
                    <a:pt x="53" y="1167"/>
                    <a:pt x="53" y="1155"/>
                    <a:pt x="53" y="1143"/>
                  </a:cubicBezTo>
                  <a:cubicBezTo>
                    <a:pt x="62" y="1143"/>
                    <a:pt x="71" y="1143"/>
                    <a:pt x="80" y="1143"/>
                  </a:cubicBezTo>
                  <a:cubicBezTo>
                    <a:pt x="80" y="1155"/>
                    <a:pt x="80" y="1168"/>
                    <a:pt x="80" y="1180"/>
                  </a:cubicBezTo>
                  <a:close/>
                  <a:moveTo>
                    <a:pt x="80" y="1106"/>
                  </a:moveTo>
                  <a:cubicBezTo>
                    <a:pt x="71" y="1105"/>
                    <a:pt x="62" y="1105"/>
                    <a:pt x="53" y="1105"/>
                  </a:cubicBezTo>
                  <a:cubicBezTo>
                    <a:pt x="53" y="1093"/>
                    <a:pt x="53" y="1081"/>
                    <a:pt x="53" y="1070"/>
                  </a:cubicBezTo>
                  <a:cubicBezTo>
                    <a:pt x="62" y="1069"/>
                    <a:pt x="71" y="1069"/>
                    <a:pt x="80" y="1069"/>
                  </a:cubicBezTo>
                  <a:cubicBezTo>
                    <a:pt x="80" y="1081"/>
                    <a:pt x="80" y="1093"/>
                    <a:pt x="80" y="1106"/>
                  </a:cubicBezTo>
                  <a:close/>
                  <a:moveTo>
                    <a:pt x="79" y="1031"/>
                  </a:moveTo>
                  <a:cubicBezTo>
                    <a:pt x="71" y="1031"/>
                    <a:pt x="62" y="1031"/>
                    <a:pt x="53" y="1031"/>
                  </a:cubicBezTo>
                  <a:cubicBezTo>
                    <a:pt x="53" y="1019"/>
                    <a:pt x="53" y="1008"/>
                    <a:pt x="53" y="996"/>
                  </a:cubicBezTo>
                  <a:cubicBezTo>
                    <a:pt x="62" y="995"/>
                    <a:pt x="71" y="995"/>
                    <a:pt x="79" y="994"/>
                  </a:cubicBezTo>
                  <a:cubicBezTo>
                    <a:pt x="79" y="1007"/>
                    <a:pt x="79" y="1019"/>
                    <a:pt x="79" y="1031"/>
                  </a:cubicBezTo>
                  <a:close/>
                  <a:moveTo>
                    <a:pt x="79" y="957"/>
                  </a:moveTo>
                  <a:cubicBezTo>
                    <a:pt x="70" y="957"/>
                    <a:pt x="61" y="957"/>
                    <a:pt x="53" y="958"/>
                  </a:cubicBezTo>
                  <a:cubicBezTo>
                    <a:pt x="53" y="946"/>
                    <a:pt x="53" y="934"/>
                    <a:pt x="53" y="922"/>
                  </a:cubicBezTo>
                  <a:cubicBezTo>
                    <a:pt x="61" y="921"/>
                    <a:pt x="70" y="921"/>
                    <a:pt x="79" y="920"/>
                  </a:cubicBezTo>
                  <a:cubicBezTo>
                    <a:pt x="79" y="932"/>
                    <a:pt x="79" y="944"/>
                    <a:pt x="79" y="957"/>
                  </a:cubicBezTo>
                  <a:close/>
                  <a:moveTo>
                    <a:pt x="79" y="882"/>
                  </a:moveTo>
                  <a:cubicBezTo>
                    <a:pt x="70" y="883"/>
                    <a:pt x="61" y="883"/>
                    <a:pt x="52" y="884"/>
                  </a:cubicBezTo>
                  <a:cubicBezTo>
                    <a:pt x="52" y="872"/>
                    <a:pt x="52" y="860"/>
                    <a:pt x="52" y="848"/>
                  </a:cubicBezTo>
                  <a:cubicBezTo>
                    <a:pt x="61" y="847"/>
                    <a:pt x="70" y="846"/>
                    <a:pt x="79" y="846"/>
                  </a:cubicBezTo>
                  <a:cubicBezTo>
                    <a:pt x="79" y="858"/>
                    <a:pt x="79" y="870"/>
                    <a:pt x="79" y="882"/>
                  </a:cubicBezTo>
                  <a:close/>
                  <a:moveTo>
                    <a:pt x="79" y="808"/>
                  </a:moveTo>
                  <a:cubicBezTo>
                    <a:pt x="70" y="809"/>
                    <a:pt x="61" y="809"/>
                    <a:pt x="52" y="810"/>
                  </a:cubicBezTo>
                  <a:cubicBezTo>
                    <a:pt x="52" y="798"/>
                    <a:pt x="52" y="786"/>
                    <a:pt x="52" y="774"/>
                  </a:cubicBezTo>
                  <a:cubicBezTo>
                    <a:pt x="61" y="773"/>
                    <a:pt x="70" y="772"/>
                    <a:pt x="79" y="771"/>
                  </a:cubicBezTo>
                  <a:cubicBezTo>
                    <a:pt x="79" y="783"/>
                    <a:pt x="79" y="796"/>
                    <a:pt x="79" y="808"/>
                  </a:cubicBezTo>
                  <a:close/>
                  <a:moveTo>
                    <a:pt x="79" y="734"/>
                  </a:moveTo>
                  <a:cubicBezTo>
                    <a:pt x="70" y="734"/>
                    <a:pt x="61" y="735"/>
                    <a:pt x="52" y="736"/>
                  </a:cubicBezTo>
                  <a:cubicBezTo>
                    <a:pt x="52" y="724"/>
                    <a:pt x="52" y="713"/>
                    <a:pt x="52" y="701"/>
                  </a:cubicBezTo>
                  <a:cubicBezTo>
                    <a:pt x="61" y="699"/>
                    <a:pt x="70" y="698"/>
                    <a:pt x="79" y="697"/>
                  </a:cubicBezTo>
                  <a:cubicBezTo>
                    <a:pt x="79" y="709"/>
                    <a:pt x="79" y="721"/>
                    <a:pt x="79" y="734"/>
                  </a:cubicBezTo>
                  <a:close/>
                  <a:moveTo>
                    <a:pt x="78" y="659"/>
                  </a:moveTo>
                  <a:cubicBezTo>
                    <a:pt x="70" y="660"/>
                    <a:pt x="61" y="661"/>
                    <a:pt x="52" y="662"/>
                  </a:cubicBezTo>
                  <a:cubicBezTo>
                    <a:pt x="52" y="651"/>
                    <a:pt x="52" y="639"/>
                    <a:pt x="52" y="627"/>
                  </a:cubicBezTo>
                  <a:cubicBezTo>
                    <a:pt x="61" y="625"/>
                    <a:pt x="70" y="624"/>
                    <a:pt x="78" y="622"/>
                  </a:cubicBezTo>
                  <a:cubicBezTo>
                    <a:pt x="78" y="635"/>
                    <a:pt x="78" y="647"/>
                    <a:pt x="78" y="659"/>
                  </a:cubicBezTo>
                  <a:close/>
                  <a:moveTo>
                    <a:pt x="78" y="585"/>
                  </a:moveTo>
                  <a:cubicBezTo>
                    <a:pt x="69" y="586"/>
                    <a:pt x="60" y="587"/>
                    <a:pt x="52" y="589"/>
                  </a:cubicBezTo>
                  <a:cubicBezTo>
                    <a:pt x="52" y="577"/>
                    <a:pt x="52" y="565"/>
                    <a:pt x="52" y="553"/>
                  </a:cubicBezTo>
                  <a:cubicBezTo>
                    <a:pt x="60" y="551"/>
                    <a:pt x="69" y="550"/>
                    <a:pt x="78" y="548"/>
                  </a:cubicBezTo>
                  <a:cubicBezTo>
                    <a:pt x="78" y="560"/>
                    <a:pt x="78" y="572"/>
                    <a:pt x="78" y="585"/>
                  </a:cubicBezTo>
                  <a:close/>
                  <a:moveTo>
                    <a:pt x="78" y="510"/>
                  </a:moveTo>
                  <a:cubicBezTo>
                    <a:pt x="69" y="512"/>
                    <a:pt x="60" y="513"/>
                    <a:pt x="51" y="515"/>
                  </a:cubicBezTo>
                  <a:cubicBezTo>
                    <a:pt x="51" y="503"/>
                    <a:pt x="51" y="491"/>
                    <a:pt x="51" y="479"/>
                  </a:cubicBezTo>
                  <a:cubicBezTo>
                    <a:pt x="60" y="477"/>
                    <a:pt x="69" y="475"/>
                    <a:pt x="78" y="473"/>
                  </a:cubicBezTo>
                  <a:cubicBezTo>
                    <a:pt x="78" y="486"/>
                    <a:pt x="78" y="498"/>
                    <a:pt x="78" y="510"/>
                  </a:cubicBezTo>
                  <a:close/>
                  <a:moveTo>
                    <a:pt x="78" y="436"/>
                  </a:moveTo>
                  <a:cubicBezTo>
                    <a:pt x="69" y="438"/>
                    <a:pt x="60" y="439"/>
                    <a:pt x="51" y="441"/>
                  </a:cubicBezTo>
                  <a:cubicBezTo>
                    <a:pt x="51" y="429"/>
                    <a:pt x="51" y="417"/>
                    <a:pt x="51" y="406"/>
                  </a:cubicBezTo>
                  <a:cubicBezTo>
                    <a:pt x="60" y="403"/>
                    <a:pt x="69" y="401"/>
                    <a:pt x="78" y="399"/>
                  </a:cubicBezTo>
                  <a:cubicBezTo>
                    <a:pt x="78" y="411"/>
                    <a:pt x="78" y="424"/>
                    <a:pt x="78" y="436"/>
                  </a:cubicBezTo>
                  <a:close/>
                  <a:moveTo>
                    <a:pt x="78" y="361"/>
                  </a:moveTo>
                  <a:cubicBezTo>
                    <a:pt x="69" y="363"/>
                    <a:pt x="60" y="365"/>
                    <a:pt x="51" y="367"/>
                  </a:cubicBezTo>
                  <a:cubicBezTo>
                    <a:pt x="51" y="356"/>
                    <a:pt x="51" y="344"/>
                    <a:pt x="51" y="332"/>
                  </a:cubicBezTo>
                  <a:cubicBezTo>
                    <a:pt x="60" y="329"/>
                    <a:pt x="69" y="327"/>
                    <a:pt x="78" y="325"/>
                  </a:cubicBezTo>
                  <a:cubicBezTo>
                    <a:pt x="78" y="337"/>
                    <a:pt x="78" y="349"/>
                    <a:pt x="78" y="361"/>
                  </a:cubicBezTo>
                  <a:close/>
                  <a:moveTo>
                    <a:pt x="77" y="287"/>
                  </a:moveTo>
                  <a:cubicBezTo>
                    <a:pt x="69" y="289"/>
                    <a:pt x="60" y="291"/>
                    <a:pt x="51" y="294"/>
                  </a:cubicBezTo>
                  <a:cubicBezTo>
                    <a:pt x="51" y="282"/>
                    <a:pt x="51" y="270"/>
                    <a:pt x="51" y="258"/>
                  </a:cubicBezTo>
                  <a:cubicBezTo>
                    <a:pt x="60" y="255"/>
                    <a:pt x="69" y="253"/>
                    <a:pt x="77" y="250"/>
                  </a:cubicBezTo>
                  <a:cubicBezTo>
                    <a:pt x="77" y="262"/>
                    <a:pt x="77" y="275"/>
                    <a:pt x="77" y="287"/>
                  </a:cubicBezTo>
                  <a:close/>
                  <a:moveTo>
                    <a:pt x="51" y="184"/>
                  </a:moveTo>
                  <a:cubicBezTo>
                    <a:pt x="77" y="176"/>
                    <a:pt x="77" y="176"/>
                    <a:pt x="77" y="176"/>
                  </a:cubicBezTo>
                  <a:cubicBezTo>
                    <a:pt x="77" y="213"/>
                    <a:pt x="77" y="213"/>
                    <a:pt x="77" y="213"/>
                  </a:cubicBezTo>
                  <a:cubicBezTo>
                    <a:pt x="51" y="220"/>
                    <a:pt x="51" y="220"/>
                    <a:pt x="51" y="220"/>
                  </a:cubicBezTo>
                  <a:lnTo>
                    <a:pt x="51" y="184"/>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9" name="Freeform 11"/>
            <p:cNvSpPr>
              <a:spLocks noEditPoints="1"/>
            </p:cNvSpPr>
            <p:nvPr/>
          </p:nvSpPr>
          <p:spPr bwMode="auto">
            <a:xfrm>
              <a:off x="6255979" y="3592957"/>
              <a:ext cx="153311" cy="1132757"/>
            </a:xfrm>
            <a:custGeom>
              <a:avLst/>
              <a:gdLst>
                <a:gd name="T0" fmla="*/ 0 w 148"/>
                <a:gd name="T1" fmla="*/ 1107 h 1143"/>
                <a:gd name="T2" fmla="*/ 148 w 148"/>
                <a:gd name="T3" fmla="*/ 0 h 1143"/>
                <a:gd name="T4" fmla="*/ 19 w 148"/>
                <a:gd name="T5" fmla="*/ 1034 h 1143"/>
                <a:gd name="T6" fmla="*/ 127 w 148"/>
                <a:gd name="T7" fmla="*/ 1087 h 1143"/>
                <a:gd name="T8" fmla="*/ 19 w 148"/>
                <a:gd name="T9" fmla="*/ 1034 h 1143"/>
                <a:gd name="T10" fmla="*/ 127 w 148"/>
                <a:gd name="T11" fmla="*/ 981 h 1143"/>
                <a:gd name="T12" fmla="*/ 19 w 148"/>
                <a:gd name="T13" fmla="*/ 986 h 1143"/>
                <a:gd name="T14" fmla="*/ 19 w 148"/>
                <a:gd name="T15" fmla="*/ 890 h 1143"/>
                <a:gd name="T16" fmla="*/ 127 w 148"/>
                <a:gd name="T17" fmla="*/ 935 h 1143"/>
                <a:gd name="T18" fmla="*/ 19 w 148"/>
                <a:gd name="T19" fmla="*/ 890 h 1143"/>
                <a:gd name="T20" fmla="*/ 127 w 148"/>
                <a:gd name="T21" fmla="*/ 829 h 1143"/>
                <a:gd name="T22" fmla="*/ 19 w 148"/>
                <a:gd name="T23" fmla="*/ 843 h 1143"/>
                <a:gd name="T24" fmla="*/ 19 w 148"/>
                <a:gd name="T25" fmla="*/ 747 h 1143"/>
                <a:gd name="T26" fmla="*/ 127 w 148"/>
                <a:gd name="T27" fmla="*/ 783 h 1143"/>
                <a:gd name="T28" fmla="*/ 19 w 148"/>
                <a:gd name="T29" fmla="*/ 747 h 1143"/>
                <a:gd name="T30" fmla="*/ 127 w 148"/>
                <a:gd name="T31" fmla="*/ 677 h 1143"/>
                <a:gd name="T32" fmla="*/ 19 w 148"/>
                <a:gd name="T33" fmla="*/ 700 h 1143"/>
                <a:gd name="T34" fmla="*/ 19 w 148"/>
                <a:gd name="T35" fmla="*/ 603 h 1143"/>
                <a:gd name="T36" fmla="*/ 127 w 148"/>
                <a:gd name="T37" fmla="*/ 630 h 1143"/>
                <a:gd name="T38" fmla="*/ 19 w 148"/>
                <a:gd name="T39" fmla="*/ 603 h 1143"/>
                <a:gd name="T40" fmla="*/ 127 w 148"/>
                <a:gd name="T41" fmla="*/ 524 h 1143"/>
                <a:gd name="T42" fmla="*/ 19 w 148"/>
                <a:gd name="T43" fmla="*/ 557 h 1143"/>
                <a:gd name="T44" fmla="*/ 19 w 148"/>
                <a:gd name="T45" fmla="*/ 460 h 1143"/>
                <a:gd name="T46" fmla="*/ 127 w 148"/>
                <a:gd name="T47" fmla="*/ 478 h 1143"/>
                <a:gd name="T48" fmla="*/ 19 w 148"/>
                <a:gd name="T49" fmla="*/ 460 h 1143"/>
                <a:gd name="T50" fmla="*/ 127 w 148"/>
                <a:gd name="T51" fmla="*/ 372 h 1143"/>
                <a:gd name="T52" fmla="*/ 19 w 148"/>
                <a:gd name="T53" fmla="*/ 414 h 1143"/>
                <a:gd name="T54" fmla="*/ 19 w 148"/>
                <a:gd name="T55" fmla="*/ 317 h 1143"/>
                <a:gd name="T56" fmla="*/ 127 w 148"/>
                <a:gd name="T57" fmla="*/ 326 h 1143"/>
                <a:gd name="T58" fmla="*/ 19 w 148"/>
                <a:gd name="T59" fmla="*/ 317 h 1143"/>
                <a:gd name="T60" fmla="*/ 127 w 148"/>
                <a:gd name="T61" fmla="*/ 220 h 1143"/>
                <a:gd name="T62" fmla="*/ 19 w 148"/>
                <a:gd name="T63" fmla="*/ 272 h 1143"/>
                <a:gd name="T64" fmla="*/ 19 w 148"/>
                <a:gd name="T65" fmla="*/ 173 h 1143"/>
                <a:gd name="T66" fmla="*/ 127 w 148"/>
                <a:gd name="T67" fmla="*/ 173 h 1143"/>
                <a:gd name="T68" fmla="*/ 19 w 148"/>
                <a:gd name="T69" fmla="*/ 173 h 1143"/>
                <a:gd name="T70" fmla="*/ 127 w 148"/>
                <a:gd name="T71" fmla="*/ 68 h 1143"/>
                <a:gd name="T72" fmla="*/ 19 w 148"/>
                <a:gd name="T73" fmla="*/ 129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143">
                  <a:moveTo>
                    <a:pt x="0" y="49"/>
                  </a:moveTo>
                  <a:cubicBezTo>
                    <a:pt x="0" y="1107"/>
                    <a:pt x="0" y="1107"/>
                    <a:pt x="0" y="1107"/>
                  </a:cubicBezTo>
                  <a:cubicBezTo>
                    <a:pt x="148" y="1143"/>
                    <a:pt x="148" y="1143"/>
                    <a:pt x="148" y="1143"/>
                  </a:cubicBezTo>
                  <a:cubicBezTo>
                    <a:pt x="148" y="0"/>
                    <a:pt x="148" y="0"/>
                    <a:pt x="148" y="0"/>
                  </a:cubicBezTo>
                  <a:cubicBezTo>
                    <a:pt x="0" y="49"/>
                    <a:pt x="0" y="49"/>
                    <a:pt x="0" y="49"/>
                  </a:cubicBezTo>
                  <a:moveTo>
                    <a:pt x="19" y="1034"/>
                  </a:moveTo>
                  <a:cubicBezTo>
                    <a:pt x="127" y="1058"/>
                    <a:pt x="127" y="1058"/>
                    <a:pt x="127" y="1058"/>
                  </a:cubicBezTo>
                  <a:cubicBezTo>
                    <a:pt x="127" y="1087"/>
                    <a:pt x="127" y="1087"/>
                    <a:pt x="127" y="1087"/>
                  </a:cubicBezTo>
                  <a:cubicBezTo>
                    <a:pt x="19" y="1058"/>
                    <a:pt x="19" y="1058"/>
                    <a:pt x="19" y="1058"/>
                  </a:cubicBezTo>
                  <a:cubicBezTo>
                    <a:pt x="19" y="1034"/>
                    <a:pt x="19" y="1034"/>
                    <a:pt x="19" y="1034"/>
                  </a:cubicBezTo>
                  <a:moveTo>
                    <a:pt x="19" y="962"/>
                  </a:moveTo>
                  <a:cubicBezTo>
                    <a:pt x="55" y="968"/>
                    <a:pt x="91" y="975"/>
                    <a:pt x="127" y="981"/>
                  </a:cubicBezTo>
                  <a:cubicBezTo>
                    <a:pt x="127" y="991"/>
                    <a:pt x="127" y="1001"/>
                    <a:pt x="127" y="1011"/>
                  </a:cubicBezTo>
                  <a:cubicBezTo>
                    <a:pt x="91" y="1003"/>
                    <a:pt x="55" y="994"/>
                    <a:pt x="19" y="986"/>
                  </a:cubicBezTo>
                  <a:cubicBezTo>
                    <a:pt x="19" y="978"/>
                    <a:pt x="19" y="970"/>
                    <a:pt x="19" y="962"/>
                  </a:cubicBezTo>
                  <a:moveTo>
                    <a:pt x="19" y="890"/>
                  </a:moveTo>
                  <a:cubicBezTo>
                    <a:pt x="55" y="895"/>
                    <a:pt x="91" y="900"/>
                    <a:pt x="127" y="905"/>
                  </a:cubicBezTo>
                  <a:cubicBezTo>
                    <a:pt x="127" y="915"/>
                    <a:pt x="127" y="925"/>
                    <a:pt x="127" y="935"/>
                  </a:cubicBezTo>
                  <a:cubicBezTo>
                    <a:pt x="91" y="928"/>
                    <a:pt x="55" y="921"/>
                    <a:pt x="19" y="915"/>
                  </a:cubicBezTo>
                  <a:cubicBezTo>
                    <a:pt x="19" y="907"/>
                    <a:pt x="19" y="898"/>
                    <a:pt x="19" y="890"/>
                  </a:cubicBezTo>
                  <a:moveTo>
                    <a:pt x="19" y="819"/>
                  </a:moveTo>
                  <a:cubicBezTo>
                    <a:pt x="55" y="822"/>
                    <a:pt x="91" y="826"/>
                    <a:pt x="127" y="829"/>
                  </a:cubicBezTo>
                  <a:cubicBezTo>
                    <a:pt x="127" y="839"/>
                    <a:pt x="127" y="849"/>
                    <a:pt x="127" y="859"/>
                  </a:cubicBezTo>
                  <a:cubicBezTo>
                    <a:pt x="91" y="854"/>
                    <a:pt x="55" y="848"/>
                    <a:pt x="19" y="843"/>
                  </a:cubicBezTo>
                  <a:cubicBezTo>
                    <a:pt x="19" y="835"/>
                    <a:pt x="19" y="827"/>
                    <a:pt x="19" y="819"/>
                  </a:cubicBezTo>
                  <a:moveTo>
                    <a:pt x="19" y="747"/>
                  </a:moveTo>
                  <a:cubicBezTo>
                    <a:pt x="55" y="749"/>
                    <a:pt x="91" y="751"/>
                    <a:pt x="127" y="753"/>
                  </a:cubicBezTo>
                  <a:cubicBezTo>
                    <a:pt x="127" y="763"/>
                    <a:pt x="127" y="773"/>
                    <a:pt x="127" y="783"/>
                  </a:cubicBezTo>
                  <a:cubicBezTo>
                    <a:pt x="91" y="779"/>
                    <a:pt x="55" y="775"/>
                    <a:pt x="19" y="772"/>
                  </a:cubicBezTo>
                  <a:cubicBezTo>
                    <a:pt x="19" y="763"/>
                    <a:pt x="19" y="755"/>
                    <a:pt x="19" y="747"/>
                  </a:cubicBezTo>
                  <a:moveTo>
                    <a:pt x="19" y="675"/>
                  </a:moveTo>
                  <a:cubicBezTo>
                    <a:pt x="55" y="676"/>
                    <a:pt x="91" y="676"/>
                    <a:pt x="127" y="677"/>
                  </a:cubicBezTo>
                  <a:cubicBezTo>
                    <a:pt x="127" y="687"/>
                    <a:pt x="127" y="697"/>
                    <a:pt x="127" y="706"/>
                  </a:cubicBezTo>
                  <a:cubicBezTo>
                    <a:pt x="91" y="704"/>
                    <a:pt x="55" y="702"/>
                    <a:pt x="19" y="700"/>
                  </a:cubicBezTo>
                  <a:cubicBezTo>
                    <a:pt x="19" y="692"/>
                    <a:pt x="19" y="684"/>
                    <a:pt x="19" y="675"/>
                  </a:cubicBezTo>
                  <a:moveTo>
                    <a:pt x="19" y="603"/>
                  </a:moveTo>
                  <a:cubicBezTo>
                    <a:pt x="55" y="602"/>
                    <a:pt x="91" y="602"/>
                    <a:pt x="127" y="601"/>
                  </a:cubicBezTo>
                  <a:cubicBezTo>
                    <a:pt x="127" y="610"/>
                    <a:pt x="127" y="620"/>
                    <a:pt x="127" y="630"/>
                  </a:cubicBezTo>
                  <a:cubicBezTo>
                    <a:pt x="91" y="630"/>
                    <a:pt x="55" y="629"/>
                    <a:pt x="19" y="629"/>
                  </a:cubicBezTo>
                  <a:cubicBezTo>
                    <a:pt x="19" y="620"/>
                    <a:pt x="19" y="612"/>
                    <a:pt x="19" y="603"/>
                  </a:cubicBezTo>
                  <a:moveTo>
                    <a:pt x="19" y="532"/>
                  </a:moveTo>
                  <a:cubicBezTo>
                    <a:pt x="55" y="529"/>
                    <a:pt x="91" y="527"/>
                    <a:pt x="127" y="524"/>
                  </a:cubicBezTo>
                  <a:cubicBezTo>
                    <a:pt x="127" y="534"/>
                    <a:pt x="127" y="544"/>
                    <a:pt x="127" y="554"/>
                  </a:cubicBezTo>
                  <a:cubicBezTo>
                    <a:pt x="91" y="555"/>
                    <a:pt x="55" y="556"/>
                    <a:pt x="19" y="557"/>
                  </a:cubicBezTo>
                  <a:cubicBezTo>
                    <a:pt x="19" y="549"/>
                    <a:pt x="19" y="540"/>
                    <a:pt x="19" y="532"/>
                  </a:cubicBezTo>
                  <a:moveTo>
                    <a:pt x="19" y="460"/>
                  </a:moveTo>
                  <a:cubicBezTo>
                    <a:pt x="55" y="456"/>
                    <a:pt x="91" y="452"/>
                    <a:pt x="127" y="448"/>
                  </a:cubicBezTo>
                  <a:cubicBezTo>
                    <a:pt x="127" y="458"/>
                    <a:pt x="127" y="468"/>
                    <a:pt x="127" y="478"/>
                  </a:cubicBezTo>
                  <a:cubicBezTo>
                    <a:pt x="91" y="481"/>
                    <a:pt x="55" y="483"/>
                    <a:pt x="19" y="486"/>
                  </a:cubicBezTo>
                  <a:cubicBezTo>
                    <a:pt x="19" y="477"/>
                    <a:pt x="19" y="469"/>
                    <a:pt x="19" y="460"/>
                  </a:cubicBezTo>
                  <a:moveTo>
                    <a:pt x="19" y="388"/>
                  </a:moveTo>
                  <a:cubicBezTo>
                    <a:pt x="55" y="383"/>
                    <a:pt x="91" y="378"/>
                    <a:pt x="127" y="372"/>
                  </a:cubicBezTo>
                  <a:cubicBezTo>
                    <a:pt x="127" y="382"/>
                    <a:pt x="127" y="392"/>
                    <a:pt x="127" y="402"/>
                  </a:cubicBezTo>
                  <a:cubicBezTo>
                    <a:pt x="91" y="406"/>
                    <a:pt x="55" y="410"/>
                    <a:pt x="19" y="414"/>
                  </a:cubicBezTo>
                  <a:cubicBezTo>
                    <a:pt x="19" y="406"/>
                    <a:pt x="19" y="397"/>
                    <a:pt x="19" y="388"/>
                  </a:cubicBezTo>
                  <a:moveTo>
                    <a:pt x="19" y="317"/>
                  </a:moveTo>
                  <a:cubicBezTo>
                    <a:pt x="55" y="310"/>
                    <a:pt x="91" y="303"/>
                    <a:pt x="127" y="296"/>
                  </a:cubicBezTo>
                  <a:cubicBezTo>
                    <a:pt x="127" y="306"/>
                    <a:pt x="127" y="316"/>
                    <a:pt x="127" y="326"/>
                  </a:cubicBezTo>
                  <a:cubicBezTo>
                    <a:pt x="91" y="331"/>
                    <a:pt x="55" y="337"/>
                    <a:pt x="19" y="343"/>
                  </a:cubicBezTo>
                  <a:cubicBezTo>
                    <a:pt x="19" y="334"/>
                    <a:pt x="19" y="325"/>
                    <a:pt x="19" y="317"/>
                  </a:cubicBezTo>
                  <a:moveTo>
                    <a:pt x="19" y="245"/>
                  </a:moveTo>
                  <a:cubicBezTo>
                    <a:pt x="55" y="236"/>
                    <a:pt x="91" y="228"/>
                    <a:pt x="127" y="220"/>
                  </a:cubicBezTo>
                  <a:cubicBezTo>
                    <a:pt x="127" y="230"/>
                    <a:pt x="127" y="240"/>
                    <a:pt x="127" y="249"/>
                  </a:cubicBezTo>
                  <a:cubicBezTo>
                    <a:pt x="91" y="257"/>
                    <a:pt x="55" y="264"/>
                    <a:pt x="19" y="272"/>
                  </a:cubicBezTo>
                  <a:cubicBezTo>
                    <a:pt x="19" y="263"/>
                    <a:pt x="19" y="254"/>
                    <a:pt x="19" y="245"/>
                  </a:cubicBezTo>
                  <a:moveTo>
                    <a:pt x="19" y="173"/>
                  </a:moveTo>
                  <a:cubicBezTo>
                    <a:pt x="55" y="163"/>
                    <a:pt x="91" y="154"/>
                    <a:pt x="127" y="144"/>
                  </a:cubicBezTo>
                  <a:cubicBezTo>
                    <a:pt x="127" y="154"/>
                    <a:pt x="127" y="163"/>
                    <a:pt x="127" y="173"/>
                  </a:cubicBezTo>
                  <a:cubicBezTo>
                    <a:pt x="91" y="182"/>
                    <a:pt x="55" y="191"/>
                    <a:pt x="19" y="200"/>
                  </a:cubicBezTo>
                  <a:cubicBezTo>
                    <a:pt x="19" y="191"/>
                    <a:pt x="19" y="182"/>
                    <a:pt x="19" y="173"/>
                  </a:cubicBezTo>
                  <a:moveTo>
                    <a:pt x="19" y="101"/>
                  </a:moveTo>
                  <a:cubicBezTo>
                    <a:pt x="127" y="68"/>
                    <a:pt x="127" y="68"/>
                    <a:pt x="127" y="68"/>
                  </a:cubicBezTo>
                  <a:cubicBezTo>
                    <a:pt x="127" y="97"/>
                    <a:pt x="127" y="97"/>
                    <a:pt x="127" y="97"/>
                  </a:cubicBezTo>
                  <a:cubicBezTo>
                    <a:pt x="19" y="129"/>
                    <a:pt x="19" y="129"/>
                    <a:pt x="19" y="129"/>
                  </a:cubicBezTo>
                  <a:cubicBezTo>
                    <a:pt x="19" y="101"/>
                    <a:pt x="19" y="101"/>
                    <a:pt x="19" y="101"/>
                  </a:cubicBezTo>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0" name="Freeform 22"/>
            <p:cNvSpPr>
              <a:spLocks noEditPoints="1"/>
            </p:cNvSpPr>
            <p:nvPr/>
          </p:nvSpPr>
          <p:spPr bwMode="auto">
            <a:xfrm>
              <a:off x="6421673" y="3594726"/>
              <a:ext cx="294240" cy="1129930"/>
            </a:xfrm>
            <a:custGeom>
              <a:avLst/>
              <a:gdLst>
                <a:gd name="T0" fmla="*/ 49 w 285"/>
                <a:gd name="T1" fmla="*/ 1049 h 1140"/>
                <a:gd name="T2" fmla="*/ 97 w 285"/>
                <a:gd name="T3" fmla="*/ 988 h 1140"/>
                <a:gd name="T4" fmla="*/ 97 w 285"/>
                <a:gd name="T5" fmla="*/ 964 h 1140"/>
                <a:gd name="T6" fmla="*/ 49 w 285"/>
                <a:gd name="T7" fmla="*/ 910 h 1140"/>
                <a:gd name="T8" fmla="*/ 49 w 285"/>
                <a:gd name="T9" fmla="*/ 818 h 1140"/>
                <a:gd name="T10" fmla="*/ 49 w 285"/>
                <a:gd name="T11" fmla="*/ 703 h 1140"/>
                <a:gd name="T12" fmla="*/ 97 w 285"/>
                <a:gd name="T13" fmla="*/ 649 h 1140"/>
                <a:gd name="T14" fmla="*/ 97 w 285"/>
                <a:gd name="T15" fmla="*/ 625 h 1140"/>
                <a:gd name="T16" fmla="*/ 49 w 285"/>
                <a:gd name="T17" fmla="*/ 565 h 1140"/>
                <a:gd name="T18" fmla="*/ 49 w 285"/>
                <a:gd name="T19" fmla="*/ 473 h 1140"/>
                <a:gd name="T20" fmla="*/ 49 w 285"/>
                <a:gd name="T21" fmla="*/ 415 h 1140"/>
                <a:gd name="T22" fmla="*/ 97 w 285"/>
                <a:gd name="T23" fmla="*/ 310 h 1140"/>
                <a:gd name="T24" fmla="*/ 97 w 285"/>
                <a:gd name="T25" fmla="*/ 286 h 1140"/>
                <a:gd name="T26" fmla="*/ 49 w 285"/>
                <a:gd name="T27" fmla="*/ 219 h 1140"/>
                <a:gd name="T28" fmla="*/ 49 w 285"/>
                <a:gd name="T29" fmla="*/ 127 h 1140"/>
                <a:gd name="T30" fmla="*/ 159 w 285"/>
                <a:gd name="T31" fmla="*/ 133 h 1140"/>
                <a:gd name="T32" fmla="*/ 129 w 285"/>
                <a:gd name="T33" fmla="*/ 180 h 1140"/>
                <a:gd name="T34" fmla="*/ 129 w 285"/>
                <a:gd name="T35" fmla="*/ 205 h 1140"/>
                <a:gd name="T36" fmla="*/ 159 w 285"/>
                <a:gd name="T37" fmla="*/ 268 h 1140"/>
                <a:gd name="T38" fmla="*/ 159 w 285"/>
                <a:gd name="T39" fmla="*/ 353 h 1140"/>
                <a:gd name="T40" fmla="*/ 160 w 285"/>
                <a:gd name="T41" fmla="*/ 463 h 1140"/>
                <a:gd name="T42" fmla="*/ 129 w 285"/>
                <a:gd name="T43" fmla="*/ 514 h 1140"/>
                <a:gd name="T44" fmla="*/ 129 w 285"/>
                <a:gd name="T45" fmla="*/ 539 h 1140"/>
                <a:gd name="T46" fmla="*/ 160 w 285"/>
                <a:gd name="T47" fmla="*/ 598 h 1140"/>
                <a:gd name="T48" fmla="*/ 160 w 285"/>
                <a:gd name="T49" fmla="*/ 682 h 1140"/>
                <a:gd name="T50" fmla="*/ 160 w 285"/>
                <a:gd name="T51" fmla="*/ 792 h 1140"/>
                <a:gd name="T52" fmla="*/ 130 w 285"/>
                <a:gd name="T53" fmla="*/ 849 h 1140"/>
                <a:gd name="T54" fmla="*/ 130 w 285"/>
                <a:gd name="T55" fmla="*/ 874 h 1140"/>
                <a:gd name="T56" fmla="*/ 160 w 285"/>
                <a:gd name="T57" fmla="*/ 928 h 1140"/>
                <a:gd name="T58" fmla="*/ 161 w 285"/>
                <a:gd name="T59" fmla="*/ 1012 h 1140"/>
                <a:gd name="T60" fmla="*/ 186 w 285"/>
                <a:gd name="T61" fmla="*/ 1036 h 1140"/>
                <a:gd name="T62" fmla="*/ 208 w 285"/>
                <a:gd name="T63" fmla="*/ 980 h 1140"/>
                <a:gd name="T64" fmla="*/ 208 w 285"/>
                <a:gd name="T65" fmla="*/ 927 h 1140"/>
                <a:gd name="T66" fmla="*/ 186 w 285"/>
                <a:gd name="T67" fmla="*/ 901 h 1140"/>
                <a:gd name="T68" fmla="*/ 186 w 285"/>
                <a:gd name="T69" fmla="*/ 847 h 1140"/>
                <a:gd name="T70" fmla="*/ 186 w 285"/>
                <a:gd name="T71" fmla="*/ 738 h 1140"/>
                <a:gd name="T72" fmla="*/ 208 w 285"/>
                <a:gd name="T73" fmla="*/ 657 h 1140"/>
                <a:gd name="T74" fmla="*/ 208 w 285"/>
                <a:gd name="T75" fmla="*/ 631 h 1140"/>
                <a:gd name="T76" fmla="*/ 186 w 285"/>
                <a:gd name="T77" fmla="*/ 575 h 1140"/>
                <a:gd name="T78" fmla="*/ 186 w 285"/>
                <a:gd name="T79" fmla="*/ 492 h 1140"/>
                <a:gd name="T80" fmla="*/ 186 w 285"/>
                <a:gd name="T81" fmla="*/ 384 h 1140"/>
                <a:gd name="T82" fmla="*/ 208 w 285"/>
                <a:gd name="T83" fmla="*/ 334 h 1140"/>
                <a:gd name="T84" fmla="*/ 208 w 285"/>
                <a:gd name="T85" fmla="*/ 308 h 1140"/>
                <a:gd name="T86" fmla="*/ 208 w 285"/>
                <a:gd name="T87" fmla="*/ 254 h 1140"/>
                <a:gd name="T88" fmla="*/ 186 w 285"/>
                <a:gd name="T89" fmla="*/ 166 h 1140"/>
                <a:gd name="T90" fmla="*/ 228 w 285"/>
                <a:gd name="T91" fmla="*/ 1033 h 1140"/>
                <a:gd name="T92" fmla="*/ 247 w 285"/>
                <a:gd name="T93" fmla="*/ 978 h 1140"/>
                <a:gd name="T94" fmla="*/ 247 w 285"/>
                <a:gd name="T95" fmla="*/ 951 h 1140"/>
                <a:gd name="T96" fmla="*/ 228 w 285"/>
                <a:gd name="T97" fmla="*/ 899 h 1140"/>
                <a:gd name="T98" fmla="*/ 228 w 285"/>
                <a:gd name="T99" fmla="*/ 820 h 1140"/>
                <a:gd name="T100" fmla="*/ 229 w 285"/>
                <a:gd name="T101" fmla="*/ 713 h 1140"/>
                <a:gd name="T102" fmla="*/ 248 w 285"/>
                <a:gd name="T103" fmla="*/ 661 h 1140"/>
                <a:gd name="T104" fmla="*/ 248 w 285"/>
                <a:gd name="T105" fmla="*/ 634 h 1140"/>
                <a:gd name="T106" fmla="*/ 229 w 285"/>
                <a:gd name="T107" fmla="*/ 579 h 1140"/>
                <a:gd name="T108" fmla="*/ 229 w 285"/>
                <a:gd name="T109" fmla="*/ 499 h 1140"/>
                <a:gd name="T110" fmla="*/ 230 w 285"/>
                <a:gd name="T111" fmla="*/ 393 h 1140"/>
                <a:gd name="T112" fmla="*/ 249 w 285"/>
                <a:gd name="T113" fmla="*/ 343 h 1140"/>
                <a:gd name="T114" fmla="*/ 249 w 285"/>
                <a:gd name="T115" fmla="*/ 316 h 1140"/>
                <a:gd name="T116" fmla="*/ 230 w 285"/>
                <a:gd name="T117" fmla="*/ 259 h 1140"/>
                <a:gd name="T118" fmla="*/ 230 w 285"/>
                <a:gd name="T119" fmla="*/ 179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 h="1140">
                  <a:moveTo>
                    <a:pt x="285" y="98"/>
                  </a:moveTo>
                  <a:cubicBezTo>
                    <a:pt x="0" y="0"/>
                    <a:pt x="0" y="0"/>
                    <a:pt x="0" y="0"/>
                  </a:cubicBezTo>
                  <a:cubicBezTo>
                    <a:pt x="0" y="1140"/>
                    <a:pt x="0" y="1140"/>
                    <a:pt x="0" y="1140"/>
                  </a:cubicBezTo>
                  <a:cubicBezTo>
                    <a:pt x="285" y="1097"/>
                    <a:pt x="285" y="1097"/>
                    <a:pt x="285" y="1097"/>
                  </a:cubicBezTo>
                  <a:lnTo>
                    <a:pt x="285" y="98"/>
                  </a:lnTo>
                  <a:close/>
                  <a:moveTo>
                    <a:pt x="49" y="1049"/>
                  </a:moveTo>
                  <a:cubicBezTo>
                    <a:pt x="97" y="1045"/>
                    <a:pt x="97" y="1045"/>
                    <a:pt x="97" y="1045"/>
                  </a:cubicBezTo>
                  <a:cubicBezTo>
                    <a:pt x="97" y="1077"/>
                    <a:pt x="97" y="1077"/>
                    <a:pt x="97" y="1077"/>
                  </a:cubicBezTo>
                  <a:cubicBezTo>
                    <a:pt x="49" y="1083"/>
                    <a:pt x="49" y="1083"/>
                    <a:pt x="49" y="1083"/>
                  </a:cubicBezTo>
                  <a:lnTo>
                    <a:pt x="49" y="1049"/>
                  </a:lnTo>
                  <a:close/>
                  <a:moveTo>
                    <a:pt x="49" y="991"/>
                  </a:moveTo>
                  <a:cubicBezTo>
                    <a:pt x="65" y="990"/>
                    <a:pt x="81" y="989"/>
                    <a:pt x="97" y="988"/>
                  </a:cubicBezTo>
                  <a:cubicBezTo>
                    <a:pt x="97" y="999"/>
                    <a:pt x="97" y="1009"/>
                    <a:pt x="97" y="1020"/>
                  </a:cubicBezTo>
                  <a:cubicBezTo>
                    <a:pt x="81" y="1022"/>
                    <a:pt x="65" y="1024"/>
                    <a:pt x="49" y="1025"/>
                  </a:cubicBezTo>
                  <a:cubicBezTo>
                    <a:pt x="49" y="1014"/>
                    <a:pt x="49" y="1003"/>
                    <a:pt x="49" y="991"/>
                  </a:cubicBezTo>
                  <a:close/>
                  <a:moveTo>
                    <a:pt x="49" y="934"/>
                  </a:moveTo>
                  <a:cubicBezTo>
                    <a:pt x="65" y="933"/>
                    <a:pt x="81" y="932"/>
                    <a:pt x="97" y="932"/>
                  </a:cubicBezTo>
                  <a:cubicBezTo>
                    <a:pt x="97" y="942"/>
                    <a:pt x="97" y="953"/>
                    <a:pt x="97" y="964"/>
                  </a:cubicBezTo>
                  <a:cubicBezTo>
                    <a:pt x="81" y="965"/>
                    <a:pt x="65" y="966"/>
                    <a:pt x="49" y="968"/>
                  </a:cubicBezTo>
                  <a:cubicBezTo>
                    <a:pt x="49" y="956"/>
                    <a:pt x="49" y="945"/>
                    <a:pt x="49" y="934"/>
                  </a:cubicBezTo>
                  <a:close/>
                  <a:moveTo>
                    <a:pt x="49" y="876"/>
                  </a:moveTo>
                  <a:cubicBezTo>
                    <a:pt x="65" y="876"/>
                    <a:pt x="81" y="875"/>
                    <a:pt x="97" y="875"/>
                  </a:cubicBezTo>
                  <a:cubicBezTo>
                    <a:pt x="97" y="886"/>
                    <a:pt x="97" y="896"/>
                    <a:pt x="97" y="907"/>
                  </a:cubicBezTo>
                  <a:cubicBezTo>
                    <a:pt x="81" y="908"/>
                    <a:pt x="65" y="909"/>
                    <a:pt x="49" y="910"/>
                  </a:cubicBezTo>
                  <a:cubicBezTo>
                    <a:pt x="49" y="899"/>
                    <a:pt x="49" y="887"/>
                    <a:pt x="49" y="876"/>
                  </a:cubicBezTo>
                  <a:close/>
                  <a:moveTo>
                    <a:pt x="49" y="818"/>
                  </a:moveTo>
                  <a:cubicBezTo>
                    <a:pt x="65" y="818"/>
                    <a:pt x="81" y="819"/>
                    <a:pt x="97" y="819"/>
                  </a:cubicBezTo>
                  <a:cubicBezTo>
                    <a:pt x="97" y="829"/>
                    <a:pt x="97" y="840"/>
                    <a:pt x="97" y="851"/>
                  </a:cubicBezTo>
                  <a:cubicBezTo>
                    <a:pt x="81" y="851"/>
                    <a:pt x="65" y="852"/>
                    <a:pt x="49" y="853"/>
                  </a:cubicBezTo>
                  <a:cubicBezTo>
                    <a:pt x="49" y="841"/>
                    <a:pt x="49" y="830"/>
                    <a:pt x="49" y="818"/>
                  </a:cubicBezTo>
                  <a:close/>
                  <a:moveTo>
                    <a:pt x="49" y="761"/>
                  </a:moveTo>
                  <a:cubicBezTo>
                    <a:pt x="65" y="761"/>
                    <a:pt x="81" y="762"/>
                    <a:pt x="97" y="762"/>
                  </a:cubicBezTo>
                  <a:cubicBezTo>
                    <a:pt x="97" y="773"/>
                    <a:pt x="97" y="783"/>
                    <a:pt x="97" y="794"/>
                  </a:cubicBezTo>
                  <a:cubicBezTo>
                    <a:pt x="81" y="794"/>
                    <a:pt x="65" y="795"/>
                    <a:pt x="49" y="795"/>
                  </a:cubicBezTo>
                  <a:cubicBezTo>
                    <a:pt x="49" y="784"/>
                    <a:pt x="49" y="772"/>
                    <a:pt x="49" y="761"/>
                  </a:cubicBezTo>
                  <a:close/>
                  <a:moveTo>
                    <a:pt x="49" y="703"/>
                  </a:moveTo>
                  <a:cubicBezTo>
                    <a:pt x="65" y="704"/>
                    <a:pt x="81" y="705"/>
                    <a:pt x="97" y="706"/>
                  </a:cubicBezTo>
                  <a:cubicBezTo>
                    <a:pt x="97" y="716"/>
                    <a:pt x="97" y="727"/>
                    <a:pt x="97" y="738"/>
                  </a:cubicBezTo>
                  <a:cubicBezTo>
                    <a:pt x="81" y="738"/>
                    <a:pt x="65" y="737"/>
                    <a:pt x="49" y="737"/>
                  </a:cubicBezTo>
                  <a:cubicBezTo>
                    <a:pt x="49" y="726"/>
                    <a:pt x="49" y="715"/>
                    <a:pt x="49" y="703"/>
                  </a:cubicBezTo>
                  <a:close/>
                  <a:moveTo>
                    <a:pt x="49" y="645"/>
                  </a:moveTo>
                  <a:cubicBezTo>
                    <a:pt x="65" y="647"/>
                    <a:pt x="81" y="648"/>
                    <a:pt x="97" y="649"/>
                  </a:cubicBezTo>
                  <a:cubicBezTo>
                    <a:pt x="97" y="660"/>
                    <a:pt x="97" y="671"/>
                    <a:pt x="97" y="681"/>
                  </a:cubicBezTo>
                  <a:cubicBezTo>
                    <a:pt x="81" y="681"/>
                    <a:pt x="65" y="680"/>
                    <a:pt x="49" y="680"/>
                  </a:cubicBezTo>
                  <a:cubicBezTo>
                    <a:pt x="49" y="668"/>
                    <a:pt x="49" y="657"/>
                    <a:pt x="49" y="645"/>
                  </a:cubicBezTo>
                  <a:close/>
                  <a:moveTo>
                    <a:pt x="49" y="588"/>
                  </a:moveTo>
                  <a:cubicBezTo>
                    <a:pt x="65" y="590"/>
                    <a:pt x="81" y="591"/>
                    <a:pt x="97" y="593"/>
                  </a:cubicBezTo>
                  <a:cubicBezTo>
                    <a:pt x="97" y="603"/>
                    <a:pt x="97" y="614"/>
                    <a:pt x="97" y="625"/>
                  </a:cubicBezTo>
                  <a:cubicBezTo>
                    <a:pt x="81" y="624"/>
                    <a:pt x="65" y="623"/>
                    <a:pt x="49" y="622"/>
                  </a:cubicBezTo>
                  <a:cubicBezTo>
                    <a:pt x="49" y="611"/>
                    <a:pt x="49" y="599"/>
                    <a:pt x="49" y="588"/>
                  </a:cubicBezTo>
                  <a:close/>
                  <a:moveTo>
                    <a:pt x="49" y="530"/>
                  </a:moveTo>
                  <a:cubicBezTo>
                    <a:pt x="65" y="532"/>
                    <a:pt x="81" y="534"/>
                    <a:pt x="97" y="536"/>
                  </a:cubicBezTo>
                  <a:cubicBezTo>
                    <a:pt x="97" y="547"/>
                    <a:pt x="97" y="558"/>
                    <a:pt x="97" y="568"/>
                  </a:cubicBezTo>
                  <a:cubicBezTo>
                    <a:pt x="81" y="567"/>
                    <a:pt x="65" y="566"/>
                    <a:pt x="49" y="565"/>
                  </a:cubicBezTo>
                  <a:cubicBezTo>
                    <a:pt x="49" y="553"/>
                    <a:pt x="49" y="542"/>
                    <a:pt x="49" y="530"/>
                  </a:cubicBezTo>
                  <a:close/>
                  <a:moveTo>
                    <a:pt x="49" y="473"/>
                  </a:moveTo>
                  <a:cubicBezTo>
                    <a:pt x="65" y="475"/>
                    <a:pt x="81" y="477"/>
                    <a:pt x="97" y="480"/>
                  </a:cubicBezTo>
                  <a:cubicBezTo>
                    <a:pt x="97" y="490"/>
                    <a:pt x="97" y="501"/>
                    <a:pt x="97" y="512"/>
                  </a:cubicBezTo>
                  <a:cubicBezTo>
                    <a:pt x="81" y="510"/>
                    <a:pt x="65" y="508"/>
                    <a:pt x="49" y="507"/>
                  </a:cubicBezTo>
                  <a:cubicBezTo>
                    <a:pt x="49" y="495"/>
                    <a:pt x="49" y="484"/>
                    <a:pt x="49" y="473"/>
                  </a:cubicBezTo>
                  <a:close/>
                  <a:moveTo>
                    <a:pt x="49" y="392"/>
                  </a:moveTo>
                  <a:cubicBezTo>
                    <a:pt x="49" y="380"/>
                    <a:pt x="49" y="369"/>
                    <a:pt x="49" y="357"/>
                  </a:cubicBezTo>
                  <a:cubicBezTo>
                    <a:pt x="65" y="361"/>
                    <a:pt x="81" y="364"/>
                    <a:pt x="97" y="367"/>
                  </a:cubicBezTo>
                  <a:cubicBezTo>
                    <a:pt x="97" y="378"/>
                    <a:pt x="97" y="388"/>
                    <a:pt x="97" y="399"/>
                  </a:cubicBezTo>
                  <a:cubicBezTo>
                    <a:pt x="81" y="396"/>
                    <a:pt x="65" y="394"/>
                    <a:pt x="49" y="392"/>
                  </a:cubicBezTo>
                  <a:close/>
                  <a:moveTo>
                    <a:pt x="49" y="415"/>
                  </a:moveTo>
                  <a:cubicBezTo>
                    <a:pt x="65" y="418"/>
                    <a:pt x="81" y="421"/>
                    <a:pt x="97" y="423"/>
                  </a:cubicBezTo>
                  <a:cubicBezTo>
                    <a:pt x="97" y="434"/>
                    <a:pt x="97" y="445"/>
                    <a:pt x="97" y="455"/>
                  </a:cubicBezTo>
                  <a:cubicBezTo>
                    <a:pt x="81" y="453"/>
                    <a:pt x="65" y="451"/>
                    <a:pt x="49" y="449"/>
                  </a:cubicBezTo>
                  <a:cubicBezTo>
                    <a:pt x="49" y="438"/>
                    <a:pt x="49" y="426"/>
                    <a:pt x="49" y="415"/>
                  </a:cubicBezTo>
                  <a:close/>
                  <a:moveTo>
                    <a:pt x="49" y="300"/>
                  </a:moveTo>
                  <a:cubicBezTo>
                    <a:pt x="65" y="303"/>
                    <a:pt x="81" y="307"/>
                    <a:pt x="97" y="310"/>
                  </a:cubicBezTo>
                  <a:cubicBezTo>
                    <a:pt x="97" y="321"/>
                    <a:pt x="97" y="332"/>
                    <a:pt x="97" y="342"/>
                  </a:cubicBezTo>
                  <a:cubicBezTo>
                    <a:pt x="81" y="340"/>
                    <a:pt x="65" y="337"/>
                    <a:pt x="49" y="334"/>
                  </a:cubicBezTo>
                  <a:cubicBezTo>
                    <a:pt x="49" y="323"/>
                    <a:pt x="49" y="311"/>
                    <a:pt x="49" y="300"/>
                  </a:cubicBezTo>
                  <a:close/>
                  <a:moveTo>
                    <a:pt x="49" y="242"/>
                  </a:moveTo>
                  <a:cubicBezTo>
                    <a:pt x="65" y="246"/>
                    <a:pt x="81" y="250"/>
                    <a:pt x="97" y="254"/>
                  </a:cubicBezTo>
                  <a:cubicBezTo>
                    <a:pt x="97" y="265"/>
                    <a:pt x="97" y="275"/>
                    <a:pt x="97" y="286"/>
                  </a:cubicBezTo>
                  <a:cubicBezTo>
                    <a:pt x="81" y="283"/>
                    <a:pt x="65" y="280"/>
                    <a:pt x="49" y="276"/>
                  </a:cubicBezTo>
                  <a:cubicBezTo>
                    <a:pt x="49" y="265"/>
                    <a:pt x="49" y="254"/>
                    <a:pt x="49" y="242"/>
                  </a:cubicBezTo>
                  <a:close/>
                  <a:moveTo>
                    <a:pt x="49" y="185"/>
                  </a:moveTo>
                  <a:cubicBezTo>
                    <a:pt x="65" y="189"/>
                    <a:pt x="81" y="193"/>
                    <a:pt x="97" y="197"/>
                  </a:cubicBezTo>
                  <a:cubicBezTo>
                    <a:pt x="97" y="208"/>
                    <a:pt x="97" y="219"/>
                    <a:pt x="97" y="229"/>
                  </a:cubicBezTo>
                  <a:cubicBezTo>
                    <a:pt x="81" y="226"/>
                    <a:pt x="65" y="222"/>
                    <a:pt x="49" y="219"/>
                  </a:cubicBezTo>
                  <a:cubicBezTo>
                    <a:pt x="49" y="207"/>
                    <a:pt x="49" y="196"/>
                    <a:pt x="49" y="185"/>
                  </a:cubicBezTo>
                  <a:close/>
                  <a:moveTo>
                    <a:pt x="49" y="127"/>
                  </a:moveTo>
                  <a:cubicBezTo>
                    <a:pt x="65" y="132"/>
                    <a:pt x="81" y="136"/>
                    <a:pt x="97" y="141"/>
                  </a:cubicBezTo>
                  <a:cubicBezTo>
                    <a:pt x="97" y="152"/>
                    <a:pt x="97" y="162"/>
                    <a:pt x="97" y="173"/>
                  </a:cubicBezTo>
                  <a:cubicBezTo>
                    <a:pt x="81" y="169"/>
                    <a:pt x="65" y="165"/>
                    <a:pt x="49" y="161"/>
                  </a:cubicBezTo>
                  <a:cubicBezTo>
                    <a:pt x="49" y="150"/>
                    <a:pt x="49" y="138"/>
                    <a:pt x="49" y="127"/>
                  </a:cubicBezTo>
                  <a:close/>
                  <a:moveTo>
                    <a:pt x="97" y="116"/>
                  </a:moveTo>
                  <a:cubicBezTo>
                    <a:pt x="49" y="104"/>
                    <a:pt x="49" y="104"/>
                    <a:pt x="49" y="104"/>
                  </a:cubicBezTo>
                  <a:cubicBezTo>
                    <a:pt x="49" y="69"/>
                    <a:pt x="49" y="69"/>
                    <a:pt x="49" y="69"/>
                  </a:cubicBezTo>
                  <a:cubicBezTo>
                    <a:pt x="97" y="85"/>
                    <a:pt x="97" y="85"/>
                    <a:pt x="97" y="85"/>
                  </a:cubicBezTo>
                  <a:lnTo>
                    <a:pt x="97" y="116"/>
                  </a:lnTo>
                  <a:close/>
                  <a:moveTo>
                    <a:pt x="159" y="133"/>
                  </a:moveTo>
                  <a:cubicBezTo>
                    <a:pt x="129" y="125"/>
                    <a:pt x="129" y="125"/>
                    <a:pt x="129" y="125"/>
                  </a:cubicBezTo>
                  <a:cubicBezTo>
                    <a:pt x="129" y="94"/>
                    <a:pt x="129" y="94"/>
                    <a:pt x="129" y="94"/>
                  </a:cubicBezTo>
                  <a:cubicBezTo>
                    <a:pt x="159" y="104"/>
                    <a:pt x="159" y="104"/>
                    <a:pt x="159" y="104"/>
                  </a:cubicBezTo>
                  <a:lnTo>
                    <a:pt x="159" y="133"/>
                  </a:lnTo>
                  <a:close/>
                  <a:moveTo>
                    <a:pt x="159" y="188"/>
                  </a:moveTo>
                  <a:cubicBezTo>
                    <a:pt x="149" y="185"/>
                    <a:pt x="139" y="183"/>
                    <a:pt x="129" y="180"/>
                  </a:cubicBezTo>
                  <a:cubicBezTo>
                    <a:pt x="129" y="170"/>
                    <a:pt x="129" y="160"/>
                    <a:pt x="129" y="150"/>
                  </a:cubicBezTo>
                  <a:cubicBezTo>
                    <a:pt x="139" y="153"/>
                    <a:pt x="149" y="156"/>
                    <a:pt x="159" y="159"/>
                  </a:cubicBezTo>
                  <a:cubicBezTo>
                    <a:pt x="159" y="168"/>
                    <a:pt x="159" y="178"/>
                    <a:pt x="159" y="188"/>
                  </a:cubicBezTo>
                  <a:close/>
                  <a:moveTo>
                    <a:pt x="159" y="243"/>
                  </a:moveTo>
                  <a:cubicBezTo>
                    <a:pt x="149" y="240"/>
                    <a:pt x="139" y="238"/>
                    <a:pt x="129" y="236"/>
                  </a:cubicBezTo>
                  <a:cubicBezTo>
                    <a:pt x="129" y="226"/>
                    <a:pt x="129" y="215"/>
                    <a:pt x="129" y="205"/>
                  </a:cubicBezTo>
                  <a:cubicBezTo>
                    <a:pt x="139" y="208"/>
                    <a:pt x="149" y="211"/>
                    <a:pt x="159" y="213"/>
                  </a:cubicBezTo>
                  <a:cubicBezTo>
                    <a:pt x="159" y="223"/>
                    <a:pt x="159" y="233"/>
                    <a:pt x="159" y="243"/>
                  </a:cubicBezTo>
                  <a:close/>
                  <a:moveTo>
                    <a:pt x="159" y="298"/>
                  </a:moveTo>
                  <a:cubicBezTo>
                    <a:pt x="149" y="296"/>
                    <a:pt x="139" y="294"/>
                    <a:pt x="129" y="292"/>
                  </a:cubicBezTo>
                  <a:cubicBezTo>
                    <a:pt x="129" y="281"/>
                    <a:pt x="129" y="271"/>
                    <a:pt x="129" y="261"/>
                  </a:cubicBezTo>
                  <a:cubicBezTo>
                    <a:pt x="139" y="263"/>
                    <a:pt x="149" y="266"/>
                    <a:pt x="159" y="268"/>
                  </a:cubicBezTo>
                  <a:cubicBezTo>
                    <a:pt x="159" y="278"/>
                    <a:pt x="159" y="288"/>
                    <a:pt x="159" y="298"/>
                  </a:cubicBezTo>
                  <a:close/>
                  <a:moveTo>
                    <a:pt x="159" y="353"/>
                  </a:moveTo>
                  <a:cubicBezTo>
                    <a:pt x="149" y="351"/>
                    <a:pt x="139" y="349"/>
                    <a:pt x="129" y="347"/>
                  </a:cubicBezTo>
                  <a:cubicBezTo>
                    <a:pt x="129" y="337"/>
                    <a:pt x="129" y="327"/>
                    <a:pt x="129" y="317"/>
                  </a:cubicBezTo>
                  <a:cubicBezTo>
                    <a:pt x="139" y="319"/>
                    <a:pt x="149" y="321"/>
                    <a:pt x="159" y="323"/>
                  </a:cubicBezTo>
                  <a:cubicBezTo>
                    <a:pt x="159" y="333"/>
                    <a:pt x="159" y="343"/>
                    <a:pt x="159" y="353"/>
                  </a:cubicBezTo>
                  <a:close/>
                  <a:moveTo>
                    <a:pt x="159" y="408"/>
                  </a:moveTo>
                  <a:cubicBezTo>
                    <a:pt x="149" y="406"/>
                    <a:pt x="139" y="405"/>
                    <a:pt x="129" y="403"/>
                  </a:cubicBezTo>
                  <a:cubicBezTo>
                    <a:pt x="129" y="393"/>
                    <a:pt x="129" y="383"/>
                    <a:pt x="129" y="372"/>
                  </a:cubicBezTo>
                  <a:cubicBezTo>
                    <a:pt x="139" y="374"/>
                    <a:pt x="149" y="376"/>
                    <a:pt x="159" y="378"/>
                  </a:cubicBezTo>
                  <a:cubicBezTo>
                    <a:pt x="159" y="388"/>
                    <a:pt x="159" y="398"/>
                    <a:pt x="159" y="408"/>
                  </a:cubicBezTo>
                  <a:close/>
                  <a:moveTo>
                    <a:pt x="160" y="463"/>
                  </a:moveTo>
                  <a:cubicBezTo>
                    <a:pt x="149" y="461"/>
                    <a:pt x="139" y="460"/>
                    <a:pt x="129" y="459"/>
                  </a:cubicBezTo>
                  <a:cubicBezTo>
                    <a:pt x="129" y="448"/>
                    <a:pt x="129" y="438"/>
                    <a:pt x="129" y="428"/>
                  </a:cubicBezTo>
                  <a:cubicBezTo>
                    <a:pt x="139" y="430"/>
                    <a:pt x="149" y="432"/>
                    <a:pt x="160" y="433"/>
                  </a:cubicBezTo>
                  <a:cubicBezTo>
                    <a:pt x="160" y="443"/>
                    <a:pt x="160" y="453"/>
                    <a:pt x="160" y="463"/>
                  </a:cubicBezTo>
                  <a:close/>
                  <a:moveTo>
                    <a:pt x="160" y="518"/>
                  </a:moveTo>
                  <a:cubicBezTo>
                    <a:pt x="149" y="516"/>
                    <a:pt x="139" y="515"/>
                    <a:pt x="129" y="514"/>
                  </a:cubicBezTo>
                  <a:cubicBezTo>
                    <a:pt x="129" y="504"/>
                    <a:pt x="129" y="494"/>
                    <a:pt x="129" y="484"/>
                  </a:cubicBezTo>
                  <a:cubicBezTo>
                    <a:pt x="139" y="485"/>
                    <a:pt x="149" y="487"/>
                    <a:pt x="160" y="488"/>
                  </a:cubicBezTo>
                  <a:cubicBezTo>
                    <a:pt x="160" y="498"/>
                    <a:pt x="160" y="508"/>
                    <a:pt x="160" y="518"/>
                  </a:cubicBezTo>
                  <a:close/>
                  <a:moveTo>
                    <a:pt x="160" y="572"/>
                  </a:moveTo>
                  <a:cubicBezTo>
                    <a:pt x="150" y="572"/>
                    <a:pt x="139" y="571"/>
                    <a:pt x="129" y="570"/>
                  </a:cubicBezTo>
                  <a:cubicBezTo>
                    <a:pt x="129" y="560"/>
                    <a:pt x="129" y="550"/>
                    <a:pt x="129" y="539"/>
                  </a:cubicBezTo>
                  <a:cubicBezTo>
                    <a:pt x="139" y="541"/>
                    <a:pt x="150" y="542"/>
                    <a:pt x="160" y="543"/>
                  </a:cubicBezTo>
                  <a:cubicBezTo>
                    <a:pt x="160" y="553"/>
                    <a:pt x="160" y="563"/>
                    <a:pt x="160" y="572"/>
                  </a:cubicBezTo>
                  <a:close/>
                  <a:moveTo>
                    <a:pt x="160" y="627"/>
                  </a:moveTo>
                  <a:cubicBezTo>
                    <a:pt x="150" y="627"/>
                    <a:pt x="140" y="626"/>
                    <a:pt x="129" y="626"/>
                  </a:cubicBezTo>
                  <a:cubicBezTo>
                    <a:pt x="129" y="616"/>
                    <a:pt x="129" y="605"/>
                    <a:pt x="129" y="595"/>
                  </a:cubicBezTo>
                  <a:cubicBezTo>
                    <a:pt x="140" y="596"/>
                    <a:pt x="150" y="597"/>
                    <a:pt x="160" y="598"/>
                  </a:cubicBezTo>
                  <a:cubicBezTo>
                    <a:pt x="160" y="608"/>
                    <a:pt x="160" y="618"/>
                    <a:pt x="160" y="627"/>
                  </a:cubicBezTo>
                  <a:close/>
                  <a:moveTo>
                    <a:pt x="160" y="682"/>
                  </a:moveTo>
                  <a:cubicBezTo>
                    <a:pt x="150" y="682"/>
                    <a:pt x="140" y="682"/>
                    <a:pt x="130" y="681"/>
                  </a:cubicBezTo>
                  <a:cubicBezTo>
                    <a:pt x="130" y="671"/>
                    <a:pt x="130" y="661"/>
                    <a:pt x="130" y="651"/>
                  </a:cubicBezTo>
                  <a:cubicBezTo>
                    <a:pt x="140" y="652"/>
                    <a:pt x="150" y="652"/>
                    <a:pt x="160" y="653"/>
                  </a:cubicBezTo>
                  <a:cubicBezTo>
                    <a:pt x="160" y="663"/>
                    <a:pt x="160" y="673"/>
                    <a:pt x="160" y="682"/>
                  </a:cubicBezTo>
                  <a:close/>
                  <a:moveTo>
                    <a:pt x="160" y="737"/>
                  </a:moveTo>
                  <a:cubicBezTo>
                    <a:pt x="150" y="737"/>
                    <a:pt x="140" y="737"/>
                    <a:pt x="130" y="737"/>
                  </a:cubicBezTo>
                  <a:cubicBezTo>
                    <a:pt x="130" y="727"/>
                    <a:pt x="130" y="717"/>
                    <a:pt x="130" y="706"/>
                  </a:cubicBezTo>
                  <a:cubicBezTo>
                    <a:pt x="140" y="707"/>
                    <a:pt x="150" y="708"/>
                    <a:pt x="160" y="708"/>
                  </a:cubicBezTo>
                  <a:cubicBezTo>
                    <a:pt x="160" y="718"/>
                    <a:pt x="160" y="728"/>
                    <a:pt x="160" y="737"/>
                  </a:cubicBezTo>
                  <a:close/>
                  <a:moveTo>
                    <a:pt x="160" y="792"/>
                  </a:moveTo>
                  <a:cubicBezTo>
                    <a:pt x="150" y="793"/>
                    <a:pt x="140" y="793"/>
                    <a:pt x="130" y="793"/>
                  </a:cubicBezTo>
                  <a:cubicBezTo>
                    <a:pt x="130" y="783"/>
                    <a:pt x="130" y="772"/>
                    <a:pt x="130" y="762"/>
                  </a:cubicBezTo>
                  <a:cubicBezTo>
                    <a:pt x="140" y="762"/>
                    <a:pt x="150" y="763"/>
                    <a:pt x="160" y="763"/>
                  </a:cubicBezTo>
                  <a:cubicBezTo>
                    <a:pt x="160" y="773"/>
                    <a:pt x="160" y="783"/>
                    <a:pt x="160" y="792"/>
                  </a:cubicBezTo>
                  <a:close/>
                  <a:moveTo>
                    <a:pt x="160" y="847"/>
                  </a:moveTo>
                  <a:cubicBezTo>
                    <a:pt x="150" y="848"/>
                    <a:pt x="140" y="848"/>
                    <a:pt x="130" y="849"/>
                  </a:cubicBezTo>
                  <a:cubicBezTo>
                    <a:pt x="130" y="838"/>
                    <a:pt x="130" y="828"/>
                    <a:pt x="130" y="818"/>
                  </a:cubicBezTo>
                  <a:cubicBezTo>
                    <a:pt x="140" y="818"/>
                    <a:pt x="150" y="818"/>
                    <a:pt x="160" y="818"/>
                  </a:cubicBezTo>
                  <a:cubicBezTo>
                    <a:pt x="160" y="828"/>
                    <a:pt x="160" y="838"/>
                    <a:pt x="160" y="847"/>
                  </a:cubicBezTo>
                  <a:close/>
                  <a:moveTo>
                    <a:pt x="160" y="902"/>
                  </a:moveTo>
                  <a:cubicBezTo>
                    <a:pt x="150" y="903"/>
                    <a:pt x="140" y="904"/>
                    <a:pt x="130" y="904"/>
                  </a:cubicBezTo>
                  <a:cubicBezTo>
                    <a:pt x="130" y="894"/>
                    <a:pt x="130" y="884"/>
                    <a:pt x="130" y="874"/>
                  </a:cubicBezTo>
                  <a:cubicBezTo>
                    <a:pt x="140" y="873"/>
                    <a:pt x="150" y="873"/>
                    <a:pt x="160" y="873"/>
                  </a:cubicBezTo>
                  <a:cubicBezTo>
                    <a:pt x="160" y="883"/>
                    <a:pt x="160" y="893"/>
                    <a:pt x="160" y="902"/>
                  </a:cubicBezTo>
                  <a:close/>
                  <a:moveTo>
                    <a:pt x="160" y="957"/>
                  </a:moveTo>
                  <a:cubicBezTo>
                    <a:pt x="150" y="958"/>
                    <a:pt x="140" y="959"/>
                    <a:pt x="130" y="960"/>
                  </a:cubicBezTo>
                  <a:cubicBezTo>
                    <a:pt x="130" y="950"/>
                    <a:pt x="130" y="939"/>
                    <a:pt x="130" y="929"/>
                  </a:cubicBezTo>
                  <a:cubicBezTo>
                    <a:pt x="140" y="929"/>
                    <a:pt x="150" y="928"/>
                    <a:pt x="160" y="928"/>
                  </a:cubicBezTo>
                  <a:cubicBezTo>
                    <a:pt x="160" y="938"/>
                    <a:pt x="160" y="947"/>
                    <a:pt x="160" y="957"/>
                  </a:cubicBezTo>
                  <a:close/>
                  <a:moveTo>
                    <a:pt x="161" y="1012"/>
                  </a:moveTo>
                  <a:cubicBezTo>
                    <a:pt x="150" y="1013"/>
                    <a:pt x="140" y="1014"/>
                    <a:pt x="130" y="1016"/>
                  </a:cubicBezTo>
                  <a:cubicBezTo>
                    <a:pt x="130" y="1005"/>
                    <a:pt x="130" y="995"/>
                    <a:pt x="130" y="985"/>
                  </a:cubicBezTo>
                  <a:cubicBezTo>
                    <a:pt x="140" y="984"/>
                    <a:pt x="150" y="984"/>
                    <a:pt x="161" y="983"/>
                  </a:cubicBezTo>
                  <a:cubicBezTo>
                    <a:pt x="161" y="993"/>
                    <a:pt x="161" y="1002"/>
                    <a:pt x="161" y="1012"/>
                  </a:cubicBezTo>
                  <a:close/>
                  <a:moveTo>
                    <a:pt x="161" y="1067"/>
                  </a:moveTo>
                  <a:cubicBezTo>
                    <a:pt x="130" y="1071"/>
                    <a:pt x="130" y="1071"/>
                    <a:pt x="130" y="1071"/>
                  </a:cubicBezTo>
                  <a:cubicBezTo>
                    <a:pt x="130" y="1041"/>
                    <a:pt x="130" y="1041"/>
                    <a:pt x="130" y="1041"/>
                  </a:cubicBezTo>
                  <a:cubicBezTo>
                    <a:pt x="161" y="1038"/>
                    <a:pt x="161" y="1038"/>
                    <a:pt x="161" y="1038"/>
                  </a:cubicBezTo>
                  <a:lnTo>
                    <a:pt x="161" y="1067"/>
                  </a:lnTo>
                  <a:close/>
                  <a:moveTo>
                    <a:pt x="186" y="1036"/>
                  </a:moveTo>
                  <a:cubicBezTo>
                    <a:pt x="208" y="1034"/>
                    <a:pt x="208" y="1034"/>
                    <a:pt x="208" y="1034"/>
                  </a:cubicBezTo>
                  <a:cubicBezTo>
                    <a:pt x="208" y="1061"/>
                    <a:pt x="208" y="1061"/>
                    <a:pt x="208" y="1061"/>
                  </a:cubicBezTo>
                  <a:cubicBezTo>
                    <a:pt x="186" y="1065"/>
                    <a:pt x="186" y="1065"/>
                    <a:pt x="186" y="1065"/>
                  </a:cubicBezTo>
                  <a:lnTo>
                    <a:pt x="186" y="1036"/>
                  </a:lnTo>
                  <a:close/>
                  <a:moveTo>
                    <a:pt x="186" y="982"/>
                  </a:moveTo>
                  <a:cubicBezTo>
                    <a:pt x="193" y="981"/>
                    <a:pt x="200" y="981"/>
                    <a:pt x="208" y="980"/>
                  </a:cubicBezTo>
                  <a:cubicBezTo>
                    <a:pt x="208" y="990"/>
                    <a:pt x="208" y="999"/>
                    <a:pt x="208" y="1008"/>
                  </a:cubicBezTo>
                  <a:cubicBezTo>
                    <a:pt x="200" y="1008"/>
                    <a:pt x="193" y="1009"/>
                    <a:pt x="186" y="1010"/>
                  </a:cubicBezTo>
                  <a:cubicBezTo>
                    <a:pt x="186" y="1001"/>
                    <a:pt x="186" y="991"/>
                    <a:pt x="186" y="982"/>
                  </a:cubicBezTo>
                  <a:close/>
                  <a:moveTo>
                    <a:pt x="186" y="956"/>
                  </a:moveTo>
                  <a:cubicBezTo>
                    <a:pt x="186" y="946"/>
                    <a:pt x="186" y="937"/>
                    <a:pt x="186" y="928"/>
                  </a:cubicBezTo>
                  <a:cubicBezTo>
                    <a:pt x="193" y="927"/>
                    <a:pt x="200" y="927"/>
                    <a:pt x="208" y="927"/>
                  </a:cubicBezTo>
                  <a:cubicBezTo>
                    <a:pt x="208" y="936"/>
                    <a:pt x="208" y="945"/>
                    <a:pt x="208" y="954"/>
                  </a:cubicBezTo>
                  <a:cubicBezTo>
                    <a:pt x="200" y="954"/>
                    <a:pt x="193" y="955"/>
                    <a:pt x="186" y="956"/>
                  </a:cubicBezTo>
                  <a:close/>
                  <a:moveTo>
                    <a:pt x="186" y="873"/>
                  </a:moveTo>
                  <a:cubicBezTo>
                    <a:pt x="193" y="873"/>
                    <a:pt x="200" y="873"/>
                    <a:pt x="208" y="873"/>
                  </a:cubicBezTo>
                  <a:cubicBezTo>
                    <a:pt x="208" y="882"/>
                    <a:pt x="208" y="891"/>
                    <a:pt x="208" y="900"/>
                  </a:cubicBezTo>
                  <a:cubicBezTo>
                    <a:pt x="200" y="900"/>
                    <a:pt x="193" y="901"/>
                    <a:pt x="186" y="901"/>
                  </a:cubicBezTo>
                  <a:cubicBezTo>
                    <a:pt x="186" y="892"/>
                    <a:pt x="186" y="883"/>
                    <a:pt x="186" y="873"/>
                  </a:cubicBezTo>
                  <a:close/>
                  <a:moveTo>
                    <a:pt x="186" y="847"/>
                  </a:moveTo>
                  <a:cubicBezTo>
                    <a:pt x="186" y="838"/>
                    <a:pt x="186" y="828"/>
                    <a:pt x="186" y="819"/>
                  </a:cubicBezTo>
                  <a:cubicBezTo>
                    <a:pt x="193" y="819"/>
                    <a:pt x="200" y="819"/>
                    <a:pt x="208" y="819"/>
                  </a:cubicBezTo>
                  <a:cubicBezTo>
                    <a:pt x="208" y="828"/>
                    <a:pt x="208" y="837"/>
                    <a:pt x="208" y="846"/>
                  </a:cubicBezTo>
                  <a:cubicBezTo>
                    <a:pt x="200" y="846"/>
                    <a:pt x="193" y="847"/>
                    <a:pt x="186" y="847"/>
                  </a:cubicBezTo>
                  <a:close/>
                  <a:moveTo>
                    <a:pt x="186" y="764"/>
                  </a:moveTo>
                  <a:cubicBezTo>
                    <a:pt x="193" y="765"/>
                    <a:pt x="200" y="765"/>
                    <a:pt x="208" y="765"/>
                  </a:cubicBezTo>
                  <a:cubicBezTo>
                    <a:pt x="208" y="774"/>
                    <a:pt x="208" y="783"/>
                    <a:pt x="208" y="792"/>
                  </a:cubicBezTo>
                  <a:cubicBezTo>
                    <a:pt x="200" y="792"/>
                    <a:pt x="193" y="792"/>
                    <a:pt x="186" y="793"/>
                  </a:cubicBezTo>
                  <a:cubicBezTo>
                    <a:pt x="186" y="783"/>
                    <a:pt x="186" y="774"/>
                    <a:pt x="186" y="764"/>
                  </a:cubicBezTo>
                  <a:close/>
                  <a:moveTo>
                    <a:pt x="186" y="738"/>
                  </a:moveTo>
                  <a:cubicBezTo>
                    <a:pt x="186" y="729"/>
                    <a:pt x="186" y="719"/>
                    <a:pt x="186" y="710"/>
                  </a:cubicBezTo>
                  <a:cubicBezTo>
                    <a:pt x="193" y="710"/>
                    <a:pt x="200" y="711"/>
                    <a:pt x="208" y="711"/>
                  </a:cubicBezTo>
                  <a:cubicBezTo>
                    <a:pt x="208" y="720"/>
                    <a:pt x="208" y="729"/>
                    <a:pt x="208" y="738"/>
                  </a:cubicBezTo>
                  <a:cubicBezTo>
                    <a:pt x="200" y="738"/>
                    <a:pt x="193" y="738"/>
                    <a:pt x="186" y="738"/>
                  </a:cubicBezTo>
                  <a:close/>
                  <a:moveTo>
                    <a:pt x="186" y="656"/>
                  </a:moveTo>
                  <a:cubicBezTo>
                    <a:pt x="193" y="656"/>
                    <a:pt x="200" y="657"/>
                    <a:pt x="208" y="657"/>
                  </a:cubicBezTo>
                  <a:cubicBezTo>
                    <a:pt x="208" y="666"/>
                    <a:pt x="208" y="675"/>
                    <a:pt x="208" y="685"/>
                  </a:cubicBezTo>
                  <a:cubicBezTo>
                    <a:pt x="200" y="684"/>
                    <a:pt x="193" y="684"/>
                    <a:pt x="186" y="684"/>
                  </a:cubicBezTo>
                  <a:cubicBezTo>
                    <a:pt x="186" y="674"/>
                    <a:pt x="186" y="665"/>
                    <a:pt x="186" y="656"/>
                  </a:cubicBezTo>
                  <a:close/>
                  <a:moveTo>
                    <a:pt x="186" y="601"/>
                  </a:moveTo>
                  <a:cubicBezTo>
                    <a:pt x="193" y="602"/>
                    <a:pt x="200" y="603"/>
                    <a:pt x="208" y="604"/>
                  </a:cubicBezTo>
                  <a:cubicBezTo>
                    <a:pt x="208" y="613"/>
                    <a:pt x="208" y="622"/>
                    <a:pt x="208" y="631"/>
                  </a:cubicBezTo>
                  <a:cubicBezTo>
                    <a:pt x="200" y="630"/>
                    <a:pt x="193" y="630"/>
                    <a:pt x="186" y="629"/>
                  </a:cubicBezTo>
                  <a:cubicBezTo>
                    <a:pt x="186" y="620"/>
                    <a:pt x="186" y="611"/>
                    <a:pt x="186" y="601"/>
                  </a:cubicBezTo>
                  <a:close/>
                  <a:moveTo>
                    <a:pt x="186" y="547"/>
                  </a:moveTo>
                  <a:cubicBezTo>
                    <a:pt x="193" y="548"/>
                    <a:pt x="200" y="549"/>
                    <a:pt x="208" y="550"/>
                  </a:cubicBezTo>
                  <a:cubicBezTo>
                    <a:pt x="208" y="559"/>
                    <a:pt x="208" y="568"/>
                    <a:pt x="208" y="577"/>
                  </a:cubicBezTo>
                  <a:cubicBezTo>
                    <a:pt x="200" y="576"/>
                    <a:pt x="193" y="576"/>
                    <a:pt x="186" y="575"/>
                  </a:cubicBezTo>
                  <a:cubicBezTo>
                    <a:pt x="186" y="566"/>
                    <a:pt x="186" y="556"/>
                    <a:pt x="186" y="547"/>
                  </a:cubicBezTo>
                  <a:close/>
                  <a:moveTo>
                    <a:pt x="186" y="492"/>
                  </a:moveTo>
                  <a:cubicBezTo>
                    <a:pt x="193" y="494"/>
                    <a:pt x="200" y="495"/>
                    <a:pt x="208" y="496"/>
                  </a:cubicBezTo>
                  <a:cubicBezTo>
                    <a:pt x="208" y="505"/>
                    <a:pt x="208" y="514"/>
                    <a:pt x="208" y="523"/>
                  </a:cubicBezTo>
                  <a:cubicBezTo>
                    <a:pt x="200" y="522"/>
                    <a:pt x="193" y="521"/>
                    <a:pt x="186" y="521"/>
                  </a:cubicBezTo>
                  <a:cubicBezTo>
                    <a:pt x="186" y="511"/>
                    <a:pt x="186" y="502"/>
                    <a:pt x="186" y="492"/>
                  </a:cubicBezTo>
                  <a:close/>
                  <a:moveTo>
                    <a:pt x="186" y="438"/>
                  </a:moveTo>
                  <a:cubicBezTo>
                    <a:pt x="193" y="439"/>
                    <a:pt x="200" y="441"/>
                    <a:pt x="208" y="442"/>
                  </a:cubicBezTo>
                  <a:cubicBezTo>
                    <a:pt x="208" y="451"/>
                    <a:pt x="208" y="460"/>
                    <a:pt x="208" y="469"/>
                  </a:cubicBezTo>
                  <a:cubicBezTo>
                    <a:pt x="200" y="468"/>
                    <a:pt x="193" y="467"/>
                    <a:pt x="186" y="466"/>
                  </a:cubicBezTo>
                  <a:cubicBezTo>
                    <a:pt x="186" y="457"/>
                    <a:pt x="186" y="448"/>
                    <a:pt x="186" y="438"/>
                  </a:cubicBezTo>
                  <a:close/>
                  <a:moveTo>
                    <a:pt x="186" y="384"/>
                  </a:moveTo>
                  <a:cubicBezTo>
                    <a:pt x="193" y="385"/>
                    <a:pt x="200" y="387"/>
                    <a:pt x="208" y="388"/>
                  </a:cubicBezTo>
                  <a:cubicBezTo>
                    <a:pt x="208" y="397"/>
                    <a:pt x="208" y="406"/>
                    <a:pt x="208" y="415"/>
                  </a:cubicBezTo>
                  <a:cubicBezTo>
                    <a:pt x="200" y="414"/>
                    <a:pt x="193" y="413"/>
                    <a:pt x="186" y="412"/>
                  </a:cubicBezTo>
                  <a:cubicBezTo>
                    <a:pt x="186" y="403"/>
                    <a:pt x="186" y="393"/>
                    <a:pt x="186" y="384"/>
                  </a:cubicBezTo>
                  <a:close/>
                  <a:moveTo>
                    <a:pt x="186" y="329"/>
                  </a:moveTo>
                  <a:cubicBezTo>
                    <a:pt x="193" y="331"/>
                    <a:pt x="200" y="333"/>
                    <a:pt x="208" y="334"/>
                  </a:cubicBezTo>
                  <a:cubicBezTo>
                    <a:pt x="208" y="343"/>
                    <a:pt x="208" y="352"/>
                    <a:pt x="208" y="361"/>
                  </a:cubicBezTo>
                  <a:cubicBezTo>
                    <a:pt x="200" y="360"/>
                    <a:pt x="193" y="359"/>
                    <a:pt x="186" y="358"/>
                  </a:cubicBezTo>
                  <a:cubicBezTo>
                    <a:pt x="186" y="348"/>
                    <a:pt x="186" y="339"/>
                    <a:pt x="186" y="329"/>
                  </a:cubicBezTo>
                  <a:close/>
                  <a:moveTo>
                    <a:pt x="186" y="275"/>
                  </a:moveTo>
                  <a:cubicBezTo>
                    <a:pt x="193" y="277"/>
                    <a:pt x="200" y="279"/>
                    <a:pt x="208" y="280"/>
                  </a:cubicBezTo>
                  <a:cubicBezTo>
                    <a:pt x="208" y="289"/>
                    <a:pt x="208" y="299"/>
                    <a:pt x="208" y="308"/>
                  </a:cubicBezTo>
                  <a:cubicBezTo>
                    <a:pt x="200" y="306"/>
                    <a:pt x="193" y="305"/>
                    <a:pt x="186" y="303"/>
                  </a:cubicBezTo>
                  <a:cubicBezTo>
                    <a:pt x="186" y="294"/>
                    <a:pt x="186" y="284"/>
                    <a:pt x="186" y="275"/>
                  </a:cubicBezTo>
                  <a:close/>
                  <a:moveTo>
                    <a:pt x="186" y="249"/>
                  </a:moveTo>
                  <a:cubicBezTo>
                    <a:pt x="186" y="239"/>
                    <a:pt x="186" y="230"/>
                    <a:pt x="186" y="221"/>
                  </a:cubicBezTo>
                  <a:cubicBezTo>
                    <a:pt x="193" y="223"/>
                    <a:pt x="200" y="225"/>
                    <a:pt x="208" y="227"/>
                  </a:cubicBezTo>
                  <a:cubicBezTo>
                    <a:pt x="208" y="236"/>
                    <a:pt x="208" y="245"/>
                    <a:pt x="208" y="254"/>
                  </a:cubicBezTo>
                  <a:cubicBezTo>
                    <a:pt x="200" y="252"/>
                    <a:pt x="193" y="250"/>
                    <a:pt x="186" y="249"/>
                  </a:cubicBezTo>
                  <a:close/>
                  <a:moveTo>
                    <a:pt x="186" y="166"/>
                  </a:moveTo>
                  <a:cubicBezTo>
                    <a:pt x="193" y="168"/>
                    <a:pt x="200" y="171"/>
                    <a:pt x="208" y="173"/>
                  </a:cubicBezTo>
                  <a:cubicBezTo>
                    <a:pt x="208" y="182"/>
                    <a:pt x="208" y="191"/>
                    <a:pt x="208" y="200"/>
                  </a:cubicBezTo>
                  <a:cubicBezTo>
                    <a:pt x="200" y="198"/>
                    <a:pt x="193" y="196"/>
                    <a:pt x="186" y="194"/>
                  </a:cubicBezTo>
                  <a:cubicBezTo>
                    <a:pt x="186" y="185"/>
                    <a:pt x="186" y="176"/>
                    <a:pt x="186" y="166"/>
                  </a:cubicBezTo>
                  <a:close/>
                  <a:moveTo>
                    <a:pt x="208" y="146"/>
                  </a:moveTo>
                  <a:cubicBezTo>
                    <a:pt x="186" y="140"/>
                    <a:pt x="186" y="140"/>
                    <a:pt x="186" y="140"/>
                  </a:cubicBezTo>
                  <a:cubicBezTo>
                    <a:pt x="186" y="112"/>
                    <a:pt x="186" y="112"/>
                    <a:pt x="186" y="112"/>
                  </a:cubicBezTo>
                  <a:cubicBezTo>
                    <a:pt x="208" y="119"/>
                    <a:pt x="208" y="119"/>
                    <a:pt x="208" y="119"/>
                  </a:cubicBezTo>
                  <a:lnTo>
                    <a:pt x="208" y="146"/>
                  </a:lnTo>
                  <a:close/>
                  <a:moveTo>
                    <a:pt x="228" y="1033"/>
                  </a:moveTo>
                  <a:cubicBezTo>
                    <a:pt x="247" y="1031"/>
                    <a:pt x="247" y="1031"/>
                    <a:pt x="247" y="1031"/>
                  </a:cubicBezTo>
                  <a:cubicBezTo>
                    <a:pt x="247" y="1057"/>
                    <a:pt x="247" y="1057"/>
                    <a:pt x="247" y="1057"/>
                  </a:cubicBezTo>
                  <a:cubicBezTo>
                    <a:pt x="228" y="1060"/>
                    <a:pt x="228" y="1060"/>
                    <a:pt x="228" y="1060"/>
                  </a:cubicBezTo>
                  <a:lnTo>
                    <a:pt x="228" y="1033"/>
                  </a:lnTo>
                  <a:close/>
                  <a:moveTo>
                    <a:pt x="228" y="980"/>
                  </a:moveTo>
                  <a:cubicBezTo>
                    <a:pt x="234" y="979"/>
                    <a:pt x="241" y="979"/>
                    <a:pt x="247" y="978"/>
                  </a:cubicBezTo>
                  <a:cubicBezTo>
                    <a:pt x="247" y="987"/>
                    <a:pt x="247" y="995"/>
                    <a:pt x="247" y="1004"/>
                  </a:cubicBezTo>
                  <a:cubicBezTo>
                    <a:pt x="241" y="1005"/>
                    <a:pt x="234" y="1005"/>
                    <a:pt x="228" y="1006"/>
                  </a:cubicBezTo>
                  <a:cubicBezTo>
                    <a:pt x="228" y="997"/>
                    <a:pt x="228" y="989"/>
                    <a:pt x="228" y="980"/>
                  </a:cubicBezTo>
                  <a:close/>
                  <a:moveTo>
                    <a:pt x="228" y="926"/>
                  </a:moveTo>
                  <a:cubicBezTo>
                    <a:pt x="234" y="926"/>
                    <a:pt x="241" y="926"/>
                    <a:pt x="247" y="926"/>
                  </a:cubicBezTo>
                  <a:cubicBezTo>
                    <a:pt x="247" y="934"/>
                    <a:pt x="247" y="943"/>
                    <a:pt x="247" y="951"/>
                  </a:cubicBezTo>
                  <a:cubicBezTo>
                    <a:pt x="241" y="952"/>
                    <a:pt x="234" y="952"/>
                    <a:pt x="228" y="953"/>
                  </a:cubicBezTo>
                  <a:cubicBezTo>
                    <a:pt x="228" y="944"/>
                    <a:pt x="228" y="935"/>
                    <a:pt x="228" y="926"/>
                  </a:cubicBezTo>
                  <a:close/>
                  <a:moveTo>
                    <a:pt x="228" y="873"/>
                  </a:moveTo>
                  <a:cubicBezTo>
                    <a:pt x="235" y="873"/>
                    <a:pt x="241" y="873"/>
                    <a:pt x="247" y="873"/>
                  </a:cubicBezTo>
                  <a:cubicBezTo>
                    <a:pt x="247" y="881"/>
                    <a:pt x="247" y="890"/>
                    <a:pt x="247" y="898"/>
                  </a:cubicBezTo>
                  <a:cubicBezTo>
                    <a:pt x="241" y="899"/>
                    <a:pt x="235" y="899"/>
                    <a:pt x="228" y="899"/>
                  </a:cubicBezTo>
                  <a:cubicBezTo>
                    <a:pt x="228" y="891"/>
                    <a:pt x="228" y="882"/>
                    <a:pt x="228" y="873"/>
                  </a:cubicBezTo>
                  <a:close/>
                  <a:moveTo>
                    <a:pt x="228" y="820"/>
                  </a:moveTo>
                  <a:cubicBezTo>
                    <a:pt x="235" y="820"/>
                    <a:pt x="241" y="820"/>
                    <a:pt x="247" y="820"/>
                  </a:cubicBezTo>
                  <a:cubicBezTo>
                    <a:pt x="247" y="828"/>
                    <a:pt x="247" y="837"/>
                    <a:pt x="247" y="845"/>
                  </a:cubicBezTo>
                  <a:cubicBezTo>
                    <a:pt x="241" y="845"/>
                    <a:pt x="235" y="846"/>
                    <a:pt x="228" y="846"/>
                  </a:cubicBezTo>
                  <a:cubicBezTo>
                    <a:pt x="228" y="837"/>
                    <a:pt x="228" y="828"/>
                    <a:pt x="228" y="820"/>
                  </a:cubicBezTo>
                  <a:close/>
                  <a:moveTo>
                    <a:pt x="228" y="766"/>
                  </a:moveTo>
                  <a:cubicBezTo>
                    <a:pt x="235" y="766"/>
                    <a:pt x="241" y="767"/>
                    <a:pt x="248" y="767"/>
                  </a:cubicBezTo>
                  <a:cubicBezTo>
                    <a:pt x="248" y="775"/>
                    <a:pt x="248" y="784"/>
                    <a:pt x="248" y="792"/>
                  </a:cubicBezTo>
                  <a:cubicBezTo>
                    <a:pt x="241" y="792"/>
                    <a:pt x="235" y="792"/>
                    <a:pt x="228" y="793"/>
                  </a:cubicBezTo>
                  <a:cubicBezTo>
                    <a:pt x="228" y="784"/>
                    <a:pt x="228" y="775"/>
                    <a:pt x="228" y="766"/>
                  </a:cubicBezTo>
                  <a:close/>
                  <a:moveTo>
                    <a:pt x="229" y="713"/>
                  </a:moveTo>
                  <a:cubicBezTo>
                    <a:pt x="235" y="713"/>
                    <a:pt x="241" y="714"/>
                    <a:pt x="248" y="714"/>
                  </a:cubicBezTo>
                  <a:cubicBezTo>
                    <a:pt x="248" y="722"/>
                    <a:pt x="248" y="731"/>
                    <a:pt x="248" y="739"/>
                  </a:cubicBezTo>
                  <a:cubicBezTo>
                    <a:pt x="241" y="739"/>
                    <a:pt x="235" y="739"/>
                    <a:pt x="229" y="739"/>
                  </a:cubicBezTo>
                  <a:cubicBezTo>
                    <a:pt x="229" y="730"/>
                    <a:pt x="229" y="722"/>
                    <a:pt x="229" y="713"/>
                  </a:cubicBezTo>
                  <a:close/>
                  <a:moveTo>
                    <a:pt x="229" y="659"/>
                  </a:moveTo>
                  <a:cubicBezTo>
                    <a:pt x="235" y="660"/>
                    <a:pt x="241" y="660"/>
                    <a:pt x="248" y="661"/>
                  </a:cubicBezTo>
                  <a:cubicBezTo>
                    <a:pt x="248" y="669"/>
                    <a:pt x="248" y="678"/>
                    <a:pt x="248" y="686"/>
                  </a:cubicBezTo>
                  <a:cubicBezTo>
                    <a:pt x="241" y="686"/>
                    <a:pt x="235" y="686"/>
                    <a:pt x="229" y="686"/>
                  </a:cubicBezTo>
                  <a:cubicBezTo>
                    <a:pt x="229" y="677"/>
                    <a:pt x="229" y="668"/>
                    <a:pt x="229" y="659"/>
                  </a:cubicBezTo>
                  <a:close/>
                  <a:moveTo>
                    <a:pt x="229" y="606"/>
                  </a:moveTo>
                  <a:cubicBezTo>
                    <a:pt x="235" y="607"/>
                    <a:pt x="242" y="607"/>
                    <a:pt x="248" y="608"/>
                  </a:cubicBezTo>
                  <a:cubicBezTo>
                    <a:pt x="248" y="617"/>
                    <a:pt x="248" y="625"/>
                    <a:pt x="248" y="634"/>
                  </a:cubicBezTo>
                  <a:cubicBezTo>
                    <a:pt x="242" y="633"/>
                    <a:pt x="235" y="633"/>
                    <a:pt x="229" y="632"/>
                  </a:cubicBezTo>
                  <a:cubicBezTo>
                    <a:pt x="229" y="624"/>
                    <a:pt x="229" y="615"/>
                    <a:pt x="229" y="606"/>
                  </a:cubicBezTo>
                  <a:close/>
                  <a:moveTo>
                    <a:pt x="229" y="553"/>
                  </a:moveTo>
                  <a:cubicBezTo>
                    <a:pt x="235" y="553"/>
                    <a:pt x="242" y="554"/>
                    <a:pt x="248" y="555"/>
                  </a:cubicBezTo>
                  <a:cubicBezTo>
                    <a:pt x="248" y="564"/>
                    <a:pt x="248" y="572"/>
                    <a:pt x="248" y="581"/>
                  </a:cubicBezTo>
                  <a:cubicBezTo>
                    <a:pt x="242" y="580"/>
                    <a:pt x="235" y="580"/>
                    <a:pt x="229" y="579"/>
                  </a:cubicBezTo>
                  <a:cubicBezTo>
                    <a:pt x="229" y="570"/>
                    <a:pt x="229" y="561"/>
                    <a:pt x="229" y="553"/>
                  </a:cubicBezTo>
                  <a:close/>
                  <a:moveTo>
                    <a:pt x="229" y="499"/>
                  </a:moveTo>
                  <a:cubicBezTo>
                    <a:pt x="236" y="500"/>
                    <a:pt x="242" y="501"/>
                    <a:pt x="248" y="502"/>
                  </a:cubicBezTo>
                  <a:cubicBezTo>
                    <a:pt x="248" y="511"/>
                    <a:pt x="248" y="519"/>
                    <a:pt x="248" y="528"/>
                  </a:cubicBezTo>
                  <a:cubicBezTo>
                    <a:pt x="242" y="527"/>
                    <a:pt x="236" y="526"/>
                    <a:pt x="229" y="526"/>
                  </a:cubicBezTo>
                  <a:cubicBezTo>
                    <a:pt x="229" y="517"/>
                    <a:pt x="229" y="508"/>
                    <a:pt x="229" y="499"/>
                  </a:cubicBezTo>
                  <a:close/>
                  <a:moveTo>
                    <a:pt x="229" y="446"/>
                  </a:moveTo>
                  <a:cubicBezTo>
                    <a:pt x="236" y="447"/>
                    <a:pt x="242" y="448"/>
                    <a:pt x="248" y="449"/>
                  </a:cubicBezTo>
                  <a:cubicBezTo>
                    <a:pt x="248" y="458"/>
                    <a:pt x="248" y="466"/>
                    <a:pt x="248" y="475"/>
                  </a:cubicBezTo>
                  <a:cubicBezTo>
                    <a:pt x="242" y="474"/>
                    <a:pt x="236" y="473"/>
                    <a:pt x="229" y="472"/>
                  </a:cubicBezTo>
                  <a:cubicBezTo>
                    <a:pt x="229" y="464"/>
                    <a:pt x="229" y="455"/>
                    <a:pt x="229" y="446"/>
                  </a:cubicBezTo>
                  <a:close/>
                  <a:moveTo>
                    <a:pt x="230" y="393"/>
                  </a:moveTo>
                  <a:cubicBezTo>
                    <a:pt x="236" y="394"/>
                    <a:pt x="242" y="395"/>
                    <a:pt x="249" y="396"/>
                  </a:cubicBezTo>
                  <a:cubicBezTo>
                    <a:pt x="249" y="405"/>
                    <a:pt x="249" y="413"/>
                    <a:pt x="249" y="422"/>
                  </a:cubicBezTo>
                  <a:cubicBezTo>
                    <a:pt x="242" y="421"/>
                    <a:pt x="236" y="420"/>
                    <a:pt x="230" y="419"/>
                  </a:cubicBezTo>
                  <a:cubicBezTo>
                    <a:pt x="230" y="410"/>
                    <a:pt x="230" y="401"/>
                    <a:pt x="230" y="393"/>
                  </a:cubicBezTo>
                  <a:close/>
                  <a:moveTo>
                    <a:pt x="230" y="339"/>
                  </a:moveTo>
                  <a:cubicBezTo>
                    <a:pt x="236" y="341"/>
                    <a:pt x="242" y="342"/>
                    <a:pt x="249" y="343"/>
                  </a:cubicBezTo>
                  <a:cubicBezTo>
                    <a:pt x="249" y="352"/>
                    <a:pt x="249" y="360"/>
                    <a:pt x="249" y="369"/>
                  </a:cubicBezTo>
                  <a:cubicBezTo>
                    <a:pt x="242" y="368"/>
                    <a:pt x="236" y="367"/>
                    <a:pt x="230" y="366"/>
                  </a:cubicBezTo>
                  <a:cubicBezTo>
                    <a:pt x="230" y="357"/>
                    <a:pt x="230" y="348"/>
                    <a:pt x="230" y="339"/>
                  </a:cubicBezTo>
                  <a:close/>
                  <a:moveTo>
                    <a:pt x="230" y="286"/>
                  </a:moveTo>
                  <a:cubicBezTo>
                    <a:pt x="236" y="287"/>
                    <a:pt x="242" y="289"/>
                    <a:pt x="249" y="291"/>
                  </a:cubicBezTo>
                  <a:cubicBezTo>
                    <a:pt x="249" y="299"/>
                    <a:pt x="249" y="307"/>
                    <a:pt x="249" y="316"/>
                  </a:cubicBezTo>
                  <a:cubicBezTo>
                    <a:pt x="242" y="315"/>
                    <a:pt x="236" y="313"/>
                    <a:pt x="230" y="312"/>
                  </a:cubicBezTo>
                  <a:cubicBezTo>
                    <a:pt x="230" y="303"/>
                    <a:pt x="230" y="295"/>
                    <a:pt x="230" y="286"/>
                  </a:cubicBezTo>
                  <a:close/>
                  <a:moveTo>
                    <a:pt x="230" y="232"/>
                  </a:moveTo>
                  <a:cubicBezTo>
                    <a:pt x="236" y="234"/>
                    <a:pt x="243" y="236"/>
                    <a:pt x="249" y="238"/>
                  </a:cubicBezTo>
                  <a:cubicBezTo>
                    <a:pt x="249" y="246"/>
                    <a:pt x="249" y="255"/>
                    <a:pt x="249" y="263"/>
                  </a:cubicBezTo>
                  <a:cubicBezTo>
                    <a:pt x="243" y="262"/>
                    <a:pt x="236" y="260"/>
                    <a:pt x="230" y="259"/>
                  </a:cubicBezTo>
                  <a:cubicBezTo>
                    <a:pt x="230" y="250"/>
                    <a:pt x="230" y="241"/>
                    <a:pt x="230" y="232"/>
                  </a:cubicBezTo>
                  <a:close/>
                  <a:moveTo>
                    <a:pt x="230" y="179"/>
                  </a:moveTo>
                  <a:cubicBezTo>
                    <a:pt x="236" y="181"/>
                    <a:pt x="243" y="183"/>
                    <a:pt x="249" y="185"/>
                  </a:cubicBezTo>
                  <a:cubicBezTo>
                    <a:pt x="249" y="193"/>
                    <a:pt x="249" y="202"/>
                    <a:pt x="249" y="210"/>
                  </a:cubicBezTo>
                  <a:cubicBezTo>
                    <a:pt x="243" y="209"/>
                    <a:pt x="236" y="207"/>
                    <a:pt x="230" y="205"/>
                  </a:cubicBezTo>
                  <a:cubicBezTo>
                    <a:pt x="230" y="197"/>
                    <a:pt x="230" y="188"/>
                    <a:pt x="230" y="179"/>
                  </a:cubicBezTo>
                  <a:close/>
                  <a:moveTo>
                    <a:pt x="249" y="157"/>
                  </a:moveTo>
                  <a:cubicBezTo>
                    <a:pt x="230" y="152"/>
                    <a:pt x="230" y="152"/>
                    <a:pt x="230" y="152"/>
                  </a:cubicBezTo>
                  <a:cubicBezTo>
                    <a:pt x="230" y="126"/>
                    <a:pt x="230" y="126"/>
                    <a:pt x="230" y="126"/>
                  </a:cubicBezTo>
                  <a:cubicBezTo>
                    <a:pt x="249" y="132"/>
                    <a:pt x="249" y="132"/>
                    <a:pt x="249" y="132"/>
                  </a:cubicBezTo>
                  <a:lnTo>
                    <a:pt x="249" y="157"/>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1" name="Freeform 23"/>
            <p:cNvSpPr>
              <a:spLocks noEditPoints="1"/>
            </p:cNvSpPr>
            <p:nvPr/>
          </p:nvSpPr>
          <p:spPr bwMode="auto">
            <a:xfrm>
              <a:off x="8004315" y="3356992"/>
              <a:ext cx="114983" cy="857345"/>
            </a:xfrm>
            <a:custGeom>
              <a:avLst/>
              <a:gdLst>
                <a:gd name="T0" fmla="*/ 0 w 111"/>
                <a:gd name="T1" fmla="*/ 865 h 865"/>
                <a:gd name="T2" fmla="*/ 111 w 111"/>
                <a:gd name="T3" fmla="*/ 36 h 865"/>
                <a:gd name="T4" fmla="*/ 97 w 111"/>
                <a:gd name="T5" fmla="*/ 791 h 865"/>
                <a:gd name="T6" fmla="*/ 16 w 111"/>
                <a:gd name="T7" fmla="*/ 791 h 865"/>
                <a:gd name="T8" fmla="*/ 97 w 111"/>
                <a:gd name="T9" fmla="*/ 791 h 865"/>
                <a:gd name="T10" fmla="*/ 16 w 111"/>
                <a:gd name="T11" fmla="*/ 756 h 865"/>
                <a:gd name="T12" fmla="*/ 97 w 111"/>
                <a:gd name="T13" fmla="*/ 719 h 865"/>
                <a:gd name="T14" fmla="*/ 97 w 111"/>
                <a:gd name="T15" fmla="*/ 684 h 865"/>
                <a:gd name="T16" fmla="*/ 16 w 111"/>
                <a:gd name="T17" fmla="*/ 677 h 865"/>
                <a:gd name="T18" fmla="*/ 97 w 111"/>
                <a:gd name="T19" fmla="*/ 684 h 865"/>
                <a:gd name="T20" fmla="*/ 16 w 111"/>
                <a:gd name="T21" fmla="*/ 642 h 865"/>
                <a:gd name="T22" fmla="*/ 97 w 111"/>
                <a:gd name="T23" fmla="*/ 612 h 865"/>
                <a:gd name="T24" fmla="*/ 97 w 111"/>
                <a:gd name="T25" fmla="*/ 577 h 865"/>
                <a:gd name="T26" fmla="*/ 16 w 111"/>
                <a:gd name="T27" fmla="*/ 563 h 865"/>
                <a:gd name="T28" fmla="*/ 97 w 111"/>
                <a:gd name="T29" fmla="*/ 577 h 865"/>
                <a:gd name="T30" fmla="*/ 16 w 111"/>
                <a:gd name="T31" fmla="*/ 528 h 865"/>
                <a:gd name="T32" fmla="*/ 97 w 111"/>
                <a:gd name="T33" fmla="*/ 505 h 865"/>
                <a:gd name="T34" fmla="*/ 97 w 111"/>
                <a:gd name="T35" fmla="*/ 470 h 865"/>
                <a:gd name="T36" fmla="*/ 16 w 111"/>
                <a:gd name="T37" fmla="*/ 449 h 865"/>
                <a:gd name="T38" fmla="*/ 97 w 111"/>
                <a:gd name="T39" fmla="*/ 470 h 865"/>
                <a:gd name="T40" fmla="*/ 16 w 111"/>
                <a:gd name="T41" fmla="*/ 414 h 865"/>
                <a:gd name="T42" fmla="*/ 97 w 111"/>
                <a:gd name="T43" fmla="*/ 397 h 865"/>
                <a:gd name="T44" fmla="*/ 97 w 111"/>
                <a:gd name="T45" fmla="*/ 363 h 865"/>
                <a:gd name="T46" fmla="*/ 16 w 111"/>
                <a:gd name="T47" fmla="*/ 335 h 865"/>
                <a:gd name="T48" fmla="*/ 97 w 111"/>
                <a:gd name="T49" fmla="*/ 363 h 865"/>
                <a:gd name="T50" fmla="*/ 16 w 111"/>
                <a:gd name="T51" fmla="*/ 300 h 865"/>
                <a:gd name="T52" fmla="*/ 97 w 111"/>
                <a:gd name="T53" fmla="*/ 290 h 865"/>
                <a:gd name="T54" fmla="*/ 97 w 111"/>
                <a:gd name="T55" fmla="*/ 256 h 865"/>
                <a:gd name="T56" fmla="*/ 16 w 111"/>
                <a:gd name="T57" fmla="*/ 221 h 865"/>
                <a:gd name="T58" fmla="*/ 97 w 111"/>
                <a:gd name="T59" fmla="*/ 256 h 865"/>
                <a:gd name="T60" fmla="*/ 16 w 111"/>
                <a:gd name="T61" fmla="*/ 186 h 865"/>
                <a:gd name="T62" fmla="*/ 97 w 111"/>
                <a:gd name="T63" fmla="*/ 183 h 865"/>
                <a:gd name="T64" fmla="*/ 97 w 111"/>
                <a:gd name="T65" fmla="*/ 149 h 865"/>
                <a:gd name="T66" fmla="*/ 16 w 111"/>
                <a:gd name="T67" fmla="*/ 107 h 865"/>
                <a:gd name="T68" fmla="*/ 97 w 111"/>
                <a:gd name="T69" fmla="*/ 149 h 865"/>
                <a:gd name="T70" fmla="*/ 16 w 111"/>
                <a:gd name="T71" fmla="*/ 73 h 865"/>
                <a:gd name="T72" fmla="*/ 97 w 111"/>
                <a:gd name="T73" fmla="*/ 7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865">
                  <a:moveTo>
                    <a:pt x="0" y="0"/>
                  </a:moveTo>
                  <a:cubicBezTo>
                    <a:pt x="0" y="865"/>
                    <a:pt x="0" y="865"/>
                    <a:pt x="0" y="865"/>
                  </a:cubicBezTo>
                  <a:cubicBezTo>
                    <a:pt x="111" y="839"/>
                    <a:pt x="111" y="839"/>
                    <a:pt x="111" y="839"/>
                  </a:cubicBezTo>
                  <a:cubicBezTo>
                    <a:pt x="111" y="36"/>
                    <a:pt x="111" y="36"/>
                    <a:pt x="111" y="36"/>
                  </a:cubicBezTo>
                  <a:lnTo>
                    <a:pt x="0" y="0"/>
                  </a:lnTo>
                  <a:close/>
                  <a:moveTo>
                    <a:pt x="97" y="791"/>
                  </a:moveTo>
                  <a:cubicBezTo>
                    <a:pt x="16" y="813"/>
                    <a:pt x="16" y="813"/>
                    <a:pt x="16" y="813"/>
                  </a:cubicBezTo>
                  <a:cubicBezTo>
                    <a:pt x="16" y="791"/>
                    <a:pt x="16" y="791"/>
                    <a:pt x="16" y="791"/>
                  </a:cubicBezTo>
                  <a:cubicBezTo>
                    <a:pt x="97" y="773"/>
                    <a:pt x="97" y="773"/>
                    <a:pt x="97" y="773"/>
                  </a:cubicBezTo>
                  <a:lnTo>
                    <a:pt x="97" y="791"/>
                  </a:lnTo>
                  <a:close/>
                  <a:moveTo>
                    <a:pt x="97" y="737"/>
                  </a:moveTo>
                  <a:cubicBezTo>
                    <a:pt x="70" y="743"/>
                    <a:pt x="43" y="750"/>
                    <a:pt x="16" y="756"/>
                  </a:cubicBezTo>
                  <a:cubicBezTo>
                    <a:pt x="16" y="748"/>
                    <a:pt x="16" y="741"/>
                    <a:pt x="16" y="734"/>
                  </a:cubicBezTo>
                  <a:cubicBezTo>
                    <a:pt x="43" y="729"/>
                    <a:pt x="70" y="724"/>
                    <a:pt x="97" y="719"/>
                  </a:cubicBezTo>
                  <a:cubicBezTo>
                    <a:pt x="97" y="725"/>
                    <a:pt x="97" y="731"/>
                    <a:pt x="97" y="737"/>
                  </a:cubicBezTo>
                  <a:close/>
                  <a:moveTo>
                    <a:pt x="97" y="684"/>
                  </a:moveTo>
                  <a:cubicBezTo>
                    <a:pt x="70" y="689"/>
                    <a:pt x="43" y="694"/>
                    <a:pt x="16" y="699"/>
                  </a:cubicBezTo>
                  <a:cubicBezTo>
                    <a:pt x="16" y="691"/>
                    <a:pt x="16" y="684"/>
                    <a:pt x="16" y="677"/>
                  </a:cubicBezTo>
                  <a:cubicBezTo>
                    <a:pt x="43" y="673"/>
                    <a:pt x="70" y="669"/>
                    <a:pt x="97" y="666"/>
                  </a:cubicBezTo>
                  <a:cubicBezTo>
                    <a:pt x="97" y="672"/>
                    <a:pt x="97" y="678"/>
                    <a:pt x="97" y="684"/>
                  </a:cubicBezTo>
                  <a:close/>
                  <a:moveTo>
                    <a:pt x="97" y="630"/>
                  </a:moveTo>
                  <a:cubicBezTo>
                    <a:pt x="70" y="634"/>
                    <a:pt x="43" y="638"/>
                    <a:pt x="16" y="642"/>
                  </a:cubicBezTo>
                  <a:cubicBezTo>
                    <a:pt x="16" y="635"/>
                    <a:pt x="16" y="627"/>
                    <a:pt x="16" y="620"/>
                  </a:cubicBezTo>
                  <a:cubicBezTo>
                    <a:pt x="43" y="617"/>
                    <a:pt x="70" y="615"/>
                    <a:pt x="97" y="612"/>
                  </a:cubicBezTo>
                  <a:cubicBezTo>
                    <a:pt x="97" y="618"/>
                    <a:pt x="97" y="624"/>
                    <a:pt x="97" y="630"/>
                  </a:cubicBezTo>
                  <a:close/>
                  <a:moveTo>
                    <a:pt x="97" y="577"/>
                  </a:moveTo>
                  <a:cubicBezTo>
                    <a:pt x="70" y="580"/>
                    <a:pt x="43" y="582"/>
                    <a:pt x="16" y="585"/>
                  </a:cubicBezTo>
                  <a:cubicBezTo>
                    <a:pt x="16" y="578"/>
                    <a:pt x="16" y="570"/>
                    <a:pt x="16" y="563"/>
                  </a:cubicBezTo>
                  <a:cubicBezTo>
                    <a:pt x="43" y="561"/>
                    <a:pt x="70" y="560"/>
                    <a:pt x="97" y="558"/>
                  </a:cubicBezTo>
                  <a:cubicBezTo>
                    <a:pt x="97" y="564"/>
                    <a:pt x="97" y="571"/>
                    <a:pt x="97" y="577"/>
                  </a:cubicBezTo>
                  <a:close/>
                  <a:moveTo>
                    <a:pt x="97" y="523"/>
                  </a:moveTo>
                  <a:cubicBezTo>
                    <a:pt x="70" y="525"/>
                    <a:pt x="43" y="526"/>
                    <a:pt x="16" y="528"/>
                  </a:cubicBezTo>
                  <a:cubicBezTo>
                    <a:pt x="16" y="521"/>
                    <a:pt x="16" y="513"/>
                    <a:pt x="16" y="506"/>
                  </a:cubicBezTo>
                  <a:cubicBezTo>
                    <a:pt x="43" y="505"/>
                    <a:pt x="70" y="505"/>
                    <a:pt x="97" y="505"/>
                  </a:cubicBezTo>
                  <a:cubicBezTo>
                    <a:pt x="97" y="511"/>
                    <a:pt x="97" y="517"/>
                    <a:pt x="97" y="523"/>
                  </a:cubicBezTo>
                  <a:close/>
                  <a:moveTo>
                    <a:pt x="97" y="470"/>
                  </a:moveTo>
                  <a:cubicBezTo>
                    <a:pt x="70" y="470"/>
                    <a:pt x="43" y="471"/>
                    <a:pt x="16" y="471"/>
                  </a:cubicBezTo>
                  <a:cubicBezTo>
                    <a:pt x="16" y="464"/>
                    <a:pt x="16" y="456"/>
                    <a:pt x="16" y="449"/>
                  </a:cubicBezTo>
                  <a:cubicBezTo>
                    <a:pt x="43" y="450"/>
                    <a:pt x="70" y="450"/>
                    <a:pt x="97" y="451"/>
                  </a:cubicBezTo>
                  <a:cubicBezTo>
                    <a:pt x="97" y="457"/>
                    <a:pt x="97" y="464"/>
                    <a:pt x="97" y="470"/>
                  </a:cubicBezTo>
                  <a:close/>
                  <a:moveTo>
                    <a:pt x="97" y="417"/>
                  </a:moveTo>
                  <a:cubicBezTo>
                    <a:pt x="70" y="416"/>
                    <a:pt x="43" y="415"/>
                    <a:pt x="16" y="414"/>
                  </a:cubicBezTo>
                  <a:cubicBezTo>
                    <a:pt x="16" y="407"/>
                    <a:pt x="16" y="399"/>
                    <a:pt x="16" y="392"/>
                  </a:cubicBezTo>
                  <a:cubicBezTo>
                    <a:pt x="43" y="394"/>
                    <a:pt x="70" y="396"/>
                    <a:pt x="97" y="397"/>
                  </a:cubicBezTo>
                  <a:cubicBezTo>
                    <a:pt x="97" y="404"/>
                    <a:pt x="97" y="410"/>
                    <a:pt x="97" y="417"/>
                  </a:cubicBezTo>
                  <a:close/>
                  <a:moveTo>
                    <a:pt x="97" y="363"/>
                  </a:moveTo>
                  <a:cubicBezTo>
                    <a:pt x="70" y="361"/>
                    <a:pt x="43" y="359"/>
                    <a:pt x="16" y="357"/>
                  </a:cubicBezTo>
                  <a:cubicBezTo>
                    <a:pt x="16" y="350"/>
                    <a:pt x="16" y="342"/>
                    <a:pt x="16" y="335"/>
                  </a:cubicBezTo>
                  <a:cubicBezTo>
                    <a:pt x="43" y="338"/>
                    <a:pt x="70" y="341"/>
                    <a:pt x="97" y="344"/>
                  </a:cubicBezTo>
                  <a:cubicBezTo>
                    <a:pt x="97" y="350"/>
                    <a:pt x="97" y="357"/>
                    <a:pt x="97" y="363"/>
                  </a:cubicBezTo>
                  <a:close/>
                  <a:moveTo>
                    <a:pt x="97" y="310"/>
                  </a:moveTo>
                  <a:cubicBezTo>
                    <a:pt x="70" y="307"/>
                    <a:pt x="43" y="303"/>
                    <a:pt x="16" y="300"/>
                  </a:cubicBezTo>
                  <a:cubicBezTo>
                    <a:pt x="16" y="293"/>
                    <a:pt x="16" y="286"/>
                    <a:pt x="16" y="278"/>
                  </a:cubicBezTo>
                  <a:cubicBezTo>
                    <a:pt x="43" y="282"/>
                    <a:pt x="70" y="286"/>
                    <a:pt x="97" y="290"/>
                  </a:cubicBezTo>
                  <a:cubicBezTo>
                    <a:pt x="97" y="297"/>
                    <a:pt x="97" y="303"/>
                    <a:pt x="97" y="310"/>
                  </a:cubicBezTo>
                  <a:close/>
                  <a:moveTo>
                    <a:pt x="97" y="256"/>
                  </a:moveTo>
                  <a:cubicBezTo>
                    <a:pt x="70" y="252"/>
                    <a:pt x="43" y="248"/>
                    <a:pt x="16" y="243"/>
                  </a:cubicBezTo>
                  <a:cubicBezTo>
                    <a:pt x="16" y="236"/>
                    <a:pt x="16" y="229"/>
                    <a:pt x="16" y="221"/>
                  </a:cubicBezTo>
                  <a:cubicBezTo>
                    <a:pt x="43" y="226"/>
                    <a:pt x="70" y="231"/>
                    <a:pt x="97" y="237"/>
                  </a:cubicBezTo>
                  <a:cubicBezTo>
                    <a:pt x="97" y="243"/>
                    <a:pt x="97" y="250"/>
                    <a:pt x="97" y="256"/>
                  </a:cubicBezTo>
                  <a:close/>
                  <a:moveTo>
                    <a:pt x="97" y="203"/>
                  </a:moveTo>
                  <a:cubicBezTo>
                    <a:pt x="70" y="197"/>
                    <a:pt x="43" y="192"/>
                    <a:pt x="16" y="186"/>
                  </a:cubicBezTo>
                  <a:cubicBezTo>
                    <a:pt x="16" y="179"/>
                    <a:pt x="16" y="172"/>
                    <a:pt x="16" y="164"/>
                  </a:cubicBezTo>
                  <a:cubicBezTo>
                    <a:pt x="43" y="171"/>
                    <a:pt x="70" y="177"/>
                    <a:pt x="97" y="183"/>
                  </a:cubicBezTo>
                  <a:cubicBezTo>
                    <a:pt x="97" y="190"/>
                    <a:pt x="97" y="196"/>
                    <a:pt x="97" y="203"/>
                  </a:cubicBezTo>
                  <a:close/>
                  <a:moveTo>
                    <a:pt x="97" y="149"/>
                  </a:moveTo>
                  <a:cubicBezTo>
                    <a:pt x="70" y="143"/>
                    <a:pt x="43" y="136"/>
                    <a:pt x="16" y="129"/>
                  </a:cubicBezTo>
                  <a:cubicBezTo>
                    <a:pt x="16" y="122"/>
                    <a:pt x="16" y="115"/>
                    <a:pt x="16" y="107"/>
                  </a:cubicBezTo>
                  <a:cubicBezTo>
                    <a:pt x="43" y="115"/>
                    <a:pt x="70" y="122"/>
                    <a:pt x="97" y="129"/>
                  </a:cubicBezTo>
                  <a:cubicBezTo>
                    <a:pt x="97" y="136"/>
                    <a:pt x="97" y="143"/>
                    <a:pt x="97" y="149"/>
                  </a:cubicBezTo>
                  <a:close/>
                  <a:moveTo>
                    <a:pt x="97" y="96"/>
                  </a:moveTo>
                  <a:cubicBezTo>
                    <a:pt x="16" y="73"/>
                    <a:pt x="16" y="73"/>
                    <a:pt x="16" y="73"/>
                  </a:cubicBezTo>
                  <a:cubicBezTo>
                    <a:pt x="16" y="50"/>
                    <a:pt x="16" y="50"/>
                    <a:pt x="16" y="50"/>
                  </a:cubicBezTo>
                  <a:cubicBezTo>
                    <a:pt x="97" y="76"/>
                    <a:pt x="97" y="76"/>
                    <a:pt x="97" y="76"/>
                  </a:cubicBezTo>
                  <a:lnTo>
                    <a:pt x="97" y="96"/>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2" name="Freeform 24"/>
            <p:cNvSpPr>
              <a:spLocks noEditPoints="1"/>
            </p:cNvSpPr>
            <p:nvPr/>
          </p:nvSpPr>
          <p:spPr bwMode="auto">
            <a:xfrm>
              <a:off x="7774937" y="3358172"/>
              <a:ext cx="219942" cy="857910"/>
            </a:xfrm>
            <a:custGeom>
              <a:avLst/>
              <a:gdLst>
                <a:gd name="T0" fmla="*/ 176 w 213"/>
                <a:gd name="T1" fmla="*/ 810 h 866"/>
                <a:gd name="T2" fmla="*/ 141 w 213"/>
                <a:gd name="T3" fmla="*/ 763 h 866"/>
                <a:gd name="T4" fmla="*/ 141 w 213"/>
                <a:gd name="T5" fmla="*/ 697 h 866"/>
                <a:gd name="T6" fmla="*/ 176 w 213"/>
                <a:gd name="T7" fmla="*/ 655 h 866"/>
                <a:gd name="T8" fmla="*/ 176 w 213"/>
                <a:gd name="T9" fmla="*/ 638 h 866"/>
                <a:gd name="T10" fmla="*/ 176 w 213"/>
                <a:gd name="T11" fmla="*/ 552 h 866"/>
                <a:gd name="T12" fmla="*/ 141 w 213"/>
                <a:gd name="T13" fmla="*/ 510 h 866"/>
                <a:gd name="T14" fmla="*/ 141 w 213"/>
                <a:gd name="T15" fmla="*/ 444 h 866"/>
                <a:gd name="T16" fmla="*/ 176 w 213"/>
                <a:gd name="T17" fmla="*/ 397 h 866"/>
                <a:gd name="T18" fmla="*/ 176 w 213"/>
                <a:gd name="T19" fmla="*/ 379 h 866"/>
                <a:gd name="T20" fmla="*/ 176 w 213"/>
                <a:gd name="T21" fmla="*/ 336 h 866"/>
                <a:gd name="T22" fmla="*/ 141 w 213"/>
                <a:gd name="T23" fmla="*/ 256 h 866"/>
                <a:gd name="T24" fmla="*/ 141 w 213"/>
                <a:gd name="T25" fmla="*/ 190 h 866"/>
                <a:gd name="T26" fmla="*/ 176 w 213"/>
                <a:gd name="T27" fmla="*/ 138 h 866"/>
                <a:gd name="T28" fmla="*/ 176 w 213"/>
                <a:gd name="T29" fmla="*/ 121 h 866"/>
                <a:gd name="T30" fmla="*/ 94 w 213"/>
                <a:gd name="T31" fmla="*/ 78 h 866"/>
                <a:gd name="T32" fmla="*/ 117 w 213"/>
                <a:gd name="T33" fmla="*/ 112 h 866"/>
                <a:gd name="T34" fmla="*/ 117 w 213"/>
                <a:gd name="T35" fmla="*/ 177 h 866"/>
                <a:gd name="T36" fmla="*/ 94 w 213"/>
                <a:gd name="T37" fmla="*/ 223 h 866"/>
                <a:gd name="T38" fmla="*/ 94 w 213"/>
                <a:gd name="T39" fmla="*/ 242 h 866"/>
                <a:gd name="T40" fmla="*/ 94 w 213"/>
                <a:gd name="T41" fmla="*/ 324 h 866"/>
                <a:gd name="T42" fmla="*/ 116 w 213"/>
                <a:gd name="T43" fmla="*/ 362 h 866"/>
                <a:gd name="T44" fmla="*/ 116 w 213"/>
                <a:gd name="T45" fmla="*/ 427 h 866"/>
                <a:gd name="T46" fmla="*/ 94 w 213"/>
                <a:gd name="T47" fmla="*/ 469 h 866"/>
                <a:gd name="T48" fmla="*/ 94 w 213"/>
                <a:gd name="T49" fmla="*/ 489 h 866"/>
                <a:gd name="T50" fmla="*/ 93 w 213"/>
                <a:gd name="T51" fmla="*/ 571 h 866"/>
                <a:gd name="T52" fmla="*/ 116 w 213"/>
                <a:gd name="T53" fmla="*/ 612 h 866"/>
                <a:gd name="T54" fmla="*/ 116 w 213"/>
                <a:gd name="T55" fmla="*/ 676 h 866"/>
                <a:gd name="T56" fmla="*/ 93 w 213"/>
                <a:gd name="T57" fmla="*/ 716 h 866"/>
                <a:gd name="T58" fmla="*/ 93 w 213"/>
                <a:gd name="T59" fmla="*/ 735 h 866"/>
                <a:gd name="T60" fmla="*/ 74 w 213"/>
                <a:gd name="T61" fmla="*/ 796 h 866"/>
                <a:gd name="T62" fmla="*/ 58 w 213"/>
                <a:gd name="T63" fmla="*/ 754 h 866"/>
                <a:gd name="T64" fmla="*/ 74 w 213"/>
                <a:gd name="T65" fmla="*/ 694 h 866"/>
                <a:gd name="T66" fmla="*/ 74 w 213"/>
                <a:gd name="T67" fmla="*/ 653 h 866"/>
                <a:gd name="T68" fmla="*/ 58 w 213"/>
                <a:gd name="T69" fmla="*/ 633 h 866"/>
                <a:gd name="T70" fmla="*/ 58 w 213"/>
                <a:gd name="T71" fmla="*/ 552 h 866"/>
                <a:gd name="T72" fmla="*/ 58 w 213"/>
                <a:gd name="T73" fmla="*/ 512 h 866"/>
                <a:gd name="T74" fmla="*/ 58 w 213"/>
                <a:gd name="T75" fmla="*/ 452 h 866"/>
                <a:gd name="T76" fmla="*/ 74 w 213"/>
                <a:gd name="T77" fmla="*/ 409 h 866"/>
                <a:gd name="T78" fmla="*/ 74 w 213"/>
                <a:gd name="T79" fmla="*/ 390 h 866"/>
                <a:gd name="T80" fmla="*/ 74 w 213"/>
                <a:gd name="T81" fmla="*/ 308 h 866"/>
                <a:gd name="T82" fmla="*/ 58 w 213"/>
                <a:gd name="T83" fmla="*/ 271 h 866"/>
                <a:gd name="T84" fmla="*/ 58 w 213"/>
                <a:gd name="T85" fmla="*/ 210 h 866"/>
                <a:gd name="T86" fmla="*/ 74 w 213"/>
                <a:gd name="T87" fmla="*/ 186 h 866"/>
                <a:gd name="T88" fmla="*/ 74 w 213"/>
                <a:gd name="T89" fmla="*/ 146 h 866"/>
                <a:gd name="T90" fmla="*/ 43 w 213"/>
                <a:gd name="T91" fmla="*/ 793 h 866"/>
                <a:gd name="T92" fmla="*/ 28 w 213"/>
                <a:gd name="T93" fmla="*/ 751 h 866"/>
                <a:gd name="T94" fmla="*/ 28 w 213"/>
                <a:gd name="T95" fmla="*/ 692 h 866"/>
                <a:gd name="T96" fmla="*/ 43 w 213"/>
                <a:gd name="T97" fmla="*/ 653 h 866"/>
                <a:gd name="T98" fmla="*/ 42 w 213"/>
                <a:gd name="T99" fmla="*/ 633 h 866"/>
                <a:gd name="T100" fmla="*/ 42 w 213"/>
                <a:gd name="T101" fmla="*/ 553 h 866"/>
                <a:gd name="T102" fmla="*/ 28 w 213"/>
                <a:gd name="T103" fmla="*/ 514 h 866"/>
                <a:gd name="T104" fmla="*/ 28 w 213"/>
                <a:gd name="T105" fmla="*/ 455 h 866"/>
                <a:gd name="T106" fmla="*/ 42 w 213"/>
                <a:gd name="T107" fmla="*/ 414 h 866"/>
                <a:gd name="T108" fmla="*/ 42 w 213"/>
                <a:gd name="T109" fmla="*/ 393 h 866"/>
                <a:gd name="T110" fmla="*/ 42 w 213"/>
                <a:gd name="T111" fmla="*/ 314 h 866"/>
                <a:gd name="T112" fmla="*/ 27 w 213"/>
                <a:gd name="T113" fmla="*/ 276 h 866"/>
                <a:gd name="T114" fmla="*/ 27 w 213"/>
                <a:gd name="T115" fmla="*/ 218 h 866"/>
                <a:gd name="T116" fmla="*/ 41 w 213"/>
                <a:gd name="T117" fmla="*/ 174 h 866"/>
                <a:gd name="T118" fmla="*/ 41 w 213"/>
                <a:gd name="T119" fmla="*/ 15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866">
                  <a:moveTo>
                    <a:pt x="0" y="833"/>
                  </a:moveTo>
                  <a:cubicBezTo>
                    <a:pt x="213" y="866"/>
                    <a:pt x="213" y="866"/>
                    <a:pt x="213" y="866"/>
                  </a:cubicBezTo>
                  <a:cubicBezTo>
                    <a:pt x="213" y="0"/>
                    <a:pt x="213" y="0"/>
                    <a:pt x="213" y="0"/>
                  </a:cubicBezTo>
                  <a:cubicBezTo>
                    <a:pt x="0" y="73"/>
                    <a:pt x="0" y="73"/>
                    <a:pt x="0" y="73"/>
                  </a:cubicBezTo>
                  <a:lnTo>
                    <a:pt x="0" y="833"/>
                  </a:lnTo>
                  <a:close/>
                  <a:moveTo>
                    <a:pt x="176" y="810"/>
                  </a:moveTo>
                  <a:cubicBezTo>
                    <a:pt x="141" y="805"/>
                    <a:pt x="141" y="805"/>
                    <a:pt x="141" y="805"/>
                  </a:cubicBezTo>
                  <a:cubicBezTo>
                    <a:pt x="141" y="781"/>
                    <a:pt x="141" y="781"/>
                    <a:pt x="141" y="781"/>
                  </a:cubicBezTo>
                  <a:cubicBezTo>
                    <a:pt x="176" y="785"/>
                    <a:pt x="176" y="785"/>
                    <a:pt x="176" y="785"/>
                  </a:cubicBezTo>
                  <a:lnTo>
                    <a:pt x="176" y="810"/>
                  </a:lnTo>
                  <a:close/>
                  <a:moveTo>
                    <a:pt x="176" y="767"/>
                  </a:moveTo>
                  <a:cubicBezTo>
                    <a:pt x="164" y="766"/>
                    <a:pt x="152" y="764"/>
                    <a:pt x="141" y="763"/>
                  </a:cubicBezTo>
                  <a:cubicBezTo>
                    <a:pt x="141" y="755"/>
                    <a:pt x="141" y="747"/>
                    <a:pt x="141" y="739"/>
                  </a:cubicBezTo>
                  <a:cubicBezTo>
                    <a:pt x="152" y="740"/>
                    <a:pt x="164" y="741"/>
                    <a:pt x="176" y="741"/>
                  </a:cubicBezTo>
                  <a:cubicBezTo>
                    <a:pt x="176" y="750"/>
                    <a:pt x="176" y="759"/>
                    <a:pt x="176" y="767"/>
                  </a:cubicBezTo>
                  <a:close/>
                  <a:moveTo>
                    <a:pt x="176" y="724"/>
                  </a:moveTo>
                  <a:cubicBezTo>
                    <a:pt x="164" y="723"/>
                    <a:pt x="152" y="722"/>
                    <a:pt x="141" y="721"/>
                  </a:cubicBezTo>
                  <a:cubicBezTo>
                    <a:pt x="141" y="713"/>
                    <a:pt x="141" y="705"/>
                    <a:pt x="141" y="697"/>
                  </a:cubicBezTo>
                  <a:cubicBezTo>
                    <a:pt x="152" y="697"/>
                    <a:pt x="164" y="698"/>
                    <a:pt x="176" y="698"/>
                  </a:cubicBezTo>
                  <a:cubicBezTo>
                    <a:pt x="176" y="707"/>
                    <a:pt x="176" y="715"/>
                    <a:pt x="176" y="724"/>
                  </a:cubicBezTo>
                  <a:close/>
                  <a:moveTo>
                    <a:pt x="176" y="681"/>
                  </a:moveTo>
                  <a:cubicBezTo>
                    <a:pt x="164" y="680"/>
                    <a:pt x="152" y="679"/>
                    <a:pt x="141" y="679"/>
                  </a:cubicBezTo>
                  <a:cubicBezTo>
                    <a:pt x="141" y="671"/>
                    <a:pt x="141" y="663"/>
                    <a:pt x="141" y="655"/>
                  </a:cubicBezTo>
                  <a:cubicBezTo>
                    <a:pt x="152" y="655"/>
                    <a:pt x="164" y="655"/>
                    <a:pt x="176" y="655"/>
                  </a:cubicBezTo>
                  <a:cubicBezTo>
                    <a:pt x="176" y="664"/>
                    <a:pt x="176" y="672"/>
                    <a:pt x="176" y="681"/>
                  </a:cubicBezTo>
                  <a:close/>
                  <a:moveTo>
                    <a:pt x="176" y="638"/>
                  </a:moveTo>
                  <a:cubicBezTo>
                    <a:pt x="164" y="637"/>
                    <a:pt x="152" y="637"/>
                    <a:pt x="141" y="636"/>
                  </a:cubicBezTo>
                  <a:cubicBezTo>
                    <a:pt x="141" y="628"/>
                    <a:pt x="141" y="620"/>
                    <a:pt x="141" y="613"/>
                  </a:cubicBezTo>
                  <a:cubicBezTo>
                    <a:pt x="152" y="612"/>
                    <a:pt x="164" y="612"/>
                    <a:pt x="176" y="612"/>
                  </a:cubicBezTo>
                  <a:cubicBezTo>
                    <a:pt x="176" y="621"/>
                    <a:pt x="176" y="629"/>
                    <a:pt x="176" y="638"/>
                  </a:cubicBezTo>
                  <a:close/>
                  <a:moveTo>
                    <a:pt x="176" y="595"/>
                  </a:moveTo>
                  <a:cubicBezTo>
                    <a:pt x="164" y="595"/>
                    <a:pt x="152" y="594"/>
                    <a:pt x="141" y="594"/>
                  </a:cubicBezTo>
                  <a:cubicBezTo>
                    <a:pt x="141" y="586"/>
                    <a:pt x="141" y="578"/>
                    <a:pt x="141" y="570"/>
                  </a:cubicBezTo>
                  <a:cubicBezTo>
                    <a:pt x="152" y="570"/>
                    <a:pt x="164" y="570"/>
                    <a:pt x="176" y="569"/>
                  </a:cubicBezTo>
                  <a:cubicBezTo>
                    <a:pt x="176" y="578"/>
                    <a:pt x="176" y="586"/>
                    <a:pt x="176" y="595"/>
                  </a:cubicBezTo>
                  <a:close/>
                  <a:moveTo>
                    <a:pt x="176" y="552"/>
                  </a:moveTo>
                  <a:cubicBezTo>
                    <a:pt x="164" y="552"/>
                    <a:pt x="152" y="552"/>
                    <a:pt x="141" y="552"/>
                  </a:cubicBezTo>
                  <a:cubicBezTo>
                    <a:pt x="141" y="544"/>
                    <a:pt x="141" y="536"/>
                    <a:pt x="141" y="528"/>
                  </a:cubicBezTo>
                  <a:cubicBezTo>
                    <a:pt x="152" y="527"/>
                    <a:pt x="164" y="527"/>
                    <a:pt x="176" y="526"/>
                  </a:cubicBezTo>
                  <a:cubicBezTo>
                    <a:pt x="176" y="535"/>
                    <a:pt x="176" y="543"/>
                    <a:pt x="176" y="552"/>
                  </a:cubicBezTo>
                  <a:close/>
                  <a:moveTo>
                    <a:pt x="176" y="509"/>
                  </a:moveTo>
                  <a:cubicBezTo>
                    <a:pt x="164" y="509"/>
                    <a:pt x="152" y="509"/>
                    <a:pt x="141" y="510"/>
                  </a:cubicBezTo>
                  <a:cubicBezTo>
                    <a:pt x="141" y="502"/>
                    <a:pt x="141" y="494"/>
                    <a:pt x="141" y="486"/>
                  </a:cubicBezTo>
                  <a:cubicBezTo>
                    <a:pt x="152" y="485"/>
                    <a:pt x="164" y="484"/>
                    <a:pt x="176" y="483"/>
                  </a:cubicBezTo>
                  <a:cubicBezTo>
                    <a:pt x="176" y="492"/>
                    <a:pt x="176" y="500"/>
                    <a:pt x="176" y="509"/>
                  </a:cubicBezTo>
                  <a:close/>
                  <a:moveTo>
                    <a:pt x="176" y="466"/>
                  </a:moveTo>
                  <a:cubicBezTo>
                    <a:pt x="164" y="466"/>
                    <a:pt x="152" y="467"/>
                    <a:pt x="141" y="467"/>
                  </a:cubicBezTo>
                  <a:cubicBezTo>
                    <a:pt x="141" y="460"/>
                    <a:pt x="141" y="452"/>
                    <a:pt x="141" y="444"/>
                  </a:cubicBezTo>
                  <a:cubicBezTo>
                    <a:pt x="152" y="442"/>
                    <a:pt x="164" y="441"/>
                    <a:pt x="176" y="440"/>
                  </a:cubicBezTo>
                  <a:cubicBezTo>
                    <a:pt x="176" y="448"/>
                    <a:pt x="176" y="457"/>
                    <a:pt x="176" y="466"/>
                  </a:cubicBezTo>
                  <a:close/>
                  <a:moveTo>
                    <a:pt x="176" y="422"/>
                  </a:moveTo>
                  <a:cubicBezTo>
                    <a:pt x="164" y="423"/>
                    <a:pt x="152" y="424"/>
                    <a:pt x="141" y="425"/>
                  </a:cubicBezTo>
                  <a:cubicBezTo>
                    <a:pt x="141" y="417"/>
                    <a:pt x="141" y="409"/>
                    <a:pt x="141" y="401"/>
                  </a:cubicBezTo>
                  <a:cubicBezTo>
                    <a:pt x="152" y="400"/>
                    <a:pt x="164" y="398"/>
                    <a:pt x="176" y="397"/>
                  </a:cubicBezTo>
                  <a:cubicBezTo>
                    <a:pt x="176" y="405"/>
                    <a:pt x="176" y="414"/>
                    <a:pt x="176" y="422"/>
                  </a:cubicBezTo>
                  <a:close/>
                  <a:moveTo>
                    <a:pt x="176" y="379"/>
                  </a:moveTo>
                  <a:cubicBezTo>
                    <a:pt x="164" y="381"/>
                    <a:pt x="152" y="382"/>
                    <a:pt x="141" y="383"/>
                  </a:cubicBezTo>
                  <a:cubicBezTo>
                    <a:pt x="141" y="375"/>
                    <a:pt x="141" y="367"/>
                    <a:pt x="141" y="359"/>
                  </a:cubicBezTo>
                  <a:cubicBezTo>
                    <a:pt x="152" y="357"/>
                    <a:pt x="164" y="356"/>
                    <a:pt x="176" y="354"/>
                  </a:cubicBezTo>
                  <a:cubicBezTo>
                    <a:pt x="176" y="362"/>
                    <a:pt x="176" y="371"/>
                    <a:pt x="176" y="379"/>
                  </a:cubicBezTo>
                  <a:close/>
                  <a:moveTo>
                    <a:pt x="141" y="299"/>
                  </a:moveTo>
                  <a:cubicBezTo>
                    <a:pt x="141" y="291"/>
                    <a:pt x="141" y="283"/>
                    <a:pt x="141" y="275"/>
                  </a:cubicBezTo>
                  <a:cubicBezTo>
                    <a:pt x="152" y="272"/>
                    <a:pt x="164" y="270"/>
                    <a:pt x="176" y="268"/>
                  </a:cubicBezTo>
                  <a:cubicBezTo>
                    <a:pt x="176" y="276"/>
                    <a:pt x="176" y="285"/>
                    <a:pt x="176" y="293"/>
                  </a:cubicBezTo>
                  <a:cubicBezTo>
                    <a:pt x="164" y="295"/>
                    <a:pt x="152" y="297"/>
                    <a:pt x="141" y="299"/>
                  </a:cubicBezTo>
                  <a:close/>
                  <a:moveTo>
                    <a:pt x="176" y="336"/>
                  </a:moveTo>
                  <a:cubicBezTo>
                    <a:pt x="164" y="338"/>
                    <a:pt x="152" y="339"/>
                    <a:pt x="141" y="341"/>
                  </a:cubicBezTo>
                  <a:cubicBezTo>
                    <a:pt x="141" y="333"/>
                    <a:pt x="141" y="325"/>
                    <a:pt x="141" y="317"/>
                  </a:cubicBezTo>
                  <a:cubicBezTo>
                    <a:pt x="152" y="315"/>
                    <a:pt x="164" y="313"/>
                    <a:pt x="176" y="311"/>
                  </a:cubicBezTo>
                  <a:cubicBezTo>
                    <a:pt x="176" y="319"/>
                    <a:pt x="176" y="328"/>
                    <a:pt x="176" y="336"/>
                  </a:cubicBezTo>
                  <a:close/>
                  <a:moveTo>
                    <a:pt x="176" y="250"/>
                  </a:moveTo>
                  <a:cubicBezTo>
                    <a:pt x="164" y="252"/>
                    <a:pt x="152" y="254"/>
                    <a:pt x="141" y="256"/>
                  </a:cubicBezTo>
                  <a:cubicBezTo>
                    <a:pt x="141" y="248"/>
                    <a:pt x="141" y="240"/>
                    <a:pt x="141" y="232"/>
                  </a:cubicBezTo>
                  <a:cubicBezTo>
                    <a:pt x="152" y="230"/>
                    <a:pt x="164" y="227"/>
                    <a:pt x="176" y="224"/>
                  </a:cubicBezTo>
                  <a:cubicBezTo>
                    <a:pt x="176" y="233"/>
                    <a:pt x="176" y="242"/>
                    <a:pt x="176" y="250"/>
                  </a:cubicBezTo>
                  <a:close/>
                  <a:moveTo>
                    <a:pt x="176" y="207"/>
                  </a:moveTo>
                  <a:cubicBezTo>
                    <a:pt x="164" y="209"/>
                    <a:pt x="152" y="212"/>
                    <a:pt x="141" y="214"/>
                  </a:cubicBezTo>
                  <a:cubicBezTo>
                    <a:pt x="141" y="206"/>
                    <a:pt x="141" y="198"/>
                    <a:pt x="141" y="190"/>
                  </a:cubicBezTo>
                  <a:cubicBezTo>
                    <a:pt x="152" y="187"/>
                    <a:pt x="164" y="184"/>
                    <a:pt x="176" y="181"/>
                  </a:cubicBezTo>
                  <a:cubicBezTo>
                    <a:pt x="176" y="190"/>
                    <a:pt x="176" y="198"/>
                    <a:pt x="176" y="207"/>
                  </a:cubicBezTo>
                  <a:close/>
                  <a:moveTo>
                    <a:pt x="176" y="164"/>
                  </a:moveTo>
                  <a:cubicBezTo>
                    <a:pt x="164" y="167"/>
                    <a:pt x="152" y="169"/>
                    <a:pt x="141" y="172"/>
                  </a:cubicBezTo>
                  <a:cubicBezTo>
                    <a:pt x="141" y="164"/>
                    <a:pt x="141" y="156"/>
                    <a:pt x="141" y="148"/>
                  </a:cubicBezTo>
                  <a:cubicBezTo>
                    <a:pt x="152" y="145"/>
                    <a:pt x="164" y="142"/>
                    <a:pt x="176" y="138"/>
                  </a:cubicBezTo>
                  <a:cubicBezTo>
                    <a:pt x="176" y="147"/>
                    <a:pt x="176" y="155"/>
                    <a:pt x="176" y="164"/>
                  </a:cubicBezTo>
                  <a:close/>
                  <a:moveTo>
                    <a:pt x="176" y="121"/>
                  </a:moveTo>
                  <a:cubicBezTo>
                    <a:pt x="164" y="124"/>
                    <a:pt x="152" y="127"/>
                    <a:pt x="141" y="130"/>
                  </a:cubicBezTo>
                  <a:cubicBezTo>
                    <a:pt x="141" y="122"/>
                    <a:pt x="141" y="114"/>
                    <a:pt x="141" y="106"/>
                  </a:cubicBezTo>
                  <a:cubicBezTo>
                    <a:pt x="152" y="102"/>
                    <a:pt x="164" y="99"/>
                    <a:pt x="176" y="95"/>
                  </a:cubicBezTo>
                  <a:cubicBezTo>
                    <a:pt x="176" y="104"/>
                    <a:pt x="176" y="112"/>
                    <a:pt x="176" y="121"/>
                  </a:cubicBezTo>
                  <a:close/>
                  <a:moveTo>
                    <a:pt x="141" y="64"/>
                  </a:moveTo>
                  <a:cubicBezTo>
                    <a:pt x="176" y="52"/>
                    <a:pt x="176" y="52"/>
                    <a:pt x="176" y="52"/>
                  </a:cubicBezTo>
                  <a:cubicBezTo>
                    <a:pt x="176" y="78"/>
                    <a:pt x="176" y="78"/>
                    <a:pt x="176" y="78"/>
                  </a:cubicBezTo>
                  <a:cubicBezTo>
                    <a:pt x="141" y="87"/>
                    <a:pt x="141" y="87"/>
                    <a:pt x="141" y="87"/>
                  </a:cubicBezTo>
                  <a:lnTo>
                    <a:pt x="141" y="64"/>
                  </a:lnTo>
                  <a:close/>
                  <a:moveTo>
                    <a:pt x="94" y="78"/>
                  </a:moveTo>
                  <a:cubicBezTo>
                    <a:pt x="117" y="71"/>
                    <a:pt x="117" y="71"/>
                    <a:pt x="117" y="71"/>
                  </a:cubicBezTo>
                  <a:cubicBezTo>
                    <a:pt x="117" y="94"/>
                    <a:pt x="117" y="94"/>
                    <a:pt x="117" y="94"/>
                  </a:cubicBezTo>
                  <a:cubicBezTo>
                    <a:pt x="94" y="100"/>
                    <a:pt x="94" y="100"/>
                    <a:pt x="94" y="100"/>
                  </a:cubicBezTo>
                  <a:lnTo>
                    <a:pt x="94" y="78"/>
                  </a:lnTo>
                  <a:close/>
                  <a:moveTo>
                    <a:pt x="94" y="119"/>
                  </a:moveTo>
                  <a:cubicBezTo>
                    <a:pt x="102" y="117"/>
                    <a:pt x="109" y="114"/>
                    <a:pt x="117" y="112"/>
                  </a:cubicBezTo>
                  <a:cubicBezTo>
                    <a:pt x="117" y="120"/>
                    <a:pt x="117" y="127"/>
                    <a:pt x="117" y="135"/>
                  </a:cubicBezTo>
                  <a:cubicBezTo>
                    <a:pt x="109" y="137"/>
                    <a:pt x="102" y="139"/>
                    <a:pt x="94" y="141"/>
                  </a:cubicBezTo>
                  <a:cubicBezTo>
                    <a:pt x="94" y="133"/>
                    <a:pt x="94" y="126"/>
                    <a:pt x="94" y="119"/>
                  </a:cubicBezTo>
                  <a:close/>
                  <a:moveTo>
                    <a:pt x="94" y="160"/>
                  </a:moveTo>
                  <a:cubicBezTo>
                    <a:pt x="102" y="158"/>
                    <a:pt x="109" y="156"/>
                    <a:pt x="117" y="154"/>
                  </a:cubicBezTo>
                  <a:cubicBezTo>
                    <a:pt x="117" y="161"/>
                    <a:pt x="117" y="169"/>
                    <a:pt x="117" y="177"/>
                  </a:cubicBezTo>
                  <a:cubicBezTo>
                    <a:pt x="109" y="178"/>
                    <a:pt x="102" y="180"/>
                    <a:pt x="94" y="182"/>
                  </a:cubicBezTo>
                  <a:cubicBezTo>
                    <a:pt x="94" y="175"/>
                    <a:pt x="94" y="167"/>
                    <a:pt x="94" y="160"/>
                  </a:cubicBezTo>
                  <a:close/>
                  <a:moveTo>
                    <a:pt x="94" y="201"/>
                  </a:moveTo>
                  <a:cubicBezTo>
                    <a:pt x="102" y="199"/>
                    <a:pt x="109" y="197"/>
                    <a:pt x="117" y="195"/>
                  </a:cubicBezTo>
                  <a:cubicBezTo>
                    <a:pt x="117" y="203"/>
                    <a:pt x="117" y="211"/>
                    <a:pt x="117" y="218"/>
                  </a:cubicBezTo>
                  <a:cubicBezTo>
                    <a:pt x="109" y="220"/>
                    <a:pt x="102" y="221"/>
                    <a:pt x="94" y="223"/>
                  </a:cubicBezTo>
                  <a:cubicBezTo>
                    <a:pt x="94" y="216"/>
                    <a:pt x="94" y="208"/>
                    <a:pt x="94" y="201"/>
                  </a:cubicBezTo>
                  <a:close/>
                  <a:moveTo>
                    <a:pt x="94" y="242"/>
                  </a:moveTo>
                  <a:cubicBezTo>
                    <a:pt x="102" y="241"/>
                    <a:pt x="109" y="239"/>
                    <a:pt x="117" y="237"/>
                  </a:cubicBezTo>
                  <a:cubicBezTo>
                    <a:pt x="117" y="245"/>
                    <a:pt x="117" y="252"/>
                    <a:pt x="117" y="260"/>
                  </a:cubicBezTo>
                  <a:cubicBezTo>
                    <a:pt x="109" y="261"/>
                    <a:pt x="102" y="263"/>
                    <a:pt x="94" y="264"/>
                  </a:cubicBezTo>
                  <a:cubicBezTo>
                    <a:pt x="94" y="257"/>
                    <a:pt x="94" y="249"/>
                    <a:pt x="94" y="242"/>
                  </a:cubicBezTo>
                  <a:close/>
                  <a:moveTo>
                    <a:pt x="94" y="283"/>
                  </a:moveTo>
                  <a:cubicBezTo>
                    <a:pt x="101" y="282"/>
                    <a:pt x="109" y="280"/>
                    <a:pt x="117" y="279"/>
                  </a:cubicBezTo>
                  <a:cubicBezTo>
                    <a:pt x="117" y="286"/>
                    <a:pt x="117" y="294"/>
                    <a:pt x="117" y="302"/>
                  </a:cubicBezTo>
                  <a:cubicBezTo>
                    <a:pt x="109" y="303"/>
                    <a:pt x="101" y="304"/>
                    <a:pt x="94" y="305"/>
                  </a:cubicBezTo>
                  <a:cubicBezTo>
                    <a:pt x="94" y="298"/>
                    <a:pt x="94" y="291"/>
                    <a:pt x="94" y="283"/>
                  </a:cubicBezTo>
                  <a:close/>
                  <a:moveTo>
                    <a:pt x="94" y="324"/>
                  </a:moveTo>
                  <a:cubicBezTo>
                    <a:pt x="101" y="323"/>
                    <a:pt x="109" y="322"/>
                    <a:pt x="117" y="320"/>
                  </a:cubicBezTo>
                  <a:cubicBezTo>
                    <a:pt x="117" y="328"/>
                    <a:pt x="117" y="336"/>
                    <a:pt x="117" y="343"/>
                  </a:cubicBezTo>
                  <a:cubicBezTo>
                    <a:pt x="109" y="344"/>
                    <a:pt x="101" y="345"/>
                    <a:pt x="94" y="346"/>
                  </a:cubicBezTo>
                  <a:cubicBezTo>
                    <a:pt x="94" y="339"/>
                    <a:pt x="94" y="332"/>
                    <a:pt x="94" y="324"/>
                  </a:cubicBezTo>
                  <a:close/>
                  <a:moveTo>
                    <a:pt x="94" y="365"/>
                  </a:moveTo>
                  <a:cubicBezTo>
                    <a:pt x="101" y="364"/>
                    <a:pt x="109" y="363"/>
                    <a:pt x="116" y="362"/>
                  </a:cubicBezTo>
                  <a:cubicBezTo>
                    <a:pt x="116" y="370"/>
                    <a:pt x="116" y="377"/>
                    <a:pt x="116" y="385"/>
                  </a:cubicBezTo>
                  <a:cubicBezTo>
                    <a:pt x="109" y="386"/>
                    <a:pt x="101" y="387"/>
                    <a:pt x="94" y="387"/>
                  </a:cubicBezTo>
                  <a:cubicBezTo>
                    <a:pt x="94" y="380"/>
                    <a:pt x="94" y="373"/>
                    <a:pt x="94" y="365"/>
                  </a:cubicBezTo>
                  <a:close/>
                  <a:moveTo>
                    <a:pt x="94" y="407"/>
                  </a:moveTo>
                  <a:cubicBezTo>
                    <a:pt x="101" y="406"/>
                    <a:pt x="109" y="405"/>
                    <a:pt x="116" y="404"/>
                  </a:cubicBezTo>
                  <a:cubicBezTo>
                    <a:pt x="116" y="411"/>
                    <a:pt x="116" y="419"/>
                    <a:pt x="116" y="427"/>
                  </a:cubicBezTo>
                  <a:cubicBezTo>
                    <a:pt x="109" y="427"/>
                    <a:pt x="101" y="428"/>
                    <a:pt x="94" y="428"/>
                  </a:cubicBezTo>
                  <a:cubicBezTo>
                    <a:pt x="94" y="421"/>
                    <a:pt x="94" y="414"/>
                    <a:pt x="94" y="407"/>
                  </a:cubicBezTo>
                  <a:close/>
                  <a:moveTo>
                    <a:pt x="94" y="448"/>
                  </a:moveTo>
                  <a:cubicBezTo>
                    <a:pt x="101" y="447"/>
                    <a:pt x="109" y="446"/>
                    <a:pt x="116" y="445"/>
                  </a:cubicBezTo>
                  <a:cubicBezTo>
                    <a:pt x="116" y="453"/>
                    <a:pt x="116" y="461"/>
                    <a:pt x="116" y="468"/>
                  </a:cubicBezTo>
                  <a:cubicBezTo>
                    <a:pt x="109" y="469"/>
                    <a:pt x="101" y="469"/>
                    <a:pt x="94" y="469"/>
                  </a:cubicBezTo>
                  <a:cubicBezTo>
                    <a:pt x="94" y="462"/>
                    <a:pt x="94" y="455"/>
                    <a:pt x="94" y="448"/>
                  </a:cubicBezTo>
                  <a:close/>
                  <a:moveTo>
                    <a:pt x="94" y="489"/>
                  </a:moveTo>
                  <a:cubicBezTo>
                    <a:pt x="101" y="488"/>
                    <a:pt x="109" y="488"/>
                    <a:pt x="116" y="487"/>
                  </a:cubicBezTo>
                  <a:cubicBezTo>
                    <a:pt x="116" y="495"/>
                    <a:pt x="116" y="502"/>
                    <a:pt x="116" y="510"/>
                  </a:cubicBezTo>
                  <a:cubicBezTo>
                    <a:pt x="109" y="510"/>
                    <a:pt x="101" y="510"/>
                    <a:pt x="94" y="511"/>
                  </a:cubicBezTo>
                  <a:cubicBezTo>
                    <a:pt x="94" y="503"/>
                    <a:pt x="94" y="496"/>
                    <a:pt x="94" y="489"/>
                  </a:cubicBezTo>
                  <a:close/>
                  <a:moveTo>
                    <a:pt x="93" y="530"/>
                  </a:moveTo>
                  <a:cubicBezTo>
                    <a:pt x="101" y="529"/>
                    <a:pt x="109" y="529"/>
                    <a:pt x="116" y="529"/>
                  </a:cubicBezTo>
                  <a:cubicBezTo>
                    <a:pt x="116" y="536"/>
                    <a:pt x="116" y="544"/>
                    <a:pt x="116" y="552"/>
                  </a:cubicBezTo>
                  <a:cubicBezTo>
                    <a:pt x="109" y="552"/>
                    <a:pt x="101" y="552"/>
                    <a:pt x="93" y="552"/>
                  </a:cubicBezTo>
                  <a:cubicBezTo>
                    <a:pt x="93" y="544"/>
                    <a:pt x="93" y="537"/>
                    <a:pt x="93" y="530"/>
                  </a:cubicBezTo>
                  <a:close/>
                  <a:moveTo>
                    <a:pt x="93" y="571"/>
                  </a:moveTo>
                  <a:cubicBezTo>
                    <a:pt x="101" y="571"/>
                    <a:pt x="109" y="570"/>
                    <a:pt x="116" y="570"/>
                  </a:cubicBezTo>
                  <a:cubicBezTo>
                    <a:pt x="116" y="578"/>
                    <a:pt x="116" y="586"/>
                    <a:pt x="116" y="593"/>
                  </a:cubicBezTo>
                  <a:cubicBezTo>
                    <a:pt x="109" y="593"/>
                    <a:pt x="101" y="593"/>
                    <a:pt x="93" y="593"/>
                  </a:cubicBezTo>
                  <a:cubicBezTo>
                    <a:pt x="93" y="585"/>
                    <a:pt x="93" y="578"/>
                    <a:pt x="93" y="571"/>
                  </a:cubicBezTo>
                  <a:close/>
                  <a:moveTo>
                    <a:pt x="93" y="612"/>
                  </a:moveTo>
                  <a:cubicBezTo>
                    <a:pt x="101" y="612"/>
                    <a:pt x="108" y="612"/>
                    <a:pt x="116" y="612"/>
                  </a:cubicBezTo>
                  <a:cubicBezTo>
                    <a:pt x="116" y="620"/>
                    <a:pt x="116" y="627"/>
                    <a:pt x="116" y="635"/>
                  </a:cubicBezTo>
                  <a:cubicBezTo>
                    <a:pt x="108" y="635"/>
                    <a:pt x="101" y="634"/>
                    <a:pt x="93" y="634"/>
                  </a:cubicBezTo>
                  <a:cubicBezTo>
                    <a:pt x="93" y="627"/>
                    <a:pt x="93" y="619"/>
                    <a:pt x="93" y="612"/>
                  </a:cubicBezTo>
                  <a:close/>
                  <a:moveTo>
                    <a:pt x="93" y="653"/>
                  </a:moveTo>
                  <a:cubicBezTo>
                    <a:pt x="101" y="653"/>
                    <a:pt x="108" y="653"/>
                    <a:pt x="116" y="654"/>
                  </a:cubicBezTo>
                  <a:cubicBezTo>
                    <a:pt x="116" y="661"/>
                    <a:pt x="116" y="669"/>
                    <a:pt x="116" y="676"/>
                  </a:cubicBezTo>
                  <a:cubicBezTo>
                    <a:pt x="108" y="676"/>
                    <a:pt x="101" y="675"/>
                    <a:pt x="93" y="675"/>
                  </a:cubicBezTo>
                  <a:cubicBezTo>
                    <a:pt x="93" y="668"/>
                    <a:pt x="93" y="660"/>
                    <a:pt x="93" y="653"/>
                  </a:cubicBezTo>
                  <a:close/>
                  <a:moveTo>
                    <a:pt x="93" y="694"/>
                  </a:moveTo>
                  <a:cubicBezTo>
                    <a:pt x="101" y="695"/>
                    <a:pt x="108" y="695"/>
                    <a:pt x="116" y="695"/>
                  </a:cubicBezTo>
                  <a:cubicBezTo>
                    <a:pt x="116" y="703"/>
                    <a:pt x="116" y="710"/>
                    <a:pt x="116" y="718"/>
                  </a:cubicBezTo>
                  <a:cubicBezTo>
                    <a:pt x="108" y="717"/>
                    <a:pt x="101" y="717"/>
                    <a:pt x="93" y="716"/>
                  </a:cubicBezTo>
                  <a:cubicBezTo>
                    <a:pt x="93" y="709"/>
                    <a:pt x="93" y="702"/>
                    <a:pt x="93" y="694"/>
                  </a:cubicBezTo>
                  <a:close/>
                  <a:moveTo>
                    <a:pt x="93" y="735"/>
                  </a:moveTo>
                  <a:cubicBezTo>
                    <a:pt x="101" y="736"/>
                    <a:pt x="108" y="736"/>
                    <a:pt x="116" y="737"/>
                  </a:cubicBezTo>
                  <a:cubicBezTo>
                    <a:pt x="116" y="744"/>
                    <a:pt x="116" y="752"/>
                    <a:pt x="116" y="760"/>
                  </a:cubicBezTo>
                  <a:cubicBezTo>
                    <a:pt x="108" y="759"/>
                    <a:pt x="101" y="758"/>
                    <a:pt x="93" y="757"/>
                  </a:cubicBezTo>
                  <a:cubicBezTo>
                    <a:pt x="93" y="750"/>
                    <a:pt x="93" y="743"/>
                    <a:pt x="93" y="735"/>
                  </a:cubicBezTo>
                  <a:close/>
                  <a:moveTo>
                    <a:pt x="93" y="776"/>
                  </a:moveTo>
                  <a:cubicBezTo>
                    <a:pt x="116" y="778"/>
                    <a:pt x="116" y="778"/>
                    <a:pt x="116" y="778"/>
                  </a:cubicBezTo>
                  <a:cubicBezTo>
                    <a:pt x="116" y="801"/>
                    <a:pt x="116" y="801"/>
                    <a:pt x="116" y="801"/>
                  </a:cubicBezTo>
                  <a:cubicBezTo>
                    <a:pt x="93" y="798"/>
                    <a:pt x="93" y="798"/>
                    <a:pt x="93" y="798"/>
                  </a:cubicBezTo>
                  <a:lnTo>
                    <a:pt x="93" y="776"/>
                  </a:lnTo>
                  <a:close/>
                  <a:moveTo>
                    <a:pt x="74" y="796"/>
                  </a:moveTo>
                  <a:cubicBezTo>
                    <a:pt x="58" y="794"/>
                    <a:pt x="58" y="794"/>
                    <a:pt x="58" y="794"/>
                  </a:cubicBezTo>
                  <a:cubicBezTo>
                    <a:pt x="58" y="774"/>
                    <a:pt x="58" y="774"/>
                    <a:pt x="58" y="774"/>
                  </a:cubicBezTo>
                  <a:cubicBezTo>
                    <a:pt x="74" y="775"/>
                    <a:pt x="74" y="775"/>
                    <a:pt x="74" y="775"/>
                  </a:cubicBezTo>
                  <a:lnTo>
                    <a:pt x="74" y="796"/>
                  </a:lnTo>
                  <a:close/>
                  <a:moveTo>
                    <a:pt x="74" y="756"/>
                  </a:moveTo>
                  <a:cubicBezTo>
                    <a:pt x="69" y="755"/>
                    <a:pt x="63" y="754"/>
                    <a:pt x="58" y="754"/>
                  </a:cubicBezTo>
                  <a:cubicBezTo>
                    <a:pt x="58" y="747"/>
                    <a:pt x="58" y="740"/>
                    <a:pt x="58" y="733"/>
                  </a:cubicBezTo>
                  <a:cubicBezTo>
                    <a:pt x="63" y="734"/>
                    <a:pt x="69" y="734"/>
                    <a:pt x="74" y="735"/>
                  </a:cubicBezTo>
                  <a:cubicBezTo>
                    <a:pt x="74" y="742"/>
                    <a:pt x="74" y="749"/>
                    <a:pt x="74" y="756"/>
                  </a:cubicBezTo>
                  <a:close/>
                  <a:moveTo>
                    <a:pt x="58" y="713"/>
                  </a:moveTo>
                  <a:cubicBezTo>
                    <a:pt x="58" y="707"/>
                    <a:pt x="58" y="700"/>
                    <a:pt x="58" y="693"/>
                  </a:cubicBezTo>
                  <a:cubicBezTo>
                    <a:pt x="63" y="693"/>
                    <a:pt x="69" y="694"/>
                    <a:pt x="74" y="694"/>
                  </a:cubicBezTo>
                  <a:cubicBezTo>
                    <a:pt x="74" y="701"/>
                    <a:pt x="74" y="708"/>
                    <a:pt x="74" y="715"/>
                  </a:cubicBezTo>
                  <a:cubicBezTo>
                    <a:pt x="69" y="714"/>
                    <a:pt x="63" y="714"/>
                    <a:pt x="58" y="713"/>
                  </a:cubicBezTo>
                  <a:close/>
                  <a:moveTo>
                    <a:pt x="74" y="674"/>
                  </a:moveTo>
                  <a:cubicBezTo>
                    <a:pt x="69" y="674"/>
                    <a:pt x="63" y="674"/>
                    <a:pt x="58" y="673"/>
                  </a:cubicBezTo>
                  <a:cubicBezTo>
                    <a:pt x="58" y="666"/>
                    <a:pt x="58" y="660"/>
                    <a:pt x="58" y="653"/>
                  </a:cubicBezTo>
                  <a:cubicBezTo>
                    <a:pt x="63" y="653"/>
                    <a:pt x="69" y="653"/>
                    <a:pt x="74" y="653"/>
                  </a:cubicBezTo>
                  <a:cubicBezTo>
                    <a:pt x="74" y="660"/>
                    <a:pt x="74" y="667"/>
                    <a:pt x="74" y="674"/>
                  </a:cubicBezTo>
                  <a:close/>
                  <a:moveTo>
                    <a:pt x="58" y="633"/>
                  </a:moveTo>
                  <a:cubicBezTo>
                    <a:pt x="58" y="626"/>
                    <a:pt x="58" y="619"/>
                    <a:pt x="58" y="613"/>
                  </a:cubicBezTo>
                  <a:cubicBezTo>
                    <a:pt x="63" y="613"/>
                    <a:pt x="69" y="613"/>
                    <a:pt x="74" y="613"/>
                  </a:cubicBezTo>
                  <a:cubicBezTo>
                    <a:pt x="74" y="620"/>
                    <a:pt x="74" y="627"/>
                    <a:pt x="74" y="634"/>
                  </a:cubicBezTo>
                  <a:cubicBezTo>
                    <a:pt x="69" y="633"/>
                    <a:pt x="63" y="633"/>
                    <a:pt x="58" y="633"/>
                  </a:cubicBezTo>
                  <a:close/>
                  <a:moveTo>
                    <a:pt x="74" y="593"/>
                  </a:moveTo>
                  <a:cubicBezTo>
                    <a:pt x="69" y="593"/>
                    <a:pt x="63" y="593"/>
                    <a:pt x="58" y="593"/>
                  </a:cubicBezTo>
                  <a:cubicBezTo>
                    <a:pt x="58" y="586"/>
                    <a:pt x="58" y="579"/>
                    <a:pt x="58" y="572"/>
                  </a:cubicBezTo>
                  <a:cubicBezTo>
                    <a:pt x="63" y="572"/>
                    <a:pt x="69" y="572"/>
                    <a:pt x="74" y="572"/>
                  </a:cubicBezTo>
                  <a:cubicBezTo>
                    <a:pt x="74" y="579"/>
                    <a:pt x="74" y="586"/>
                    <a:pt x="74" y="593"/>
                  </a:cubicBezTo>
                  <a:close/>
                  <a:moveTo>
                    <a:pt x="58" y="552"/>
                  </a:moveTo>
                  <a:cubicBezTo>
                    <a:pt x="58" y="546"/>
                    <a:pt x="58" y="539"/>
                    <a:pt x="58" y="532"/>
                  </a:cubicBezTo>
                  <a:cubicBezTo>
                    <a:pt x="63" y="532"/>
                    <a:pt x="69" y="532"/>
                    <a:pt x="74" y="531"/>
                  </a:cubicBezTo>
                  <a:cubicBezTo>
                    <a:pt x="74" y="538"/>
                    <a:pt x="74" y="545"/>
                    <a:pt x="74" y="552"/>
                  </a:cubicBezTo>
                  <a:cubicBezTo>
                    <a:pt x="69" y="552"/>
                    <a:pt x="63" y="552"/>
                    <a:pt x="58" y="552"/>
                  </a:cubicBezTo>
                  <a:close/>
                  <a:moveTo>
                    <a:pt x="74" y="512"/>
                  </a:moveTo>
                  <a:cubicBezTo>
                    <a:pt x="69" y="512"/>
                    <a:pt x="63" y="512"/>
                    <a:pt x="58" y="512"/>
                  </a:cubicBezTo>
                  <a:cubicBezTo>
                    <a:pt x="58" y="505"/>
                    <a:pt x="58" y="499"/>
                    <a:pt x="58" y="492"/>
                  </a:cubicBezTo>
                  <a:cubicBezTo>
                    <a:pt x="63" y="491"/>
                    <a:pt x="69" y="491"/>
                    <a:pt x="74" y="491"/>
                  </a:cubicBezTo>
                  <a:cubicBezTo>
                    <a:pt x="74" y="498"/>
                    <a:pt x="74" y="505"/>
                    <a:pt x="74" y="512"/>
                  </a:cubicBezTo>
                  <a:close/>
                  <a:moveTo>
                    <a:pt x="74" y="471"/>
                  </a:moveTo>
                  <a:cubicBezTo>
                    <a:pt x="69" y="471"/>
                    <a:pt x="63" y="472"/>
                    <a:pt x="58" y="472"/>
                  </a:cubicBezTo>
                  <a:cubicBezTo>
                    <a:pt x="58" y="465"/>
                    <a:pt x="58" y="458"/>
                    <a:pt x="58" y="452"/>
                  </a:cubicBezTo>
                  <a:cubicBezTo>
                    <a:pt x="63" y="451"/>
                    <a:pt x="69" y="450"/>
                    <a:pt x="74" y="450"/>
                  </a:cubicBezTo>
                  <a:cubicBezTo>
                    <a:pt x="74" y="457"/>
                    <a:pt x="74" y="464"/>
                    <a:pt x="74" y="471"/>
                  </a:cubicBezTo>
                  <a:close/>
                  <a:moveTo>
                    <a:pt x="74" y="430"/>
                  </a:moveTo>
                  <a:cubicBezTo>
                    <a:pt x="69" y="431"/>
                    <a:pt x="63" y="431"/>
                    <a:pt x="58" y="432"/>
                  </a:cubicBezTo>
                  <a:cubicBezTo>
                    <a:pt x="58" y="425"/>
                    <a:pt x="58" y="418"/>
                    <a:pt x="58" y="411"/>
                  </a:cubicBezTo>
                  <a:cubicBezTo>
                    <a:pt x="63" y="411"/>
                    <a:pt x="69" y="410"/>
                    <a:pt x="74" y="409"/>
                  </a:cubicBezTo>
                  <a:cubicBezTo>
                    <a:pt x="74" y="416"/>
                    <a:pt x="74" y="423"/>
                    <a:pt x="74" y="430"/>
                  </a:cubicBezTo>
                  <a:close/>
                  <a:moveTo>
                    <a:pt x="74" y="390"/>
                  </a:moveTo>
                  <a:cubicBezTo>
                    <a:pt x="69" y="390"/>
                    <a:pt x="63" y="391"/>
                    <a:pt x="58" y="391"/>
                  </a:cubicBezTo>
                  <a:cubicBezTo>
                    <a:pt x="58" y="385"/>
                    <a:pt x="58" y="378"/>
                    <a:pt x="58" y="371"/>
                  </a:cubicBezTo>
                  <a:cubicBezTo>
                    <a:pt x="63" y="370"/>
                    <a:pt x="69" y="369"/>
                    <a:pt x="74" y="369"/>
                  </a:cubicBezTo>
                  <a:cubicBezTo>
                    <a:pt x="74" y="376"/>
                    <a:pt x="74" y="383"/>
                    <a:pt x="74" y="390"/>
                  </a:cubicBezTo>
                  <a:close/>
                  <a:moveTo>
                    <a:pt x="74" y="349"/>
                  </a:moveTo>
                  <a:cubicBezTo>
                    <a:pt x="69" y="350"/>
                    <a:pt x="63" y="350"/>
                    <a:pt x="58" y="351"/>
                  </a:cubicBezTo>
                  <a:cubicBezTo>
                    <a:pt x="58" y="344"/>
                    <a:pt x="58" y="338"/>
                    <a:pt x="58" y="331"/>
                  </a:cubicBezTo>
                  <a:cubicBezTo>
                    <a:pt x="63" y="330"/>
                    <a:pt x="69" y="329"/>
                    <a:pt x="74" y="328"/>
                  </a:cubicBezTo>
                  <a:cubicBezTo>
                    <a:pt x="74" y="335"/>
                    <a:pt x="74" y="342"/>
                    <a:pt x="74" y="349"/>
                  </a:cubicBezTo>
                  <a:close/>
                  <a:moveTo>
                    <a:pt x="74" y="308"/>
                  </a:moveTo>
                  <a:cubicBezTo>
                    <a:pt x="69" y="309"/>
                    <a:pt x="63" y="310"/>
                    <a:pt x="58" y="311"/>
                  </a:cubicBezTo>
                  <a:cubicBezTo>
                    <a:pt x="58" y="304"/>
                    <a:pt x="58" y="297"/>
                    <a:pt x="58" y="291"/>
                  </a:cubicBezTo>
                  <a:cubicBezTo>
                    <a:pt x="63" y="289"/>
                    <a:pt x="69" y="288"/>
                    <a:pt x="74" y="287"/>
                  </a:cubicBezTo>
                  <a:cubicBezTo>
                    <a:pt x="74" y="294"/>
                    <a:pt x="74" y="301"/>
                    <a:pt x="74" y="308"/>
                  </a:cubicBezTo>
                  <a:close/>
                  <a:moveTo>
                    <a:pt x="74" y="268"/>
                  </a:moveTo>
                  <a:cubicBezTo>
                    <a:pt x="69" y="269"/>
                    <a:pt x="63" y="270"/>
                    <a:pt x="58" y="271"/>
                  </a:cubicBezTo>
                  <a:cubicBezTo>
                    <a:pt x="58" y="264"/>
                    <a:pt x="58" y="257"/>
                    <a:pt x="58" y="250"/>
                  </a:cubicBezTo>
                  <a:cubicBezTo>
                    <a:pt x="63" y="249"/>
                    <a:pt x="69" y="248"/>
                    <a:pt x="74" y="247"/>
                  </a:cubicBezTo>
                  <a:cubicBezTo>
                    <a:pt x="74" y="254"/>
                    <a:pt x="74" y="261"/>
                    <a:pt x="74" y="268"/>
                  </a:cubicBezTo>
                  <a:close/>
                  <a:moveTo>
                    <a:pt x="74" y="227"/>
                  </a:moveTo>
                  <a:cubicBezTo>
                    <a:pt x="69" y="228"/>
                    <a:pt x="63" y="229"/>
                    <a:pt x="58" y="230"/>
                  </a:cubicBezTo>
                  <a:cubicBezTo>
                    <a:pt x="58" y="224"/>
                    <a:pt x="58" y="217"/>
                    <a:pt x="58" y="210"/>
                  </a:cubicBezTo>
                  <a:cubicBezTo>
                    <a:pt x="63" y="209"/>
                    <a:pt x="69" y="207"/>
                    <a:pt x="74" y="206"/>
                  </a:cubicBezTo>
                  <a:cubicBezTo>
                    <a:pt x="74" y="213"/>
                    <a:pt x="74" y="220"/>
                    <a:pt x="74" y="227"/>
                  </a:cubicBezTo>
                  <a:close/>
                  <a:moveTo>
                    <a:pt x="58" y="190"/>
                  </a:moveTo>
                  <a:cubicBezTo>
                    <a:pt x="58" y="183"/>
                    <a:pt x="58" y="177"/>
                    <a:pt x="58" y="170"/>
                  </a:cubicBezTo>
                  <a:cubicBezTo>
                    <a:pt x="63" y="168"/>
                    <a:pt x="69" y="167"/>
                    <a:pt x="74" y="165"/>
                  </a:cubicBezTo>
                  <a:cubicBezTo>
                    <a:pt x="74" y="172"/>
                    <a:pt x="74" y="179"/>
                    <a:pt x="74" y="186"/>
                  </a:cubicBezTo>
                  <a:cubicBezTo>
                    <a:pt x="69" y="188"/>
                    <a:pt x="63" y="189"/>
                    <a:pt x="58" y="190"/>
                  </a:cubicBezTo>
                  <a:close/>
                  <a:moveTo>
                    <a:pt x="74" y="146"/>
                  </a:moveTo>
                  <a:cubicBezTo>
                    <a:pt x="69" y="147"/>
                    <a:pt x="63" y="148"/>
                    <a:pt x="58" y="150"/>
                  </a:cubicBezTo>
                  <a:cubicBezTo>
                    <a:pt x="58" y="143"/>
                    <a:pt x="58" y="136"/>
                    <a:pt x="58" y="130"/>
                  </a:cubicBezTo>
                  <a:cubicBezTo>
                    <a:pt x="63" y="128"/>
                    <a:pt x="69" y="126"/>
                    <a:pt x="74" y="125"/>
                  </a:cubicBezTo>
                  <a:cubicBezTo>
                    <a:pt x="74" y="132"/>
                    <a:pt x="74" y="139"/>
                    <a:pt x="74" y="146"/>
                  </a:cubicBezTo>
                  <a:close/>
                  <a:moveTo>
                    <a:pt x="58" y="89"/>
                  </a:moveTo>
                  <a:cubicBezTo>
                    <a:pt x="74" y="84"/>
                    <a:pt x="74" y="84"/>
                    <a:pt x="74" y="84"/>
                  </a:cubicBezTo>
                  <a:cubicBezTo>
                    <a:pt x="74" y="105"/>
                    <a:pt x="74" y="105"/>
                    <a:pt x="74" y="105"/>
                  </a:cubicBezTo>
                  <a:cubicBezTo>
                    <a:pt x="58" y="110"/>
                    <a:pt x="58" y="110"/>
                    <a:pt x="58" y="110"/>
                  </a:cubicBezTo>
                  <a:lnTo>
                    <a:pt x="58" y="89"/>
                  </a:lnTo>
                  <a:close/>
                  <a:moveTo>
                    <a:pt x="43" y="793"/>
                  </a:moveTo>
                  <a:cubicBezTo>
                    <a:pt x="29" y="791"/>
                    <a:pt x="29" y="791"/>
                    <a:pt x="29" y="791"/>
                  </a:cubicBezTo>
                  <a:cubicBezTo>
                    <a:pt x="29" y="772"/>
                    <a:pt x="29" y="772"/>
                    <a:pt x="29" y="772"/>
                  </a:cubicBezTo>
                  <a:cubicBezTo>
                    <a:pt x="43" y="773"/>
                    <a:pt x="43" y="773"/>
                    <a:pt x="43" y="773"/>
                  </a:cubicBezTo>
                  <a:lnTo>
                    <a:pt x="43" y="793"/>
                  </a:lnTo>
                  <a:close/>
                  <a:moveTo>
                    <a:pt x="43" y="753"/>
                  </a:moveTo>
                  <a:cubicBezTo>
                    <a:pt x="38" y="752"/>
                    <a:pt x="33" y="752"/>
                    <a:pt x="28" y="751"/>
                  </a:cubicBezTo>
                  <a:cubicBezTo>
                    <a:pt x="28" y="745"/>
                    <a:pt x="28" y="738"/>
                    <a:pt x="28" y="732"/>
                  </a:cubicBezTo>
                  <a:cubicBezTo>
                    <a:pt x="33" y="732"/>
                    <a:pt x="38" y="733"/>
                    <a:pt x="43" y="733"/>
                  </a:cubicBezTo>
                  <a:cubicBezTo>
                    <a:pt x="43" y="739"/>
                    <a:pt x="43" y="746"/>
                    <a:pt x="43" y="753"/>
                  </a:cubicBezTo>
                  <a:close/>
                  <a:moveTo>
                    <a:pt x="43" y="713"/>
                  </a:moveTo>
                  <a:cubicBezTo>
                    <a:pt x="38" y="712"/>
                    <a:pt x="33" y="712"/>
                    <a:pt x="28" y="711"/>
                  </a:cubicBezTo>
                  <a:cubicBezTo>
                    <a:pt x="28" y="705"/>
                    <a:pt x="28" y="699"/>
                    <a:pt x="28" y="692"/>
                  </a:cubicBezTo>
                  <a:cubicBezTo>
                    <a:pt x="33" y="693"/>
                    <a:pt x="38" y="693"/>
                    <a:pt x="43" y="693"/>
                  </a:cubicBezTo>
                  <a:cubicBezTo>
                    <a:pt x="43" y="700"/>
                    <a:pt x="43" y="706"/>
                    <a:pt x="43" y="713"/>
                  </a:cubicBezTo>
                  <a:close/>
                  <a:moveTo>
                    <a:pt x="43" y="673"/>
                  </a:moveTo>
                  <a:cubicBezTo>
                    <a:pt x="38" y="673"/>
                    <a:pt x="33" y="672"/>
                    <a:pt x="28" y="672"/>
                  </a:cubicBezTo>
                  <a:cubicBezTo>
                    <a:pt x="28" y="666"/>
                    <a:pt x="28" y="659"/>
                    <a:pt x="28" y="653"/>
                  </a:cubicBezTo>
                  <a:cubicBezTo>
                    <a:pt x="33" y="653"/>
                    <a:pt x="38" y="653"/>
                    <a:pt x="43" y="653"/>
                  </a:cubicBezTo>
                  <a:cubicBezTo>
                    <a:pt x="43" y="660"/>
                    <a:pt x="43" y="666"/>
                    <a:pt x="43" y="673"/>
                  </a:cubicBezTo>
                  <a:close/>
                  <a:moveTo>
                    <a:pt x="42" y="633"/>
                  </a:moveTo>
                  <a:cubicBezTo>
                    <a:pt x="38" y="633"/>
                    <a:pt x="33" y="633"/>
                    <a:pt x="28" y="632"/>
                  </a:cubicBezTo>
                  <a:cubicBezTo>
                    <a:pt x="28" y="626"/>
                    <a:pt x="28" y="620"/>
                    <a:pt x="28" y="613"/>
                  </a:cubicBezTo>
                  <a:cubicBezTo>
                    <a:pt x="33" y="613"/>
                    <a:pt x="38" y="613"/>
                    <a:pt x="42" y="613"/>
                  </a:cubicBezTo>
                  <a:cubicBezTo>
                    <a:pt x="42" y="620"/>
                    <a:pt x="42" y="626"/>
                    <a:pt x="42" y="633"/>
                  </a:cubicBezTo>
                  <a:close/>
                  <a:moveTo>
                    <a:pt x="42" y="593"/>
                  </a:moveTo>
                  <a:cubicBezTo>
                    <a:pt x="38" y="593"/>
                    <a:pt x="33" y="593"/>
                    <a:pt x="28" y="593"/>
                  </a:cubicBezTo>
                  <a:cubicBezTo>
                    <a:pt x="28" y="586"/>
                    <a:pt x="28" y="580"/>
                    <a:pt x="28" y="574"/>
                  </a:cubicBezTo>
                  <a:cubicBezTo>
                    <a:pt x="33" y="574"/>
                    <a:pt x="38" y="573"/>
                    <a:pt x="42" y="573"/>
                  </a:cubicBezTo>
                  <a:cubicBezTo>
                    <a:pt x="42" y="580"/>
                    <a:pt x="42" y="586"/>
                    <a:pt x="42" y="593"/>
                  </a:cubicBezTo>
                  <a:close/>
                  <a:moveTo>
                    <a:pt x="42" y="553"/>
                  </a:moveTo>
                  <a:cubicBezTo>
                    <a:pt x="37" y="553"/>
                    <a:pt x="33" y="553"/>
                    <a:pt x="28" y="553"/>
                  </a:cubicBezTo>
                  <a:cubicBezTo>
                    <a:pt x="28" y="547"/>
                    <a:pt x="28" y="540"/>
                    <a:pt x="28" y="534"/>
                  </a:cubicBezTo>
                  <a:cubicBezTo>
                    <a:pt x="33" y="534"/>
                    <a:pt x="37" y="534"/>
                    <a:pt x="42" y="533"/>
                  </a:cubicBezTo>
                  <a:cubicBezTo>
                    <a:pt x="42" y="540"/>
                    <a:pt x="42" y="546"/>
                    <a:pt x="42" y="553"/>
                  </a:cubicBezTo>
                  <a:close/>
                  <a:moveTo>
                    <a:pt x="42" y="513"/>
                  </a:moveTo>
                  <a:cubicBezTo>
                    <a:pt x="37" y="513"/>
                    <a:pt x="33" y="513"/>
                    <a:pt x="28" y="514"/>
                  </a:cubicBezTo>
                  <a:cubicBezTo>
                    <a:pt x="28" y="507"/>
                    <a:pt x="28" y="501"/>
                    <a:pt x="28" y="495"/>
                  </a:cubicBezTo>
                  <a:cubicBezTo>
                    <a:pt x="33" y="494"/>
                    <a:pt x="37" y="494"/>
                    <a:pt x="42" y="493"/>
                  </a:cubicBezTo>
                  <a:cubicBezTo>
                    <a:pt x="42" y="500"/>
                    <a:pt x="42" y="507"/>
                    <a:pt x="42" y="513"/>
                  </a:cubicBezTo>
                  <a:close/>
                  <a:moveTo>
                    <a:pt x="42" y="473"/>
                  </a:moveTo>
                  <a:cubicBezTo>
                    <a:pt x="37" y="474"/>
                    <a:pt x="32" y="474"/>
                    <a:pt x="28" y="474"/>
                  </a:cubicBezTo>
                  <a:cubicBezTo>
                    <a:pt x="28" y="468"/>
                    <a:pt x="28" y="461"/>
                    <a:pt x="28" y="455"/>
                  </a:cubicBezTo>
                  <a:cubicBezTo>
                    <a:pt x="32" y="454"/>
                    <a:pt x="37" y="454"/>
                    <a:pt x="42" y="454"/>
                  </a:cubicBezTo>
                  <a:cubicBezTo>
                    <a:pt x="42" y="460"/>
                    <a:pt x="42" y="467"/>
                    <a:pt x="42" y="473"/>
                  </a:cubicBezTo>
                  <a:close/>
                  <a:moveTo>
                    <a:pt x="42" y="433"/>
                  </a:moveTo>
                  <a:cubicBezTo>
                    <a:pt x="37" y="434"/>
                    <a:pt x="32" y="434"/>
                    <a:pt x="28" y="434"/>
                  </a:cubicBezTo>
                  <a:cubicBezTo>
                    <a:pt x="28" y="428"/>
                    <a:pt x="28" y="422"/>
                    <a:pt x="28" y="415"/>
                  </a:cubicBezTo>
                  <a:cubicBezTo>
                    <a:pt x="32" y="415"/>
                    <a:pt x="37" y="414"/>
                    <a:pt x="42" y="414"/>
                  </a:cubicBezTo>
                  <a:cubicBezTo>
                    <a:pt x="42" y="420"/>
                    <a:pt x="42" y="427"/>
                    <a:pt x="42" y="433"/>
                  </a:cubicBezTo>
                  <a:close/>
                  <a:moveTo>
                    <a:pt x="42" y="393"/>
                  </a:moveTo>
                  <a:cubicBezTo>
                    <a:pt x="37" y="394"/>
                    <a:pt x="32" y="394"/>
                    <a:pt x="28" y="395"/>
                  </a:cubicBezTo>
                  <a:cubicBezTo>
                    <a:pt x="28" y="389"/>
                    <a:pt x="28" y="382"/>
                    <a:pt x="28" y="376"/>
                  </a:cubicBezTo>
                  <a:cubicBezTo>
                    <a:pt x="32" y="375"/>
                    <a:pt x="37" y="374"/>
                    <a:pt x="42" y="374"/>
                  </a:cubicBezTo>
                  <a:cubicBezTo>
                    <a:pt x="42" y="380"/>
                    <a:pt x="42" y="387"/>
                    <a:pt x="42" y="393"/>
                  </a:cubicBezTo>
                  <a:close/>
                  <a:moveTo>
                    <a:pt x="42" y="354"/>
                  </a:moveTo>
                  <a:cubicBezTo>
                    <a:pt x="37" y="354"/>
                    <a:pt x="32" y="355"/>
                    <a:pt x="27" y="355"/>
                  </a:cubicBezTo>
                  <a:cubicBezTo>
                    <a:pt x="27" y="349"/>
                    <a:pt x="27" y="343"/>
                    <a:pt x="27" y="336"/>
                  </a:cubicBezTo>
                  <a:cubicBezTo>
                    <a:pt x="32" y="335"/>
                    <a:pt x="37" y="335"/>
                    <a:pt x="42" y="334"/>
                  </a:cubicBezTo>
                  <a:cubicBezTo>
                    <a:pt x="42" y="340"/>
                    <a:pt x="42" y="347"/>
                    <a:pt x="42" y="354"/>
                  </a:cubicBezTo>
                  <a:close/>
                  <a:moveTo>
                    <a:pt x="42" y="314"/>
                  </a:moveTo>
                  <a:cubicBezTo>
                    <a:pt x="37" y="314"/>
                    <a:pt x="32" y="315"/>
                    <a:pt x="27" y="316"/>
                  </a:cubicBezTo>
                  <a:cubicBezTo>
                    <a:pt x="27" y="309"/>
                    <a:pt x="27" y="303"/>
                    <a:pt x="27" y="297"/>
                  </a:cubicBezTo>
                  <a:cubicBezTo>
                    <a:pt x="32" y="296"/>
                    <a:pt x="37" y="295"/>
                    <a:pt x="42" y="294"/>
                  </a:cubicBezTo>
                  <a:cubicBezTo>
                    <a:pt x="42" y="300"/>
                    <a:pt x="42" y="307"/>
                    <a:pt x="42" y="314"/>
                  </a:cubicBezTo>
                  <a:close/>
                  <a:moveTo>
                    <a:pt x="41" y="274"/>
                  </a:moveTo>
                  <a:cubicBezTo>
                    <a:pt x="37" y="275"/>
                    <a:pt x="32" y="275"/>
                    <a:pt x="27" y="276"/>
                  </a:cubicBezTo>
                  <a:cubicBezTo>
                    <a:pt x="27" y="270"/>
                    <a:pt x="27" y="263"/>
                    <a:pt x="27" y="257"/>
                  </a:cubicBezTo>
                  <a:cubicBezTo>
                    <a:pt x="32" y="256"/>
                    <a:pt x="37" y="255"/>
                    <a:pt x="41" y="254"/>
                  </a:cubicBezTo>
                  <a:cubicBezTo>
                    <a:pt x="41" y="261"/>
                    <a:pt x="41" y="267"/>
                    <a:pt x="41" y="274"/>
                  </a:cubicBezTo>
                  <a:close/>
                  <a:moveTo>
                    <a:pt x="41" y="234"/>
                  </a:moveTo>
                  <a:cubicBezTo>
                    <a:pt x="37" y="235"/>
                    <a:pt x="32" y="236"/>
                    <a:pt x="27" y="237"/>
                  </a:cubicBezTo>
                  <a:cubicBezTo>
                    <a:pt x="27" y="230"/>
                    <a:pt x="27" y="224"/>
                    <a:pt x="27" y="218"/>
                  </a:cubicBezTo>
                  <a:cubicBezTo>
                    <a:pt x="32" y="216"/>
                    <a:pt x="37" y="215"/>
                    <a:pt x="41" y="214"/>
                  </a:cubicBezTo>
                  <a:cubicBezTo>
                    <a:pt x="41" y="221"/>
                    <a:pt x="41" y="227"/>
                    <a:pt x="41" y="234"/>
                  </a:cubicBezTo>
                  <a:close/>
                  <a:moveTo>
                    <a:pt x="41" y="194"/>
                  </a:moveTo>
                  <a:cubicBezTo>
                    <a:pt x="36" y="195"/>
                    <a:pt x="32" y="196"/>
                    <a:pt x="27" y="197"/>
                  </a:cubicBezTo>
                  <a:cubicBezTo>
                    <a:pt x="27" y="191"/>
                    <a:pt x="27" y="184"/>
                    <a:pt x="27" y="178"/>
                  </a:cubicBezTo>
                  <a:cubicBezTo>
                    <a:pt x="32" y="177"/>
                    <a:pt x="36" y="175"/>
                    <a:pt x="41" y="174"/>
                  </a:cubicBezTo>
                  <a:cubicBezTo>
                    <a:pt x="41" y="181"/>
                    <a:pt x="41" y="187"/>
                    <a:pt x="41" y="194"/>
                  </a:cubicBezTo>
                  <a:close/>
                  <a:moveTo>
                    <a:pt x="41" y="154"/>
                  </a:moveTo>
                  <a:cubicBezTo>
                    <a:pt x="36" y="155"/>
                    <a:pt x="32" y="156"/>
                    <a:pt x="27" y="157"/>
                  </a:cubicBezTo>
                  <a:cubicBezTo>
                    <a:pt x="27" y="151"/>
                    <a:pt x="27" y="145"/>
                    <a:pt x="27" y="138"/>
                  </a:cubicBezTo>
                  <a:cubicBezTo>
                    <a:pt x="32" y="137"/>
                    <a:pt x="36" y="136"/>
                    <a:pt x="41" y="134"/>
                  </a:cubicBezTo>
                  <a:cubicBezTo>
                    <a:pt x="41" y="141"/>
                    <a:pt x="41" y="147"/>
                    <a:pt x="41" y="154"/>
                  </a:cubicBezTo>
                  <a:close/>
                  <a:moveTo>
                    <a:pt x="27" y="99"/>
                  </a:moveTo>
                  <a:cubicBezTo>
                    <a:pt x="41" y="94"/>
                    <a:pt x="41" y="94"/>
                    <a:pt x="41" y="94"/>
                  </a:cubicBezTo>
                  <a:cubicBezTo>
                    <a:pt x="41" y="114"/>
                    <a:pt x="41" y="114"/>
                    <a:pt x="41" y="114"/>
                  </a:cubicBezTo>
                  <a:cubicBezTo>
                    <a:pt x="27" y="118"/>
                    <a:pt x="27" y="118"/>
                    <a:pt x="27" y="118"/>
                  </a:cubicBezTo>
                  <a:lnTo>
                    <a:pt x="27" y="99"/>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sp>
        <p:nvSpPr>
          <p:cNvPr id="53" name="圆角矩形 52"/>
          <p:cNvSpPr/>
          <p:nvPr/>
        </p:nvSpPr>
        <p:spPr>
          <a:xfrm>
            <a:off x="2710830" y="3628754"/>
            <a:ext cx="6816757" cy="864096"/>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3214886" y="3772770"/>
            <a:ext cx="5928130" cy="584775"/>
          </a:xfrm>
          <a:prstGeom prst="rect">
            <a:avLst/>
          </a:prstGeom>
          <a:noFill/>
        </p:spPr>
        <p:txBody>
          <a:bodyPr wrap="square" rtlCol="0">
            <a:spAutoFit/>
          </a:bodyPr>
          <a:lstStyle/>
          <a:p>
            <a:pPr algn="ctr"/>
            <a:r>
              <a:rPr lang="en-US" altLang="zh-CN" sz="3200" dirty="0">
                <a:solidFill>
                  <a:schemeClr val="bg1"/>
                </a:solidFill>
                <a:latin typeface="微软雅黑" pitchFamily="34" charset="-122"/>
                <a:ea typeface="微软雅黑" pitchFamily="34" charset="-122"/>
              </a:rPr>
              <a:t>06</a:t>
            </a:r>
            <a:r>
              <a:rPr lang="zh-CN" altLang="en-US" sz="3200" dirty="0">
                <a:solidFill>
                  <a:schemeClr val="bg1"/>
                </a:solidFill>
                <a:latin typeface="微软雅黑" pitchFamily="34" charset="-122"/>
                <a:ea typeface="微软雅黑" pitchFamily="34" charset="-122"/>
              </a:rPr>
              <a:t>  </a:t>
            </a:r>
            <a:r>
              <a:rPr lang="en-US" altLang="zh-CN" sz="3200" dirty="0">
                <a:solidFill>
                  <a:schemeClr val="bg1"/>
                </a:solidFill>
                <a:latin typeface="微软雅黑" pitchFamily="34" charset="-122"/>
                <a:ea typeface="微软雅黑" pitchFamily="34" charset="-122"/>
              </a:rPr>
              <a:t>|   </a:t>
            </a:r>
            <a:r>
              <a:rPr lang="zh-CN" altLang="en-US" sz="3200" dirty="0">
                <a:solidFill>
                  <a:schemeClr val="bg1"/>
                </a:solidFill>
                <a:latin typeface="微软雅黑" pitchFamily="34" charset="-122"/>
                <a:ea typeface="微软雅黑" pitchFamily="34" charset="-122"/>
                <a:sym typeface="方正兰亭黑_GBK" pitchFamily="2" charset="-122"/>
              </a:rPr>
              <a:t>互联网营销效果</a:t>
            </a:r>
            <a:endParaRPr lang="en-US" altLang="zh-CN" sz="3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5" name="Rectangle 4"/>
          <p:cNvSpPr txBox="1">
            <a:spLocks noChangeArrowheads="1"/>
          </p:cNvSpPr>
          <p:nvPr/>
        </p:nvSpPr>
        <p:spPr bwMode="auto">
          <a:xfrm>
            <a:off x="4222998" y="4708874"/>
            <a:ext cx="3744416" cy="376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Introduction Of Atmospheric</a:t>
            </a:r>
          </a:p>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Business Plan Startup Plan PPT Template, </a:t>
            </a:r>
          </a:p>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Complete Framework</a:t>
            </a:r>
            <a:endParaRPr 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9825638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1+#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42" presetClass="entr" presetSubtype="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1000"/>
                                        <p:tgtEl>
                                          <p:spTgt spid="54"/>
                                        </p:tgtEl>
                                      </p:cBhvr>
                                    </p:animEffect>
                                    <p:anim calcmode="lin" valueType="num">
                                      <p:cBhvr>
                                        <p:cTn id="23" dur="1000" fill="hold"/>
                                        <p:tgtEl>
                                          <p:spTgt spid="54"/>
                                        </p:tgtEl>
                                        <p:attrNameLst>
                                          <p:attrName>ppt_x</p:attrName>
                                        </p:attrNameLst>
                                      </p:cBhvr>
                                      <p:tavLst>
                                        <p:tav tm="0">
                                          <p:val>
                                            <p:strVal val="#ppt_x"/>
                                          </p:val>
                                        </p:tav>
                                        <p:tav tm="100000">
                                          <p:val>
                                            <p:strVal val="#ppt_x"/>
                                          </p:val>
                                        </p:tav>
                                      </p:tavLst>
                                    </p:anim>
                                    <p:anim calcmode="lin" valueType="num">
                                      <p:cBhvr>
                                        <p:cTn id="24" dur="1000" fill="hold"/>
                                        <p:tgtEl>
                                          <p:spTgt spid="54"/>
                                        </p:tgtEl>
                                        <p:attrNameLst>
                                          <p:attrName>ppt_y</p:attrName>
                                        </p:attrNameLst>
                                      </p:cBhvr>
                                      <p:tavLst>
                                        <p:tav tm="0">
                                          <p:val>
                                            <p:strVal val="#ppt_y+.1"/>
                                          </p:val>
                                        </p:tav>
                                        <p:tav tm="100000">
                                          <p:val>
                                            <p:strVal val="#ppt_y"/>
                                          </p:val>
                                        </p:tav>
                                      </p:tavLst>
                                    </p:anim>
                                  </p:childTnLst>
                                </p:cTn>
                              </p:par>
                            </p:childTnLst>
                          </p:cTn>
                        </p:par>
                        <p:par>
                          <p:cTn id="25" fill="hold">
                            <p:stCondLst>
                              <p:cond delay="3250"/>
                            </p:stCondLst>
                            <p:childTnLst>
                              <p:par>
                                <p:cTn id="26" presetID="12" presetClass="entr" presetSubtype="4"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
                                        <p:tgtEl>
                                          <p:spTgt spid="44"/>
                                        </p:tgtEl>
                                        <p:attrNameLst>
                                          <p:attrName>ppt_y</p:attrName>
                                        </p:attrNameLst>
                                      </p:cBhvr>
                                      <p:tavLst>
                                        <p:tav tm="0">
                                          <p:val>
                                            <p:strVal val="#ppt_y+#ppt_h*1.125000"/>
                                          </p:val>
                                        </p:tav>
                                        <p:tav tm="100000">
                                          <p:val>
                                            <p:strVal val="#ppt_y"/>
                                          </p:val>
                                        </p:tav>
                                      </p:tavLst>
                                    </p:anim>
                                    <p:animEffect transition="in" filter="wipe(up)">
                                      <p:cBhvr>
                                        <p:cTn id="29" dur="1000"/>
                                        <p:tgtEl>
                                          <p:spTgt spid="44"/>
                                        </p:tgtEl>
                                      </p:cBhvr>
                                    </p:animEffect>
                                  </p:childTnLst>
                                </p:cTn>
                              </p:par>
                            </p:childTnLst>
                          </p:cTn>
                        </p:par>
                        <p:par>
                          <p:cTn id="30" fill="hold">
                            <p:stCondLst>
                              <p:cond delay="4250"/>
                            </p:stCondLst>
                            <p:childTnLst>
                              <p:par>
                                <p:cTn id="31" presetID="22" presetClass="entr" presetSubtype="8" fill="hold" grpId="0"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left)">
                                      <p:cBhvr>
                                        <p:cTn id="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grpSp>
        <p:nvGrpSpPr>
          <p:cNvPr id="7" name="组合 6"/>
          <p:cNvGrpSpPr/>
          <p:nvPr/>
        </p:nvGrpSpPr>
        <p:grpSpPr>
          <a:xfrm>
            <a:off x="4412418" y="1836392"/>
            <a:ext cx="3308136" cy="3593478"/>
            <a:chOff x="7584331" y="1901904"/>
            <a:chExt cx="3308136" cy="3593478"/>
          </a:xfrm>
        </p:grpSpPr>
        <p:sp>
          <p:nvSpPr>
            <p:cNvPr id="8" name="Freeform 20"/>
            <p:cNvSpPr>
              <a:spLocks/>
            </p:cNvSpPr>
            <p:nvPr/>
          </p:nvSpPr>
          <p:spPr bwMode="auto">
            <a:xfrm>
              <a:off x="9319837" y="2259344"/>
              <a:ext cx="1572630" cy="2985464"/>
            </a:xfrm>
            <a:custGeom>
              <a:avLst/>
              <a:gdLst>
                <a:gd name="T0" fmla="*/ 159 w 189"/>
                <a:gd name="T1" fmla="*/ 0 h 360"/>
                <a:gd name="T2" fmla="*/ 30 w 189"/>
                <a:gd name="T3" fmla="*/ 0 h 360"/>
                <a:gd name="T4" fmla="*/ 0 w 189"/>
                <a:gd name="T5" fmla="*/ 33 h 360"/>
                <a:gd name="T6" fmla="*/ 0 w 189"/>
                <a:gd name="T7" fmla="*/ 327 h 360"/>
                <a:gd name="T8" fmla="*/ 30 w 189"/>
                <a:gd name="T9" fmla="*/ 360 h 360"/>
                <a:gd name="T10" fmla="*/ 159 w 189"/>
                <a:gd name="T11" fmla="*/ 360 h 360"/>
                <a:gd name="T12" fmla="*/ 189 w 189"/>
                <a:gd name="T13" fmla="*/ 327 h 360"/>
                <a:gd name="T14" fmla="*/ 189 w 189"/>
                <a:gd name="T15" fmla="*/ 33 h 360"/>
                <a:gd name="T16" fmla="*/ 159 w 189"/>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0">
                  <a:moveTo>
                    <a:pt x="159" y="0"/>
                  </a:moveTo>
                  <a:cubicBezTo>
                    <a:pt x="30" y="0"/>
                    <a:pt x="30" y="0"/>
                    <a:pt x="30" y="0"/>
                  </a:cubicBezTo>
                  <a:cubicBezTo>
                    <a:pt x="13" y="0"/>
                    <a:pt x="0" y="15"/>
                    <a:pt x="0" y="33"/>
                  </a:cubicBezTo>
                  <a:cubicBezTo>
                    <a:pt x="0" y="327"/>
                    <a:pt x="0" y="327"/>
                    <a:pt x="0" y="327"/>
                  </a:cubicBezTo>
                  <a:cubicBezTo>
                    <a:pt x="0" y="345"/>
                    <a:pt x="13" y="360"/>
                    <a:pt x="30" y="360"/>
                  </a:cubicBezTo>
                  <a:cubicBezTo>
                    <a:pt x="159" y="360"/>
                    <a:pt x="159" y="360"/>
                    <a:pt x="159" y="360"/>
                  </a:cubicBezTo>
                  <a:cubicBezTo>
                    <a:pt x="176" y="360"/>
                    <a:pt x="189" y="345"/>
                    <a:pt x="189" y="327"/>
                  </a:cubicBezTo>
                  <a:cubicBezTo>
                    <a:pt x="189" y="33"/>
                    <a:pt x="189" y="33"/>
                    <a:pt x="189" y="33"/>
                  </a:cubicBezTo>
                  <a:cubicBezTo>
                    <a:pt x="189" y="15"/>
                    <a:pt x="176" y="0"/>
                    <a:pt x="159" y="0"/>
                  </a:cubicBezTo>
                  <a:close/>
                </a:path>
              </a:pathLst>
            </a:custGeom>
            <a:solidFill>
              <a:srgbClr val="0973DD"/>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 name="Freeform 25"/>
            <p:cNvSpPr>
              <a:spLocks noEditPoints="1"/>
            </p:cNvSpPr>
            <p:nvPr/>
          </p:nvSpPr>
          <p:spPr bwMode="auto">
            <a:xfrm>
              <a:off x="9319837" y="2251434"/>
              <a:ext cx="1572630" cy="2993374"/>
            </a:xfrm>
            <a:custGeom>
              <a:avLst/>
              <a:gdLst>
                <a:gd name="T0" fmla="*/ 159 w 189"/>
                <a:gd name="T1" fmla="*/ 0 h 360"/>
                <a:gd name="T2" fmla="*/ 30 w 189"/>
                <a:gd name="T3" fmla="*/ 0 h 360"/>
                <a:gd name="T4" fmla="*/ 0 w 189"/>
                <a:gd name="T5" fmla="*/ 33 h 360"/>
                <a:gd name="T6" fmla="*/ 0 w 189"/>
                <a:gd name="T7" fmla="*/ 327 h 360"/>
                <a:gd name="T8" fmla="*/ 30 w 189"/>
                <a:gd name="T9" fmla="*/ 360 h 360"/>
                <a:gd name="T10" fmla="*/ 159 w 189"/>
                <a:gd name="T11" fmla="*/ 360 h 360"/>
                <a:gd name="T12" fmla="*/ 189 w 189"/>
                <a:gd name="T13" fmla="*/ 327 h 360"/>
                <a:gd name="T14" fmla="*/ 189 w 189"/>
                <a:gd name="T15" fmla="*/ 33 h 360"/>
                <a:gd name="T16" fmla="*/ 159 w 189"/>
                <a:gd name="T17" fmla="*/ 0 h 360"/>
                <a:gd name="T18" fmla="*/ 179 w 189"/>
                <a:gd name="T19" fmla="*/ 310 h 360"/>
                <a:gd name="T20" fmla="*/ 10 w 189"/>
                <a:gd name="T21" fmla="*/ 310 h 360"/>
                <a:gd name="T22" fmla="*/ 10 w 189"/>
                <a:gd name="T23" fmla="*/ 61 h 360"/>
                <a:gd name="T24" fmla="*/ 179 w 189"/>
                <a:gd name="T25" fmla="*/ 61 h 360"/>
                <a:gd name="T26" fmla="*/ 179 w 189"/>
                <a:gd name="T27" fmla="*/ 31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9" h="360">
                  <a:moveTo>
                    <a:pt x="159" y="0"/>
                  </a:moveTo>
                  <a:cubicBezTo>
                    <a:pt x="30" y="0"/>
                    <a:pt x="30" y="0"/>
                    <a:pt x="30" y="0"/>
                  </a:cubicBezTo>
                  <a:cubicBezTo>
                    <a:pt x="13" y="0"/>
                    <a:pt x="0" y="15"/>
                    <a:pt x="0" y="33"/>
                  </a:cubicBezTo>
                  <a:cubicBezTo>
                    <a:pt x="0" y="327"/>
                    <a:pt x="0" y="327"/>
                    <a:pt x="0" y="327"/>
                  </a:cubicBezTo>
                  <a:cubicBezTo>
                    <a:pt x="0" y="345"/>
                    <a:pt x="13" y="360"/>
                    <a:pt x="30" y="360"/>
                  </a:cubicBezTo>
                  <a:cubicBezTo>
                    <a:pt x="159" y="360"/>
                    <a:pt x="159" y="360"/>
                    <a:pt x="159" y="360"/>
                  </a:cubicBezTo>
                  <a:cubicBezTo>
                    <a:pt x="176" y="360"/>
                    <a:pt x="189" y="345"/>
                    <a:pt x="189" y="327"/>
                  </a:cubicBezTo>
                  <a:cubicBezTo>
                    <a:pt x="189" y="33"/>
                    <a:pt x="189" y="33"/>
                    <a:pt x="189" y="33"/>
                  </a:cubicBezTo>
                  <a:cubicBezTo>
                    <a:pt x="189" y="15"/>
                    <a:pt x="176" y="0"/>
                    <a:pt x="159" y="0"/>
                  </a:cubicBezTo>
                  <a:close/>
                  <a:moveTo>
                    <a:pt x="179" y="310"/>
                  </a:moveTo>
                  <a:cubicBezTo>
                    <a:pt x="10" y="310"/>
                    <a:pt x="10" y="310"/>
                    <a:pt x="10" y="310"/>
                  </a:cubicBezTo>
                  <a:cubicBezTo>
                    <a:pt x="10" y="61"/>
                    <a:pt x="10" y="61"/>
                    <a:pt x="10" y="61"/>
                  </a:cubicBezTo>
                  <a:cubicBezTo>
                    <a:pt x="179" y="61"/>
                    <a:pt x="179" y="61"/>
                    <a:pt x="179" y="61"/>
                  </a:cubicBezTo>
                  <a:lnTo>
                    <a:pt x="179" y="31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20"/>
            <p:cNvSpPr>
              <a:spLocks/>
            </p:cNvSpPr>
            <p:nvPr/>
          </p:nvSpPr>
          <p:spPr bwMode="auto">
            <a:xfrm>
              <a:off x="7584331" y="1911400"/>
              <a:ext cx="1887906" cy="3583982"/>
            </a:xfrm>
            <a:custGeom>
              <a:avLst/>
              <a:gdLst>
                <a:gd name="T0" fmla="*/ 159 w 189"/>
                <a:gd name="T1" fmla="*/ 0 h 360"/>
                <a:gd name="T2" fmla="*/ 30 w 189"/>
                <a:gd name="T3" fmla="*/ 0 h 360"/>
                <a:gd name="T4" fmla="*/ 0 w 189"/>
                <a:gd name="T5" fmla="*/ 33 h 360"/>
                <a:gd name="T6" fmla="*/ 0 w 189"/>
                <a:gd name="T7" fmla="*/ 327 h 360"/>
                <a:gd name="T8" fmla="*/ 30 w 189"/>
                <a:gd name="T9" fmla="*/ 360 h 360"/>
                <a:gd name="T10" fmla="*/ 159 w 189"/>
                <a:gd name="T11" fmla="*/ 360 h 360"/>
                <a:gd name="T12" fmla="*/ 189 w 189"/>
                <a:gd name="T13" fmla="*/ 327 h 360"/>
                <a:gd name="T14" fmla="*/ 189 w 189"/>
                <a:gd name="T15" fmla="*/ 33 h 360"/>
                <a:gd name="T16" fmla="*/ 159 w 189"/>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0">
                  <a:moveTo>
                    <a:pt x="159" y="0"/>
                  </a:moveTo>
                  <a:cubicBezTo>
                    <a:pt x="30" y="0"/>
                    <a:pt x="30" y="0"/>
                    <a:pt x="30" y="0"/>
                  </a:cubicBezTo>
                  <a:cubicBezTo>
                    <a:pt x="13" y="0"/>
                    <a:pt x="0" y="15"/>
                    <a:pt x="0" y="33"/>
                  </a:cubicBezTo>
                  <a:cubicBezTo>
                    <a:pt x="0" y="327"/>
                    <a:pt x="0" y="327"/>
                    <a:pt x="0" y="327"/>
                  </a:cubicBezTo>
                  <a:cubicBezTo>
                    <a:pt x="0" y="345"/>
                    <a:pt x="13" y="360"/>
                    <a:pt x="30" y="360"/>
                  </a:cubicBezTo>
                  <a:cubicBezTo>
                    <a:pt x="159" y="360"/>
                    <a:pt x="159" y="360"/>
                    <a:pt x="159" y="360"/>
                  </a:cubicBezTo>
                  <a:cubicBezTo>
                    <a:pt x="176" y="360"/>
                    <a:pt x="189" y="345"/>
                    <a:pt x="189" y="327"/>
                  </a:cubicBezTo>
                  <a:cubicBezTo>
                    <a:pt x="189" y="33"/>
                    <a:pt x="189" y="33"/>
                    <a:pt x="189" y="33"/>
                  </a:cubicBezTo>
                  <a:cubicBezTo>
                    <a:pt x="189" y="15"/>
                    <a:pt x="176" y="0"/>
                    <a:pt x="159" y="0"/>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 name="Freeform 25"/>
            <p:cNvSpPr>
              <a:spLocks noEditPoints="1"/>
            </p:cNvSpPr>
            <p:nvPr/>
          </p:nvSpPr>
          <p:spPr bwMode="auto">
            <a:xfrm>
              <a:off x="7584331" y="1901904"/>
              <a:ext cx="1887906" cy="3593478"/>
            </a:xfrm>
            <a:custGeom>
              <a:avLst/>
              <a:gdLst>
                <a:gd name="T0" fmla="*/ 159 w 189"/>
                <a:gd name="T1" fmla="*/ 0 h 360"/>
                <a:gd name="T2" fmla="*/ 30 w 189"/>
                <a:gd name="T3" fmla="*/ 0 h 360"/>
                <a:gd name="T4" fmla="*/ 0 w 189"/>
                <a:gd name="T5" fmla="*/ 33 h 360"/>
                <a:gd name="T6" fmla="*/ 0 w 189"/>
                <a:gd name="T7" fmla="*/ 327 h 360"/>
                <a:gd name="T8" fmla="*/ 30 w 189"/>
                <a:gd name="T9" fmla="*/ 360 h 360"/>
                <a:gd name="T10" fmla="*/ 159 w 189"/>
                <a:gd name="T11" fmla="*/ 360 h 360"/>
                <a:gd name="T12" fmla="*/ 189 w 189"/>
                <a:gd name="T13" fmla="*/ 327 h 360"/>
                <a:gd name="T14" fmla="*/ 189 w 189"/>
                <a:gd name="T15" fmla="*/ 33 h 360"/>
                <a:gd name="T16" fmla="*/ 159 w 189"/>
                <a:gd name="T17" fmla="*/ 0 h 360"/>
                <a:gd name="T18" fmla="*/ 179 w 189"/>
                <a:gd name="T19" fmla="*/ 310 h 360"/>
                <a:gd name="T20" fmla="*/ 10 w 189"/>
                <a:gd name="T21" fmla="*/ 310 h 360"/>
                <a:gd name="T22" fmla="*/ 10 w 189"/>
                <a:gd name="T23" fmla="*/ 61 h 360"/>
                <a:gd name="T24" fmla="*/ 179 w 189"/>
                <a:gd name="T25" fmla="*/ 61 h 360"/>
                <a:gd name="T26" fmla="*/ 179 w 189"/>
                <a:gd name="T27" fmla="*/ 31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9" h="360">
                  <a:moveTo>
                    <a:pt x="159" y="0"/>
                  </a:moveTo>
                  <a:cubicBezTo>
                    <a:pt x="30" y="0"/>
                    <a:pt x="30" y="0"/>
                    <a:pt x="30" y="0"/>
                  </a:cubicBezTo>
                  <a:cubicBezTo>
                    <a:pt x="13" y="0"/>
                    <a:pt x="0" y="15"/>
                    <a:pt x="0" y="33"/>
                  </a:cubicBezTo>
                  <a:cubicBezTo>
                    <a:pt x="0" y="327"/>
                    <a:pt x="0" y="327"/>
                    <a:pt x="0" y="327"/>
                  </a:cubicBezTo>
                  <a:cubicBezTo>
                    <a:pt x="0" y="345"/>
                    <a:pt x="13" y="360"/>
                    <a:pt x="30" y="360"/>
                  </a:cubicBezTo>
                  <a:cubicBezTo>
                    <a:pt x="159" y="360"/>
                    <a:pt x="159" y="360"/>
                    <a:pt x="159" y="360"/>
                  </a:cubicBezTo>
                  <a:cubicBezTo>
                    <a:pt x="176" y="360"/>
                    <a:pt x="189" y="345"/>
                    <a:pt x="189" y="327"/>
                  </a:cubicBezTo>
                  <a:cubicBezTo>
                    <a:pt x="189" y="33"/>
                    <a:pt x="189" y="33"/>
                    <a:pt x="189" y="33"/>
                  </a:cubicBezTo>
                  <a:cubicBezTo>
                    <a:pt x="189" y="15"/>
                    <a:pt x="176" y="0"/>
                    <a:pt x="159" y="0"/>
                  </a:cubicBezTo>
                  <a:close/>
                  <a:moveTo>
                    <a:pt x="179" y="310"/>
                  </a:moveTo>
                  <a:cubicBezTo>
                    <a:pt x="10" y="310"/>
                    <a:pt x="10" y="310"/>
                    <a:pt x="10" y="310"/>
                  </a:cubicBezTo>
                  <a:cubicBezTo>
                    <a:pt x="10" y="61"/>
                    <a:pt x="10" y="61"/>
                    <a:pt x="10" y="61"/>
                  </a:cubicBezTo>
                  <a:cubicBezTo>
                    <a:pt x="179" y="61"/>
                    <a:pt x="179" y="61"/>
                    <a:pt x="179" y="61"/>
                  </a:cubicBezTo>
                  <a:lnTo>
                    <a:pt x="179" y="310"/>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26"/>
            <p:cNvSpPr>
              <a:spLocks/>
            </p:cNvSpPr>
            <p:nvPr/>
          </p:nvSpPr>
          <p:spPr bwMode="auto">
            <a:xfrm>
              <a:off x="9902058" y="2499827"/>
              <a:ext cx="408188" cy="41135"/>
            </a:xfrm>
            <a:custGeom>
              <a:avLst/>
              <a:gdLst>
                <a:gd name="T0" fmla="*/ 49 w 49"/>
                <a:gd name="T1" fmla="*/ 2 h 5"/>
                <a:gd name="T2" fmla="*/ 45 w 49"/>
                <a:gd name="T3" fmla="*/ 5 h 5"/>
                <a:gd name="T4" fmla="*/ 4 w 49"/>
                <a:gd name="T5" fmla="*/ 5 h 5"/>
                <a:gd name="T6" fmla="*/ 0 w 49"/>
                <a:gd name="T7" fmla="*/ 2 h 5"/>
                <a:gd name="T8" fmla="*/ 0 w 49"/>
                <a:gd name="T9" fmla="*/ 2 h 5"/>
                <a:gd name="T10" fmla="*/ 4 w 49"/>
                <a:gd name="T11" fmla="*/ 0 h 5"/>
                <a:gd name="T12" fmla="*/ 45 w 49"/>
                <a:gd name="T13" fmla="*/ 0 h 5"/>
                <a:gd name="T14" fmla="*/ 49 w 49"/>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5">
                  <a:moveTo>
                    <a:pt x="49" y="2"/>
                  </a:moveTo>
                  <a:cubicBezTo>
                    <a:pt x="49" y="4"/>
                    <a:pt x="47" y="5"/>
                    <a:pt x="45" y="5"/>
                  </a:cubicBezTo>
                  <a:cubicBezTo>
                    <a:pt x="4" y="5"/>
                    <a:pt x="4" y="5"/>
                    <a:pt x="4" y="5"/>
                  </a:cubicBezTo>
                  <a:cubicBezTo>
                    <a:pt x="2" y="5"/>
                    <a:pt x="0" y="4"/>
                    <a:pt x="0" y="2"/>
                  </a:cubicBezTo>
                  <a:cubicBezTo>
                    <a:pt x="0" y="2"/>
                    <a:pt x="0" y="2"/>
                    <a:pt x="0" y="2"/>
                  </a:cubicBezTo>
                  <a:cubicBezTo>
                    <a:pt x="0" y="1"/>
                    <a:pt x="2" y="0"/>
                    <a:pt x="4" y="0"/>
                  </a:cubicBezTo>
                  <a:cubicBezTo>
                    <a:pt x="45" y="0"/>
                    <a:pt x="45" y="0"/>
                    <a:pt x="45" y="0"/>
                  </a:cubicBezTo>
                  <a:cubicBezTo>
                    <a:pt x="47" y="0"/>
                    <a:pt x="49" y="1"/>
                    <a:pt x="49" y="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8" name="Oval 28"/>
            <p:cNvSpPr/>
            <p:nvPr/>
          </p:nvSpPr>
          <p:spPr>
            <a:xfrm>
              <a:off x="9971620" y="4901548"/>
              <a:ext cx="269063" cy="269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26"/>
            <p:cNvSpPr>
              <a:spLocks/>
            </p:cNvSpPr>
            <p:nvPr/>
          </p:nvSpPr>
          <p:spPr bwMode="auto">
            <a:xfrm>
              <a:off x="8283274" y="2200094"/>
              <a:ext cx="490020" cy="49382"/>
            </a:xfrm>
            <a:custGeom>
              <a:avLst/>
              <a:gdLst>
                <a:gd name="T0" fmla="*/ 49 w 49"/>
                <a:gd name="T1" fmla="*/ 2 h 5"/>
                <a:gd name="T2" fmla="*/ 45 w 49"/>
                <a:gd name="T3" fmla="*/ 5 h 5"/>
                <a:gd name="T4" fmla="*/ 4 w 49"/>
                <a:gd name="T5" fmla="*/ 5 h 5"/>
                <a:gd name="T6" fmla="*/ 0 w 49"/>
                <a:gd name="T7" fmla="*/ 2 h 5"/>
                <a:gd name="T8" fmla="*/ 0 w 49"/>
                <a:gd name="T9" fmla="*/ 2 h 5"/>
                <a:gd name="T10" fmla="*/ 4 w 49"/>
                <a:gd name="T11" fmla="*/ 0 h 5"/>
                <a:gd name="T12" fmla="*/ 45 w 49"/>
                <a:gd name="T13" fmla="*/ 0 h 5"/>
                <a:gd name="T14" fmla="*/ 49 w 49"/>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5">
                  <a:moveTo>
                    <a:pt x="49" y="2"/>
                  </a:moveTo>
                  <a:cubicBezTo>
                    <a:pt x="49" y="4"/>
                    <a:pt x="47" y="5"/>
                    <a:pt x="45" y="5"/>
                  </a:cubicBezTo>
                  <a:cubicBezTo>
                    <a:pt x="4" y="5"/>
                    <a:pt x="4" y="5"/>
                    <a:pt x="4" y="5"/>
                  </a:cubicBezTo>
                  <a:cubicBezTo>
                    <a:pt x="2" y="5"/>
                    <a:pt x="0" y="4"/>
                    <a:pt x="0" y="2"/>
                  </a:cubicBezTo>
                  <a:cubicBezTo>
                    <a:pt x="0" y="2"/>
                    <a:pt x="0" y="2"/>
                    <a:pt x="0" y="2"/>
                  </a:cubicBezTo>
                  <a:cubicBezTo>
                    <a:pt x="0" y="1"/>
                    <a:pt x="2" y="0"/>
                    <a:pt x="4" y="0"/>
                  </a:cubicBezTo>
                  <a:cubicBezTo>
                    <a:pt x="45" y="0"/>
                    <a:pt x="45" y="0"/>
                    <a:pt x="45" y="0"/>
                  </a:cubicBezTo>
                  <a:cubicBezTo>
                    <a:pt x="47" y="0"/>
                    <a:pt x="49" y="1"/>
                    <a:pt x="49" y="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0" name="Oval 14"/>
            <p:cNvSpPr/>
            <p:nvPr/>
          </p:nvSpPr>
          <p:spPr>
            <a:xfrm>
              <a:off x="8366782" y="5083306"/>
              <a:ext cx="323004" cy="323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5"/>
            <p:cNvGrpSpPr/>
            <p:nvPr/>
          </p:nvGrpSpPr>
          <p:grpSpPr>
            <a:xfrm>
              <a:off x="7923687" y="2968704"/>
              <a:ext cx="1209195" cy="1082851"/>
              <a:chOff x="8386763" y="4811713"/>
              <a:chExt cx="531812" cy="476250"/>
            </a:xfrm>
            <a:solidFill>
              <a:schemeClr val="bg1"/>
            </a:solidFill>
          </p:grpSpPr>
          <p:sp>
            <p:nvSpPr>
              <p:cNvPr id="29" name="Oval 16"/>
              <p:cNvSpPr>
                <a:spLocks noChangeArrowheads="1"/>
              </p:cNvSpPr>
              <p:nvPr/>
            </p:nvSpPr>
            <p:spPr bwMode="auto">
              <a:xfrm>
                <a:off x="8431213" y="4886326"/>
                <a:ext cx="71437" cy="746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17"/>
              <p:cNvSpPr>
                <a:spLocks/>
              </p:cNvSpPr>
              <p:nvPr/>
            </p:nvSpPr>
            <p:spPr bwMode="auto">
              <a:xfrm>
                <a:off x="8386763" y="4935538"/>
                <a:ext cx="250825" cy="352425"/>
              </a:xfrm>
              <a:custGeom>
                <a:avLst/>
                <a:gdLst>
                  <a:gd name="T0" fmla="*/ 65 w 67"/>
                  <a:gd name="T1" fmla="*/ 2 h 94"/>
                  <a:gd name="T2" fmla="*/ 60 w 67"/>
                  <a:gd name="T3" fmla="*/ 2 h 94"/>
                  <a:gd name="T4" fmla="*/ 46 w 67"/>
                  <a:gd name="T5" fmla="*/ 12 h 94"/>
                  <a:gd name="T6" fmla="*/ 34 w 67"/>
                  <a:gd name="T7" fmla="*/ 9 h 94"/>
                  <a:gd name="T8" fmla="*/ 31 w 67"/>
                  <a:gd name="T9" fmla="*/ 8 h 94"/>
                  <a:gd name="T10" fmla="*/ 31 w 67"/>
                  <a:gd name="T11" fmla="*/ 8 h 94"/>
                  <a:gd name="T12" fmla="*/ 31 w 67"/>
                  <a:gd name="T13" fmla="*/ 8 h 94"/>
                  <a:gd name="T14" fmla="*/ 30 w 67"/>
                  <a:gd name="T15" fmla="*/ 8 h 94"/>
                  <a:gd name="T16" fmla="*/ 30 w 67"/>
                  <a:gd name="T17" fmla="*/ 8 h 94"/>
                  <a:gd name="T18" fmla="*/ 29 w 67"/>
                  <a:gd name="T19" fmla="*/ 8 h 94"/>
                  <a:gd name="T20" fmla="*/ 28 w 67"/>
                  <a:gd name="T21" fmla="*/ 8 h 94"/>
                  <a:gd name="T22" fmla="*/ 24 w 67"/>
                  <a:gd name="T23" fmla="*/ 8 h 94"/>
                  <a:gd name="T24" fmla="*/ 23 w 67"/>
                  <a:gd name="T25" fmla="*/ 12 h 94"/>
                  <a:gd name="T26" fmla="*/ 24 w 67"/>
                  <a:gd name="T27" fmla="*/ 26 h 94"/>
                  <a:gd name="T28" fmla="*/ 22 w 67"/>
                  <a:gd name="T29" fmla="*/ 31 h 94"/>
                  <a:gd name="T30" fmla="*/ 19 w 67"/>
                  <a:gd name="T31" fmla="*/ 26 h 94"/>
                  <a:gd name="T32" fmla="*/ 20 w 67"/>
                  <a:gd name="T33" fmla="*/ 12 h 94"/>
                  <a:gd name="T34" fmla="*/ 19 w 67"/>
                  <a:gd name="T35" fmla="*/ 8 h 94"/>
                  <a:gd name="T36" fmla="*/ 15 w 67"/>
                  <a:gd name="T37" fmla="*/ 8 h 94"/>
                  <a:gd name="T38" fmla="*/ 13 w 67"/>
                  <a:gd name="T39" fmla="*/ 8 h 94"/>
                  <a:gd name="T40" fmla="*/ 13 w 67"/>
                  <a:gd name="T41" fmla="*/ 8 h 94"/>
                  <a:gd name="T42" fmla="*/ 13 w 67"/>
                  <a:gd name="T43" fmla="*/ 8 h 94"/>
                  <a:gd name="T44" fmla="*/ 0 w 67"/>
                  <a:gd name="T45" fmla="*/ 21 h 94"/>
                  <a:gd name="T46" fmla="*/ 0 w 67"/>
                  <a:gd name="T47" fmla="*/ 22 h 94"/>
                  <a:gd name="T48" fmla="*/ 0 w 67"/>
                  <a:gd name="T49" fmla="*/ 23 h 94"/>
                  <a:gd name="T50" fmla="*/ 0 w 67"/>
                  <a:gd name="T51" fmla="*/ 49 h 94"/>
                  <a:gd name="T52" fmla="*/ 4 w 67"/>
                  <a:gd name="T53" fmla="*/ 53 h 94"/>
                  <a:gd name="T54" fmla="*/ 8 w 67"/>
                  <a:gd name="T55" fmla="*/ 49 h 94"/>
                  <a:gd name="T56" fmla="*/ 8 w 67"/>
                  <a:gd name="T57" fmla="*/ 24 h 94"/>
                  <a:gd name="T58" fmla="*/ 10 w 67"/>
                  <a:gd name="T59" fmla="*/ 24 h 94"/>
                  <a:gd name="T60" fmla="*/ 10 w 67"/>
                  <a:gd name="T61" fmla="*/ 49 h 94"/>
                  <a:gd name="T62" fmla="*/ 10 w 67"/>
                  <a:gd name="T63" fmla="*/ 49 h 94"/>
                  <a:gd name="T64" fmla="*/ 10 w 67"/>
                  <a:gd name="T65" fmla="*/ 89 h 94"/>
                  <a:gd name="T66" fmla="*/ 15 w 67"/>
                  <a:gd name="T67" fmla="*/ 94 h 94"/>
                  <a:gd name="T68" fmla="*/ 15 w 67"/>
                  <a:gd name="T69" fmla="*/ 94 h 94"/>
                  <a:gd name="T70" fmla="*/ 15 w 67"/>
                  <a:gd name="T71" fmla="*/ 94 h 94"/>
                  <a:gd name="T72" fmla="*/ 20 w 67"/>
                  <a:gd name="T73" fmla="*/ 89 h 94"/>
                  <a:gd name="T74" fmla="*/ 20 w 67"/>
                  <a:gd name="T75" fmla="*/ 54 h 94"/>
                  <a:gd name="T76" fmla="*/ 22 w 67"/>
                  <a:gd name="T77" fmla="*/ 54 h 94"/>
                  <a:gd name="T78" fmla="*/ 22 w 67"/>
                  <a:gd name="T79" fmla="*/ 89 h 94"/>
                  <a:gd name="T80" fmla="*/ 27 w 67"/>
                  <a:gd name="T81" fmla="*/ 94 h 94"/>
                  <a:gd name="T82" fmla="*/ 28 w 67"/>
                  <a:gd name="T83" fmla="*/ 94 h 94"/>
                  <a:gd name="T84" fmla="*/ 28 w 67"/>
                  <a:gd name="T85" fmla="*/ 94 h 94"/>
                  <a:gd name="T86" fmla="*/ 33 w 67"/>
                  <a:gd name="T87" fmla="*/ 89 h 94"/>
                  <a:gd name="T88" fmla="*/ 33 w 67"/>
                  <a:gd name="T89" fmla="*/ 49 h 94"/>
                  <a:gd name="T90" fmla="*/ 33 w 67"/>
                  <a:gd name="T91" fmla="*/ 47 h 94"/>
                  <a:gd name="T92" fmla="*/ 33 w 67"/>
                  <a:gd name="T93" fmla="*/ 24 h 94"/>
                  <a:gd name="T94" fmla="*/ 37 w 67"/>
                  <a:gd name="T95" fmla="*/ 18 h 94"/>
                  <a:gd name="T96" fmla="*/ 49 w 67"/>
                  <a:gd name="T97" fmla="*/ 20 h 94"/>
                  <a:gd name="T98" fmla="*/ 55 w 67"/>
                  <a:gd name="T99" fmla="*/ 16 h 94"/>
                  <a:gd name="T100" fmla="*/ 64 w 67"/>
                  <a:gd name="T101" fmla="*/ 8 h 94"/>
                  <a:gd name="T102" fmla="*/ 65 w 67"/>
                  <a:gd name="T103"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94">
                    <a:moveTo>
                      <a:pt x="65" y="2"/>
                    </a:moveTo>
                    <a:cubicBezTo>
                      <a:pt x="64" y="1"/>
                      <a:pt x="62" y="0"/>
                      <a:pt x="60" y="2"/>
                    </a:cubicBezTo>
                    <a:cubicBezTo>
                      <a:pt x="46" y="12"/>
                      <a:pt x="46" y="12"/>
                      <a:pt x="46" y="12"/>
                    </a:cubicBezTo>
                    <a:cubicBezTo>
                      <a:pt x="34" y="9"/>
                      <a:pt x="34" y="9"/>
                      <a:pt x="34" y="9"/>
                    </a:cubicBezTo>
                    <a:cubicBezTo>
                      <a:pt x="33" y="9"/>
                      <a:pt x="32" y="8"/>
                      <a:pt x="31" y="8"/>
                    </a:cubicBezTo>
                    <a:cubicBezTo>
                      <a:pt x="31" y="8"/>
                      <a:pt x="31" y="8"/>
                      <a:pt x="31" y="8"/>
                    </a:cubicBezTo>
                    <a:cubicBezTo>
                      <a:pt x="31" y="8"/>
                      <a:pt x="31" y="8"/>
                      <a:pt x="31" y="8"/>
                    </a:cubicBezTo>
                    <a:cubicBezTo>
                      <a:pt x="31" y="8"/>
                      <a:pt x="30" y="8"/>
                      <a:pt x="30" y="8"/>
                    </a:cubicBezTo>
                    <a:cubicBezTo>
                      <a:pt x="30" y="8"/>
                      <a:pt x="30" y="8"/>
                      <a:pt x="30" y="8"/>
                    </a:cubicBezTo>
                    <a:cubicBezTo>
                      <a:pt x="29" y="8"/>
                      <a:pt x="29" y="8"/>
                      <a:pt x="29" y="8"/>
                    </a:cubicBezTo>
                    <a:cubicBezTo>
                      <a:pt x="28" y="8"/>
                      <a:pt x="28" y="8"/>
                      <a:pt x="28" y="8"/>
                    </a:cubicBezTo>
                    <a:cubicBezTo>
                      <a:pt x="24" y="8"/>
                      <a:pt x="24" y="8"/>
                      <a:pt x="24" y="8"/>
                    </a:cubicBezTo>
                    <a:cubicBezTo>
                      <a:pt x="23" y="11"/>
                      <a:pt x="23" y="12"/>
                      <a:pt x="23" y="12"/>
                    </a:cubicBezTo>
                    <a:cubicBezTo>
                      <a:pt x="23" y="12"/>
                      <a:pt x="25" y="22"/>
                      <a:pt x="24" y="26"/>
                    </a:cubicBezTo>
                    <a:cubicBezTo>
                      <a:pt x="24" y="27"/>
                      <a:pt x="23" y="30"/>
                      <a:pt x="22" y="31"/>
                    </a:cubicBezTo>
                    <a:cubicBezTo>
                      <a:pt x="20" y="31"/>
                      <a:pt x="19" y="27"/>
                      <a:pt x="19" y="26"/>
                    </a:cubicBezTo>
                    <a:cubicBezTo>
                      <a:pt x="18" y="22"/>
                      <a:pt x="20" y="12"/>
                      <a:pt x="20" y="12"/>
                    </a:cubicBezTo>
                    <a:cubicBezTo>
                      <a:pt x="19" y="11"/>
                      <a:pt x="19" y="9"/>
                      <a:pt x="19" y="8"/>
                    </a:cubicBezTo>
                    <a:cubicBezTo>
                      <a:pt x="15" y="8"/>
                      <a:pt x="15" y="8"/>
                      <a:pt x="15" y="8"/>
                    </a:cubicBezTo>
                    <a:cubicBezTo>
                      <a:pt x="13" y="8"/>
                      <a:pt x="13" y="8"/>
                      <a:pt x="13" y="8"/>
                    </a:cubicBezTo>
                    <a:cubicBezTo>
                      <a:pt x="13" y="8"/>
                      <a:pt x="13" y="8"/>
                      <a:pt x="13" y="8"/>
                    </a:cubicBezTo>
                    <a:cubicBezTo>
                      <a:pt x="13" y="8"/>
                      <a:pt x="13" y="8"/>
                      <a:pt x="13" y="8"/>
                    </a:cubicBezTo>
                    <a:cubicBezTo>
                      <a:pt x="6" y="8"/>
                      <a:pt x="0" y="14"/>
                      <a:pt x="0" y="21"/>
                    </a:cubicBezTo>
                    <a:cubicBezTo>
                      <a:pt x="0" y="22"/>
                      <a:pt x="0" y="22"/>
                      <a:pt x="0" y="22"/>
                    </a:cubicBezTo>
                    <a:cubicBezTo>
                      <a:pt x="0" y="22"/>
                      <a:pt x="0" y="22"/>
                      <a:pt x="0" y="23"/>
                    </a:cubicBezTo>
                    <a:cubicBezTo>
                      <a:pt x="0" y="49"/>
                      <a:pt x="0" y="49"/>
                      <a:pt x="0" y="49"/>
                    </a:cubicBezTo>
                    <a:cubicBezTo>
                      <a:pt x="0" y="52"/>
                      <a:pt x="2" y="53"/>
                      <a:pt x="4" y="53"/>
                    </a:cubicBezTo>
                    <a:cubicBezTo>
                      <a:pt x="6" y="53"/>
                      <a:pt x="8" y="52"/>
                      <a:pt x="8" y="49"/>
                    </a:cubicBezTo>
                    <a:cubicBezTo>
                      <a:pt x="8" y="24"/>
                      <a:pt x="8" y="24"/>
                      <a:pt x="8" y="24"/>
                    </a:cubicBezTo>
                    <a:cubicBezTo>
                      <a:pt x="10" y="24"/>
                      <a:pt x="10" y="24"/>
                      <a:pt x="10" y="24"/>
                    </a:cubicBezTo>
                    <a:cubicBezTo>
                      <a:pt x="10" y="49"/>
                      <a:pt x="10" y="49"/>
                      <a:pt x="10" y="49"/>
                    </a:cubicBezTo>
                    <a:cubicBezTo>
                      <a:pt x="10" y="49"/>
                      <a:pt x="10" y="49"/>
                      <a:pt x="10" y="49"/>
                    </a:cubicBezTo>
                    <a:cubicBezTo>
                      <a:pt x="10" y="89"/>
                      <a:pt x="10" y="89"/>
                      <a:pt x="10" y="89"/>
                    </a:cubicBezTo>
                    <a:cubicBezTo>
                      <a:pt x="10" y="91"/>
                      <a:pt x="12" y="94"/>
                      <a:pt x="15" y="94"/>
                    </a:cubicBezTo>
                    <a:cubicBezTo>
                      <a:pt x="15" y="94"/>
                      <a:pt x="15" y="94"/>
                      <a:pt x="15" y="94"/>
                    </a:cubicBezTo>
                    <a:cubicBezTo>
                      <a:pt x="15" y="94"/>
                      <a:pt x="15" y="94"/>
                      <a:pt x="15" y="94"/>
                    </a:cubicBezTo>
                    <a:cubicBezTo>
                      <a:pt x="18" y="94"/>
                      <a:pt x="20" y="91"/>
                      <a:pt x="20" y="89"/>
                    </a:cubicBezTo>
                    <a:cubicBezTo>
                      <a:pt x="20" y="54"/>
                      <a:pt x="20" y="54"/>
                      <a:pt x="20" y="54"/>
                    </a:cubicBezTo>
                    <a:cubicBezTo>
                      <a:pt x="22" y="54"/>
                      <a:pt x="22" y="54"/>
                      <a:pt x="22" y="54"/>
                    </a:cubicBezTo>
                    <a:cubicBezTo>
                      <a:pt x="22" y="89"/>
                      <a:pt x="22" y="89"/>
                      <a:pt x="22" y="89"/>
                    </a:cubicBezTo>
                    <a:cubicBezTo>
                      <a:pt x="22" y="91"/>
                      <a:pt x="25" y="94"/>
                      <a:pt x="27" y="94"/>
                    </a:cubicBezTo>
                    <a:cubicBezTo>
                      <a:pt x="28" y="94"/>
                      <a:pt x="28" y="94"/>
                      <a:pt x="28" y="94"/>
                    </a:cubicBezTo>
                    <a:cubicBezTo>
                      <a:pt x="28" y="94"/>
                      <a:pt x="28" y="94"/>
                      <a:pt x="28" y="94"/>
                    </a:cubicBezTo>
                    <a:cubicBezTo>
                      <a:pt x="30" y="94"/>
                      <a:pt x="33" y="91"/>
                      <a:pt x="33" y="89"/>
                    </a:cubicBezTo>
                    <a:cubicBezTo>
                      <a:pt x="33" y="49"/>
                      <a:pt x="33" y="49"/>
                      <a:pt x="33" y="49"/>
                    </a:cubicBezTo>
                    <a:cubicBezTo>
                      <a:pt x="33" y="47"/>
                      <a:pt x="33" y="47"/>
                      <a:pt x="33" y="47"/>
                    </a:cubicBezTo>
                    <a:cubicBezTo>
                      <a:pt x="33" y="24"/>
                      <a:pt x="33" y="24"/>
                      <a:pt x="33" y="24"/>
                    </a:cubicBezTo>
                    <a:cubicBezTo>
                      <a:pt x="33" y="24"/>
                      <a:pt x="32" y="17"/>
                      <a:pt x="37" y="18"/>
                    </a:cubicBezTo>
                    <a:cubicBezTo>
                      <a:pt x="40" y="18"/>
                      <a:pt x="49" y="20"/>
                      <a:pt x="49" y="20"/>
                    </a:cubicBezTo>
                    <a:cubicBezTo>
                      <a:pt x="55" y="16"/>
                      <a:pt x="55" y="16"/>
                      <a:pt x="55" y="16"/>
                    </a:cubicBezTo>
                    <a:cubicBezTo>
                      <a:pt x="64" y="8"/>
                      <a:pt x="64" y="8"/>
                      <a:pt x="64" y="8"/>
                    </a:cubicBezTo>
                    <a:cubicBezTo>
                      <a:pt x="66" y="7"/>
                      <a:pt x="67" y="4"/>
                      <a:pt x="6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18"/>
              <p:cNvSpPr>
                <a:spLocks/>
              </p:cNvSpPr>
              <p:nvPr/>
            </p:nvSpPr>
            <p:spPr bwMode="auto">
              <a:xfrm>
                <a:off x="8686800" y="4875213"/>
                <a:ext cx="165100" cy="173038"/>
              </a:xfrm>
              <a:custGeom>
                <a:avLst/>
                <a:gdLst>
                  <a:gd name="T0" fmla="*/ 34 w 44"/>
                  <a:gd name="T1" fmla="*/ 1 h 46"/>
                  <a:gd name="T2" fmla="*/ 33 w 44"/>
                  <a:gd name="T3" fmla="*/ 0 h 46"/>
                  <a:gd name="T4" fmla="*/ 31 w 44"/>
                  <a:gd name="T5" fmla="*/ 2 h 46"/>
                  <a:gd name="T6" fmla="*/ 31 w 44"/>
                  <a:gd name="T7" fmla="*/ 6 h 46"/>
                  <a:gd name="T8" fmla="*/ 10 w 44"/>
                  <a:gd name="T9" fmla="*/ 19 h 46"/>
                  <a:gd name="T10" fmla="*/ 0 w 44"/>
                  <a:gd name="T11" fmla="*/ 45 h 46"/>
                  <a:gd name="T12" fmla="*/ 0 w 44"/>
                  <a:gd name="T13" fmla="*/ 46 h 46"/>
                  <a:gd name="T14" fmla="*/ 1 w 44"/>
                  <a:gd name="T15" fmla="*/ 46 h 46"/>
                  <a:gd name="T16" fmla="*/ 6 w 44"/>
                  <a:gd name="T17" fmla="*/ 46 h 46"/>
                  <a:gd name="T18" fmla="*/ 7 w 44"/>
                  <a:gd name="T19" fmla="*/ 45 h 46"/>
                  <a:gd name="T20" fmla="*/ 31 w 44"/>
                  <a:gd name="T21" fmla="*/ 13 h 46"/>
                  <a:gd name="T22" fmla="*/ 31 w 44"/>
                  <a:gd name="T23" fmla="*/ 16 h 46"/>
                  <a:gd name="T24" fmla="*/ 33 w 44"/>
                  <a:gd name="T25" fmla="*/ 18 h 46"/>
                  <a:gd name="T26" fmla="*/ 34 w 44"/>
                  <a:gd name="T27" fmla="*/ 18 h 46"/>
                  <a:gd name="T28" fmla="*/ 43 w 44"/>
                  <a:gd name="T29" fmla="*/ 11 h 46"/>
                  <a:gd name="T30" fmla="*/ 44 w 44"/>
                  <a:gd name="T31" fmla="*/ 9 h 46"/>
                  <a:gd name="T32" fmla="*/ 43 w 44"/>
                  <a:gd name="T33" fmla="*/ 8 h 46"/>
                  <a:gd name="T34" fmla="*/ 34 w 44"/>
                  <a:gd name="T35" fmla="*/ 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46">
                    <a:moveTo>
                      <a:pt x="34" y="1"/>
                    </a:moveTo>
                    <a:cubicBezTo>
                      <a:pt x="34" y="0"/>
                      <a:pt x="34" y="0"/>
                      <a:pt x="33" y="0"/>
                    </a:cubicBezTo>
                    <a:cubicBezTo>
                      <a:pt x="32" y="0"/>
                      <a:pt x="31" y="1"/>
                      <a:pt x="31" y="2"/>
                    </a:cubicBezTo>
                    <a:cubicBezTo>
                      <a:pt x="31" y="6"/>
                      <a:pt x="31" y="6"/>
                      <a:pt x="31" y="6"/>
                    </a:cubicBezTo>
                    <a:cubicBezTo>
                      <a:pt x="22" y="8"/>
                      <a:pt x="16" y="12"/>
                      <a:pt x="10" y="19"/>
                    </a:cubicBezTo>
                    <a:cubicBezTo>
                      <a:pt x="4" y="27"/>
                      <a:pt x="1" y="35"/>
                      <a:pt x="0" y="45"/>
                    </a:cubicBezTo>
                    <a:cubicBezTo>
                      <a:pt x="0" y="45"/>
                      <a:pt x="0" y="45"/>
                      <a:pt x="0" y="46"/>
                    </a:cubicBezTo>
                    <a:cubicBezTo>
                      <a:pt x="0" y="46"/>
                      <a:pt x="0" y="46"/>
                      <a:pt x="1" y="46"/>
                    </a:cubicBezTo>
                    <a:cubicBezTo>
                      <a:pt x="6" y="46"/>
                      <a:pt x="6" y="46"/>
                      <a:pt x="6" y="46"/>
                    </a:cubicBezTo>
                    <a:cubicBezTo>
                      <a:pt x="7" y="46"/>
                      <a:pt x="7" y="46"/>
                      <a:pt x="7" y="45"/>
                    </a:cubicBezTo>
                    <a:cubicBezTo>
                      <a:pt x="9" y="30"/>
                      <a:pt x="16" y="18"/>
                      <a:pt x="31" y="13"/>
                    </a:cubicBezTo>
                    <a:cubicBezTo>
                      <a:pt x="31" y="16"/>
                      <a:pt x="31" y="16"/>
                      <a:pt x="31" y="16"/>
                    </a:cubicBezTo>
                    <a:cubicBezTo>
                      <a:pt x="31" y="17"/>
                      <a:pt x="32" y="18"/>
                      <a:pt x="33" y="18"/>
                    </a:cubicBezTo>
                    <a:cubicBezTo>
                      <a:pt x="34" y="18"/>
                      <a:pt x="34" y="18"/>
                      <a:pt x="34" y="18"/>
                    </a:cubicBezTo>
                    <a:cubicBezTo>
                      <a:pt x="43" y="11"/>
                      <a:pt x="43" y="11"/>
                      <a:pt x="43" y="11"/>
                    </a:cubicBezTo>
                    <a:cubicBezTo>
                      <a:pt x="44" y="11"/>
                      <a:pt x="44" y="10"/>
                      <a:pt x="44" y="9"/>
                    </a:cubicBezTo>
                    <a:cubicBezTo>
                      <a:pt x="44" y="9"/>
                      <a:pt x="44" y="8"/>
                      <a:pt x="43" y="8"/>
                    </a:cubicBezTo>
                    <a:lnTo>
                      <a:pt x="3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19"/>
              <p:cNvSpPr>
                <a:spLocks noEditPoints="1"/>
              </p:cNvSpPr>
              <p:nvPr/>
            </p:nvSpPr>
            <p:spPr bwMode="auto">
              <a:xfrm>
                <a:off x="8769350" y="4965701"/>
                <a:ext cx="82550" cy="8255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20"/>
              <p:cNvSpPr>
                <a:spLocks/>
              </p:cNvSpPr>
              <p:nvPr/>
            </p:nvSpPr>
            <p:spPr bwMode="auto">
              <a:xfrm>
                <a:off x="8629650" y="4875213"/>
                <a:ext cx="79375" cy="79375"/>
              </a:xfrm>
              <a:custGeom>
                <a:avLst/>
                <a:gdLst>
                  <a:gd name="T0" fmla="*/ 19 w 21"/>
                  <a:gd name="T1" fmla="*/ 8 h 21"/>
                  <a:gd name="T2" fmla="*/ 13 w 21"/>
                  <a:gd name="T3" fmla="*/ 8 h 21"/>
                  <a:gd name="T4" fmla="*/ 13 w 21"/>
                  <a:gd name="T5" fmla="*/ 2 h 21"/>
                  <a:gd name="T6" fmla="*/ 12 w 21"/>
                  <a:gd name="T7" fmla="*/ 0 h 21"/>
                  <a:gd name="T8" fmla="*/ 9 w 21"/>
                  <a:gd name="T9" fmla="*/ 0 h 21"/>
                  <a:gd name="T10" fmla="*/ 7 w 21"/>
                  <a:gd name="T11" fmla="*/ 2 h 21"/>
                  <a:gd name="T12" fmla="*/ 7 w 21"/>
                  <a:gd name="T13" fmla="*/ 8 h 21"/>
                  <a:gd name="T14" fmla="*/ 1 w 21"/>
                  <a:gd name="T15" fmla="*/ 8 h 21"/>
                  <a:gd name="T16" fmla="*/ 0 w 21"/>
                  <a:gd name="T17" fmla="*/ 9 h 21"/>
                  <a:gd name="T18" fmla="*/ 0 w 21"/>
                  <a:gd name="T19" fmla="*/ 12 h 21"/>
                  <a:gd name="T20" fmla="*/ 1 w 21"/>
                  <a:gd name="T21" fmla="*/ 14 h 21"/>
                  <a:gd name="T22" fmla="*/ 7 w 21"/>
                  <a:gd name="T23" fmla="*/ 14 h 21"/>
                  <a:gd name="T24" fmla="*/ 7 w 21"/>
                  <a:gd name="T25" fmla="*/ 20 h 21"/>
                  <a:gd name="T26" fmla="*/ 9 w 21"/>
                  <a:gd name="T27" fmla="*/ 21 h 21"/>
                  <a:gd name="T28" fmla="*/ 12 w 21"/>
                  <a:gd name="T29" fmla="*/ 21 h 21"/>
                  <a:gd name="T30" fmla="*/ 13 w 21"/>
                  <a:gd name="T31" fmla="*/ 20 h 21"/>
                  <a:gd name="T32" fmla="*/ 13 w 21"/>
                  <a:gd name="T33" fmla="*/ 14 h 21"/>
                  <a:gd name="T34" fmla="*/ 19 w 21"/>
                  <a:gd name="T35" fmla="*/ 14 h 21"/>
                  <a:gd name="T36" fmla="*/ 21 w 21"/>
                  <a:gd name="T37" fmla="*/ 12 h 21"/>
                  <a:gd name="T38" fmla="*/ 21 w 21"/>
                  <a:gd name="T39" fmla="*/ 9 h 21"/>
                  <a:gd name="T40" fmla="*/ 19 w 21"/>
                  <a:gd name="T41"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19" y="8"/>
                    </a:moveTo>
                    <a:cubicBezTo>
                      <a:pt x="13" y="8"/>
                      <a:pt x="13" y="8"/>
                      <a:pt x="13" y="8"/>
                    </a:cubicBezTo>
                    <a:cubicBezTo>
                      <a:pt x="13" y="2"/>
                      <a:pt x="13" y="2"/>
                      <a:pt x="13" y="2"/>
                    </a:cubicBezTo>
                    <a:cubicBezTo>
                      <a:pt x="13" y="1"/>
                      <a:pt x="13" y="0"/>
                      <a:pt x="12" y="0"/>
                    </a:cubicBezTo>
                    <a:cubicBezTo>
                      <a:pt x="9" y="0"/>
                      <a:pt x="9" y="0"/>
                      <a:pt x="9" y="0"/>
                    </a:cubicBezTo>
                    <a:cubicBezTo>
                      <a:pt x="8" y="0"/>
                      <a:pt x="7" y="1"/>
                      <a:pt x="7" y="2"/>
                    </a:cubicBezTo>
                    <a:cubicBezTo>
                      <a:pt x="7" y="8"/>
                      <a:pt x="7" y="8"/>
                      <a:pt x="7" y="8"/>
                    </a:cubicBezTo>
                    <a:cubicBezTo>
                      <a:pt x="1" y="8"/>
                      <a:pt x="1" y="8"/>
                      <a:pt x="1" y="8"/>
                    </a:cubicBezTo>
                    <a:cubicBezTo>
                      <a:pt x="0" y="8"/>
                      <a:pt x="0" y="8"/>
                      <a:pt x="0" y="9"/>
                    </a:cubicBezTo>
                    <a:cubicBezTo>
                      <a:pt x="0" y="12"/>
                      <a:pt x="0" y="12"/>
                      <a:pt x="0" y="12"/>
                    </a:cubicBezTo>
                    <a:cubicBezTo>
                      <a:pt x="0" y="13"/>
                      <a:pt x="0" y="14"/>
                      <a:pt x="1" y="14"/>
                    </a:cubicBezTo>
                    <a:cubicBezTo>
                      <a:pt x="7" y="14"/>
                      <a:pt x="7" y="14"/>
                      <a:pt x="7" y="14"/>
                    </a:cubicBezTo>
                    <a:cubicBezTo>
                      <a:pt x="7" y="20"/>
                      <a:pt x="7" y="20"/>
                      <a:pt x="7" y="20"/>
                    </a:cubicBezTo>
                    <a:cubicBezTo>
                      <a:pt x="7" y="20"/>
                      <a:pt x="8" y="21"/>
                      <a:pt x="9" y="21"/>
                    </a:cubicBezTo>
                    <a:cubicBezTo>
                      <a:pt x="12" y="21"/>
                      <a:pt x="12" y="21"/>
                      <a:pt x="12" y="21"/>
                    </a:cubicBezTo>
                    <a:cubicBezTo>
                      <a:pt x="13" y="21"/>
                      <a:pt x="13" y="20"/>
                      <a:pt x="13" y="20"/>
                    </a:cubicBezTo>
                    <a:cubicBezTo>
                      <a:pt x="13" y="14"/>
                      <a:pt x="13" y="14"/>
                      <a:pt x="13" y="14"/>
                    </a:cubicBezTo>
                    <a:cubicBezTo>
                      <a:pt x="19" y="14"/>
                      <a:pt x="19" y="14"/>
                      <a:pt x="19" y="14"/>
                    </a:cubicBezTo>
                    <a:cubicBezTo>
                      <a:pt x="20" y="14"/>
                      <a:pt x="21" y="13"/>
                      <a:pt x="21" y="12"/>
                    </a:cubicBezTo>
                    <a:cubicBezTo>
                      <a:pt x="21" y="9"/>
                      <a:pt x="21" y="9"/>
                      <a:pt x="21" y="9"/>
                    </a:cubicBezTo>
                    <a:cubicBezTo>
                      <a:pt x="21" y="8"/>
                      <a:pt x="20" y="8"/>
                      <a:pt x="1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21"/>
              <p:cNvSpPr>
                <a:spLocks/>
              </p:cNvSpPr>
              <p:nvPr/>
            </p:nvSpPr>
            <p:spPr bwMode="auto">
              <a:xfrm>
                <a:off x="8651875" y="5103813"/>
                <a:ext cx="176212" cy="184150"/>
              </a:xfrm>
              <a:custGeom>
                <a:avLst/>
                <a:gdLst>
                  <a:gd name="T0" fmla="*/ 47 w 47"/>
                  <a:gd name="T1" fmla="*/ 45 h 49"/>
                  <a:gd name="T2" fmla="*/ 27 w 47"/>
                  <a:gd name="T3" fmla="*/ 25 h 49"/>
                  <a:gd name="T4" fmla="*/ 27 w 47"/>
                  <a:gd name="T5" fmla="*/ 24 h 49"/>
                  <a:gd name="T6" fmla="*/ 27 w 47"/>
                  <a:gd name="T7" fmla="*/ 0 h 49"/>
                  <a:gd name="T8" fmla="*/ 21 w 47"/>
                  <a:gd name="T9" fmla="*/ 0 h 49"/>
                  <a:gd name="T10" fmla="*/ 21 w 47"/>
                  <a:gd name="T11" fmla="*/ 24 h 49"/>
                  <a:gd name="T12" fmla="*/ 20 w 47"/>
                  <a:gd name="T13" fmla="*/ 25 h 49"/>
                  <a:gd name="T14" fmla="*/ 0 w 47"/>
                  <a:gd name="T15" fmla="*/ 45 h 49"/>
                  <a:gd name="T16" fmla="*/ 5 w 47"/>
                  <a:gd name="T17" fmla="*/ 45 h 49"/>
                  <a:gd name="T18" fmla="*/ 19 w 47"/>
                  <a:gd name="T19" fmla="*/ 31 h 49"/>
                  <a:gd name="T20" fmla="*/ 20 w 47"/>
                  <a:gd name="T21" fmla="*/ 30 h 49"/>
                  <a:gd name="T22" fmla="*/ 21 w 47"/>
                  <a:gd name="T23" fmla="*/ 30 h 49"/>
                  <a:gd name="T24" fmla="*/ 22 w 47"/>
                  <a:gd name="T25" fmla="*/ 32 h 49"/>
                  <a:gd name="T26" fmla="*/ 22 w 47"/>
                  <a:gd name="T27" fmla="*/ 49 h 49"/>
                  <a:gd name="T28" fmla="*/ 26 w 47"/>
                  <a:gd name="T29" fmla="*/ 49 h 49"/>
                  <a:gd name="T30" fmla="*/ 26 w 47"/>
                  <a:gd name="T31" fmla="*/ 32 h 49"/>
                  <a:gd name="T32" fmla="*/ 26 w 47"/>
                  <a:gd name="T33" fmla="*/ 30 h 49"/>
                  <a:gd name="T34" fmla="*/ 27 w 47"/>
                  <a:gd name="T35" fmla="*/ 30 h 49"/>
                  <a:gd name="T36" fmla="*/ 28 w 47"/>
                  <a:gd name="T37" fmla="*/ 31 h 49"/>
                  <a:gd name="T38" fmla="*/ 42 w 47"/>
                  <a:gd name="T39" fmla="*/ 45 h 49"/>
                  <a:gd name="T40" fmla="*/ 47 w 47"/>
                  <a:gd name="T4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49">
                    <a:moveTo>
                      <a:pt x="47" y="45"/>
                    </a:moveTo>
                    <a:cubicBezTo>
                      <a:pt x="27" y="25"/>
                      <a:pt x="27" y="25"/>
                      <a:pt x="27" y="25"/>
                    </a:cubicBezTo>
                    <a:cubicBezTo>
                      <a:pt x="27" y="25"/>
                      <a:pt x="27" y="24"/>
                      <a:pt x="27" y="24"/>
                    </a:cubicBezTo>
                    <a:cubicBezTo>
                      <a:pt x="27" y="0"/>
                      <a:pt x="27" y="0"/>
                      <a:pt x="27" y="0"/>
                    </a:cubicBezTo>
                    <a:cubicBezTo>
                      <a:pt x="21" y="0"/>
                      <a:pt x="21" y="0"/>
                      <a:pt x="21" y="0"/>
                    </a:cubicBezTo>
                    <a:cubicBezTo>
                      <a:pt x="21" y="24"/>
                      <a:pt x="21" y="24"/>
                      <a:pt x="21" y="24"/>
                    </a:cubicBezTo>
                    <a:cubicBezTo>
                      <a:pt x="21" y="24"/>
                      <a:pt x="20" y="25"/>
                      <a:pt x="20" y="25"/>
                    </a:cubicBezTo>
                    <a:cubicBezTo>
                      <a:pt x="0" y="45"/>
                      <a:pt x="0" y="45"/>
                      <a:pt x="0" y="45"/>
                    </a:cubicBezTo>
                    <a:cubicBezTo>
                      <a:pt x="5" y="45"/>
                      <a:pt x="5" y="45"/>
                      <a:pt x="5" y="45"/>
                    </a:cubicBezTo>
                    <a:cubicBezTo>
                      <a:pt x="19" y="31"/>
                      <a:pt x="19" y="31"/>
                      <a:pt x="19" y="31"/>
                    </a:cubicBezTo>
                    <a:cubicBezTo>
                      <a:pt x="20" y="30"/>
                      <a:pt x="20" y="30"/>
                      <a:pt x="20" y="30"/>
                    </a:cubicBezTo>
                    <a:cubicBezTo>
                      <a:pt x="21" y="30"/>
                      <a:pt x="21" y="30"/>
                      <a:pt x="21" y="30"/>
                    </a:cubicBezTo>
                    <a:cubicBezTo>
                      <a:pt x="21" y="31"/>
                      <a:pt x="22" y="31"/>
                      <a:pt x="22" y="32"/>
                    </a:cubicBezTo>
                    <a:cubicBezTo>
                      <a:pt x="22" y="49"/>
                      <a:pt x="22" y="49"/>
                      <a:pt x="22" y="49"/>
                    </a:cubicBezTo>
                    <a:cubicBezTo>
                      <a:pt x="26" y="49"/>
                      <a:pt x="26" y="49"/>
                      <a:pt x="26" y="49"/>
                    </a:cubicBezTo>
                    <a:cubicBezTo>
                      <a:pt x="26" y="32"/>
                      <a:pt x="26" y="32"/>
                      <a:pt x="26" y="32"/>
                    </a:cubicBezTo>
                    <a:cubicBezTo>
                      <a:pt x="26" y="31"/>
                      <a:pt x="26" y="31"/>
                      <a:pt x="26" y="30"/>
                    </a:cubicBezTo>
                    <a:cubicBezTo>
                      <a:pt x="27" y="30"/>
                      <a:pt x="27" y="30"/>
                      <a:pt x="27" y="30"/>
                    </a:cubicBezTo>
                    <a:cubicBezTo>
                      <a:pt x="27" y="30"/>
                      <a:pt x="28" y="30"/>
                      <a:pt x="28" y="31"/>
                    </a:cubicBezTo>
                    <a:cubicBezTo>
                      <a:pt x="42" y="45"/>
                      <a:pt x="42" y="45"/>
                      <a:pt x="42" y="45"/>
                    </a:cubicBezTo>
                    <a:lnTo>
                      <a:pt x="47"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22"/>
              <p:cNvSpPr>
                <a:spLocks/>
              </p:cNvSpPr>
              <p:nvPr/>
            </p:nvSpPr>
            <p:spPr bwMode="auto">
              <a:xfrm>
                <a:off x="8566150" y="4811713"/>
                <a:ext cx="352425" cy="44450"/>
              </a:xfrm>
              <a:custGeom>
                <a:avLst/>
                <a:gdLst>
                  <a:gd name="T0" fmla="*/ 88 w 94"/>
                  <a:gd name="T1" fmla="*/ 0 h 12"/>
                  <a:gd name="T2" fmla="*/ 5 w 94"/>
                  <a:gd name="T3" fmla="*/ 0 h 12"/>
                  <a:gd name="T4" fmla="*/ 0 w 94"/>
                  <a:gd name="T5" fmla="*/ 6 h 12"/>
                  <a:gd name="T6" fmla="*/ 0 w 94"/>
                  <a:gd name="T7" fmla="*/ 12 h 12"/>
                  <a:gd name="T8" fmla="*/ 94 w 94"/>
                  <a:gd name="T9" fmla="*/ 12 h 12"/>
                  <a:gd name="T10" fmla="*/ 94 w 94"/>
                  <a:gd name="T11" fmla="*/ 6 h 12"/>
                  <a:gd name="T12" fmla="*/ 88 w 9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4" h="12">
                    <a:moveTo>
                      <a:pt x="88" y="0"/>
                    </a:moveTo>
                    <a:cubicBezTo>
                      <a:pt x="5" y="0"/>
                      <a:pt x="5" y="0"/>
                      <a:pt x="5" y="0"/>
                    </a:cubicBezTo>
                    <a:cubicBezTo>
                      <a:pt x="2" y="0"/>
                      <a:pt x="0" y="3"/>
                      <a:pt x="0" y="6"/>
                    </a:cubicBezTo>
                    <a:cubicBezTo>
                      <a:pt x="0" y="12"/>
                      <a:pt x="0" y="12"/>
                      <a:pt x="0" y="12"/>
                    </a:cubicBezTo>
                    <a:cubicBezTo>
                      <a:pt x="94" y="12"/>
                      <a:pt x="94" y="12"/>
                      <a:pt x="94" y="12"/>
                    </a:cubicBezTo>
                    <a:cubicBezTo>
                      <a:pt x="94" y="6"/>
                      <a:pt x="94" y="6"/>
                      <a:pt x="94" y="6"/>
                    </a:cubicBezTo>
                    <a:cubicBezTo>
                      <a:pt x="94" y="3"/>
                      <a:pt x="91" y="0"/>
                      <a:pt x="8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23"/>
              <p:cNvSpPr>
                <a:spLocks/>
              </p:cNvSpPr>
              <p:nvPr/>
            </p:nvSpPr>
            <p:spPr bwMode="auto">
              <a:xfrm>
                <a:off x="8574088" y="4826001"/>
                <a:ext cx="336550" cy="258763"/>
              </a:xfrm>
              <a:custGeom>
                <a:avLst/>
                <a:gdLst>
                  <a:gd name="T0" fmla="*/ 82 w 90"/>
                  <a:gd name="T1" fmla="*/ 0 h 69"/>
                  <a:gd name="T2" fmla="*/ 8 w 90"/>
                  <a:gd name="T3" fmla="*/ 0 h 69"/>
                  <a:gd name="T4" fmla="*/ 0 w 90"/>
                  <a:gd name="T5" fmla="*/ 8 h 69"/>
                  <a:gd name="T6" fmla="*/ 0 w 90"/>
                  <a:gd name="T7" fmla="*/ 35 h 69"/>
                  <a:gd name="T8" fmla="*/ 5 w 90"/>
                  <a:gd name="T9" fmla="*/ 31 h 69"/>
                  <a:gd name="T10" fmla="*/ 5 w 90"/>
                  <a:gd name="T11" fmla="*/ 8 h 69"/>
                  <a:gd name="T12" fmla="*/ 8 w 90"/>
                  <a:gd name="T13" fmla="*/ 5 h 69"/>
                  <a:gd name="T14" fmla="*/ 82 w 90"/>
                  <a:gd name="T15" fmla="*/ 5 h 69"/>
                  <a:gd name="T16" fmla="*/ 85 w 90"/>
                  <a:gd name="T17" fmla="*/ 8 h 69"/>
                  <a:gd name="T18" fmla="*/ 85 w 90"/>
                  <a:gd name="T19" fmla="*/ 61 h 69"/>
                  <a:gd name="T20" fmla="*/ 82 w 90"/>
                  <a:gd name="T21" fmla="*/ 64 h 69"/>
                  <a:gd name="T22" fmla="*/ 8 w 90"/>
                  <a:gd name="T23" fmla="*/ 64 h 69"/>
                  <a:gd name="T24" fmla="*/ 5 w 90"/>
                  <a:gd name="T25" fmla="*/ 61 h 69"/>
                  <a:gd name="T26" fmla="*/ 5 w 90"/>
                  <a:gd name="T27" fmla="*/ 48 h 69"/>
                  <a:gd name="T28" fmla="*/ 0 w 90"/>
                  <a:gd name="T29" fmla="*/ 51 h 69"/>
                  <a:gd name="T30" fmla="*/ 0 w 90"/>
                  <a:gd name="T31" fmla="*/ 61 h 69"/>
                  <a:gd name="T32" fmla="*/ 8 w 90"/>
                  <a:gd name="T33" fmla="*/ 69 h 69"/>
                  <a:gd name="T34" fmla="*/ 82 w 90"/>
                  <a:gd name="T35" fmla="*/ 69 h 69"/>
                  <a:gd name="T36" fmla="*/ 90 w 90"/>
                  <a:gd name="T37" fmla="*/ 61 h 69"/>
                  <a:gd name="T38" fmla="*/ 90 w 90"/>
                  <a:gd name="T39" fmla="*/ 8 h 69"/>
                  <a:gd name="T40" fmla="*/ 82 w 90"/>
                  <a:gd name="T4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69">
                    <a:moveTo>
                      <a:pt x="82" y="0"/>
                    </a:moveTo>
                    <a:cubicBezTo>
                      <a:pt x="8" y="0"/>
                      <a:pt x="8" y="0"/>
                      <a:pt x="8" y="0"/>
                    </a:cubicBezTo>
                    <a:cubicBezTo>
                      <a:pt x="3" y="0"/>
                      <a:pt x="0" y="4"/>
                      <a:pt x="0" y="8"/>
                    </a:cubicBezTo>
                    <a:cubicBezTo>
                      <a:pt x="0" y="35"/>
                      <a:pt x="0" y="35"/>
                      <a:pt x="0" y="35"/>
                    </a:cubicBezTo>
                    <a:cubicBezTo>
                      <a:pt x="5" y="31"/>
                      <a:pt x="5" y="31"/>
                      <a:pt x="5" y="31"/>
                    </a:cubicBezTo>
                    <a:cubicBezTo>
                      <a:pt x="5" y="8"/>
                      <a:pt x="5" y="8"/>
                      <a:pt x="5" y="8"/>
                    </a:cubicBezTo>
                    <a:cubicBezTo>
                      <a:pt x="5" y="6"/>
                      <a:pt x="6" y="5"/>
                      <a:pt x="8" y="5"/>
                    </a:cubicBezTo>
                    <a:cubicBezTo>
                      <a:pt x="82" y="5"/>
                      <a:pt x="82" y="5"/>
                      <a:pt x="82" y="5"/>
                    </a:cubicBezTo>
                    <a:cubicBezTo>
                      <a:pt x="83" y="5"/>
                      <a:pt x="85" y="6"/>
                      <a:pt x="85" y="8"/>
                    </a:cubicBezTo>
                    <a:cubicBezTo>
                      <a:pt x="85" y="61"/>
                      <a:pt x="85" y="61"/>
                      <a:pt x="85" y="61"/>
                    </a:cubicBezTo>
                    <a:cubicBezTo>
                      <a:pt x="85" y="62"/>
                      <a:pt x="83" y="64"/>
                      <a:pt x="82" y="64"/>
                    </a:cubicBezTo>
                    <a:cubicBezTo>
                      <a:pt x="8" y="64"/>
                      <a:pt x="8" y="64"/>
                      <a:pt x="8" y="64"/>
                    </a:cubicBezTo>
                    <a:cubicBezTo>
                      <a:pt x="6" y="64"/>
                      <a:pt x="5" y="62"/>
                      <a:pt x="5" y="61"/>
                    </a:cubicBezTo>
                    <a:cubicBezTo>
                      <a:pt x="5" y="48"/>
                      <a:pt x="5" y="48"/>
                      <a:pt x="5" y="48"/>
                    </a:cubicBezTo>
                    <a:cubicBezTo>
                      <a:pt x="0" y="51"/>
                      <a:pt x="0" y="51"/>
                      <a:pt x="0" y="51"/>
                    </a:cubicBezTo>
                    <a:cubicBezTo>
                      <a:pt x="0" y="61"/>
                      <a:pt x="0" y="61"/>
                      <a:pt x="0" y="61"/>
                    </a:cubicBezTo>
                    <a:cubicBezTo>
                      <a:pt x="0" y="65"/>
                      <a:pt x="3" y="69"/>
                      <a:pt x="8" y="69"/>
                    </a:cubicBezTo>
                    <a:cubicBezTo>
                      <a:pt x="82" y="69"/>
                      <a:pt x="82" y="69"/>
                      <a:pt x="82" y="69"/>
                    </a:cubicBezTo>
                    <a:cubicBezTo>
                      <a:pt x="86" y="69"/>
                      <a:pt x="90" y="65"/>
                      <a:pt x="90" y="61"/>
                    </a:cubicBezTo>
                    <a:cubicBezTo>
                      <a:pt x="90" y="8"/>
                      <a:pt x="90" y="8"/>
                      <a:pt x="90" y="8"/>
                    </a:cubicBezTo>
                    <a:cubicBezTo>
                      <a:pt x="90" y="4"/>
                      <a:pt x="86" y="0"/>
                      <a:pt x="8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2" name="TextBox 21"/>
            <p:cNvSpPr txBox="1"/>
            <p:nvPr/>
          </p:nvSpPr>
          <p:spPr>
            <a:xfrm>
              <a:off x="7856153" y="4227373"/>
              <a:ext cx="1344262" cy="646331"/>
            </a:xfrm>
            <a:prstGeom prst="rect">
              <a:avLst/>
            </a:prstGeom>
            <a:noFill/>
          </p:spPr>
          <p:txBody>
            <a:bodyPr wrap="square" rtlCol="0">
              <a:spAutoFit/>
            </a:bodyPr>
            <a:lstStyle/>
            <a:p>
              <a:pPr algn="ctr"/>
              <a:r>
                <a:rPr lang="en-US">
                  <a:solidFill>
                    <a:schemeClr val="bg1"/>
                  </a:solidFill>
                  <a:latin typeface="+mj-lt"/>
                </a:rPr>
                <a:t>SAMPLE CONTENT</a:t>
              </a:r>
            </a:p>
          </p:txBody>
        </p:sp>
        <p:grpSp>
          <p:nvGrpSpPr>
            <p:cNvPr id="23" name="Group 30"/>
            <p:cNvGrpSpPr/>
            <p:nvPr/>
          </p:nvGrpSpPr>
          <p:grpSpPr>
            <a:xfrm>
              <a:off x="9639739" y="3153622"/>
              <a:ext cx="850235" cy="1206905"/>
              <a:chOff x="4959350" y="4113213"/>
              <a:chExt cx="374650" cy="531812"/>
            </a:xfrm>
            <a:solidFill>
              <a:schemeClr val="bg1"/>
            </a:solidFill>
          </p:grpSpPr>
          <p:sp>
            <p:nvSpPr>
              <p:cNvPr id="24" name="Oval 31"/>
              <p:cNvSpPr>
                <a:spLocks noChangeArrowheads="1"/>
              </p:cNvSpPr>
              <p:nvPr/>
            </p:nvSpPr>
            <p:spPr bwMode="auto">
              <a:xfrm>
                <a:off x="5113338" y="4267200"/>
                <a:ext cx="66675" cy="714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32"/>
              <p:cNvSpPr>
                <a:spLocks/>
              </p:cNvSpPr>
              <p:nvPr/>
            </p:nvSpPr>
            <p:spPr bwMode="auto">
              <a:xfrm>
                <a:off x="5072063" y="4341813"/>
                <a:ext cx="149225" cy="303212"/>
              </a:xfrm>
              <a:custGeom>
                <a:avLst/>
                <a:gdLst>
                  <a:gd name="T0" fmla="*/ 40 w 40"/>
                  <a:gd name="T1" fmla="*/ 13 h 81"/>
                  <a:gd name="T2" fmla="*/ 40 w 40"/>
                  <a:gd name="T3" fmla="*/ 12 h 81"/>
                  <a:gd name="T4" fmla="*/ 28 w 40"/>
                  <a:gd name="T5" fmla="*/ 0 h 81"/>
                  <a:gd name="T6" fmla="*/ 28 w 40"/>
                  <a:gd name="T7" fmla="*/ 0 h 81"/>
                  <a:gd name="T8" fmla="*/ 28 w 40"/>
                  <a:gd name="T9" fmla="*/ 0 h 81"/>
                  <a:gd name="T10" fmla="*/ 26 w 40"/>
                  <a:gd name="T11" fmla="*/ 0 h 81"/>
                  <a:gd name="T12" fmla="*/ 22 w 40"/>
                  <a:gd name="T13" fmla="*/ 0 h 81"/>
                  <a:gd name="T14" fmla="*/ 21 w 40"/>
                  <a:gd name="T15" fmla="*/ 4 h 81"/>
                  <a:gd name="T16" fmla="*/ 23 w 40"/>
                  <a:gd name="T17" fmla="*/ 17 h 81"/>
                  <a:gd name="T18" fmla="*/ 20 w 40"/>
                  <a:gd name="T19" fmla="*/ 21 h 81"/>
                  <a:gd name="T20" fmla="*/ 18 w 40"/>
                  <a:gd name="T21" fmla="*/ 17 h 81"/>
                  <a:gd name="T22" fmla="*/ 19 w 40"/>
                  <a:gd name="T23" fmla="*/ 4 h 81"/>
                  <a:gd name="T24" fmla="*/ 18 w 40"/>
                  <a:gd name="T25" fmla="*/ 0 h 81"/>
                  <a:gd name="T26" fmla="*/ 14 w 40"/>
                  <a:gd name="T27" fmla="*/ 0 h 81"/>
                  <a:gd name="T28" fmla="*/ 12 w 40"/>
                  <a:gd name="T29" fmla="*/ 0 h 81"/>
                  <a:gd name="T30" fmla="*/ 12 w 40"/>
                  <a:gd name="T31" fmla="*/ 0 h 81"/>
                  <a:gd name="T32" fmla="*/ 12 w 40"/>
                  <a:gd name="T33" fmla="*/ 0 h 81"/>
                  <a:gd name="T34" fmla="*/ 0 w 40"/>
                  <a:gd name="T35" fmla="*/ 12 h 81"/>
                  <a:gd name="T36" fmla="*/ 0 w 40"/>
                  <a:gd name="T37" fmla="*/ 13 h 81"/>
                  <a:gd name="T38" fmla="*/ 0 w 40"/>
                  <a:gd name="T39" fmla="*/ 14 h 81"/>
                  <a:gd name="T40" fmla="*/ 0 w 40"/>
                  <a:gd name="T41" fmla="*/ 39 h 81"/>
                  <a:gd name="T42" fmla="*/ 4 w 40"/>
                  <a:gd name="T43" fmla="*/ 43 h 81"/>
                  <a:gd name="T44" fmla="*/ 8 w 40"/>
                  <a:gd name="T45" fmla="*/ 39 h 81"/>
                  <a:gd name="T46" fmla="*/ 8 w 40"/>
                  <a:gd name="T47" fmla="*/ 15 h 81"/>
                  <a:gd name="T48" fmla="*/ 9 w 40"/>
                  <a:gd name="T49" fmla="*/ 15 h 81"/>
                  <a:gd name="T50" fmla="*/ 9 w 40"/>
                  <a:gd name="T51" fmla="*/ 39 h 81"/>
                  <a:gd name="T52" fmla="*/ 9 w 40"/>
                  <a:gd name="T53" fmla="*/ 39 h 81"/>
                  <a:gd name="T54" fmla="*/ 9 w 40"/>
                  <a:gd name="T55" fmla="*/ 76 h 81"/>
                  <a:gd name="T56" fmla="*/ 14 w 40"/>
                  <a:gd name="T57" fmla="*/ 81 h 81"/>
                  <a:gd name="T58" fmla="*/ 14 w 40"/>
                  <a:gd name="T59" fmla="*/ 81 h 81"/>
                  <a:gd name="T60" fmla="*/ 14 w 40"/>
                  <a:gd name="T61" fmla="*/ 81 h 81"/>
                  <a:gd name="T62" fmla="*/ 19 w 40"/>
                  <a:gd name="T63" fmla="*/ 76 h 81"/>
                  <a:gd name="T64" fmla="*/ 19 w 40"/>
                  <a:gd name="T65" fmla="*/ 44 h 81"/>
                  <a:gd name="T66" fmla="*/ 21 w 40"/>
                  <a:gd name="T67" fmla="*/ 44 h 81"/>
                  <a:gd name="T68" fmla="*/ 21 w 40"/>
                  <a:gd name="T69" fmla="*/ 76 h 81"/>
                  <a:gd name="T70" fmla="*/ 26 w 40"/>
                  <a:gd name="T71" fmla="*/ 81 h 81"/>
                  <a:gd name="T72" fmla="*/ 26 w 40"/>
                  <a:gd name="T73" fmla="*/ 81 h 81"/>
                  <a:gd name="T74" fmla="*/ 26 w 40"/>
                  <a:gd name="T75" fmla="*/ 81 h 81"/>
                  <a:gd name="T76" fmla="*/ 31 w 40"/>
                  <a:gd name="T77" fmla="*/ 76 h 81"/>
                  <a:gd name="T78" fmla="*/ 31 w 40"/>
                  <a:gd name="T79" fmla="*/ 37 h 81"/>
                  <a:gd name="T80" fmla="*/ 31 w 40"/>
                  <a:gd name="T81" fmla="*/ 39 h 81"/>
                  <a:gd name="T82" fmla="*/ 31 w 40"/>
                  <a:gd name="T83" fmla="*/ 15 h 81"/>
                  <a:gd name="T84" fmla="*/ 32 w 40"/>
                  <a:gd name="T85" fmla="*/ 15 h 81"/>
                  <a:gd name="T86" fmla="*/ 32 w 40"/>
                  <a:gd name="T87" fmla="*/ 39 h 81"/>
                  <a:gd name="T88" fmla="*/ 36 w 40"/>
                  <a:gd name="T89" fmla="*/ 43 h 81"/>
                  <a:gd name="T90" fmla="*/ 40 w 40"/>
                  <a:gd name="T91" fmla="*/ 39 h 81"/>
                  <a:gd name="T92" fmla="*/ 40 w 40"/>
                  <a:gd name="T93" fmla="*/ 14 h 81"/>
                  <a:gd name="T94" fmla="*/ 40 w 40"/>
                  <a:gd name="T95" fmla="*/ 1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81">
                    <a:moveTo>
                      <a:pt x="40" y="13"/>
                    </a:moveTo>
                    <a:cubicBezTo>
                      <a:pt x="40" y="12"/>
                      <a:pt x="40" y="12"/>
                      <a:pt x="40" y="12"/>
                    </a:cubicBezTo>
                    <a:cubicBezTo>
                      <a:pt x="40" y="6"/>
                      <a:pt x="34" y="1"/>
                      <a:pt x="28" y="0"/>
                    </a:cubicBezTo>
                    <a:cubicBezTo>
                      <a:pt x="28" y="0"/>
                      <a:pt x="28" y="0"/>
                      <a:pt x="28" y="0"/>
                    </a:cubicBezTo>
                    <a:cubicBezTo>
                      <a:pt x="28" y="0"/>
                      <a:pt x="28" y="0"/>
                      <a:pt x="28" y="0"/>
                    </a:cubicBezTo>
                    <a:cubicBezTo>
                      <a:pt x="26" y="0"/>
                      <a:pt x="26" y="0"/>
                      <a:pt x="26" y="0"/>
                    </a:cubicBezTo>
                    <a:cubicBezTo>
                      <a:pt x="22" y="0"/>
                      <a:pt x="22" y="0"/>
                      <a:pt x="22" y="0"/>
                    </a:cubicBezTo>
                    <a:cubicBezTo>
                      <a:pt x="22" y="3"/>
                      <a:pt x="22" y="4"/>
                      <a:pt x="21" y="4"/>
                    </a:cubicBezTo>
                    <a:cubicBezTo>
                      <a:pt x="21" y="4"/>
                      <a:pt x="23" y="13"/>
                      <a:pt x="23" y="17"/>
                    </a:cubicBezTo>
                    <a:cubicBezTo>
                      <a:pt x="22" y="18"/>
                      <a:pt x="22" y="21"/>
                      <a:pt x="20" y="21"/>
                    </a:cubicBezTo>
                    <a:cubicBezTo>
                      <a:pt x="19" y="21"/>
                      <a:pt x="18" y="18"/>
                      <a:pt x="18" y="17"/>
                    </a:cubicBezTo>
                    <a:cubicBezTo>
                      <a:pt x="17" y="14"/>
                      <a:pt x="19" y="4"/>
                      <a:pt x="19" y="4"/>
                    </a:cubicBezTo>
                    <a:cubicBezTo>
                      <a:pt x="18" y="3"/>
                      <a:pt x="18" y="1"/>
                      <a:pt x="18" y="0"/>
                    </a:cubicBezTo>
                    <a:cubicBezTo>
                      <a:pt x="14" y="0"/>
                      <a:pt x="14" y="0"/>
                      <a:pt x="14" y="0"/>
                    </a:cubicBezTo>
                    <a:cubicBezTo>
                      <a:pt x="12" y="0"/>
                      <a:pt x="12" y="0"/>
                      <a:pt x="12" y="0"/>
                    </a:cubicBezTo>
                    <a:cubicBezTo>
                      <a:pt x="12" y="0"/>
                      <a:pt x="12" y="0"/>
                      <a:pt x="12" y="0"/>
                    </a:cubicBezTo>
                    <a:cubicBezTo>
                      <a:pt x="12" y="0"/>
                      <a:pt x="12" y="0"/>
                      <a:pt x="12" y="0"/>
                    </a:cubicBezTo>
                    <a:cubicBezTo>
                      <a:pt x="5" y="1"/>
                      <a:pt x="0" y="6"/>
                      <a:pt x="0" y="12"/>
                    </a:cubicBezTo>
                    <a:cubicBezTo>
                      <a:pt x="0" y="13"/>
                      <a:pt x="0" y="13"/>
                      <a:pt x="0" y="13"/>
                    </a:cubicBezTo>
                    <a:cubicBezTo>
                      <a:pt x="0" y="14"/>
                      <a:pt x="0" y="14"/>
                      <a:pt x="0" y="14"/>
                    </a:cubicBezTo>
                    <a:cubicBezTo>
                      <a:pt x="0" y="39"/>
                      <a:pt x="0" y="39"/>
                      <a:pt x="0" y="39"/>
                    </a:cubicBezTo>
                    <a:cubicBezTo>
                      <a:pt x="0" y="41"/>
                      <a:pt x="2" y="43"/>
                      <a:pt x="4" y="43"/>
                    </a:cubicBezTo>
                    <a:cubicBezTo>
                      <a:pt x="6" y="43"/>
                      <a:pt x="8" y="41"/>
                      <a:pt x="8" y="39"/>
                    </a:cubicBezTo>
                    <a:cubicBezTo>
                      <a:pt x="8" y="15"/>
                      <a:pt x="8" y="15"/>
                      <a:pt x="8" y="15"/>
                    </a:cubicBezTo>
                    <a:cubicBezTo>
                      <a:pt x="9" y="15"/>
                      <a:pt x="9" y="15"/>
                      <a:pt x="9" y="15"/>
                    </a:cubicBezTo>
                    <a:cubicBezTo>
                      <a:pt x="9" y="39"/>
                      <a:pt x="9" y="39"/>
                      <a:pt x="9" y="39"/>
                    </a:cubicBezTo>
                    <a:cubicBezTo>
                      <a:pt x="9" y="39"/>
                      <a:pt x="9" y="39"/>
                      <a:pt x="9" y="39"/>
                    </a:cubicBezTo>
                    <a:cubicBezTo>
                      <a:pt x="9" y="76"/>
                      <a:pt x="9" y="76"/>
                      <a:pt x="9" y="76"/>
                    </a:cubicBezTo>
                    <a:cubicBezTo>
                      <a:pt x="9" y="79"/>
                      <a:pt x="11" y="81"/>
                      <a:pt x="14" y="81"/>
                    </a:cubicBezTo>
                    <a:cubicBezTo>
                      <a:pt x="14" y="81"/>
                      <a:pt x="14" y="81"/>
                      <a:pt x="14" y="81"/>
                    </a:cubicBezTo>
                    <a:cubicBezTo>
                      <a:pt x="14" y="81"/>
                      <a:pt x="14" y="81"/>
                      <a:pt x="14" y="81"/>
                    </a:cubicBezTo>
                    <a:cubicBezTo>
                      <a:pt x="17" y="81"/>
                      <a:pt x="19" y="79"/>
                      <a:pt x="19" y="76"/>
                    </a:cubicBezTo>
                    <a:cubicBezTo>
                      <a:pt x="19" y="44"/>
                      <a:pt x="19" y="44"/>
                      <a:pt x="19" y="44"/>
                    </a:cubicBezTo>
                    <a:cubicBezTo>
                      <a:pt x="21" y="44"/>
                      <a:pt x="21" y="44"/>
                      <a:pt x="21" y="44"/>
                    </a:cubicBezTo>
                    <a:cubicBezTo>
                      <a:pt x="21" y="76"/>
                      <a:pt x="21" y="76"/>
                      <a:pt x="21" y="76"/>
                    </a:cubicBezTo>
                    <a:cubicBezTo>
                      <a:pt x="21" y="79"/>
                      <a:pt x="23" y="81"/>
                      <a:pt x="26" y="81"/>
                    </a:cubicBezTo>
                    <a:cubicBezTo>
                      <a:pt x="26" y="81"/>
                      <a:pt x="26" y="81"/>
                      <a:pt x="26" y="81"/>
                    </a:cubicBezTo>
                    <a:cubicBezTo>
                      <a:pt x="26" y="81"/>
                      <a:pt x="26" y="81"/>
                      <a:pt x="26" y="81"/>
                    </a:cubicBezTo>
                    <a:cubicBezTo>
                      <a:pt x="29" y="81"/>
                      <a:pt x="31" y="79"/>
                      <a:pt x="31" y="76"/>
                    </a:cubicBezTo>
                    <a:cubicBezTo>
                      <a:pt x="31" y="37"/>
                      <a:pt x="31" y="37"/>
                      <a:pt x="31" y="37"/>
                    </a:cubicBezTo>
                    <a:cubicBezTo>
                      <a:pt x="31" y="39"/>
                      <a:pt x="31" y="39"/>
                      <a:pt x="31" y="39"/>
                    </a:cubicBezTo>
                    <a:cubicBezTo>
                      <a:pt x="31" y="15"/>
                      <a:pt x="31" y="15"/>
                      <a:pt x="31" y="15"/>
                    </a:cubicBezTo>
                    <a:cubicBezTo>
                      <a:pt x="32" y="15"/>
                      <a:pt x="32" y="15"/>
                      <a:pt x="32" y="15"/>
                    </a:cubicBezTo>
                    <a:cubicBezTo>
                      <a:pt x="32" y="39"/>
                      <a:pt x="32" y="39"/>
                      <a:pt x="32" y="39"/>
                    </a:cubicBezTo>
                    <a:cubicBezTo>
                      <a:pt x="32" y="41"/>
                      <a:pt x="34" y="43"/>
                      <a:pt x="36" y="43"/>
                    </a:cubicBezTo>
                    <a:cubicBezTo>
                      <a:pt x="38" y="43"/>
                      <a:pt x="40" y="41"/>
                      <a:pt x="40" y="39"/>
                    </a:cubicBezTo>
                    <a:cubicBezTo>
                      <a:pt x="40" y="14"/>
                      <a:pt x="40" y="14"/>
                      <a:pt x="40" y="14"/>
                    </a:cubicBezTo>
                    <a:cubicBezTo>
                      <a:pt x="40" y="14"/>
                      <a:pt x="40" y="14"/>
                      <a:pt x="4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33"/>
              <p:cNvSpPr>
                <a:spLocks/>
              </p:cNvSpPr>
              <p:nvPr/>
            </p:nvSpPr>
            <p:spPr bwMode="auto">
              <a:xfrm>
                <a:off x="4959350" y="4113213"/>
                <a:ext cx="374650" cy="352425"/>
              </a:xfrm>
              <a:custGeom>
                <a:avLst/>
                <a:gdLst>
                  <a:gd name="T0" fmla="*/ 100 w 100"/>
                  <a:gd name="T1" fmla="*/ 51 h 94"/>
                  <a:gd name="T2" fmla="*/ 50 w 100"/>
                  <a:gd name="T3" fmla="*/ 0 h 94"/>
                  <a:gd name="T4" fmla="*/ 0 w 100"/>
                  <a:gd name="T5" fmla="*/ 51 h 94"/>
                  <a:gd name="T6" fmla="*/ 24 w 100"/>
                  <a:gd name="T7" fmla="*/ 94 h 94"/>
                  <a:gd name="T8" fmla="*/ 24 w 100"/>
                  <a:gd name="T9" fmla="*/ 78 h 94"/>
                  <a:gd name="T10" fmla="*/ 12 w 100"/>
                  <a:gd name="T11" fmla="*/ 51 h 94"/>
                  <a:gd name="T12" fmla="*/ 50 w 100"/>
                  <a:gd name="T13" fmla="*/ 13 h 94"/>
                  <a:gd name="T14" fmla="*/ 88 w 100"/>
                  <a:gd name="T15" fmla="*/ 51 h 94"/>
                  <a:gd name="T16" fmla="*/ 76 w 100"/>
                  <a:gd name="T17" fmla="*/ 78 h 94"/>
                  <a:gd name="T18" fmla="*/ 76 w 100"/>
                  <a:gd name="T19" fmla="*/ 94 h 94"/>
                  <a:gd name="T20" fmla="*/ 100 w 100"/>
                  <a:gd name="T21" fmla="*/ 5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94">
                    <a:moveTo>
                      <a:pt x="100" y="51"/>
                    </a:moveTo>
                    <a:cubicBezTo>
                      <a:pt x="100" y="23"/>
                      <a:pt x="78" y="0"/>
                      <a:pt x="50" y="0"/>
                    </a:cubicBezTo>
                    <a:cubicBezTo>
                      <a:pt x="22" y="0"/>
                      <a:pt x="0" y="23"/>
                      <a:pt x="0" y="51"/>
                    </a:cubicBezTo>
                    <a:cubicBezTo>
                      <a:pt x="0" y="69"/>
                      <a:pt x="9" y="85"/>
                      <a:pt x="24" y="94"/>
                    </a:cubicBezTo>
                    <a:cubicBezTo>
                      <a:pt x="24" y="78"/>
                      <a:pt x="24" y="78"/>
                      <a:pt x="24" y="78"/>
                    </a:cubicBezTo>
                    <a:cubicBezTo>
                      <a:pt x="17" y="71"/>
                      <a:pt x="12" y="61"/>
                      <a:pt x="12" y="51"/>
                    </a:cubicBezTo>
                    <a:cubicBezTo>
                      <a:pt x="12" y="30"/>
                      <a:pt x="29" y="13"/>
                      <a:pt x="50" y="13"/>
                    </a:cubicBezTo>
                    <a:cubicBezTo>
                      <a:pt x="71" y="13"/>
                      <a:pt x="88" y="30"/>
                      <a:pt x="88" y="51"/>
                    </a:cubicBezTo>
                    <a:cubicBezTo>
                      <a:pt x="88" y="61"/>
                      <a:pt x="83" y="71"/>
                      <a:pt x="76" y="78"/>
                    </a:cubicBezTo>
                    <a:cubicBezTo>
                      <a:pt x="76" y="94"/>
                      <a:pt x="76" y="94"/>
                      <a:pt x="76" y="94"/>
                    </a:cubicBezTo>
                    <a:cubicBezTo>
                      <a:pt x="91" y="85"/>
                      <a:pt x="100" y="69"/>
                      <a:pt x="100"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34"/>
              <p:cNvSpPr>
                <a:spLocks/>
              </p:cNvSpPr>
              <p:nvPr/>
            </p:nvSpPr>
            <p:spPr bwMode="auto">
              <a:xfrm>
                <a:off x="5078413" y="4206875"/>
                <a:ext cx="52388" cy="60325"/>
              </a:xfrm>
              <a:custGeom>
                <a:avLst/>
                <a:gdLst>
                  <a:gd name="T0" fmla="*/ 14 w 14"/>
                  <a:gd name="T1" fmla="*/ 10 h 16"/>
                  <a:gd name="T2" fmla="*/ 9 w 14"/>
                  <a:gd name="T3" fmla="*/ 3 h 16"/>
                  <a:gd name="T4" fmla="*/ 2 w 14"/>
                  <a:gd name="T5" fmla="*/ 2 h 16"/>
                  <a:gd name="T6" fmla="*/ 1 w 14"/>
                  <a:gd name="T7" fmla="*/ 8 h 16"/>
                  <a:gd name="T8" fmla="*/ 6 w 14"/>
                  <a:gd name="T9" fmla="*/ 16 h 16"/>
                  <a:gd name="T10" fmla="*/ 14 w 14"/>
                  <a:gd name="T11" fmla="*/ 10 h 16"/>
                </a:gdLst>
                <a:ahLst/>
                <a:cxnLst>
                  <a:cxn ang="0">
                    <a:pos x="T0" y="T1"/>
                  </a:cxn>
                  <a:cxn ang="0">
                    <a:pos x="T2" y="T3"/>
                  </a:cxn>
                  <a:cxn ang="0">
                    <a:pos x="T4" y="T5"/>
                  </a:cxn>
                  <a:cxn ang="0">
                    <a:pos x="T6" y="T7"/>
                  </a:cxn>
                  <a:cxn ang="0">
                    <a:pos x="T8" y="T9"/>
                  </a:cxn>
                  <a:cxn ang="0">
                    <a:pos x="T10" y="T11"/>
                  </a:cxn>
                </a:cxnLst>
                <a:rect l="0" t="0" r="r" b="b"/>
                <a:pathLst>
                  <a:path w="14" h="16">
                    <a:moveTo>
                      <a:pt x="14" y="10"/>
                    </a:moveTo>
                    <a:cubicBezTo>
                      <a:pt x="9" y="3"/>
                      <a:pt x="9" y="3"/>
                      <a:pt x="9" y="3"/>
                    </a:cubicBezTo>
                    <a:cubicBezTo>
                      <a:pt x="8" y="1"/>
                      <a:pt x="4" y="0"/>
                      <a:pt x="2" y="2"/>
                    </a:cubicBezTo>
                    <a:cubicBezTo>
                      <a:pt x="0" y="3"/>
                      <a:pt x="0" y="6"/>
                      <a:pt x="1" y="8"/>
                    </a:cubicBezTo>
                    <a:cubicBezTo>
                      <a:pt x="6" y="16"/>
                      <a:pt x="6" y="16"/>
                      <a:pt x="6" y="16"/>
                    </a:cubicBezTo>
                    <a:cubicBezTo>
                      <a:pt x="8" y="13"/>
                      <a:pt x="11"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35"/>
              <p:cNvSpPr>
                <a:spLocks/>
              </p:cNvSpPr>
              <p:nvPr/>
            </p:nvSpPr>
            <p:spPr bwMode="auto">
              <a:xfrm>
                <a:off x="5202238" y="4286250"/>
                <a:ext cx="68263" cy="33337"/>
              </a:xfrm>
              <a:custGeom>
                <a:avLst/>
                <a:gdLst>
                  <a:gd name="T0" fmla="*/ 0 w 18"/>
                  <a:gd name="T1" fmla="*/ 9 h 9"/>
                  <a:gd name="T2" fmla="*/ 13 w 18"/>
                  <a:gd name="T3" fmla="*/ 9 h 9"/>
                  <a:gd name="T4" fmla="*/ 18 w 18"/>
                  <a:gd name="T5" fmla="*/ 5 h 9"/>
                  <a:gd name="T6" fmla="*/ 13 w 18"/>
                  <a:gd name="T7" fmla="*/ 0 h 9"/>
                  <a:gd name="T8" fmla="*/ 0 w 18"/>
                  <a:gd name="T9" fmla="*/ 0 h 9"/>
                  <a:gd name="T10" fmla="*/ 1 w 18"/>
                  <a:gd name="T11" fmla="*/ 4 h 9"/>
                  <a:gd name="T12" fmla="*/ 0 w 1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0" y="9"/>
                    </a:moveTo>
                    <a:cubicBezTo>
                      <a:pt x="13" y="9"/>
                      <a:pt x="13" y="9"/>
                      <a:pt x="13" y="9"/>
                    </a:cubicBezTo>
                    <a:cubicBezTo>
                      <a:pt x="16" y="9"/>
                      <a:pt x="18" y="7"/>
                      <a:pt x="18" y="5"/>
                    </a:cubicBezTo>
                    <a:cubicBezTo>
                      <a:pt x="18" y="2"/>
                      <a:pt x="16" y="0"/>
                      <a:pt x="13" y="0"/>
                    </a:cubicBezTo>
                    <a:cubicBezTo>
                      <a:pt x="0" y="0"/>
                      <a:pt x="0" y="0"/>
                      <a:pt x="0" y="0"/>
                    </a:cubicBezTo>
                    <a:cubicBezTo>
                      <a:pt x="0" y="1"/>
                      <a:pt x="1" y="3"/>
                      <a:pt x="1" y="4"/>
                    </a:cubicBezTo>
                    <a:cubicBezTo>
                      <a:pt x="1" y="6"/>
                      <a:pt x="0" y="8"/>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37" name="TextBox 36"/>
          <p:cNvSpPr txBox="1"/>
          <p:nvPr/>
        </p:nvSpPr>
        <p:spPr>
          <a:xfrm>
            <a:off x="7888587" y="3295010"/>
            <a:ext cx="1997346" cy="400110"/>
          </a:xfrm>
          <a:prstGeom prst="rect">
            <a:avLst/>
          </a:prstGeom>
          <a:noFill/>
        </p:spPr>
        <p:txBody>
          <a:bodyPr wrap="square" rtlCol="0">
            <a:spAutoFit/>
          </a:bodyPr>
          <a:lstStyle/>
          <a:p>
            <a:r>
              <a:rPr lang="zh-CN" altLang="en-US" sz="2000" dirty="0">
                <a:solidFill>
                  <a:srgbClr val="0973DD"/>
                </a:solidFill>
                <a:latin typeface="微软雅黑" panose="020B0503020204020204" pitchFamily="34" charset="-122"/>
                <a:ea typeface="微软雅黑" panose="020B0503020204020204" pitchFamily="34" charset="-122"/>
              </a:rPr>
              <a:t>添加文字标题</a:t>
            </a:r>
          </a:p>
        </p:txBody>
      </p:sp>
      <p:sp>
        <p:nvSpPr>
          <p:cNvPr id="38" name="TextBox 37"/>
          <p:cNvSpPr txBox="1"/>
          <p:nvPr/>
        </p:nvSpPr>
        <p:spPr>
          <a:xfrm>
            <a:off x="7871494" y="3688437"/>
            <a:ext cx="3408288" cy="830997"/>
          </a:xfrm>
          <a:prstGeom prst="rect">
            <a:avLst/>
          </a:prstGeom>
          <a:noFill/>
        </p:spPr>
        <p:txBody>
          <a:bodyPr wrap="square" rtlCol="0">
            <a:spAutoFit/>
          </a:bodyPr>
          <a:lstStyle/>
          <a:p>
            <a:r>
              <a:rPr lang="zh-CN" altLang="en-US" sz="1200" dirty="0">
                <a:solidFill>
                  <a:schemeClr val="bg1">
                    <a:lumMod val="65000"/>
                  </a:schemeClr>
                </a:solidFill>
                <a:latin typeface="微软雅黑" panose="020B0503020204020204" pitchFamily="34" charset="-122"/>
                <a:ea typeface="微软雅黑" panose="020B0503020204020204" pitchFamily="34" charset="-122"/>
              </a:rPr>
              <a:t>请在这里输入段落文本内容请在这里输入段落文本内容请在这里输入段落文本内容请在这里输入段落文本内。</a:t>
            </a:r>
          </a:p>
          <a:p>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7888587" y="1923410"/>
            <a:ext cx="1997346" cy="400110"/>
          </a:xfrm>
          <a:prstGeom prst="rect">
            <a:avLst/>
          </a:prstGeom>
          <a:noFill/>
        </p:spPr>
        <p:txBody>
          <a:bodyPr wrap="square" rtlCol="0">
            <a:spAutoFit/>
          </a:bodyPr>
          <a:lstStyle/>
          <a:p>
            <a:r>
              <a:rPr lang="zh-CN" altLang="en-US" sz="2000" dirty="0">
                <a:solidFill>
                  <a:srgbClr val="0973DD"/>
                </a:solidFill>
                <a:latin typeface="微软雅黑" panose="020B0503020204020204" pitchFamily="34" charset="-122"/>
                <a:ea typeface="微软雅黑" panose="020B0503020204020204" pitchFamily="34" charset="-122"/>
              </a:rPr>
              <a:t>添加文字标题</a:t>
            </a:r>
          </a:p>
        </p:txBody>
      </p:sp>
      <p:sp>
        <p:nvSpPr>
          <p:cNvPr id="40" name="TextBox 39"/>
          <p:cNvSpPr txBox="1"/>
          <p:nvPr/>
        </p:nvSpPr>
        <p:spPr>
          <a:xfrm>
            <a:off x="7871494" y="2316837"/>
            <a:ext cx="3408288" cy="646331"/>
          </a:xfrm>
          <a:prstGeom prst="rect">
            <a:avLst/>
          </a:prstGeom>
          <a:noFill/>
        </p:spPr>
        <p:txBody>
          <a:bodyPr wrap="square" rtlCol="0">
            <a:spAutoFit/>
          </a:bodyPr>
          <a:lstStyle/>
          <a:p>
            <a:r>
              <a:rPr lang="zh-CN" altLang="en-US" sz="1200" dirty="0">
                <a:solidFill>
                  <a:schemeClr val="bg1">
                    <a:lumMod val="65000"/>
                  </a:schemeClr>
                </a:solidFill>
                <a:latin typeface="微软雅黑" panose="020B0503020204020204" pitchFamily="34" charset="-122"/>
                <a:ea typeface="微软雅黑" panose="020B0503020204020204" pitchFamily="34" charset="-122"/>
              </a:rPr>
              <a:t>请在这里输入段落文本内容请在这里输入段落文本内容请在这里输入段落文本内容请在这里输入段落文本内容。</a:t>
            </a:r>
          </a:p>
        </p:txBody>
      </p:sp>
      <p:sp>
        <p:nvSpPr>
          <p:cNvPr id="41" name="TextBox 40"/>
          <p:cNvSpPr txBox="1"/>
          <p:nvPr/>
        </p:nvSpPr>
        <p:spPr>
          <a:xfrm>
            <a:off x="2219610" y="2761332"/>
            <a:ext cx="1997346" cy="400110"/>
          </a:xfrm>
          <a:prstGeom prst="rect">
            <a:avLst/>
          </a:prstGeom>
          <a:noFill/>
        </p:spPr>
        <p:txBody>
          <a:bodyPr wrap="square" rtlCol="0">
            <a:spAutoFit/>
          </a:bodyPr>
          <a:lstStyle/>
          <a:p>
            <a:pPr algn="r"/>
            <a:r>
              <a:rPr lang="zh-CN" altLang="en-US" sz="2000" dirty="0">
                <a:solidFill>
                  <a:srgbClr val="0973DD"/>
                </a:solidFill>
                <a:latin typeface="微软雅黑" panose="020B0503020204020204" pitchFamily="34" charset="-122"/>
                <a:ea typeface="微软雅黑" panose="020B0503020204020204" pitchFamily="34" charset="-122"/>
              </a:rPr>
              <a:t>添加文字标题</a:t>
            </a:r>
          </a:p>
        </p:txBody>
      </p:sp>
      <p:sp>
        <p:nvSpPr>
          <p:cNvPr id="42" name="TextBox 41"/>
          <p:cNvSpPr txBox="1"/>
          <p:nvPr/>
        </p:nvSpPr>
        <p:spPr>
          <a:xfrm>
            <a:off x="808668" y="3154759"/>
            <a:ext cx="3408288" cy="646331"/>
          </a:xfrm>
          <a:prstGeom prst="rect">
            <a:avLst/>
          </a:prstGeom>
          <a:noFill/>
        </p:spPr>
        <p:txBody>
          <a:bodyPr wrap="square" rtlCol="0">
            <a:spAutoFit/>
          </a:bodyPr>
          <a:lstStyle/>
          <a:p>
            <a:pPr algn="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请在这里输入段落文本内容请在这里输入段落文请在这里输入段内容请在这里输入段落文本内容本内容</a:t>
            </a:r>
          </a:p>
        </p:txBody>
      </p:sp>
      <p:sp>
        <p:nvSpPr>
          <p:cNvPr id="43" name="TextBox 42"/>
          <p:cNvSpPr txBox="1"/>
          <p:nvPr/>
        </p:nvSpPr>
        <p:spPr>
          <a:xfrm>
            <a:off x="2219610" y="4369415"/>
            <a:ext cx="1997346" cy="400110"/>
          </a:xfrm>
          <a:prstGeom prst="rect">
            <a:avLst/>
          </a:prstGeom>
          <a:noFill/>
        </p:spPr>
        <p:txBody>
          <a:bodyPr wrap="square" rtlCol="0">
            <a:spAutoFit/>
          </a:bodyPr>
          <a:lstStyle/>
          <a:p>
            <a:pPr algn="r"/>
            <a:r>
              <a:rPr lang="zh-CN" altLang="en-US" sz="2000" dirty="0">
                <a:solidFill>
                  <a:srgbClr val="0973DD"/>
                </a:solidFill>
                <a:latin typeface="微软雅黑" panose="020B0503020204020204" pitchFamily="34" charset="-122"/>
                <a:ea typeface="微软雅黑" panose="020B0503020204020204" pitchFamily="34" charset="-122"/>
              </a:rPr>
              <a:t>添加文字标题</a:t>
            </a:r>
          </a:p>
        </p:txBody>
      </p:sp>
      <p:sp>
        <p:nvSpPr>
          <p:cNvPr id="44" name="TextBox 43"/>
          <p:cNvSpPr txBox="1"/>
          <p:nvPr/>
        </p:nvSpPr>
        <p:spPr>
          <a:xfrm>
            <a:off x="808668" y="4762842"/>
            <a:ext cx="3408288" cy="646331"/>
          </a:xfrm>
          <a:prstGeom prst="rect">
            <a:avLst/>
          </a:prstGeom>
          <a:noFill/>
        </p:spPr>
        <p:txBody>
          <a:bodyPr wrap="square" rtlCol="0">
            <a:spAutoFit/>
          </a:bodyPr>
          <a:lstStyle/>
          <a:p>
            <a:pPr algn="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请在这里输入段落文本内容请在这里输入段落文请在这里输入段内容请在这里输入段落文本内容本内容</a:t>
            </a:r>
          </a:p>
        </p:txBody>
      </p:sp>
    </p:spTree>
    <p:extLst>
      <p:ext uri="{BB962C8B-B14F-4D97-AF65-F5344CB8AC3E}">
        <p14:creationId xmlns:p14="http://schemas.microsoft.com/office/powerpoint/2010/main" val="52049090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31"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300" fill="hold"/>
                                        <p:tgtEl>
                                          <p:spTgt spid="43"/>
                                        </p:tgtEl>
                                        <p:attrNameLst>
                                          <p:attrName>ppt_w</p:attrName>
                                        </p:attrNameLst>
                                      </p:cBhvr>
                                      <p:tavLst>
                                        <p:tav tm="0">
                                          <p:val>
                                            <p:fltVal val="0"/>
                                          </p:val>
                                        </p:tav>
                                        <p:tav tm="100000">
                                          <p:val>
                                            <p:strVal val="#ppt_w"/>
                                          </p:val>
                                        </p:tav>
                                      </p:tavLst>
                                    </p:anim>
                                    <p:anim calcmode="lin" valueType="num">
                                      <p:cBhvr>
                                        <p:cTn id="23" dur="300" fill="hold"/>
                                        <p:tgtEl>
                                          <p:spTgt spid="43"/>
                                        </p:tgtEl>
                                        <p:attrNameLst>
                                          <p:attrName>ppt_h</p:attrName>
                                        </p:attrNameLst>
                                      </p:cBhvr>
                                      <p:tavLst>
                                        <p:tav tm="0">
                                          <p:val>
                                            <p:fltVal val="0"/>
                                          </p:val>
                                        </p:tav>
                                        <p:tav tm="100000">
                                          <p:val>
                                            <p:strVal val="#ppt_h"/>
                                          </p:val>
                                        </p:tav>
                                      </p:tavLst>
                                    </p:anim>
                                    <p:anim calcmode="lin" valueType="num">
                                      <p:cBhvr>
                                        <p:cTn id="24" dur="300" fill="hold"/>
                                        <p:tgtEl>
                                          <p:spTgt spid="43"/>
                                        </p:tgtEl>
                                        <p:attrNameLst>
                                          <p:attrName>style.rotation</p:attrName>
                                        </p:attrNameLst>
                                      </p:cBhvr>
                                      <p:tavLst>
                                        <p:tav tm="0">
                                          <p:val>
                                            <p:fltVal val="90"/>
                                          </p:val>
                                        </p:tav>
                                        <p:tav tm="100000">
                                          <p:val>
                                            <p:fltVal val="0"/>
                                          </p:val>
                                        </p:tav>
                                      </p:tavLst>
                                    </p:anim>
                                    <p:animEffect transition="in" filter="fade">
                                      <p:cBhvr>
                                        <p:cTn id="25" dur="300"/>
                                        <p:tgtEl>
                                          <p:spTgt spid="43"/>
                                        </p:tgtEl>
                                      </p:cBhvr>
                                    </p:animEffect>
                                  </p:childTnLst>
                                </p:cTn>
                              </p:par>
                            </p:childTnLst>
                          </p:cTn>
                        </p:par>
                        <p:par>
                          <p:cTn id="26" fill="hold">
                            <p:stCondLst>
                              <p:cond delay="2550"/>
                            </p:stCondLst>
                            <p:childTnLst>
                              <p:par>
                                <p:cTn id="27" presetID="22" presetClass="entr" presetSubtype="1"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up)">
                                      <p:cBhvr>
                                        <p:cTn id="29" dur="500"/>
                                        <p:tgtEl>
                                          <p:spTgt spid="44"/>
                                        </p:tgtEl>
                                      </p:cBhvr>
                                    </p:animEffect>
                                  </p:childTnLst>
                                </p:cTn>
                              </p:par>
                            </p:childTnLst>
                          </p:cTn>
                        </p:par>
                        <p:par>
                          <p:cTn id="30" fill="hold">
                            <p:stCondLst>
                              <p:cond delay="3050"/>
                            </p:stCondLst>
                            <p:childTnLst>
                              <p:par>
                                <p:cTn id="31" presetID="31" presetClass="entr" presetSubtype="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300" fill="hold"/>
                                        <p:tgtEl>
                                          <p:spTgt spid="37"/>
                                        </p:tgtEl>
                                        <p:attrNameLst>
                                          <p:attrName>ppt_w</p:attrName>
                                        </p:attrNameLst>
                                      </p:cBhvr>
                                      <p:tavLst>
                                        <p:tav tm="0">
                                          <p:val>
                                            <p:fltVal val="0"/>
                                          </p:val>
                                        </p:tav>
                                        <p:tav tm="100000">
                                          <p:val>
                                            <p:strVal val="#ppt_w"/>
                                          </p:val>
                                        </p:tav>
                                      </p:tavLst>
                                    </p:anim>
                                    <p:anim calcmode="lin" valueType="num">
                                      <p:cBhvr>
                                        <p:cTn id="34" dur="300" fill="hold"/>
                                        <p:tgtEl>
                                          <p:spTgt spid="37"/>
                                        </p:tgtEl>
                                        <p:attrNameLst>
                                          <p:attrName>ppt_h</p:attrName>
                                        </p:attrNameLst>
                                      </p:cBhvr>
                                      <p:tavLst>
                                        <p:tav tm="0">
                                          <p:val>
                                            <p:fltVal val="0"/>
                                          </p:val>
                                        </p:tav>
                                        <p:tav tm="100000">
                                          <p:val>
                                            <p:strVal val="#ppt_h"/>
                                          </p:val>
                                        </p:tav>
                                      </p:tavLst>
                                    </p:anim>
                                    <p:anim calcmode="lin" valueType="num">
                                      <p:cBhvr>
                                        <p:cTn id="35" dur="300" fill="hold"/>
                                        <p:tgtEl>
                                          <p:spTgt spid="37"/>
                                        </p:tgtEl>
                                        <p:attrNameLst>
                                          <p:attrName>style.rotation</p:attrName>
                                        </p:attrNameLst>
                                      </p:cBhvr>
                                      <p:tavLst>
                                        <p:tav tm="0">
                                          <p:val>
                                            <p:fltVal val="90"/>
                                          </p:val>
                                        </p:tav>
                                        <p:tav tm="100000">
                                          <p:val>
                                            <p:fltVal val="0"/>
                                          </p:val>
                                        </p:tav>
                                      </p:tavLst>
                                    </p:anim>
                                    <p:animEffect transition="in" filter="fade">
                                      <p:cBhvr>
                                        <p:cTn id="36" dur="300"/>
                                        <p:tgtEl>
                                          <p:spTgt spid="37"/>
                                        </p:tgtEl>
                                      </p:cBhvr>
                                    </p:animEffect>
                                  </p:childTnLst>
                                </p:cTn>
                              </p:par>
                            </p:childTnLst>
                          </p:cTn>
                        </p:par>
                        <p:par>
                          <p:cTn id="37" fill="hold">
                            <p:stCondLst>
                              <p:cond delay="3350"/>
                            </p:stCondLst>
                            <p:childTnLst>
                              <p:par>
                                <p:cTn id="38" presetID="22" presetClass="entr" presetSubtype="1" fill="hold" grpId="0"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up)">
                                      <p:cBhvr>
                                        <p:cTn id="40" dur="500"/>
                                        <p:tgtEl>
                                          <p:spTgt spid="38"/>
                                        </p:tgtEl>
                                      </p:cBhvr>
                                    </p:animEffect>
                                  </p:childTnLst>
                                </p:cTn>
                              </p:par>
                            </p:childTnLst>
                          </p:cTn>
                        </p:par>
                        <p:par>
                          <p:cTn id="41" fill="hold">
                            <p:stCondLst>
                              <p:cond delay="3850"/>
                            </p:stCondLst>
                            <p:childTnLst>
                              <p:par>
                                <p:cTn id="42" presetID="31" presetClass="entr" presetSubtype="0"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p:cTn id="44" dur="300" fill="hold"/>
                                        <p:tgtEl>
                                          <p:spTgt spid="41"/>
                                        </p:tgtEl>
                                        <p:attrNameLst>
                                          <p:attrName>ppt_w</p:attrName>
                                        </p:attrNameLst>
                                      </p:cBhvr>
                                      <p:tavLst>
                                        <p:tav tm="0">
                                          <p:val>
                                            <p:fltVal val="0"/>
                                          </p:val>
                                        </p:tav>
                                        <p:tav tm="100000">
                                          <p:val>
                                            <p:strVal val="#ppt_w"/>
                                          </p:val>
                                        </p:tav>
                                      </p:tavLst>
                                    </p:anim>
                                    <p:anim calcmode="lin" valueType="num">
                                      <p:cBhvr>
                                        <p:cTn id="45" dur="300" fill="hold"/>
                                        <p:tgtEl>
                                          <p:spTgt spid="41"/>
                                        </p:tgtEl>
                                        <p:attrNameLst>
                                          <p:attrName>ppt_h</p:attrName>
                                        </p:attrNameLst>
                                      </p:cBhvr>
                                      <p:tavLst>
                                        <p:tav tm="0">
                                          <p:val>
                                            <p:fltVal val="0"/>
                                          </p:val>
                                        </p:tav>
                                        <p:tav tm="100000">
                                          <p:val>
                                            <p:strVal val="#ppt_h"/>
                                          </p:val>
                                        </p:tav>
                                      </p:tavLst>
                                    </p:anim>
                                    <p:anim calcmode="lin" valueType="num">
                                      <p:cBhvr>
                                        <p:cTn id="46" dur="300" fill="hold"/>
                                        <p:tgtEl>
                                          <p:spTgt spid="41"/>
                                        </p:tgtEl>
                                        <p:attrNameLst>
                                          <p:attrName>style.rotation</p:attrName>
                                        </p:attrNameLst>
                                      </p:cBhvr>
                                      <p:tavLst>
                                        <p:tav tm="0">
                                          <p:val>
                                            <p:fltVal val="90"/>
                                          </p:val>
                                        </p:tav>
                                        <p:tav tm="100000">
                                          <p:val>
                                            <p:fltVal val="0"/>
                                          </p:val>
                                        </p:tav>
                                      </p:tavLst>
                                    </p:anim>
                                    <p:animEffect transition="in" filter="fade">
                                      <p:cBhvr>
                                        <p:cTn id="47" dur="300"/>
                                        <p:tgtEl>
                                          <p:spTgt spid="41"/>
                                        </p:tgtEl>
                                      </p:cBhvr>
                                    </p:animEffect>
                                  </p:childTnLst>
                                </p:cTn>
                              </p:par>
                            </p:childTnLst>
                          </p:cTn>
                        </p:par>
                        <p:par>
                          <p:cTn id="48" fill="hold">
                            <p:stCondLst>
                              <p:cond delay="4150"/>
                            </p:stCondLst>
                            <p:childTnLst>
                              <p:par>
                                <p:cTn id="49" presetID="22" presetClass="entr" presetSubtype="1"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up)">
                                      <p:cBhvr>
                                        <p:cTn id="51" dur="500"/>
                                        <p:tgtEl>
                                          <p:spTgt spid="42"/>
                                        </p:tgtEl>
                                      </p:cBhvr>
                                    </p:animEffect>
                                  </p:childTnLst>
                                </p:cTn>
                              </p:par>
                            </p:childTnLst>
                          </p:cTn>
                        </p:par>
                        <p:par>
                          <p:cTn id="52" fill="hold">
                            <p:stCondLst>
                              <p:cond delay="4650"/>
                            </p:stCondLst>
                            <p:childTnLst>
                              <p:par>
                                <p:cTn id="53" presetID="31"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300" fill="hold"/>
                                        <p:tgtEl>
                                          <p:spTgt spid="39"/>
                                        </p:tgtEl>
                                        <p:attrNameLst>
                                          <p:attrName>ppt_w</p:attrName>
                                        </p:attrNameLst>
                                      </p:cBhvr>
                                      <p:tavLst>
                                        <p:tav tm="0">
                                          <p:val>
                                            <p:fltVal val="0"/>
                                          </p:val>
                                        </p:tav>
                                        <p:tav tm="100000">
                                          <p:val>
                                            <p:strVal val="#ppt_w"/>
                                          </p:val>
                                        </p:tav>
                                      </p:tavLst>
                                    </p:anim>
                                    <p:anim calcmode="lin" valueType="num">
                                      <p:cBhvr>
                                        <p:cTn id="56" dur="300" fill="hold"/>
                                        <p:tgtEl>
                                          <p:spTgt spid="39"/>
                                        </p:tgtEl>
                                        <p:attrNameLst>
                                          <p:attrName>ppt_h</p:attrName>
                                        </p:attrNameLst>
                                      </p:cBhvr>
                                      <p:tavLst>
                                        <p:tav tm="0">
                                          <p:val>
                                            <p:fltVal val="0"/>
                                          </p:val>
                                        </p:tav>
                                        <p:tav tm="100000">
                                          <p:val>
                                            <p:strVal val="#ppt_h"/>
                                          </p:val>
                                        </p:tav>
                                      </p:tavLst>
                                    </p:anim>
                                    <p:anim calcmode="lin" valueType="num">
                                      <p:cBhvr>
                                        <p:cTn id="57" dur="300" fill="hold"/>
                                        <p:tgtEl>
                                          <p:spTgt spid="39"/>
                                        </p:tgtEl>
                                        <p:attrNameLst>
                                          <p:attrName>style.rotation</p:attrName>
                                        </p:attrNameLst>
                                      </p:cBhvr>
                                      <p:tavLst>
                                        <p:tav tm="0">
                                          <p:val>
                                            <p:fltVal val="90"/>
                                          </p:val>
                                        </p:tav>
                                        <p:tav tm="100000">
                                          <p:val>
                                            <p:fltVal val="0"/>
                                          </p:val>
                                        </p:tav>
                                      </p:tavLst>
                                    </p:anim>
                                    <p:animEffect transition="in" filter="fade">
                                      <p:cBhvr>
                                        <p:cTn id="58" dur="300"/>
                                        <p:tgtEl>
                                          <p:spTgt spid="39"/>
                                        </p:tgtEl>
                                      </p:cBhvr>
                                    </p:animEffect>
                                  </p:childTnLst>
                                </p:cTn>
                              </p:par>
                            </p:childTnLst>
                          </p:cTn>
                        </p:par>
                        <p:par>
                          <p:cTn id="59" fill="hold">
                            <p:stCondLst>
                              <p:cond delay="4950"/>
                            </p:stCondLst>
                            <p:childTnLst>
                              <p:par>
                                <p:cTn id="60" presetID="22" presetClass="entr" presetSubtype="1" fill="hold" grpId="0" nodeType="after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up)">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7" grpId="0"/>
      <p:bldP spid="38" grpId="0"/>
      <p:bldP spid="39" grpId="0"/>
      <p:bldP spid="40" grpId="0"/>
      <p:bldP spid="41" grpId="0"/>
      <p:bldP spid="42" grpId="0"/>
      <p:bldP spid="43" grpId="0"/>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sp>
        <p:nvSpPr>
          <p:cNvPr id="7" name="Oval 20"/>
          <p:cNvSpPr/>
          <p:nvPr/>
        </p:nvSpPr>
        <p:spPr>
          <a:xfrm flipH="1">
            <a:off x="11113621" y="5659225"/>
            <a:ext cx="101665" cy="100999"/>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 name="Oval 21"/>
          <p:cNvSpPr/>
          <p:nvPr/>
        </p:nvSpPr>
        <p:spPr>
          <a:xfrm flipH="1">
            <a:off x="10912386" y="5479669"/>
            <a:ext cx="201235" cy="199916"/>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 name="Oval 22"/>
          <p:cNvSpPr/>
          <p:nvPr/>
        </p:nvSpPr>
        <p:spPr>
          <a:xfrm flipH="1">
            <a:off x="10725919" y="5379711"/>
            <a:ext cx="201235" cy="199916"/>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5" name="Oval 23"/>
          <p:cNvSpPr/>
          <p:nvPr/>
        </p:nvSpPr>
        <p:spPr>
          <a:xfrm flipH="1">
            <a:off x="10927153" y="5338431"/>
            <a:ext cx="101665" cy="100999"/>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6" name="Oval 24"/>
          <p:cNvSpPr/>
          <p:nvPr/>
        </p:nvSpPr>
        <p:spPr>
          <a:xfrm flipH="1">
            <a:off x="10746819" y="5183483"/>
            <a:ext cx="186467" cy="185244"/>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7" name="Oval 25"/>
          <p:cNvSpPr/>
          <p:nvPr/>
        </p:nvSpPr>
        <p:spPr>
          <a:xfrm flipH="1">
            <a:off x="10603436" y="5309172"/>
            <a:ext cx="137250" cy="136350"/>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8" name="Oval 26"/>
          <p:cNvSpPr/>
          <p:nvPr/>
        </p:nvSpPr>
        <p:spPr>
          <a:xfrm flipH="1">
            <a:off x="10540653" y="5072708"/>
            <a:ext cx="201235" cy="199916"/>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9" name="Oval 27"/>
          <p:cNvSpPr/>
          <p:nvPr/>
        </p:nvSpPr>
        <p:spPr>
          <a:xfrm flipH="1">
            <a:off x="10323119" y="4753627"/>
            <a:ext cx="137250" cy="136350"/>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0" name="Oval 28"/>
          <p:cNvSpPr/>
          <p:nvPr/>
        </p:nvSpPr>
        <p:spPr>
          <a:xfrm flipH="1">
            <a:off x="10754077" y="5063400"/>
            <a:ext cx="101665" cy="100999"/>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1" name="Oval 29"/>
          <p:cNvSpPr/>
          <p:nvPr/>
        </p:nvSpPr>
        <p:spPr>
          <a:xfrm flipH="1">
            <a:off x="10460369" y="5252579"/>
            <a:ext cx="131117" cy="130258"/>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2" name="Oval 30"/>
          <p:cNvSpPr/>
          <p:nvPr/>
        </p:nvSpPr>
        <p:spPr>
          <a:xfrm flipH="1">
            <a:off x="10143850" y="4921139"/>
            <a:ext cx="332662" cy="330480"/>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3" name="Oval 31"/>
          <p:cNvSpPr/>
          <p:nvPr/>
        </p:nvSpPr>
        <p:spPr>
          <a:xfrm flipH="1">
            <a:off x="10490869" y="4811965"/>
            <a:ext cx="201235" cy="199916"/>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4" name="Oval 32"/>
          <p:cNvSpPr/>
          <p:nvPr/>
        </p:nvSpPr>
        <p:spPr>
          <a:xfrm flipH="1">
            <a:off x="10670723" y="4975530"/>
            <a:ext cx="101665" cy="100999"/>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5" name="Oval 33"/>
          <p:cNvSpPr/>
          <p:nvPr/>
        </p:nvSpPr>
        <p:spPr>
          <a:xfrm flipH="1">
            <a:off x="9325497" y="4490981"/>
            <a:ext cx="614532" cy="610504"/>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6" name="Oval 34"/>
          <p:cNvSpPr/>
          <p:nvPr/>
        </p:nvSpPr>
        <p:spPr>
          <a:xfrm flipH="1">
            <a:off x="9959218" y="4886464"/>
            <a:ext cx="201235" cy="199916"/>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7" name="Oval 35"/>
          <p:cNvSpPr/>
          <p:nvPr/>
        </p:nvSpPr>
        <p:spPr>
          <a:xfrm flipH="1">
            <a:off x="10013848" y="4594747"/>
            <a:ext cx="284741" cy="282875"/>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8" name="Oval 36"/>
          <p:cNvSpPr/>
          <p:nvPr/>
        </p:nvSpPr>
        <p:spPr>
          <a:xfrm flipH="1">
            <a:off x="8902501" y="4736241"/>
            <a:ext cx="450195" cy="447243"/>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9" name="Oval 37"/>
          <p:cNvSpPr/>
          <p:nvPr/>
        </p:nvSpPr>
        <p:spPr>
          <a:xfrm flipH="1">
            <a:off x="7885390" y="4426665"/>
            <a:ext cx="788491" cy="783323"/>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30" name="Oval 38"/>
          <p:cNvSpPr/>
          <p:nvPr/>
        </p:nvSpPr>
        <p:spPr>
          <a:xfrm flipH="1">
            <a:off x="8662717" y="4999696"/>
            <a:ext cx="232700" cy="231174"/>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31" name="Oval 39"/>
          <p:cNvSpPr/>
          <p:nvPr/>
        </p:nvSpPr>
        <p:spPr>
          <a:xfrm flipH="1">
            <a:off x="8832435" y="4214547"/>
            <a:ext cx="490061" cy="486848"/>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32" name="Oval 40"/>
          <p:cNvSpPr/>
          <p:nvPr/>
        </p:nvSpPr>
        <p:spPr>
          <a:xfrm flipH="1">
            <a:off x="9366864" y="5054102"/>
            <a:ext cx="108070" cy="107361"/>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33" name="Oval 41"/>
          <p:cNvSpPr/>
          <p:nvPr/>
        </p:nvSpPr>
        <p:spPr>
          <a:xfrm flipH="1">
            <a:off x="8727757" y="4818059"/>
            <a:ext cx="150478" cy="149491"/>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34" name="Oval 42"/>
          <p:cNvSpPr/>
          <p:nvPr/>
        </p:nvSpPr>
        <p:spPr>
          <a:xfrm flipH="1">
            <a:off x="8768095" y="4659422"/>
            <a:ext cx="127322" cy="126488"/>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35" name="Oval 43"/>
          <p:cNvSpPr/>
          <p:nvPr/>
        </p:nvSpPr>
        <p:spPr>
          <a:xfrm flipH="1">
            <a:off x="8717355" y="4522787"/>
            <a:ext cx="108070" cy="107361"/>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36" name="Oval 44"/>
          <p:cNvSpPr/>
          <p:nvPr/>
        </p:nvSpPr>
        <p:spPr>
          <a:xfrm flipH="1">
            <a:off x="9245645" y="4651753"/>
            <a:ext cx="91148" cy="90551"/>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37" name="Oval 45"/>
          <p:cNvSpPr/>
          <p:nvPr/>
        </p:nvSpPr>
        <p:spPr>
          <a:xfrm flipH="1">
            <a:off x="9399695" y="4309778"/>
            <a:ext cx="150478" cy="149491"/>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38" name="Oval 46"/>
          <p:cNvSpPr/>
          <p:nvPr/>
        </p:nvSpPr>
        <p:spPr>
          <a:xfrm flipH="1">
            <a:off x="9347154" y="4504195"/>
            <a:ext cx="91148" cy="90551"/>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39" name="Oval 47"/>
          <p:cNvSpPr/>
          <p:nvPr/>
        </p:nvSpPr>
        <p:spPr>
          <a:xfrm flipH="1">
            <a:off x="10323119" y="4424711"/>
            <a:ext cx="332662" cy="330480"/>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40" name="Oval 48"/>
          <p:cNvSpPr/>
          <p:nvPr/>
        </p:nvSpPr>
        <p:spPr>
          <a:xfrm flipH="1">
            <a:off x="9776379" y="3918395"/>
            <a:ext cx="650752" cy="646486"/>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41" name="Oval 49"/>
          <p:cNvSpPr/>
          <p:nvPr/>
        </p:nvSpPr>
        <p:spPr>
          <a:xfrm flipH="1">
            <a:off x="8087492" y="3932549"/>
            <a:ext cx="450195" cy="447243"/>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42" name="Oval 50"/>
          <p:cNvSpPr/>
          <p:nvPr/>
        </p:nvSpPr>
        <p:spPr>
          <a:xfrm flipH="1">
            <a:off x="6835603" y="3918396"/>
            <a:ext cx="1032206" cy="1025439"/>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43" name="Oval 51"/>
          <p:cNvSpPr/>
          <p:nvPr/>
        </p:nvSpPr>
        <p:spPr>
          <a:xfrm flipH="1">
            <a:off x="9574417" y="4257074"/>
            <a:ext cx="196028" cy="194743"/>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44" name="Oval 52"/>
          <p:cNvSpPr/>
          <p:nvPr/>
        </p:nvSpPr>
        <p:spPr>
          <a:xfrm flipH="1">
            <a:off x="9077201" y="3612561"/>
            <a:ext cx="656585" cy="652281"/>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45" name="Oval 53"/>
          <p:cNvSpPr/>
          <p:nvPr/>
        </p:nvSpPr>
        <p:spPr>
          <a:xfrm flipH="1">
            <a:off x="8646653" y="4399214"/>
            <a:ext cx="108070" cy="107361"/>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46" name="Oval 54"/>
          <p:cNvSpPr/>
          <p:nvPr/>
        </p:nvSpPr>
        <p:spPr>
          <a:xfrm flipH="1">
            <a:off x="7643390" y="4869267"/>
            <a:ext cx="233751" cy="232217"/>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47" name="Oval 55"/>
          <p:cNvSpPr/>
          <p:nvPr/>
        </p:nvSpPr>
        <p:spPr>
          <a:xfrm flipH="1">
            <a:off x="7929101" y="4257075"/>
            <a:ext cx="216832" cy="215409"/>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48" name="Oval 56"/>
          <p:cNvSpPr/>
          <p:nvPr/>
        </p:nvSpPr>
        <p:spPr>
          <a:xfrm flipH="1">
            <a:off x="7877142" y="4039157"/>
            <a:ext cx="188116" cy="186883"/>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49" name="Oval 57"/>
          <p:cNvSpPr/>
          <p:nvPr/>
        </p:nvSpPr>
        <p:spPr>
          <a:xfrm flipH="1">
            <a:off x="8513239" y="4290620"/>
            <a:ext cx="121577" cy="120780"/>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50" name="Oval 58"/>
          <p:cNvSpPr/>
          <p:nvPr/>
        </p:nvSpPr>
        <p:spPr>
          <a:xfrm flipH="1">
            <a:off x="8532219" y="3924468"/>
            <a:ext cx="375341" cy="372881"/>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51" name="Oval 59"/>
          <p:cNvSpPr/>
          <p:nvPr/>
        </p:nvSpPr>
        <p:spPr>
          <a:xfrm flipH="1">
            <a:off x="8965563" y="4033091"/>
            <a:ext cx="147580" cy="146613"/>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52" name="Oval 60"/>
          <p:cNvSpPr/>
          <p:nvPr/>
        </p:nvSpPr>
        <p:spPr>
          <a:xfrm flipH="1">
            <a:off x="7799428" y="4760606"/>
            <a:ext cx="91148" cy="90551"/>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53" name="Oval 61"/>
          <p:cNvSpPr/>
          <p:nvPr/>
        </p:nvSpPr>
        <p:spPr>
          <a:xfrm flipH="1">
            <a:off x="7490775" y="4938514"/>
            <a:ext cx="108070" cy="107361"/>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54" name="Oval 62"/>
          <p:cNvSpPr/>
          <p:nvPr/>
        </p:nvSpPr>
        <p:spPr>
          <a:xfrm flipH="1">
            <a:off x="7875065" y="5040514"/>
            <a:ext cx="108070" cy="107361"/>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55" name="Oval 63"/>
          <p:cNvSpPr/>
          <p:nvPr/>
        </p:nvSpPr>
        <p:spPr>
          <a:xfrm flipH="1">
            <a:off x="8950072" y="3894894"/>
            <a:ext cx="108070" cy="107361"/>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56" name="Oval 64"/>
          <p:cNvSpPr/>
          <p:nvPr/>
        </p:nvSpPr>
        <p:spPr>
          <a:xfrm flipH="1">
            <a:off x="10409756" y="3531107"/>
            <a:ext cx="872450" cy="866731"/>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57" name="Oval 65"/>
          <p:cNvSpPr/>
          <p:nvPr/>
        </p:nvSpPr>
        <p:spPr>
          <a:xfrm flipH="1">
            <a:off x="10687631" y="4416921"/>
            <a:ext cx="208815" cy="207446"/>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58" name="Oval 66"/>
          <p:cNvSpPr/>
          <p:nvPr/>
        </p:nvSpPr>
        <p:spPr>
          <a:xfrm flipH="1">
            <a:off x="10461486" y="4280826"/>
            <a:ext cx="108070" cy="107361"/>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59" name="Oval 67"/>
          <p:cNvSpPr/>
          <p:nvPr/>
        </p:nvSpPr>
        <p:spPr>
          <a:xfrm flipH="1">
            <a:off x="10131571" y="3624455"/>
            <a:ext cx="294913" cy="292980"/>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60" name="Oval 68"/>
          <p:cNvSpPr/>
          <p:nvPr/>
        </p:nvSpPr>
        <p:spPr>
          <a:xfrm flipH="1">
            <a:off x="9826074" y="3690726"/>
            <a:ext cx="217051" cy="215627"/>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61" name="Oval 69"/>
          <p:cNvSpPr/>
          <p:nvPr/>
        </p:nvSpPr>
        <p:spPr>
          <a:xfrm flipH="1">
            <a:off x="9722257" y="3640394"/>
            <a:ext cx="91148" cy="90551"/>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62" name="Oval 70"/>
          <p:cNvSpPr/>
          <p:nvPr/>
        </p:nvSpPr>
        <p:spPr>
          <a:xfrm flipH="1">
            <a:off x="7607094" y="1655563"/>
            <a:ext cx="1441229" cy="1431778"/>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63" name="Oval 71"/>
          <p:cNvSpPr/>
          <p:nvPr/>
        </p:nvSpPr>
        <p:spPr>
          <a:xfrm flipH="1">
            <a:off x="10869360" y="2866180"/>
            <a:ext cx="698454" cy="693875"/>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64" name="Oval 72"/>
          <p:cNvSpPr/>
          <p:nvPr/>
        </p:nvSpPr>
        <p:spPr>
          <a:xfrm flipH="1">
            <a:off x="10464712" y="3171297"/>
            <a:ext cx="375341" cy="372881"/>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65" name="Oval 73"/>
          <p:cNvSpPr/>
          <p:nvPr/>
        </p:nvSpPr>
        <p:spPr>
          <a:xfrm flipH="1">
            <a:off x="11338067" y="3680663"/>
            <a:ext cx="170895" cy="169776"/>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66" name="Oval 74"/>
          <p:cNvSpPr/>
          <p:nvPr/>
        </p:nvSpPr>
        <p:spPr>
          <a:xfrm flipH="1">
            <a:off x="11256352" y="3600110"/>
            <a:ext cx="108070" cy="107361"/>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67" name="Oval 75"/>
          <p:cNvSpPr/>
          <p:nvPr/>
        </p:nvSpPr>
        <p:spPr>
          <a:xfrm flipH="1">
            <a:off x="11406946" y="3515062"/>
            <a:ext cx="140249" cy="139327"/>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68" name="Oval 76"/>
          <p:cNvSpPr/>
          <p:nvPr/>
        </p:nvSpPr>
        <p:spPr>
          <a:xfrm flipH="1">
            <a:off x="10355453" y="2403396"/>
            <a:ext cx="627327" cy="623214"/>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69" name="Oval 77"/>
          <p:cNvSpPr/>
          <p:nvPr/>
        </p:nvSpPr>
        <p:spPr>
          <a:xfrm flipH="1">
            <a:off x="5832640" y="2922597"/>
            <a:ext cx="938468" cy="932315"/>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70" name="Oval 78"/>
          <p:cNvSpPr/>
          <p:nvPr/>
        </p:nvSpPr>
        <p:spPr>
          <a:xfrm flipH="1">
            <a:off x="9596637" y="2137217"/>
            <a:ext cx="795108" cy="789896"/>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71" name="Oval 79"/>
          <p:cNvSpPr/>
          <p:nvPr/>
        </p:nvSpPr>
        <p:spPr>
          <a:xfrm flipH="1">
            <a:off x="9529529" y="1612008"/>
            <a:ext cx="341810" cy="339569"/>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72" name="Oval 80"/>
          <p:cNvSpPr/>
          <p:nvPr/>
        </p:nvSpPr>
        <p:spPr>
          <a:xfrm flipH="1">
            <a:off x="11064078" y="2544013"/>
            <a:ext cx="273987" cy="272189"/>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73" name="Oval 81"/>
          <p:cNvSpPr/>
          <p:nvPr/>
        </p:nvSpPr>
        <p:spPr>
          <a:xfrm flipH="1">
            <a:off x="11338066" y="2775111"/>
            <a:ext cx="108070" cy="107361"/>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74" name="Oval 82"/>
          <p:cNvSpPr/>
          <p:nvPr/>
        </p:nvSpPr>
        <p:spPr>
          <a:xfrm flipH="1">
            <a:off x="11008245" y="2347344"/>
            <a:ext cx="178754" cy="177584"/>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75" name="Oval 83"/>
          <p:cNvSpPr/>
          <p:nvPr/>
        </p:nvSpPr>
        <p:spPr>
          <a:xfrm flipH="1">
            <a:off x="10814826" y="2228710"/>
            <a:ext cx="178754" cy="177584"/>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76" name="Oval 84"/>
          <p:cNvSpPr/>
          <p:nvPr/>
        </p:nvSpPr>
        <p:spPr>
          <a:xfrm flipH="1">
            <a:off x="10325053" y="1956193"/>
            <a:ext cx="429022" cy="426210"/>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77" name="Oval 85"/>
          <p:cNvSpPr/>
          <p:nvPr/>
        </p:nvSpPr>
        <p:spPr>
          <a:xfrm flipH="1">
            <a:off x="10013849" y="1795140"/>
            <a:ext cx="337102" cy="334893"/>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78" name="Oval 86"/>
          <p:cNvSpPr/>
          <p:nvPr/>
        </p:nvSpPr>
        <p:spPr>
          <a:xfrm flipH="1">
            <a:off x="9790910" y="1932335"/>
            <a:ext cx="178754" cy="177584"/>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79" name="Oval 87"/>
          <p:cNvSpPr/>
          <p:nvPr/>
        </p:nvSpPr>
        <p:spPr>
          <a:xfrm flipH="1">
            <a:off x="9589726" y="2026555"/>
            <a:ext cx="178754" cy="177584"/>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0" name="Oval 88"/>
          <p:cNvSpPr/>
          <p:nvPr/>
        </p:nvSpPr>
        <p:spPr>
          <a:xfrm flipH="1">
            <a:off x="9895669" y="1723608"/>
            <a:ext cx="140108" cy="139189"/>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1" name="Oval 89"/>
          <p:cNvSpPr/>
          <p:nvPr/>
        </p:nvSpPr>
        <p:spPr>
          <a:xfrm flipH="1">
            <a:off x="9107363" y="2484369"/>
            <a:ext cx="493971" cy="490735"/>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2" name="Oval 90"/>
          <p:cNvSpPr/>
          <p:nvPr/>
        </p:nvSpPr>
        <p:spPr>
          <a:xfrm flipH="1">
            <a:off x="9593501" y="2833931"/>
            <a:ext cx="145806" cy="144850"/>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3" name="Oval 91"/>
          <p:cNvSpPr/>
          <p:nvPr/>
        </p:nvSpPr>
        <p:spPr>
          <a:xfrm flipH="1">
            <a:off x="8951485" y="2816669"/>
            <a:ext cx="145806" cy="144850"/>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4" name="Oval 92"/>
          <p:cNvSpPr/>
          <p:nvPr/>
        </p:nvSpPr>
        <p:spPr>
          <a:xfrm flipH="1">
            <a:off x="9247914" y="2109953"/>
            <a:ext cx="341810" cy="339569"/>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5" name="Oval 93"/>
          <p:cNvSpPr/>
          <p:nvPr/>
        </p:nvSpPr>
        <p:spPr>
          <a:xfrm flipH="1">
            <a:off x="9125738" y="2356773"/>
            <a:ext cx="110899" cy="110170"/>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6" name="Oval 94"/>
          <p:cNvSpPr/>
          <p:nvPr/>
        </p:nvSpPr>
        <p:spPr>
          <a:xfrm flipH="1">
            <a:off x="9085400" y="2055374"/>
            <a:ext cx="164434" cy="163355"/>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7" name="Oval 95"/>
          <p:cNvSpPr/>
          <p:nvPr/>
        </p:nvSpPr>
        <p:spPr>
          <a:xfrm flipH="1">
            <a:off x="9317661" y="1846908"/>
            <a:ext cx="240345" cy="238769"/>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8" name="Oval 96"/>
          <p:cNvSpPr/>
          <p:nvPr/>
        </p:nvSpPr>
        <p:spPr>
          <a:xfrm flipH="1">
            <a:off x="9148231" y="1895911"/>
            <a:ext cx="136855" cy="135960"/>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9" name="Oval 97"/>
          <p:cNvSpPr/>
          <p:nvPr/>
        </p:nvSpPr>
        <p:spPr>
          <a:xfrm flipH="1">
            <a:off x="9059265" y="1519597"/>
            <a:ext cx="341810" cy="339569"/>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90" name="Oval 98"/>
          <p:cNvSpPr/>
          <p:nvPr/>
        </p:nvSpPr>
        <p:spPr>
          <a:xfrm flipH="1">
            <a:off x="9439505" y="1560053"/>
            <a:ext cx="101882" cy="101214"/>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91" name="Oval 99"/>
          <p:cNvSpPr/>
          <p:nvPr/>
        </p:nvSpPr>
        <p:spPr>
          <a:xfrm flipH="1">
            <a:off x="9405021" y="1715904"/>
            <a:ext cx="101882" cy="101214"/>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92" name="Oval 100"/>
          <p:cNvSpPr/>
          <p:nvPr/>
        </p:nvSpPr>
        <p:spPr>
          <a:xfrm flipH="1">
            <a:off x="7935323" y="3855071"/>
            <a:ext cx="164434" cy="163355"/>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93" name="Oval 101"/>
          <p:cNvSpPr/>
          <p:nvPr/>
        </p:nvSpPr>
        <p:spPr>
          <a:xfrm flipH="1">
            <a:off x="8361302" y="3597662"/>
            <a:ext cx="350193" cy="347897"/>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94" name="Oval 102"/>
          <p:cNvSpPr/>
          <p:nvPr/>
        </p:nvSpPr>
        <p:spPr>
          <a:xfrm flipH="1">
            <a:off x="8096505" y="3691005"/>
            <a:ext cx="221398" cy="219945"/>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95" name="Oval 103"/>
          <p:cNvSpPr/>
          <p:nvPr/>
        </p:nvSpPr>
        <p:spPr>
          <a:xfrm flipH="1">
            <a:off x="8768096" y="3613475"/>
            <a:ext cx="265894" cy="264152"/>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96" name="Oval 104"/>
          <p:cNvSpPr/>
          <p:nvPr/>
        </p:nvSpPr>
        <p:spPr>
          <a:xfrm flipH="1">
            <a:off x="7851313" y="3592615"/>
            <a:ext cx="219652" cy="218212"/>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97" name="Oval 105"/>
          <p:cNvSpPr/>
          <p:nvPr/>
        </p:nvSpPr>
        <p:spPr>
          <a:xfrm flipH="1">
            <a:off x="7673777" y="3799442"/>
            <a:ext cx="226908" cy="225421"/>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98" name="Oval 106"/>
          <p:cNvSpPr/>
          <p:nvPr/>
        </p:nvSpPr>
        <p:spPr>
          <a:xfrm flipH="1">
            <a:off x="7626885" y="3598709"/>
            <a:ext cx="174076" cy="172935"/>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99" name="Oval 107"/>
          <p:cNvSpPr/>
          <p:nvPr/>
        </p:nvSpPr>
        <p:spPr>
          <a:xfrm flipH="1">
            <a:off x="7456810" y="3725751"/>
            <a:ext cx="176174" cy="175019"/>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00" name="Oval 108"/>
          <p:cNvSpPr/>
          <p:nvPr/>
        </p:nvSpPr>
        <p:spPr>
          <a:xfrm flipH="1">
            <a:off x="7402773" y="3597572"/>
            <a:ext cx="108070" cy="107361"/>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01" name="Oval 109"/>
          <p:cNvSpPr/>
          <p:nvPr/>
        </p:nvSpPr>
        <p:spPr>
          <a:xfrm flipH="1">
            <a:off x="6218848" y="3892424"/>
            <a:ext cx="498574" cy="495307"/>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02" name="Oval 110"/>
          <p:cNvSpPr/>
          <p:nvPr/>
        </p:nvSpPr>
        <p:spPr>
          <a:xfrm flipH="1">
            <a:off x="7129442" y="3623083"/>
            <a:ext cx="271118" cy="269341"/>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03" name="Oval 111"/>
          <p:cNvSpPr/>
          <p:nvPr/>
        </p:nvSpPr>
        <p:spPr>
          <a:xfrm flipH="1">
            <a:off x="6706646" y="3593359"/>
            <a:ext cx="337543" cy="335330"/>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04" name="Oval 112"/>
          <p:cNvSpPr/>
          <p:nvPr/>
        </p:nvSpPr>
        <p:spPr>
          <a:xfrm flipH="1">
            <a:off x="7044597" y="3862234"/>
            <a:ext cx="108070" cy="107361"/>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05" name="Oval 113"/>
          <p:cNvSpPr/>
          <p:nvPr/>
        </p:nvSpPr>
        <p:spPr>
          <a:xfrm flipH="1">
            <a:off x="6918789" y="3934750"/>
            <a:ext cx="108070" cy="107361"/>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06" name="Oval 114"/>
          <p:cNvSpPr/>
          <p:nvPr/>
        </p:nvSpPr>
        <p:spPr>
          <a:xfrm flipH="1">
            <a:off x="6754356" y="4009526"/>
            <a:ext cx="164434" cy="163355"/>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07" name="Oval 115"/>
          <p:cNvSpPr/>
          <p:nvPr/>
        </p:nvSpPr>
        <p:spPr>
          <a:xfrm flipH="1">
            <a:off x="6685596" y="3910949"/>
            <a:ext cx="91148" cy="90551"/>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08" name="Oval 116"/>
          <p:cNvSpPr/>
          <p:nvPr/>
        </p:nvSpPr>
        <p:spPr>
          <a:xfrm flipH="1">
            <a:off x="6561210" y="4368214"/>
            <a:ext cx="273755" cy="271961"/>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09" name="Oval 117"/>
          <p:cNvSpPr/>
          <p:nvPr/>
        </p:nvSpPr>
        <p:spPr>
          <a:xfrm flipH="1">
            <a:off x="6792126" y="4645632"/>
            <a:ext cx="91148" cy="90551"/>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10" name="Oval 118"/>
          <p:cNvSpPr/>
          <p:nvPr/>
        </p:nvSpPr>
        <p:spPr>
          <a:xfrm flipH="1">
            <a:off x="6435603" y="4407513"/>
            <a:ext cx="91148" cy="90551"/>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11" name="Oval 119"/>
          <p:cNvSpPr/>
          <p:nvPr/>
        </p:nvSpPr>
        <p:spPr>
          <a:xfrm flipH="1">
            <a:off x="6700890" y="4219383"/>
            <a:ext cx="133942" cy="133063"/>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12" name="Oval 120"/>
          <p:cNvSpPr/>
          <p:nvPr/>
        </p:nvSpPr>
        <p:spPr>
          <a:xfrm flipH="1">
            <a:off x="6035412" y="3855412"/>
            <a:ext cx="191845" cy="190587"/>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13" name="Oval 121"/>
          <p:cNvSpPr/>
          <p:nvPr/>
        </p:nvSpPr>
        <p:spPr>
          <a:xfrm flipH="1">
            <a:off x="6101440" y="4075259"/>
            <a:ext cx="91148" cy="90551"/>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14" name="Oval 122"/>
          <p:cNvSpPr/>
          <p:nvPr/>
        </p:nvSpPr>
        <p:spPr>
          <a:xfrm flipH="1">
            <a:off x="5958306" y="3779440"/>
            <a:ext cx="91148" cy="90551"/>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15" name="Oval 123"/>
          <p:cNvSpPr/>
          <p:nvPr/>
        </p:nvSpPr>
        <p:spPr>
          <a:xfrm flipH="1">
            <a:off x="8957618" y="1815509"/>
            <a:ext cx="128139" cy="127299"/>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16" name="Oval 124"/>
          <p:cNvSpPr/>
          <p:nvPr/>
        </p:nvSpPr>
        <p:spPr>
          <a:xfrm flipH="1">
            <a:off x="8727762" y="1486582"/>
            <a:ext cx="294912" cy="292979"/>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17" name="Oval 125"/>
          <p:cNvSpPr/>
          <p:nvPr/>
        </p:nvSpPr>
        <p:spPr>
          <a:xfrm flipH="1">
            <a:off x="8525504" y="1498211"/>
            <a:ext cx="160606" cy="159553"/>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18" name="Oval 126"/>
          <p:cNvSpPr/>
          <p:nvPr/>
        </p:nvSpPr>
        <p:spPr>
          <a:xfrm flipH="1">
            <a:off x="8355166" y="1507207"/>
            <a:ext cx="114525" cy="113775"/>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19" name="Oval 127"/>
          <p:cNvSpPr/>
          <p:nvPr/>
        </p:nvSpPr>
        <p:spPr>
          <a:xfrm flipH="1">
            <a:off x="8045441" y="1551802"/>
            <a:ext cx="114525" cy="113775"/>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20" name="Oval 128"/>
          <p:cNvSpPr/>
          <p:nvPr/>
        </p:nvSpPr>
        <p:spPr>
          <a:xfrm flipH="1">
            <a:off x="7827552" y="1571671"/>
            <a:ext cx="178601" cy="177429"/>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21" name="Oval 129"/>
          <p:cNvSpPr/>
          <p:nvPr/>
        </p:nvSpPr>
        <p:spPr>
          <a:xfrm flipH="1">
            <a:off x="7490775" y="1660917"/>
            <a:ext cx="310671" cy="308633"/>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22" name="Oval 130"/>
          <p:cNvSpPr/>
          <p:nvPr/>
        </p:nvSpPr>
        <p:spPr>
          <a:xfrm flipH="1">
            <a:off x="6973455" y="1911021"/>
            <a:ext cx="606322" cy="602345"/>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23" name="Oval 131"/>
          <p:cNvSpPr/>
          <p:nvPr/>
        </p:nvSpPr>
        <p:spPr>
          <a:xfrm flipH="1">
            <a:off x="8199061" y="1515687"/>
            <a:ext cx="114525" cy="113775"/>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24" name="Oval 132"/>
          <p:cNvSpPr/>
          <p:nvPr/>
        </p:nvSpPr>
        <p:spPr>
          <a:xfrm flipH="1">
            <a:off x="7330738" y="1726637"/>
            <a:ext cx="114525" cy="113775"/>
          </a:xfrm>
          <a:prstGeom prst="ellipse">
            <a:avLst/>
          </a:prstGeom>
          <a:solidFill>
            <a:srgbClr val="427FCC">
              <a:lumMod val="60000"/>
              <a:lumOff val="40000"/>
            </a:srgbClr>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25" name="Oval 133"/>
          <p:cNvSpPr/>
          <p:nvPr/>
        </p:nvSpPr>
        <p:spPr>
          <a:xfrm flipH="1">
            <a:off x="7064378" y="2572830"/>
            <a:ext cx="501278" cy="497992"/>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26" name="Oval 134"/>
          <p:cNvSpPr/>
          <p:nvPr/>
        </p:nvSpPr>
        <p:spPr>
          <a:xfrm flipH="1">
            <a:off x="7466508" y="2460723"/>
            <a:ext cx="158573" cy="157533"/>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27" name="Oval 135"/>
          <p:cNvSpPr/>
          <p:nvPr/>
        </p:nvSpPr>
        <p:spPr>
          <a:xfrm flipH="1">
            <a:off x="7609410" y="2793460"/>
            <a:ext cx="169988" cy="168873"/>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28" name="Oval 136"/>
          <p:cNvSpPr/>
          <p:nvPr/>
        </p:nvSpPr>
        <p:spPr>
          <a:xfrm flipH="1">
            <a:off x="6689065" y="2425899"/>
            <a:ext cx="390556" cy="387995"/>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29" name="Oval 137"/>
          <p:cNvSpPr/>
          <p:nvPr/>
        </p:nvSpPr>
        <p:spPr>
          <a:xfrm flipH="1">
            <a:off x="6702570" y="2848821"/>
            <a:ext cx="222338" cy="220882"/>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30" name="Oval 138"/>
          <p:cNvSpPr/>
          <p:nvPr/>
        </p:nvSpPr>
        <p:spPr>
          <a:xfrm flipH="1">
            <a:off x="6607825" y="2727612"/>
            <a:ext cx="106346" cy="105648"/>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31" name="Oval 139"/>
          <p:cNvSpPr/>
          <p:nvPr/>
        </p:nvSpPr>
        <p:spPr>
          <a:xfrm flipH="1">
            <a:off x="6533859" y="2836269"/>
            <a:ext cx="106346" cy="105648"/>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32" name="Oval 140"/>
          <p:cNvSpPr/>
          <p:nvPr/>
        </p:nvSpPr>
        <p:spPr>
          <a:xfrm flipH="1">
            <a:off x="6619023" y="2099466"/>
            <a:ext cx="315437" cy="313368"/>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33" name="Oval 141"/>
          <p:cNvSpPr/>
          <p:nvPr/>
        </p:nvSpPr>
        <p:spPr>
          <a:xfrm flipH="1">
            <a:off x="6794396" y="1973629"/>
            <a:ext cx="114525" cy="113775"/>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34" name="Oval 142"/>
          <p:cNvSpPr/>
          <p:nvPr/>
        </p:nvSpPr>
        <p:spPr>
          <a:xfrm flipH="1">
            <a:off x="7192620" y="1761300"/>
            <a:ext cx="99524" cy="98873"/>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35" name="Oval 143"/>
          <p:cNvSpPr/>
          <p:nvPr/>
        </p:nvSpPr>
        <p:spPr>
          <a:xfrm flipH="1">
            <a:off x="6926542" y="1886535"/>
            <a:ext cx="111923" cy="111189"/>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36" name="Oval 144"/>
          <p:cNvSpPr/>
          <p:nvPr/>
        </p:nvSpPr>
        <p:spPr>
          <a:xfrm flipH="1">
            <a:off x="7054643" y="1813078"/>
            <a:ext cx="99524" cy="98873"/>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37" name="Oval 145"/>
          <p:cNvSpPr/>
          <p:nvPr/>
        </p:nvSpPr>
        <p:spPr>
          <a:xfrm flipH="1">
            <a:off x="6227299" y="2308175"/>
            <a:ext cx="457316" cy="454318"/>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38" name="Oval 146"/>
          <p:cNvSpPr/>
          <p:nvPr/>
        </p:nvSpPr>
        <p:spPr>
          <a:xfrm flipH="1">
            <a:off x="6508351" y="2202079"/>
            <a:ext cx="60283" cy="59886"/>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39" name="Oval 147"/>
          <p:cNvSpPr/>
          <p:nvPr/>
        </p:nvSpPr>
        <p:spPr>
          <a:xfrm flipH="1">
            <a:off x="6005733" y="2652731"/>
            <a:ext cx="262603" cy="260880"/>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0" name="Oval 148"/>
          <p:cNvSpPr/>
          <p:nvPr/>
        </p:nvSpPr>
        <p:spPr>
          <a:xfrm flipH="1">
            <a:off x="5952175" y="2911437"/>
            <a:ext cx="85507" cy="84945"/>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1" name="Oval 149"/>
          <p:cNvSpPr/>
          <p:nvPr/>
        </p:nvSpPr>
        <p:spPr>
          <a:xfrm flipH="1">
            <a:off x="6369213" y="2775802"/>
            <a:ext cx="133983" cy="133105"/>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2" name="Oval 150"/>
          <p:cNvSpPr/>
          <p:nvPr/>
        </p:nvSpPr>
        <p:spPr>
          <a:xfrm flipH="1">
            <a:off x="6278681" y="2786320"/>
            <a:ext cx="69668" cy="69213"/>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3" name="Oval 151"/>
          <p:cNvSpPr/>
          <p:nvPr/>
        </p:nvSpPr>
        <p:spPr>
          <a:xfrm flipH="1">
            <a:off x="6807403" y="3109224"/>
            <a:ext cx="85507" cy="84945"/>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4" name="Oval 153"/>
          <p:cNvSpPr/>
          <p:nvPr/>
        </p:nvSpPr>
        <p:spPr>
          <a:xfrm flipH="1">
            <a:off x="9776380" y="2963248"/>
            <a:ext cx="634739" cy="630576"/>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5" name="Oval 154"/>
          <p:cNvSpPr/>
          <p:nvPr/>
        </p:nvSpPr>
        <p:spPr>
          <a:xfrm flipH="1">
            <a:off x="10269670" y="2866182"/>
            <a:ext cx="150478" cy="149491"/>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6" name="Oval 169"/>
          <p:cNvSpPr/>
          <p:nvPr/>
        </p:nvSpPr>
        <p:spPr>
          <a:xfrm flipH="1">
            <a:off x="6908255" y="3073806"/>
            <a:ext cx="490061" cy="486848"/>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7" name="Oval 170"/>
          <p:cNvSpPr/>
          <p:nvPr/>
        </p:nvSpPr>
        <p:spPr>
          <a:xfrm flipH="1">
            <a:off x="6958097" y="2923463"/>
            <a:ext cx="124934" cy="124116"/>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8" name="Oval 171"/>
          <p:cNvSpPr/>
          <p:nvPr/>
        </p:nvSpPr>
        <p:spPr>
          <a:xfrm flipH="1">
            <a:off x="6829586" y="3462747"/>
            <a:ext cx="108070" cy="107361"/>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49" name="Oval 172"/>
          <p:cNvSpPr/>
          <p:nvPr/>
        </p:nvSpPr>
        <p:spPr>
          <a:xfrm flipH="1">
            <a:off x="7426657" y="3026609"/>
            <a:ext cx="530062" cy="526587"/>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50" name="Oval 173"/>
          <p:cNvSpPr/>
          <p:nvPr/>
        </p:nvSpPr>
        <p:spPr>
          <a:xfrm flipH="1">
            <a:off x="7356481" y="3454575"/>
            <a:ext cx="109537" cy="108820"/>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51" name="Oval 174"/>
          <p:cNvSpPr/>
          <p:nvPr/>
        </p:nvSpPr>
        <p:spPr>
          <a:xfrm flipH="1">
            <a:off x="8087082" y="3395324"/>
            <a:ext cx="241206" cy="239624"/>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52" name="Oval 175"/>
          <p:cNvSpPr/>
          <p:nvPr/>
        </p:nvSpPr>
        <p:spPr>
          <a:xfrm flipH="1">
            <a:off x="7997006" y="3102709"/>
            <a:ext cx="225043" cy="223569"/>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53" name="Oval 176"/>
          <p:cNvSpPr/>
          <p:nvPr/>
        </p:nvSpPr>
        <p:spPr>
          <a:xfrm flipH="1">
            <a:off x="7924817" y="3405335"/>
            <a:ext cx="139305" cy="138393"/>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54" name="Oval 177"/>
          <p:cNvSpPr/>
          <p:nvPr/>
        </p:nvSpPr>
        <p:spPr>
          <a:xfrm flipH="1">
            <a:off x="8272480" y="3106290"/>
            <a:ext cx="357286" cy="354943"/>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55" name="Oval 178"/>
          <p:cNvSpPr/>
          <p:nvPr/>
        </p:nvSpPr>
        <p:spPr>
          <a:xfrm flipH="1">
            <a:off x="8683814" y="2997648"/>
            <a:ext cx="586203" cy="582361"/>
          </a:xfrm>
          <a:prstGeom prst="ellipse">
            <a:avLst/>
          </a:prstGeom>
          <a:solidFill>
            <a:srgbClr val="00B0F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56" name="Oval 179"/>
          <p:cNvSpPr/>
          <p:nvPr/>
        </p:nvSpPr>
        <p:spPr>
          <a:xfrm flipH="1">
            <a:off x="8562075" y="3421319"/>
            <a:ext cx="157815" cy="156780"/>
          </a:xfrm>
          <a:prstGeom prst="ellipse">
            <a:avLst/>
          </a:prstGeom>
          <a:solidFill>
            <a:srgbClr val="CCE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57" name="Oval 180"/>
          <p:cNvSpPr/>
          <p:nvPr/>
        </p:nvSpPr>
        <p:spPr>
          <a:xfrm flipH="1">
            <a:off x="8370647" y="3487939"/>
            <a:ext cx="108070" cy="107361"/>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58" name="Oval 181"/>
          <p:cNvSpPr/>
          <p:nvPr/>
        </p:nvSpPr>
        <p:spPr>
          <a:xfrm flipH="1">
            <a:off x="9271390" y="3009946"/>
            <a:ext cx="438432" cy="435557"/>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59" name="Oval 182"/>
          <p:cNvSpPr/>
          <p:nvPr/>
        </p:nvSpPr>
        <p:spPr>
          <a:xfrm flipH="1">
            <a:off x="9246503" y="3013353"/>
            <a:ext cx="75233" cy="74739"/>
          </a:xfrm>
          <a:prstGeom prst="ellipse">
            <a:avLst/>
          </a:prstGeom>
          <a:solidFill>
            <a:srgbClr val="0070C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60" name="Oval 183"/>
          <p:cNvSpPr/>
          <p:nvPr/>
        </p:nvSpPr>
        <p:spPr>
          <a:xfrm flipH="1">
            <a:off x="9226223" y="3432852"/>
            <a:ext cx="168361" cy="167258"/>
          </a:xfrm>
          <a:prstGeom prst="ellipse">
            <a:avLst/>
          </a:prstGeom>
          <a:solidFill>
            <a:srgbClr val="008BD0"/>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61" name="Oval 184"/>
          <p:cNvSpPr/>
          <p:nvPr/>
        </p:nvSpPr>
        <p:spPr>
          <a:xfrm flipH="1">
            <a:off x="9596638" y="3461656"/>
            <a:ext cx="159121" cy="158079"/>
          </a:xfrm>
          <a:prstGeom prst="ellipse">
            <a:avLst/>
          </a:prstGeom>
          <a:solidFill>
            <a:srgbClr val="0973DD"/>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62" name="Oval 185"/>
          <p:cNvSpPr/>
          <p:nvPr/>
        </p:nvSpPr>
        <p:spPr>
          <a:xfrm flipH="1">
            <a:off x="9439738" y="3482989"/>
            <a:ext cx="108070" cy="107361"/>
          </a:xfrm>
          <a:prstGeom prst="ellipse">
            <a:avLst/>
          </a:prstGeom>
          <a:solidFill>
            <a:srgbClr val="66CCFF"/>
          </a:solidFill>
          <a:ln w="12700" cap="flat" cmpd="sng" algn="ctr">
            <a:noFill/>
            <a:prstDash val="solid"/>
            <a:miter lim="800000"/>
          </a:ln>
          <a:effectLst/>
        </p:spPr>
        <p:txBody>
          <a:bodyPr lIns="91577" tIns="45788" rIns="91577" bIns="4578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63" name="Freeform 5"/>
          <p:cNvSpPr>
            <a:spLocks/>
          </p:cNvSpPr>
          <p:nvPr/>
        </p:nvSpPr>
        <p:spPr bwMode="auto">
          <a:xfrm>
            <a:off x="9269814" y="3777122"/>
            <a:ext cx="350010" cy="316204"/>
          </a:xfrm>
          <a:custGeom>
            <a:avLst/>
            <a:gdLst>
              <a:gd name="T0" fmla="*/ 120 w 135"/>
              <a:gd name="T1" fmla="*/ 15 h 123"/>
              <a:gd name="T2" fmla="*/ 70 w 135"/>
              <a:gd name="T3" fmla="*/ 15 h 123"/>
              <a:gd name="T4" fmla="*/ 11 w 135"/>
              <a:gd name="T5" fmla="*/ 72 h 123"/>
              <a:gd name="T6" fmla="*/ 11 w 135"/>
              <a:gd name="T7" fmla="*/ 112 h 123"/>
              <a:gd name="T8" fmla="*/ 51 w 135"/>
              <a:gd name="T9" fmla="*/ 112 h 123"/>
              <a:gd name="T10" fmla="*/ 109 w 135"/>
              <a:gd name="T11" fmla="*/ 54 h 123"/>
              <a:gd name="T12" fmla="*/ 109 w 135"/>
              <a:gd name="T13" fmla="*/ 26 h 123"/>
              <a:gd name="T14" fmla="*/ 81 w 135"/>
              <a:gd name="T15" fmla="*/ 26 h 123"/>
              <a:gd name="T16" fmla="*/ 37 w 135"/>
              <a:gd name="T17" fmla="*/ 70 h 123"/>
              <a:gd name="T18" fmla="*/ 37 w 135"/>
              <a:gd name="T19" fmla="*/ 75 h 123"/>
              <a:gd name="T20" fmla="*/ 43 w 135"/>
              <a:gd name="T21" fmla="*/ 75 h 123"/>
              <a:gd name="T22" fmla="*/ 87 w 135"/>
              <a:gd name="T23" fmla="*/ 32 h 123"/>
              <a:gd name="T24" fmla="*/ 103 w 135"/>
              <a:gd name="T25" fmla="*/ 32 h 123"/>
              <a:gd name="T26" fmla="*/ 103 w 135"/>
              <a:gd name="T27" fmla="*/ 48 h 123"/>
              <a:gd name="T28" fmla="*/ 45 w 135"/>
              <a:gd name="T29" fmla="*/ 106 h 123"/>
              <a:gd name="T30" fmla="*/ 17 w 135"/>
              <a:gd name="T31" fmla="*/ 106 h 123"/>
              <a:gd name="T32" fmla="*/ 17 w 135"/>
              <a:gd name="T33" fmla="*/ 78 h 123"/>
              <a:gd name="T34" fmla="*/ 75 w 135"/>
              <a:gd name="T35" fmla="*/ 21 h 123"/>
              <a:gd name="T36" fmla="*/ 114 w 135"/>
              <a:gd name="T37" fmla="*/ 21 h 123"/>
              <a:gd name="T38" fmla="*/ 114 w 135"/>
              <a:gd name="T39" fmla="*/ 60 h 123"/>
              <a:gd name="T40" fmla="*/ 71 w 135"/>
              <a:gd name="T41" fmla="*/ 104 h 123"/>
              <a:gd name="T42" fmla="*/ 71 w 135"/>
              <a:gd name="T43" fmla="*/ 109 h 123"/>
              <a:gd name="T44" fmla="*/ 77 w 135"/>
              <a:gd name="T45" fmla="*/ 109 h 123"/>
              <a:gd name="T46" fmla="*/ 120 w 135"/>
              <a:gd name="T47" fmla="*/ 65 h 123"/>
              <a:gd name="T48" fmla="*/ 120 w 135"/>
              <a:gd name="T4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23">
                <a:moveTo>
                  <a:pt x="120" y="15"/>
                </a:moveTo>
                <a:cubicBezTo>
                  <a:pt x="106" y="0"/>
                  <a:pt x="84" y="0"/>
                  <a:pt x="70" y="15"/>
                </a:cubicBezTo>
                <a:cubicBezTo>
                  <a:pt x="11" y="72"/>
                  <a:pt x="11" y="72"/>
                  <a:pt x="11" y="72"/>
                </a:cubicBezTo>
                <a:cubicBezTo>
                  <a:pt x="0" y="83"/>
                  <a:pt x="0" y="101"/>
                  <a:pt x="11" y="112"/>
                </a:cubicBezTo>
                <a:cubicBezTo>
                  <a:pt x="22" y="123"/>
                  <a:pt x="40" y="123"/>
                  <a:pt x="51" y="112"/>
                </a:cubicBezTo>
                <a:cubicBezTo>
                  <a:pt x="109" y="54"/>
                  <a:pt x="109" y="54"/>
                  <a:pt x="109" y="54"/>
                </a:cubicBezTo>
                <a:cubicBezTo>
                  <a:pt x="117" y="46"/>
                  <a:pt x="117" y="34"/>
                  <a:pt x="109" y="26"/>
                </a:cubicBezTo>
                <a:cubicBezTo>
                  <a:pt x="101" y="18"/>
                  <a:pt x="89" y="18"/>
                  <a:pt x="81" y="26"/>
                </a:cubicBezTo>
                <a:cubicBezTo>
                  <a:pt x="37" y="70"/>
                  <a:pt x="37" y="70"/>
                  <a:pt x="37" y="70"/>
                </a:cubicBezTo>
                <a:cubicBezTo>
                  <a:pt x="35" y="71"/>
                  <a:pt x="35" y="74"/>
                  <a:pt x="37" y="75"/>
                </a:cubicBezTo>
                <a:cubicBezTo>
                  <a:pt x="39" y="77"/>
                  <a:pt x="41" y="77"/>
                  <a:pt x="43" y="75"/>
                </a:cubicBezTo>
                <a:cubicBezTo>
                  <a:pt x="87" y="32"/>
                  <a:pt x="87" y="32"/>
                  <a:pt x="87" y="32"/>
                </a:cubicBezTo>
                <a:cubicBezTo>
                  <a:pt x="91" y="27"/>
                  <a:pt x="99" y="27"/>
                  <a:pt x="103" y="32"/>
                </a:cubicBezTo>
                <a:cubicBezTo>
                  <a:pt x="108" y="36"/>
                  <a:pt x="108" y="44"/>
                  <a:pt x="103" y="48"/>
                </a:cubicBezTo>
                <a:cubicBezTo>
                  <a:pt x="45" y="106"/>
                  <a:pt x="45" y="106"/>
                  <a:pt x="45" y="106"/>
                </a:cubicBezTo>
                <a:cubicBezTo>
                  <a:pt x="37" y="114"/>
                  <a:pt x="25" y="114"/>
                  <a:pt x="17" y="106"/>
                </a:cubicBezTo>
                <a:cubicBezTo>
                  <a:pt x="9" y="98"/>
                  <a:pt x="9" y="86"/>
                  <a:pt x="17" y="78"/>
                </a:cubicBezTo>
                <a:cubicBezTo>
                  <a:pt x="75" y="21"/>
                  <a:pt x="75" y="21"/>
                  <a:pt x="75" y="21"/>
                </a:cubicBezTo>
                <a:cubicBezTo>
                  <a:pt x="86" y="10"/>
                  <a:pt x="103" y="10"/>
                  <a:pt x="114" y="21"/>
                </a:cubicBezTo>
                <a:cubicBezTo>
                  <a:pt x="125" y="32"/>
                  <a:pt x="125" y="49"/>
                  <a:pt x="114" y="60"/>
                </a:cubicBezTo>
                <a:cubicBezTo>
                  <a:pt x="71" y="104"/>
                  <a:pt x="71" y="104"/>
                  <a:pt x="71" y="104"/>
                </a:cubicBezTo>
                <a:cubicBezTo>
                  <a:pt x="69" y="105"/>
                  <a:pt x="69" y="108"/>
                  <a:pt x="71" y="109"/>
                </a:cubicBezTo>
                <a:cubicBezTo>
                  <a:pt x="72" y="111"/>
                  <a:pt x="75" y="111"/>
                  <a:pt x="77" y="109"/>
                </a:cubicBezTo>
                <a:cubicBezTo>
                  <a:pt x="120" y="65"/>
                  <a:pt x="120" y="65"/>
                  <a:pt x="120" y="65"/>
                </a:cubicBezTo>
                <a:cubicBezTo>
                  <a:pt x="135" y="51"/>
                  <a:pt x="135" y="29"/>
                  <a:pt x="120" y="15"/>
                </a:cubicBezTo>
                <a:close/>
              </a:path>
            </a:pathLst>
          </a:custGeom>
          <a:solidFill>
            <a:srgbClr val="FFFFFF"/>
          </a:solidFill>
          <a:ln>
            <a:noFill/>
          </a:ln>
        </p:spPr>
        <p:txBody>
          <a:bodyPr vert="horz" wrap="square" lIns="91577" tIns="45788" rIns="91577" bIns="4578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64" name="Freeform 6"/>
          <p:cNvSpPr>
            <a:spLocks noEditPoints="1"/>
          </p:cNvSpPr>
          <p:nvPr/>
        </p:nvSpPr>
        <p:spPr bwMode="auto">
          <a:xfrm>
            <a:off x="8114695" y="4587979"/>
            <a:ext cx="422386" cy="479788"/>
          </a:xfrm>
          <a:custGeom>
            <a:avLst/>
            <a:gdLst>
              <a:gd name="T0" fmla="*/ 104 w 112"/>
              <a:gd name="T1" fmla="*/ 20 h 128"/>
              <a:gd name="T2" fmla="*/ 100 w 112"/>
              <a:gd name="T3" fmla="*/ 5 h 128"/>
              <a:gd name="T4" fmla="*/ 92 w 112"/>
              <a:gd name="T5" fmla="*/ 0 h 128"/>
              <a:gd name="T6" fmla="*/ 20 w 112"/>
              <a:gd name="T7" fmla="*/ 0 h 128"/>
              <a:gd name="T8" fmla="*/ 12 w 112"/>
              <a:gd name="T9" fmla="*/ 5 h 128"/>
              <a:gd name="T10" fmla="*/ 8 w 112"/>
              <a:gd name="T11" fmla="*/ 20 h 128"/>
              <a:gd name="T12" fmla="*/ 0 w 112"/>
              <a:gd name="T13" fmla="*/ 28 h 128"/>
              <a:gd name="T14" fmla="*/ 0 w 112"/>
              <a:gd name="T15" fmla="*/ 40 h 128"/>
              <a:gd name="T16" fmla="*/ 8 w 112"/>
              <a:gd name="T17" fmla="*/ 48 h 128"/>
              <a:gd name="T18" fmla="*/ 12 w 112"/>
              <a:gd name="T19" fmla="*/ 48 h 128"/>
              <a:gd name="T20" fmla="*/ 12 w 112"/>
              <a:gd name="T21" fmla="*/ 49 h 128"/>
              <a:gd name="T22" fmla="*/ 20 w 112"/>
              <a:gd name="T23" fmla="*/ 121 h 128"/>
              <a:gd name="T24" fmla="*/ 28 w 112"/>
              <a:gd name="T25" fmla="*/ 128 h 128"/>
              <a:gd name="T26" fmla="*/ 84 w 112"/>
              <a:gd name="T27" fmla="*/ 128 h 128"/>
              <a:gd name="T28" fmla="*/ 92 w 112"/>
              <a:gd name="T29" fmla="*/ 121 h 128"/>
              <a:gd name="T30" fmla="*/ 100 w 112"/>
              <a:gd name="T31" fmla="*/ 49 h 128"/>
              <a:gd name="T32" fmla="*/ 100 w 112"/>
              <a:gd name="T33" fmla="*/ 48 h 128"/>
              <a:gd name="T34" fmla="*/ 104 w 112"/>
              <a:gd name="T35" fmla="*/ 48 h 128"/>
              <a:gd name="T36" fmla="*/ 112 w 112"/>
              <a:gd name="T37" fmla="*/ 40 h 128"/>
              <a:gd name="T38" fmla="*/ 112 w 112"/>
              <a:gd name="T39" fmla="*/ 28 h 128"/>
              <a:gd name="T40" fmla="*/ 104 w 112"/>
              <a:gd name="T41" fmla="*/ 20 h 128"/>
              <a:gd name="T42" fmla="*/ 20 w 112"/>
              <a:gd name="T43" fmla="*/ 8 h 128"/>
              <a:gd name="T44" fmla="*/ 92 w 112"/>
              <a:gd name="T45" fmla="*/ 8 h 128"/>
              <a:gd name="T46" fmla="*/ 96 w 112"/>
              <a:gd name="T47" fmla="*/ 20 h 128"/>
              <a:gd name="T48" fmla="*/ 16 w 112"/>
              <a:gd name="T49" fmla="*/ 20 h 128"/>
              <a:gd name="T50" fmla="*/ 20 w 112"/>
              <a:gd name="T51" fmla="*/ 8 h 128"/>
              <a:gd name="T52" fmla="*/ 28 w 112"/>
              <a:gd name="T53" fmla="*/ 120 h 128"/>
              <a:gd name="T54" fmla="*/ 27 w 112"/>
              <a:gd name="T55" fmla="*/ 108 h 128"/>
              <a:gd name="T56" fmla="*/ 85 w 112"/>
              <a:gd name="T57" fmla="*/ 108 h 128"/>
              <a:gd name="T58" fmla="*/ 84 w 112"/>
              <a:gd name="T59" fmla="*/ 120 h 128"/>
              <a:gd name="T60" fmla="*/ 28 w 112"/>
              <a:gd name="T61" fmla="*/ 120 h 128"/>
              <a:gd name="T62" fmla="*/ 86 w 112"/>
              <a:gd name="T63" fmla="*/ 104 h 128"/>
              <a:gd name="T64" fmla="*/ 26 w 112"/>
              <a:gd name="T65" fmla="*/ 104 h 128"/>
              <a:gd name="T66" fmla="*/ 22 w 112"/>
              <a:gd name="T67" fmla="*/ 64 h 128"/>
              <a:gd name="T68" fmla="*/ 90 w 112"/>
              <a:gd name="T69" fmla="*/ 64 h 128"/>
              <a:gd name="T70" fmla="*/ 86 w 112"/>
              <a:gd name="T71" fmla="*/ 104 h 128"/>
              <a:gd name="T72" fmla="*/ 91 w 112"/>
              <a:gd name="T73" fmla="*/ 60 h 128"/>
              <a:gd name="T74" fmla="*/ 21 w 112"/>
              <a:gd name="T75" fmla="*/ 60 h 128"/>
              <a:gd name="T76" fmla="*/ 20 w 112"/>
              <a:gd name="T77" fmla="*/ 48 h 128"/>
              <a:gd name="T78" fmla="*/ 92 w 112"/>
              <a:gd name="T79" fmla="*/ 48 h 128"/>
              <a:gd name="T80" fmla="*/ 91 w 112"/>
              <a:gd name="T81" fmla="*/ 60 h 128"/>
              <a:gd name="T82" fmla="*/ 104 w 112"/>
              <a:gd name="T83" fmla="*/ 40 h 128"/>
              <a:gd name="T84" fmla="*/ 8 w 112"/>
              <a:gd name="T85" fmla="*/ 40 h 128"/>
              <a:gd name="T86" fmla="*/ 8 w 112"/>
              <a:gd name="T87" fmla="*/ 28 h 128"/>
              <a:gd name="T88" fmla="*/ 104 w 112"/>
              <a:gd name="T89" fmla="*/ 28 h 128"/>
              <a:gd name="T90" fmla="*/ 104 w 112"/>
              <a:gd name="T91" fmla="*/ 4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 h="128">
                <a:moveTo>
                  <a:pt x="104" y="20"/>
                </a:moveTo>
                <a:cubicBezTo>
                  <a:pt x="100" y="5"/>
                  <a:pt x="100" y="5"/>
                  <a:pt x="100" y="5"/>
                </a:cubicBezTo>
                <a:cubicBezTo>
                  <a:pt x="99" y="2"/>
                  <a:pt x="95" y="0"/>
                  <a:pt x="92" y="0"/>
                </a:cubicBezTo>
                <a:cubicBezTo>
                  <a:pt x="20" y="0"/>
                  <a:pt x="20" y="0"/>
                  <a:pt x="20" y="0"/>
                </a:cubicBezTo>
                <a:cubicBezTo>
                  <a:pt x="17" y="0"/>
                  <a:pt x="13" y="2"/>
                  <a:pt x="12" y="5"/>
                </a:cubicBezTo>
                <a:cubicBezTo>
                  <a:pt x="8" y="20"/>
                  <a:pt x="8" y="20"/>
                  <a:pt x="8" y="20"/>
                </a:cubicBezTo>
                <a:cubicBezTo>
                  <a:pt x="3" y="20"/>
                  <a:pt x="0" y="24"/>
                  <a:pt x="0" y="28"/>
                </a:cubicBezTo>
                <a:cubicBezTo>
                  <a:pt x="0" y="40"/>
                  <a:pt x="0" y="40"/>
                  <a:pt x="0" y="40"/>
                </a:cubicBezTo>
                <a:cubicBezTo>
                  <a:pt x="0" y="44"/>
                  <a:pt x="4" y="48"/>
                  <a:pt x="8" y="48"/>
                </a:cubicBezTo>
                <a:cubicBezTo>
                  <a:pt x="12" y="48"/>
                  <a:pt x="12" y="48"/>
                  <a:pt x="12" y="48"/>
                </a:cubicBezTo>
                <a:cubicBezTo>
                  <a:pt x="12" y="48"/>
                  <a:pt x="12" y="49"/>
                  <a:pt x="12" y="49"/>
                </a:cubicBezTo>
                <a:cubicBezTo>
                  <a:pt x="20" y="121"/>
                  <a:pt x="20" y="121"/>
                  <a:pt x="20" y="121"/>
                </a:cubicBezTo>
                <a:cubicBezTo>
                  <a:pt x="20" y="125"/>
                  <a:pt x="24" y="128"/>
                  <a:pt x="28" y="128"/>
                </a:cubicBezTo>
                <a:cubicBezTo>
                  <a:pt x="84" y="128"/>
                  <a:pt x="84" y="128"/>
                  <a:pt x="84" y="128"/>
                </a:cubicBezTo>
                <a:cubicBezTo>
                  <a:pt x="88" y="128"/>
                  <a:pt x="92" y="125"/>
                  <a:pt x="92" y="121"/>
                </a:cubicBezTo>
                <a:cubicBezTo>
                  <a:pt x="100" y="49"/>
                  <a:pt x="100" y="49"/>
                  <a:pt x="100" y="49"/>
                </a:cubicBezTo>
                <a:cubicBezTo>
                  <a:pt x="100" y="49"/>
                  <a:pt x="100" y="48"/>
                  <a:pt x="100" y="48"/>
                </a:cubicBezTo>
                <a:cubicBezTo>
                  <a:pt x="104" y="48"/>
                  <a:pt x="104" y="48"/>
                  <a:pt x="104" y="48"/>
                </a:cubicBezTo>
                <a:cubicBezTo>
                  <a:pt x="108" y="48"/>
                  <a:pt x="112" y="44"/>
                  <a:pt x="112" y="40"/>
                </a:cubicBezTo>
                <a:cubicBezTo>
                  <a:pt x="112" y="28"/>
                  <a:pt x="112" y="28"/>
                  <a:pt x="112" y="28"/>
                </a:cubicBezTo>
                <a:cubicBezTo>
                  <a:pt x="112" y="24"/>
                  <a:pt x="109" y="20"/>
                  <a:pt x="104" y="20"/>
                </a:cubicBezTo>
                <a:close/>
                <a:moveTo>
                  <a:pt x="20" y="8"/>
                </a:moveTo>
                <a:cubicBezTo>
                  <a:pt x="92" y="8"/>
                  <a:pt x="92" y="8"/>
                  <a:pt x="92" y="8"/>
                </a:cubicBezTo>
                <a:cubicBezTo>
                  <a:pt x="96" y="20"/>
                  <a:pt x="96" y="20"/>
                  <a:pt x="96" y="20"/>
                </a:cubicBezTo>
                <a:cubicBezTo>
                  <a:pt x="16" y="20"/>
                  <a:pt x="16" y="20"/>
                  <a:pt x="16" y="20"/>
                </a:cubicBezTo>
                <a:lnTo>
                  <a:pt x="20" y="8"/>
                </a:lnTo>
                <a:close/>
                <a:moveTo>
                  <a:pt x="28" y="120"/>
                </a:moveTo>
                <a:cubicBezTo>
                  <a:pt x="27" y="108"/>
                  <a:pt x="27" y="108"/>
                  <a:pt x="27" y="108"/>
                </a:cubicBezTo>
                <a:cubicBezTo>
                  <a:pt x="85" y="108"/>
                  <a:pt x="85" y="108"/>
                  <a:pt x="85" y="108"/>
                </a:cubicBezTo>
                <a:cubicBezTo>
                  <a:pt x="84" y="120"/>
                  <a:pt x="84" y="120"/>
                  <a:pt x="84" y="120"/>
                </a:cubicBezTo>
                <a:lnTo>
                  <a:pt x="28" y="120"/>
                </a:lnTo>
                <a:close/>
                <a:moveTo>
                  <a:pt x="86" y="104"/>
                </a:moveTo>
                <a:cubicBezTo>
                  <a:pt x="26" y="104"/>
                  <a:pt x="26" y="104"/>
                  <a:pt x="26" y="104"/>
                </a:cubicBezTo>
                <a:cubicBezTo>
                  <a:pt x="22" y="64"/>
                  <a:pt x="22" y="64"/>
                  <a:pt x="22" y="64"/>
                </a:cubicBezTo>
                <a:cubicBezTo>
                  <a:pt x="90" y="64"/>
                  <a:pt x="90" y="64"/>
                  <a:pt x="90" y="64"/>
                </a:cubicBezTo>
                <a:lnTo>
                  <a:pt x="86" y="104"/>
                </a:lnTo>
                <a:close/>
                <a:moveTo>
                  <a:pt x="91" y="60"/>
                </a:moveTo>
                <a:cubicBezTo>
                  <a:pt x="21" y="60"/>
                  <a:pt x="21" y="60"/>
                  <a:pt x="21" y="60"/>
                </a:cubicBezTo>
                <a:cubicBezTo>
                  <a:pt x="20" y="48"/>
                  <a:pt x="20" y="48"/>
                  <a:pt x="20" y="48"/>
                </a:cubicBezTo>
                <a:cubicBezTo>
                  <a:pt x="92" y="48"/>
                  <a:pt x="92" y="48"/>
                  <a:pt x="92" y="48"/>
                </a:cubicBezTo>
                <a:lnTo>
                  <a:pt x="91" y="60"/>
                </a:lnTo>
                <a:close/>
                <a:moveTo>
                  <a:pt x="104" y="40"/>
                </a:moveTo>
                <a:cubicBezTo>
                  <a:pt x="8" y="40"/>
                  <a:pt x="8" y="40"/>
                  <a:pt x="8" y="40"/>
                </a:cubicBezTo>
                <a:cubicBezTo>
                  <a:pt x="8" y="28"/>
                  <a:pt x="8" y="28"/>
                  <a:pt x="8" y="28"/>
                </a:cubicBezTo>
                <a:cubicBezTo>
                  <a:pt x="104" y="28"/>
                  <a:pt x="104" y="28"/>
                  <a:pt x="104" y="28"/>
                </a:cubicBezTo>
                <a:lnTo>
                  <a:pt x="104" y="40"/>
                </a:lnTo>
                <a:close/>
              </a:path>
            </a:pathLst>
          </a:custGeom>
          <a:solidFill>
            <a:srgbClr val="FFFFFF"/>
          </a:solidFill>
          <a:ln>
            <a:noFill/>
          </a:ln>
        </p:spPr>
        <p:txBody>
          <a:bodyPr vert="horz" wrap="square" lIns="91577" tIns="45788" rIns="91577" bIns="4578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nvGrpSpPr>
          <p:cNvPr id="165" name="Group 163"/>
          <p:cNvGrpSpPr/>
          <p:nvPr/>
        </p:nvGrpSpPr>
        <p:grpSpPr>
          <a:xfrm>
            <a:off x="10986878" y="2989703"/>
            <a:ext cx="482954" cy="419616"/>
            <a:chOff x="6338888" y="2754313"/>
            <a:chExt cx="481013" cy="420688"/>
          </a:xfrm>
          <a:solidFill>
            <a:srgbClr val="FFFFFF"/>
          </a:solidFill>
        </p:grpSpPr>
        <p:sp>
          <p:nvSpPr>
            <p:cNvPr id="166" name="Freeform 7"/>
            <p:cNvSpPr>
              <a:spLocks noEditPoints="1"/>
            </p:cNvSpPr>
            <p:nvPr/>
          </p:nvSpPr>
          <p:spPr bwMode="auto">
            <a:xfrm>
              <a:off x="6338888" y="2754313"/>
              <a:ext cx="481013" cy="420688"/>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67" name="Freeform 8"/>
            <p:cNvSpPr>
              <a:spLocks noEditPoints="1"/>
            </p:cNvSpPr>
            <p:nvPr/>
          </p:nvSpPr>
          <p:spPr bwMode="auto">
            <a:xfrm>
              <a:off x="6394451" y="2814638"/>
              <a:ext cx="368300" cy="269875"/>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grpSp>
        <p:nvGrpSpPr>
          <p:cNvPr id="168" name="Group 165"/>
          <p:cNvGrpSpPr/>
          <p:nvPr/>
        </p:nvGrpSpPr>
        <p:grpSpPr>
          <a:xfrm>
            <a:off x="9545924" y="4640174"/>
            <a:ext cx="228826" cy="303435"/>
            <a:chOff x="5437188" y="1762125"/>
            <a:chExt cx="360363" cy="481013"/>
          </a:xfrm>
          <a:solidFill>
            <a:srgbClr val="FFFFFF"/>
          </a:solidFill>
        </p:grpSpPr>
        <p:sp>
          <p:nvSpPr>
            <p:cNvPr id="169" name="Freeform 9"/>
            <p:cNvSpPr>
              <a:spLocks noEditPoints="1"/>
            </p:cNvSpPr>
            <p:nvPr/>
          </p:nvSpPr>
          <p:spPr bwMode="auto">
            <a:xfrm>
              <a:off x="5437188" y="1762125"/>
              <a:ext cx="360363" cy="481013"/>
            </a:xfrm>
            <a:custGeom>
              <a:avLst/>
              <a:gdLst>
                <a:gd name="T0" fmla="*/ 84 w 96"/>
                <a:gd name="T1" fmla="*/ 52 h 128"/>
                <a:gd name="T2" fmla="*/ 84 w 96"/>
                <a:gd name="T3" fmla="*/ 36 h 128"/>
                <a:gd name="T4" fmla="*/ 48 w 96"/>
                <a:gd name="T5" fmla="*/ 0 h 128"/>
                <a:gd name="T6" fmla="*/ 12 w 96"/>
                <a:gd name="T7" fmla="*/ 36 h 128"/>
                <a:gd name="T8" fmla="*/ 12 w 96"/>
                <a:gd name="T9" fmla="*/ 52 h 128"/>
                <a:gd name="T10" fmla="*/ 0 w 96"/>
                <a:gd name="T11" fmla="*/ 64 h 128"/>
                <a:gd name="T12" fmla="*/ 0 w 96"/>
                <a:gd name="T13" fmla="*/ 76 h 128"/>
                <a:gd name="T14" fmla="*/ 0 w 96"/>
                <a:gd name="T15" fmla="*/ 80 h 128"/>
                <a:gd name="T16" fmla="*/ 0 w 96"/>
                <a:gd name="T17" fmla="*/ 88 h 128"/>
                <a:gd name="T18" fmla="*/ 0 w 96"/>
                <a:gd name="T19" fmla="*/ 92 h 128"/>
                <a:gd name="T20" fmla="*/ 36 w 96"/>
                <a:gd name="T21" fmla="*/ 128 h 128"/>
                <a:gd name="T22" fmla="*/ 60 w 96"/>
                <a:gd name="T23" fmla="*/ 128 h 128"/>
                <a:gd name="T24" fmla="*/ 96 w 96"/>
                <a:gd name="T25" fmla="*/ 92 h 128"/>
                <a:gd name="T26" fmla="*/ 96 w 96"/>
                <a:gd name="T27" fmla="*/ 88 h 128"/>
                <a:gd name="T28" fmla="*/ 96 w 96"/>
                <a:gd name="T29" fmla="*/ 80 h 128"/>
                <a:gd name="T30" fmla="*/ 96 w 96"/>
                <a:gd name="T31" fmla="*/ 76 h 128"/>
                <a:gd name="T32" fmla="*/ 96 w 96"/>
                <a:gd name="T33" fmla="*/ 64 h 128"/>
                <a:gd name="T34" fmla="*/ 84 w 96"/>
                <a:gd name="T35" fmla="*/ 52 h 128"/>
                <a:gd name="T36" fmla="*/ 20 w 96"/>
                <a:gd name="T37" fmla="*/ 36 h 128"/>
                <a:gd name="T38" fmla="*/ 48 w 96"/>
                <a:gd name="T39" fmla="*/ 8 h 128"/>
                <a:gd name="T40" fmla="*/ 76 w 96"/>
                <a:gd name="T41" fmla="*/ 36 h 128"/>
                <a:gd name="T42" fmla="*/ 76 w 96"/>
                <a:gd name="T43" fmla="*/ 52 h 128"/>
                <a:gd name="T44" fmla="*/ 68 w 96"/>
                <a:gd name="T45" fmla="*/ 52 h 128"/>
                <a:gd name="T46" fmla="*/ 68 w 96"/>
                <a:gd name="T47" fmla="*/ 36 h 128"/>
                <a:gd name="T48" fmla="*/ 48 w 96"/>
                <a:gd name="T49" fmla="*/ 16 h 128"/>
                <a:gd name="T50" fmla="*/ 28 w 96"/>
                <a:gd name="T51" fmla="*/ 36 h 128"/>
                <a:gd name="T52" fmla="*/ 28 w 96"/>
                <a:gd name="T53" fmla="*/ 52 h 128"/>
                <a:gd name="T54" fmla="*/ 20 w 96"/>
                <a:gd name="T55" fmla="*/ 52 h 128"/>
                <a:gd name="T56" fmla="*/ 20 w 96"/>
                <a:gd name="T57" fmla="*/ 36 h 128"/>
                <a:gd name="T58" fmla="*/ 64 w 96"/>
                <a:gd name="T59" fmla="*/ 36 h 128"/>
                <a:gd name="T60" fmla="*/ 64 w 96"/>
                <a:gd name="T61" fmla="*/ 36 h 128"/>
                <a:gd name="T62" fmla="*/ 64 w 96"/>
                <a:gd name="T63" fmla="*/ 52 h 128"/>
                <a:gd name="T64" fmla="*/ 32 w 96"/>
                <a:gd name="T65" fmla="*/ 52 h 128"/>
                <a:gd name="T66" fmla="*/ 32 w 96"/>
                <a:gd name="T67" fmla="*/ 36 h 128"/>
                <a:gd name="T68" fmla="*/ 32 w 96"/>
                <a:gd name="T69" fmla="*/ 36 h 128"/>
                <a:gd name="T70" fmla="*/ 48 w 96"/>
                <a:gd name="T71" fmla="*/ 20 h 128"/>
                <a:gd name="T72" fmla="*/ 64 w 96"/>
                <a:gd name="T73" fmla="*/ 36 h 128"/>
                <a:gd name="T74" fmla="*/ 88 w 96"/>
                <a:gd name="T75" fmla="*/ 76 h 128"/>
                <a:gd name="T76" fmla="*/ 88 w 96"/>
                <a:gd name="T77" fmla="*/ 80 h 128"/>
                <a:gd name="T78" fmla="*/ 88 w 96"/>
                <a:gd name="T79" fmla="*/ 88 h 128"/>
                <a:gd name="T80" fmla="*/ 88 w 96"/>
                <a:gd name="T81" fmla="*/ 92 h 128"/>
                <a:gd name="T82" fmla="*/ 60 w 96"/>
                <a:gd name="T83" fmla="*/ 120 h 128"/>
                <a:gd name="T84" fmla="*/ 36 w 96"/>
                <a:gd name="T85" fmla="*/ 120 h 128"/>
                <a:gd name="T86" fmla="*/ 8 w 96"/>
                <a:gd name="T87" fmla="*/ 92 h 128"/>
                <a:gd name="T88" fmla="*/ 8 w 96"/>
                <a:gd name="T89" fmla="*/ 88 h 128"/>
                <a:gd name="T90" fmla="*/ 8 w 96"/>
                <a:gd name="T91" fmla="*/ 80 h 128"/>
                <a:gd name="T92" fmla="*/ 8 w 96"/>
                <a:gd name="T93" fmla="*/ 76 h 128"/>
                <a:gd name="T94" fmla="*/ 8 w 96"/>
                <a:gd name="T95" fmla="*/ 64 h 128"/>
                <a:gd name="T96" fmla="*/ 12 w 96"/>
                <a:gd name="T97" fmla="*/ 60 h 128"/>
                <a:gd name="T98" fmla="*/ 20 w 96"/>
                <a:gd name="T99" fmla="*/ 60 h 128"/>
                <a:gd name="T100" fmla="*/ 76 w 96"/>
                <a:gd name="T101" fmla="*/ 60 h 128"/>
                <a:gd name="T102" fmla="*/ 84 w 96"/>
                <a:gd name="T103" fmla="*/ 60 h 128"/>
                <a:gd name="T104" fmla="*/ 88 w 96"/>
                <a:gd name="T105" fmla="*/ 64 h 128"/>
                <a:gd name="T106" fmla="*/ 88 w 96"/>
                <a:gd name="T107" fmla="*/ 7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128">
                  <a:moveTo>
                    <a:pt x="84" y="52"/>
                  </a:moveTo>
                  <a:cubicBezTo>
                    <a:pt x="84" y="36"/>
                    <a:pt x="84" y="36"/>
                    <a:pt x="84" y="36"/>
                  </a:cubicBezTo>
                  <a:cubicBezTo>
                    <a:pt x="84" y="16"/>
                    <a:pt x="68" y="0"/>
                    <a:pt x="48" y="0"/>
                  </a:cubicBezTo>
                  <a:cubicBezTo>
                    <a:pt x="28" y="0"/>
                    <a:pt x="12" y="16"/>
                    <a:pt x="12" y="36"/>
                  </a:cubicBezTo>
                  <a:cubicBezTo>
                    <a:pt x="12" y="52"/>
                    <a:pt x="12" y="52"/>
                    <a:pt x="12" y="52"/>
                  </a:cubicBezTo>
                  <a:cubicBezTo>
                    <a:pt x="5" y="52"/>
                    <a:pt x="0" y="57"/>
                    <a:pt x="0" y="64"/>
                  </a:cubicBezTo>
                  <a:cubicBezTo>
                    <a:pt x="0" y="76"/>
                    <a:pt x="0" y="76"/>
                    <a:pt x="0" y="76"/>
                  </a:cubicBezTo>
                  <a:cubicBezTo>
                    <a:pt x="0" y="80"/>
                    <a:pt x="0" y="80"/>
                    <a:pt x="0" y="80"/>
                  </a:cubicBezTo>
                  <a:cubicBezTo>
                    <a:pt x="0" y="88"/>
                    <a:pt x="0" y="88"/>
                    <a:pt x="0" y="88"/>
                  </a:cubicBezTo>
                  <a:cubicBezTo>
                    <a:pt x="0" y="92"/>
                    <a:pt x="0" y="92"/>
                    <a:pt x="0" y="92"/>
                  </a:cubicBezTo>
                  <a:cubicBezTo>
                    <a:pt x="0" y="112"/>
                    <a:pt x="16" y="128"/>
                    <a:pt x="36" y="128"/>
                  </a:cubicBezTo>
                  <a:cubicBezTo>
                    <a:pt x="60" y="128"/>
                    <a:pt x="60" y="128"/>
                    <a:pt x="60" y="128"/>
                  </a:cubicBezTo>
                  <a:cubicBezTo>
                    <a:pt x="80" y="128"/>
                    <a:pt x="96" y="112"/>
                    <a:pt x="96" y="92"/>
                  </a:cubicBezTo>
                  <a:cubicBezTo>
                    <a:pt x="96" y="88"/>
                    <a:pt x="96" y="88"/>
                    <a:pt x="96" y="88"/>
                  </a:cubicBezTo>
                  <a:cubicBezTo>
                    <a:pt x="96" y="80"/>
                    <a:pt x="96" y="80"/>
                    <a:pt x="96" y="80"/>
                  </a:cubicBezTo>
                  <a:cubicBezTo>
                    <a:pt x="96" y="76"/>
                    <a:pt x="96" y="76"/>
                    <a:pt x="96" y="76"/>
                  </a:cubicBezTo>
                  <a:cubicBezTo>
                    <a:pt x="96" y="64"/>
                    <a:pt x="96" y="64"/>
                    <a:pt x="96" y="64"/>
                  </a:cubicBezTo>
                  <a:cubicBezTo>
                    <a:pt x="96" y="57"/>
                    <a:pt x="91" y="52"/>
                    <a:pt x="84" y="52"/>
                  </a:cubicBezTo>
                  <a:close/>
                  <a:moveTo>
                    <a:pt x="20" y="36"/>
                  </a:moveTo>
                  <a:cubicBezTo>
                    <a:pt x="20" y="21"/>
                    <a:pt x="33" y="8"/>
                    <a:pt x="48" y="8"/>
                  </a:cubicBezTo>
                  <a:cubicBezTo>
                    <a:pt x="63" y="8"/>
                    <a:pt x="76" y="21"/>
                    <a:pt x="76" y="36"/>
                  </a:cubicBezTo>
                  <a:cubicBezTo>
                    <a:pt x="76" y="52"/>
                    <a:pt x="76" y="52"/>
                    <a:pt x="76" y="52"/>
                  </a:cubicBezTo>
                  <a:cubicBezTo>
                    <a:pt x="68" y="52"/>
                    <a:pt x="68" y="52"/>
                    <a:pt x="68" y="52"/>
                  </a:cubicBezTo>
                  <a:cubicBezTo>
                    <a:pt x="68" y="36"/>
                    <a:pt x="68" y="36"/>
                    <a:pt x="68" y="36"/>
                  </a:cubicBezTo>
                  <a:cubicBezTo>
                    <a:pt x="68" y="25"/>
                    <a:pt x="59" y="16"/>
                    <a:pt x="48" y="16"/>
                  </a:cubicBezTo>
                  <a:cubicBezTo>
                    <a:pt x="37" y="16"/>
                    <a:pt x="28" y="25"/>
                    <a:pt x="28" y="36"/>
                  </a:cubicBezTo>
                  <a:cubicBezTo>
                    <a:pt x="28" y="52"/>
                    <a:pt x="28" y="52"/>
                    <a:pt x="28" y="52"/>
                  </a:cubicBezTo>
                  <a:cubicBezTo>
                    <a:pt x="20" y="52"/>
                    <a:pt x="20" y="52"/>
                    <a:pt x="20" y="52"/>
                  </a:cubicBezTo>
                  <a:lnTo>
                    <a:pt x="20" y="36"/>
                  </a:lnTo>
                  <a:close/>
                  <a:moveTo>
                    <a:pt x="64" y="36"/>
                  </a:moveTo>
                  <a:cubicBezTo>
                    <a:pt x="64" y="36"/>
                    <a:pt x="64" y="36"/>
                    <a:pt x="64" y="36"/>
                  </a:cubicBezTo>
                  <a:cubicBezTo>
                    <a:pt x="64" y="52"/>
                    <a:pt x="64" y="52"/>
                    <a:pt x="64" y="52"/>
                  </a:cubicBezTo>
                  <a:cubicBezTo>
                    <a:pt x="32" y="52"/>
                    <a:pt x="32" y="52"/>
                    <a:pt x="32" y="52"/>
                  </a:cubicBezTo>
                  <a:cubicBezTo>
                    <a:pt x="32" y="36"/>
                    <a:pt x="32" y="36"/>
                    <a:pt x="32" y="36"/>
                  </a:cubicBezTo>
                  <a:cubicBezTo>
                    <a:pt x="32" y="36"/>
                    <a:pt x="32" y="36"/>
                    <a:pt x="32" y="36"/>
                  </a:cubicBezTo>
                  <a:cubicBezTo>
                    <a:pt x="32" y="27"/>
                    <a:pt x="39" y="20"/>
                    <a:pt x="48" y="20"/>
                  </a:cubicBezTo>
                  <a:cubicBezTo>
                    <a:pt x="57" y="20"/>
                    <a:pt x="64" y="27"/>
                    <a:pt x="64" y="36"/>
                  </a:cubicBezTo>
                  <a:close/>
                  <a:moveTo>
                    <a:pt x="88" y="76"/>
                  </a:moveTo>
                  <a:cubicBezTo>
                    <a:pt x="88" y="80"/>
                    <a:pt x="88" y="80"/>
                    <a:pt x="88" y="80"/>
                  </a:cubicBezTo>
                  <a:cubicBezTo>
                    <a:pt x="88" y="88"/>
                    <a:pt x="88" y="88"/>
                    <a:pt x="88" y="88"/>
                  </a:cubicBezTo>
                  <a:cubicBezTo>
                    <a:pt x="88" y="92"/>
                    <a:pt x="88" y="92"/>
                    <a:pt x="88" y="92"/>
                  </a:cubicBezTo>
                  <a:cubicBezTo>
                    <a:pt x="88" y="107"/>
                    <a:pt x="75" y="120"/>
                    <a:pt x="60" y="120"/>
                  </a:cubicBezTo>
                  <a:cubicBezTo>
                    <a:pt x="36" y="120"/>
                    <a:pt x="36" y="120"/>
                    <a:pt x="36" y="120"/>
                  </a:cubicBezTo>
                  <a:cubicBezTo>
                    <a:pt x="21" y="120"/>
                    <a:pt x="8" y="107"/>
                    <a:pt x="8" y="92"/>
                  </a:cubicBezTo>
                  <a:cubicBezTo>
                    <a:pt x="8" y="88"/>
                    <a:pt x="8" y="88"/>
                    <a:pt x="8" y="88"/>
                  </a:cubicBezTo>
                  <a:cubicBezTo>
                    <a:pt x="8" y="80"/>
                    <a:pt x="8" y="80"/>
                    <a:pt x="8" y="80"/>
                  </a:cubicBezTo>
                  <a:cubicBezTo>
                    <a:pt x="8" y="76"/>
                    <a:pt x="8" y="76"/>
                    <a:pt x="8" y="76"/>
                  </a:cubicBezTo>
                  <a:cubicBezTo>
                    <a:pt x="8" y="64"/>
                    <a:pt x="8" y="64"/>
                    <a:pt x="8" y="64"/>
                  </a:cubicBezTo>
                  <a:cubicBezTo>
                    <a:pt x="8" y="62"/>
                    <a:pt x="10" y="60"/>
                    <a:pt x="12" y="60"/>
                  </a:cubicBezTo>
                  <a:cubicBezTo>
                    <a:pt x="15" y="60"/>
                    <a:pt x="17" y="60"/>
                    <a:pt x="20" y="60"/>
                  </a:cubicBezTo>
                  <a:cubicBezTo>
                    <a:pt x="76" y="60"/>
                    <a:pt x="76" y="60"/>
                    <a:pt x="76" y="60"/>
                  </a:cubicBezTo>
                  <a:cubicBezTo>
                    <a:pt x="79" y="60"/>
                    <a:pt x="81" y="60"/>
                    <a:pt x="84" y="60"/>
                  </a:cubicBezTo>
                  <a:cubicBezTo>
                    <a:pt x="86" y="60"/>
                    <a:pt x="88" y="62"/>
                    <a:pt x="88" y="64"/>
                  </a:cubicBezTo>
                  <a:lnTo>
                    <a:pt x="8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70" name="Freeform 10"/>
            <p:cNvSpPr>
              <a:spLocks/>
            </p:cNvSpPr>
            <p:nvPr/>
          </p:nvSpPr>
          <p:spPr bwMode="auto">
            <a:xfrm>
              <a:off x="5586413" y="2047875"/>
              <a:ext cx="60325" cy="90488"/>
            </a:xfrm>
            <a:custGeom>
              <a:avLst/>
              <a:gdLst>
                <a:gd name="T0" fmla="*/ 8 w 16"/>
                <a:gd name="T1" fmla="*/ 0 h 24"/>
                <a:gd name="T2" fmla="*/ 0 w 16"/>
                <a:gd name="T3" fmla="*/ 8 h 24"/>
                <a:gd name="T4" fmla="*/ 3 w 16"/>
                <a:gd name="T5" fmla="*/ 19 h 24"/>
                <a:gd name="T6" fmla="*/ 8 w 16"/>
                <a:gd name="T7" fmla="*/ 24 h 24"/>
                <a:gd name="T8" fmla="*/ 13 w 16"/>
                <a:gd name="T9" fmla="*/ 19 h 24"/>
                <a:gd name="T10" fmla="*/ 16 w 16"/>
                <a:gd name="T11" fmla="*/ 8 h 24"/>
                <a:gd name="T12" fmla="*/ 8 w 1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6" h="24">
                  <a:moveTo>
                    <a:pt x="8" y="0"/>
                  </a:moveTo>
                  <a:cubicBezTo>
                    <a:pt x="4" y="0"/>
                    <a:pt x="0" y="4"/>
                    <a:pt x="0" y="8"/>
                  </a:cubicBezTo>
                  <a:cubicBezTo>
                    <a:pt x="0" y="10"/>
                    <a:pt x="1" y="15"/>
                    <a:pt x="3" y="19"/>
                  </a:cubicBezTo>
                  <a:cubicBezTo>
                    <a:pt x="4" y="22"/>
                    <a:pt x="5" y="24"/>
                    <a:pt x="8" y="24"/>
                  </a:cubicBezTo>
                  <a:cubicBezTo>
                    <a:pt x="11" y="24"/>
                    <a:pt x="12" y="22"/>
                    <a:pt x="13" y="19"/>
                  </a:cubicBezTo>
                  <a:cubicBezTo>
                    <a:pt x="15" y="15"/>
                    <a:pt x="16" y="10"/>
                    <a:pt x="16" y="8"/>
                  </a:cubicBezTo>
                  <a:cubicBezTo>
                    <a:pt x="16" y="4"/>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grpSp>
        <p:nvGrpSpPr>
          <p:cNvPr id="171" name="Group 166"/>
          <p:cNvGrpSpPr/>
          <p:nvPr/>
        </p:nvGrpSpPr>
        <p:grpSpPr>
          <a:xfrm rot="19800000">
            <a:off x="7083935" y="2062751"/>
            <a:ext cx="380974" cy="281687"/>
            <a:chOff x="3452813" y="1822450"/>
            <a:chExt cx="484188" cy="360363"/>
          </a:xfrm>
          <a:solidFill>
            <a:srgbClr val="FFFFFF"/>
          </a:solidFill>
        </p:grpSpPr>
        <p:sp>
          <p:nvSpPr>
            <p:cNvPr id="172" name="Freeform 11"/>
            <p:cNvSpPr>
              <a:spLocks noEditPoints="1"/>
            </p:cNvSpPr>
            <p:nvPr/>
          </p:nvSpPr>
          <p:spPr bwMode="auto">
            <a:xfrm>
              <a:off x="3452813" y="1822450"/>
              <a:ext cx="484188" cy="360363"/>
            </a:xfrm>
            <a:custGeom>
              <a:avLst/>
              <a:gdLst>
                <a:gd name="T0" fmla="*/ 126 w 129"/>
                <a:gd name="T1" fmla="*/ 40 h 96"/>
                <a:gd name="T2" fmla="*/ 106 w 129"/>
                <a:gd name="T3" fmla="*/ 8 h 96"/>
                <a:gd name="T4" fmla="*/ 92 w 129"/>
                <a:gd name="T5" fmla="*/ 0 h 96"/>
                <a:gd name="T6" fmla="*/ 16 w 129"/>
                <a:gd name="T7" fmla="*/ 0 h 96"/>
                <a:gd name="T8" fmla="*/ 0 w 129"/>
                <a:gd name="T9" fmla="*/ 16 h 96"/>
                <a:gd name="T10" fmla="*/ 0 w 129"/>
                <a:gd name="T11" fmla="*/ 80 h 96"/>
                <a:gd name="T12" fmla="*/ 16 w 129"/>
                <a:gd name="T13" fmla="*/ 96 h 96"/>
                <a:gd name="T14" fmla="*/ 92 w 129"/>
                <a:gd name="T15" fmla="*/ 96 h 96"/>
                <a:gd name="T16" fmla="*/ 106 w 129"/>
                <a:gd name="T17" fmla="*/ 88 h 96"/>
                <a:gd name="T18" fmla="*/ 126 w 129"/>
                <a:gd name="T19" fmla="*/ 56 h 96"/>
                <a:gd name="T20" fmla="*/ 126 w 129"/>
                <a:gd name="T21" fmla="*/ 40 h 96"/>
                <a:gd name="T22" fmla="*/ 119 w 129"/>
                <a:gd name="T23" fmla="*/ 52 h 96"/>
                <a:gd name="T24" fmla="*/ 99 w 129"/>
                <a:gd name="T25" fmla="*/ 84 h 96"/>
                <a:gd name="T26" fmla="*/ 92 w 129"/>
                <a:gd name="T27" fmla="*/ 88 h 96"/>
                <a:gd name="T28" fmla="*/ 16 w 129"/>
                <a:gd name="T29" fmla="*/ 88 h 96"/>
                <a:gd name="T30" fmla="*/ 8 w 129"/>
                <a:gd name="T31" fmla="*/ 80 h 96"/>
                <a:gd name="T32" fmla="*/ 8 w 129"/>
                <a:gd name="T33" fmla="*/ 16 h 96"/>
                <a:gd name="T34" fmla="*/ 16 w 129"/>
                <a:gd name="T35" fmla="*/ 8 h 96"/>
                <a:gd name="T36" fmla="*/ 92 w 129"/>
                <a:gd name="T37" fmla="*/ 8 h 96"/>
                <a:gd name="T38" fmla="*/ 99 w 129"/>
                <a:gd name="T39" fmla="*/ 12 h 96"/>
                <a:gd name="T40" fmla="*/ 119 w 129"/>
                <a:gd name="T41" fmla="*/ 44 h 96"/>
                <a:gd name="T42" fmla="*/ 119 w 129"/>
                <a:gd name="T4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96">
                  <a:moveTo>
                    <a:pt x="126" y="40"/>
                  </a:moveTo>
                  <a:cubicBezTo>
                    <a:pt x="106" y="8"/>
                    <a:pt x="106" y="8"/>
                    <a:pt x="106" y="8"/>
                  </a:cubicBezTo>
                  <a:cubicBezTo>
                    <a:pt x="103" y="3"/>
                    <a:pt x="98" y="0"/>
                    <a:pt x="92" y="0"/>
                  </a:cubicBezTo>
                  <a:cubicBezTo>
                    <a:pt x="16" y="0"/>
                    <a:pt x="16" y="0"/>
                    <a:pt x="16" y="0"/>
                  </a:cubicBezTo>
                  <a:cubicBezTo>
                    <a:pt x="7" y="0"/>
                    <a:pt x="0" y="7"/>
                    <a:pt x="0" y="16"/>
                  </a:cubicBezTo>
                  <a:cubicBezTo>
                    <a:pt x="0" y="80"/>
                    <a:pt x="0" y="80"/>
                    <a:pt x="0" y="80"/>
                  </a:cubicBezTo>
                  <a:cubicBezTo>
                    <a:pt x="0" y="89"/>
                    <a:pt x="7" y="96"/>
                    <a:pt x="16" y="96"/>
                  </a:cubicBezTo>
                  <a:cubicBezTo>
                    <a:pt x="92" y="96"/>
                    <a:pt x="92" y="96"/>
                    <a:pt x="92" y="96"/>
                  </a:cubicBezTo>
                  <a:cubicBezTo>
                    <a:pt x="98" y="96"/>
                    <a:pt x="103" y="93"/>
                    <a:pt x="106" y="88"/>
                  </a:cubicBezTo>
                  <a:cubicBezTo>
                    <a:pt x="126" y="56"/>
                    <a:pt x="126" y="56"/>
                    <a:pt x="126" y="56"/>
                  </a:cubicBezTo>
                  <a:cubicBezTo>
                    <a:pt x="129" y="51"/>
                    <a:pt x="129" y="45"/>
                    <a:pt x="126" y="40"/>
                  </a:cubicBezTo>
                  <a:close/>
                  <a:moveTo>
                    <a:pt x="119" y="52"/>
                  </a:moveTo>
                  <a:cubicBezTo>
                    <a:pt x="99" y="84"/>
                    <a:pt x="99" y="84"/>
                    <a:pt x="99" y="84"/>
                  </a:cubicBezTo>
                  <a:cubicBezTo>
                    <a:pt x="97" y="87"/>
                    <a:pt x="95" y="88"/>
                    <a:pt x="92" y="88"/>
                  </a:cubicBezTo>
                  <a:cubicBezTo>
                    <a:pt x="16" y="88"/>
                    <a:pt x="16" y="88"/>
                    <a:pt x="16" y="88"/>
                  </a:cubicBezTo>
                  <a:cubicBezTo>
                    <a:pt x="12" y="88"/>
                    <a:pt x="8" y="84"/>
                    <a:pt x="8" y="80"/>
                  </a:cubicBezTo>
                  <a:cubicBezTo>
                    <a:pt x="8" y="16"/>
                    <a:pt x="8" y="16"/>
                    <a:pt x="8" y="16"/>
                  </a:cubicBezTo>
                  <a:cubicBezTo>
                    <a:pt x="8" y="12"/>
                    <a:pt x="12" y="8"/>
                    <a:pt x="16" y="8"/>
                  </a:cubicBezTo>
                  <a:cubicBezTo>
                    <a:pt x="92" y="8"/>
                    <a:pt x="92" y="8"/>
                    <a:pt x="92" y="8"/>
                  </a:cubicBezTo>
                  <a:cubicBezTo>
                    <a:pt x="95" y="8"/>
                    <a:pt x="97" y="9"/>
                    <a:pt x="99" y="12"/>
                  </a:cubicBezTo>
                  <a:cubicBezTo>
                    <a:pt x="119" y="44"/>
                    <a:pt x="119" y="44"/>
                    <a:pt x="119" y="44"/>
                  </a:cubicBezTo>
                  <a:cubicBezTo>
                    <a:pt x="120" y="46"/>
                    <a:pt x="120" y="50"/>
                    <a:pt x="1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73" name="Freeform 12"/>
            <p:cNvSpPr>
              <a:spLocks noEditPoints="1"/>
            </p:cNvSpPr>
            <p:nvPr/>
          </p:nvSpPr>
          <p:spPr bwMode="auto">
            <a:xfrm>
              <a:off x="3752851" y="1957388"/>
              <a:ext cx="90488" cy="90488"/>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grpSp>
        <p:nvGrpSpPr>
          <p:cNvPr id="174" name="Group 162"/>
          <p:cNvGrpSpPr/>
          <p:nvPr/>
        </p:nvGrpSpPr>
        <p:grpSpPr>
          <a:xfrm>
            <a:off x="9783842" y="2295430"/>
            <a:ext cx="422386" cy="479788"/>
            <a:chOff x="3482976" y="800100"/>
            <a:chExt cx="420688" cy="481013"/>
          </a:xfrm>
          <a:solidFill>
            <a:srgbClr val="FFFFFF"/>
          </a:solidFill>
        </p:grpSpPr>
        <p:sp>
          <p:nvSpPr>
            <p:cNvPr id="175" name="Freeform 13"/>
            <p:cNvSpPr>
              <a:spLocks noEditPoints="1"/>
            </p:cNvSpPr>
            <p:nvPr/>
          </p:nvSpPr>
          <p:spPr bwMode="auto">
            <a:xfrm>
              <a:off x="3482976" y="800100"/>
              <a:ext cx="420688" cy="481013"/>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76" name="Freeform 14"/>
            <p:cNvSpPr>
              <a:spLocks noEditPoints="1"/>
            </p:cNvSpPr>
            <p:nvPr/>
          </p:nvSpPr>
          <p:spPr bwMode="auto">
            <a:xfrm>
              <a:off x="3573463" y="995363"/>
              <a:ext cx="60325" cy="225425"/>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77" name="Freeform 15"/>
            <p:cNvSpPr>
              <a:spLocks noEditPoints="1"/>
            </p:cNvSpPr>
            <p:nvPr/>
          </p:nvSpPr>
          <p:spPr bwMode="auto">
            <a:xfrm>
              <a:off x="3663951" y="995363"/>
              <a:ext cx="58738" cy="225425"/>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78" name="Freeform 16"/>
            <p:cNvSpPr>
              <a:spLocks noEditPoints="1"/>
            </p:cNvSpPr>
            <p:nvPr/>
          </p:nvSpPr>
          <p:spPr bwMode="auto">
            <a:xfrm>
              <a:off x="3752851" y="995363"/>
              <a:ext cx="60325" cy="225425"/>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sp>
        <p:nvSpPr>
          <p:cNvPr id="179" name="Freeform 20"/>
          <p:cNvSpPr>
            <a:spLocks noEditPoints="1"/>
          </p:cNvSpPr>
          <p:nvPr/>
        </p:nvSpPr>
        <p:spPr bwMode="auto">
          <a:xfrm>
            <a:off x="6200927" y="3049973"/>
            <a:ext cx="280305" cy="686833"/>
          </a:xfrm>
          <a:custGeom>
            <a:avLst/>
            <a:gdLst>
              <a:gd name="T0" fmla="*/ 294 w 358"/>
              <a:gd name="T1" fmla="*/ 57 h 883"/>
              <a:gd name="T2" fmla="*/ 263 w 358"/>
              <a:gd name="T3" fmla="*/ 0 h 883"/>
              <a:gd name="T4" fmla="*/ 97 w 358"/>
              <a:gd name="T5" fmla="*/ 0 h 883"/>
              <a:gd name="T6" fmla="*/ 64 w 358"/>
              <a:gd name="T7" fmla="*/ 54 h 883"/>
              <a:gd name="T8" fmla="*/ 102 w 358"/>
              <a:gd name="T9" fmla="*/ 181 h 883"/>
              <a:gd name="T10" fmla="*/ 0 w 358"/>
              <a:gd name="T11" fmla="*/ 687 h 883"/>
              <a:gd name="T12" fmla="*/ 180 w 358"/>
              <a:gd name="T13" fmla="*/ 883 h 883"/>
              <a:gd name="T14" fmla="*/ 358 w 358"/>
              <a:gd name="T15" fmla="*/ 687 h 883"/>
              <a:gd name="T16" fmla="*/ 256 w 358"/>
              <a:gd name="T17" fmla="*/ 181 h 883"/>
              <a:gd name="T18" fmla="*/ 294 w 358"/>
              <a:gd name="T19" fmla="*/ 57 h 883"/>
              <a:gd name="T20" fmla="*/ 121 w 358"/>
              <a:gd name="T21" fmla="*/ 45 h 883"/>
              <a:gd name="T22" fmla="*/ 237 w 358"/>
              <a:gd name="T23" fmla="*/ 45 h 883"/>
              <a:gd name="T24" fmla="*/ 247 w 358"/>
              <a:gd name="T25" fmla="*/ 62 h 883"/>
              <a:gd name="T26" fmla="*/ 216 w 358"/>
              <a:gd name="T27" fmla="*/ 157 h 883"/>
              <a:gd name="T28" fmla="*/ 142 w 358"/>
              <a:gd name="T29" fmla="*/ 157 h 883"/>
              <a:gd name="T30" fmla="*/ 111 w 358"/>
              <a:gd name="T31" fmla="*/ 62 h 883"/>
              <a:gd name="T32" fmla="*/ 121 w 358"/>
              <a:gd name="T33" fmla="*/ 45 h 883"/>
              <a:gd name="T34" fmla="*/ 78 w 358"/>
              <a:gd name="T35" fmla="*/ 523 h 883"/>
              <a:gd name="T36" fmla="*/ 268 w 358"/>
              <a:gd name="T37" fmla="*/ 721 h 883"/>
              <a:gd name="T38" fmla="*/ 232 w 358"/>
              <a:gd name="T39" fmla="*/ 759 h 883"/>
              <a:gd name="T40" fmla="*/ 64 w 358"/>
              <a:gd name="T41" fmla="*/ 592 h 883"/>
              <a:gd name="T42" fmla="*/ 78 w 358"/>
              <a:gd name="T43" fmla="*/ 523 h 883"/>
              <a:gd name="T44" fmla="*/ 83 w 358"/>
              <a:gd name="T45" fmla="*/ 497 h 883"/>
              <a:gd name="T46" fmla="*/ 97 w 358"/>
              <a:gd name="T47" fmla="*/ 428 h 883"/>
              <a:gd name="T48" fmla="*/ 303 w 358"/>
              <a:gd name="T49" fmla="*/ 645 h 883"/>
              <a:gd name="T50" fmla="*/ 311 w 358"/>
              <a:gd name="T51" fmla="*/ 673 h 883"/>
              <a:gd name="T52" fmla="*/ 282 w 358"/>
              <a:gd name="T53" fmla="*/ 704 h 883"/>
              <a:gd name="T54" fmla="*/ 83 w 358"/>
              <a:gd name="T55" fmla="*/ 497 h 883"/>
              <a:gd name="T56" fmla="*/ 102 w 358"/>
              <a:gd name="T57" fmla="*/ 402 h 883"/>
              <a:gd name="T58" fmla="*/ 116 w 358"/>
              <a:gd name="T59" fmla="*/ 338 h 883"/>
              <a:gd name="T60" fmla="*/ 275 w 358"/>
              <a:gd name="T61" fmla="*/ 497 h 883"/>
              <a:gd name="T62" fmla="*/ 296 w 358"/>
              <a:gd name="T63" fmla="*/ 604 h 883"/>
              <a:gd name="T64" fmla="*/ 102 w 358"/>
              <a:gd name="T65" fmla="*/ 402 h 883"/>
              <a:gd name="T66" fmla="*/ 121 w 358"/>
              <a:gd name="T67" fmla="*/ 311 h 883"/>
              <a:gd name="T68" fmla="*/ 135 w 358"/>
              <a:gd name="T69" fmla="*/ 240 h 883"/>
              <a:gd name="T70" fmla="*/ 247 w 358"/>
              <a:gd name="T71" fmla="*/ 359 h 883"/>
              <a:gd name="T72" fmla="*/ 266 w 358"/>
              <a:gd name="T73" fmla="*/ 457 h 883"/>
              <a:gd name="T74" fmla="*/ 121 w 358"/>
              <a:gd name="T75" fmla="*/ 311 h 883"/>
              <a:gd name="T76" fmla="*/ 59 w 358"/>
              <a:gd name="T77" fmla="*/ 618 h 883"/>
              <a:gd name="T78" fmla="*/ 218 w 358"/>
              <a:gd name="T79" fmla="*/ 776 h 883"/>
              <a:gd name="T80" fmla="*/ 180 w 358"/>
              <a:gd name="T81" fmla="*/ 816 h 883"/>
              <a:gd name="T82" fmla="*/ 47 w 358"/>
              <a:gd name="T83" fmla="*/ 673 h 883"/>
              <a:gd name="T84" fmla="*/ 59 w 358"/>
              <a:gd name="T85" fmla="*/ 618 h 883"/>
              <a:gd name="T86" fmla="*/ 216 w 358"/>
              <a:gd name="T87" fmla="*/ 202 h 883"/>
              <a:gd name="T88" fmla="*/ 239 w 358"/>
              <a:gd name="T89" fmla="*/ 316 h 883"/>
              <a:gd name="T90" fmla="*/ 140 w 358"/>
              <a:gd name="T91" fmla="*/ 214 h 883"/>
              <a:gd name="T92" fmla="*/ 142 w 358"/>
              <a:gd name="T93" fmla="*/ 202 h 883"/>
              <a:gd name="T94" fmla="*/ 216 w 358"/>
              <a:gd name="T95" fmla="*/ 202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8" h="883">
                <a:moveTo>
                  <a:pt x="294" y="57"/>
                </a:moveTo>
                <a:lnTo>
                  <a:pt x="263" y="0"/>
                </a:lnTo>
                <a:lnTo>
                  <a:pt x="97" y="0"/>
                </a:lnTo>
                <a:lnTo>
                  <a:pt x="64" y="54"/>
                </a:lnTo>
                <a:lnTo>
                  <a:pt x="102" y="181"/>
                </a:lnTo>
                <a:lnTo>
                  <a:pt x="0" y="687"/>
                </a:lnTo>
                <a:lnTo>
                  <a:pt x="180" y="883"/>
                </a:lnTo>
                <a:lnTo>
                  <a:pt x="358" y="687"/>
                </a:lnTo>
                <a:lnTo>
                  <a:pt x="256" y="181"/>
                </a:lnTo>
                <a:lnTo>
                  <a:pt x="294" y="57"/>
                </a:lnTo>
                <a:close/>
                <a:moveTo>
                  <a:pt x="121" y="45"/>
                </a:moveTo>
                <a:lnTo>
                  <a:pt x="237" y="45"/>
                </a:lnTo>
                <a:lnTo>
                  <a:pt x="247" y="62"/>
                </a:lnTo>
                <a:lnTo>
                  <a:pt x="216" y="157"/>
                </a:lnTo>
                <a:lnTo>
                  <a:pt x="142" y="157"/>
                </a:lnTo>
                <a:lnTo>
                  <a:pt x="111" y="62"/>
                </a:lnTo>
                <a:lnTo>
                  <a:pt x="121" y="45"/>
                </a:lnTo>
                <a:close/>
                <a:moveTo>
                  <a:pt x="78" y="523"/>
                </a:moveTo>
                <a:lnTo>
                  <a:pt x="268" y="721"/>
                </a:lnTo>
                <a:lnTo>
                  <a:pt x="232" y="759"/>
                </a:lnTo>
                <a:lnTo>
                  <a:pt x="64" y="592"/>
                </a:lnTo>
                <a:lnTo>
                  <a:pt x="78" y="523"/>
                </a:lnTo>
                <a:close/>
                <a:moveTo>
                  <a:pt x="83" y="497"/>
                </a:moveTo>
                <a:lnTo>
                  <a:pt x="97" y="428"/>
                </a:lnTo>
                <a:lnTo>
                  <a:pt x="303" y="645"/>
                </a:lnTo>
                <a:lnTo>
                  <a:pt x="311" y="673"/>
                </a:lnTo>
                <a:lnTo>
                  <a:pt x="282" y="704"/>
                </a:lnTo>
                <a:lnTo>
                  <a:pt x="83" y="497"/>
                </a:lnTo>
                <a:close/>
                <a:moveTo>
                  <a:pt x="102" y="402"/>
                </a:moveTo>
                <a:lnTo>
                  <a:pt x="116" y="338"/>
                </a:lnTo>
                <a:lnTo>
                  <a:pt x="275" y="497"/>
                </a:lnTo>
                <a:lnTo>
                  <a:pt x="296" y="604"/>
                </a:lnTo>
                <a:lnTo>
                  <a:pt x="102" y="402"/>
                </a:lnTo>
                <a:close/>
                <a:moveTo>
                  <a:pt x="121" y="311"/>
                </a:moveTo>
                <a:lnTo>
                  <a:pt x="135" y="240"/>
                </a:lnTo>
                <a:lnTo>
                  <a:pt x="247" y="359"/>
                </a:lnTo>
                <a:lnTo>
                  <a:pt x="266" y="457"/>
                </a:lnTo>
                <a:lnTo>
                  <a:pt x="121" y="311"/>
                </a:lnTo>
                <a:close/>
                <a:moveTo>
                  <a:pt x="59" y="618"/>
                </a:moveTo>
                <a:lnTo>
                  <a:pt x="218" y="776"/>
                </a:lnTo>
                <a:lnTo>
                  <a:pt x="180" y="816"/>
                </a:lnTo>
                <a:lnTo>
                  <a:pt x="47" y="673"/>
                </a:lnTo>
                <a:lnTo>
                  <a:pt x="59" y="618"/>
                </a:lnTo>
                <a:close/>
                <a:moveTo>
                  <a:pt x="216" y="202"/>
                </a:moveTo>
                <a:lnTo>
                  <a:pt x="239" y="316"/>
                </a:lnTo>
                <a:lnTo>
                  <a:pt x="140" y="214"/>
                </a:lnTo>
                <a:lnTo>
                  <a:pt x="142" y="202"/>
                </a:lnTo>
                <a:lnTo>
                  <a:pt x="216" y="202"/>
                </a:lnTo>
                <a:close/>
              </a:path>
            </a:pathLst>
          </a:custGeom>
          <a:solidFill>
            <a:srgbClr val="FFFFFF"/>
          </a:solidFill>
          <a:ln>
            <a:noFill/>
          </a:ln>
        </p:spPr>
        <p:txBody>
          <a:bodyPr vert="horz" wrap="square" lIns="91577" tIns="45788" rIns="91577" bIns="4578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nvGrpSpPr>
          <p:cNvPr id="180" name="Group 216"/>
          <p:cNvGrpSpPr/>
          <p:nvPr/>
        </p:nvGrpSpPr>
        <p:grpSpPr>
          <a:xfrm>
            <a:off x="7130121" y="4121125"/>
            <a:ext cx="515158" cy="594896"/>
            <a:chOff x="4038601" y="946150"/>
            <a:chExt cx="1055688" cy="1227138"/>
          </a:xfrm>
          <a:solidFill>
            <a:srgbClr val="FFFFFF"/>
          </a:solidFill>
        </p:grpSpPr>
        <p:sp>
          <p:nvSpPr>
            <p:cNvPr id="181" name="Freeform 21"/>
            <p:cNvSpPr>
              <a:spLocks noEditPoints="1"/>
            </p:cNvSpPr>
            <p:nvPr/>
          </p:nvSpPr>
          <p:spPr bwMode="auto">
            <a:xfrm>
              <a:off x="4038601" y="946150"/>
              <a:ext cx="1055688" cy="1227138"/>
            </a:xfrm>
            <a:custGeom>
              <a:avLst/>
              <a:gdLst>
                <a:gd name="T0" fmla="*/ 27 w 280"/>
                <a:gd name="T1" fmla="*/ 325 h 325"/>
                <a:gd name="T2" fmla="*/ 253 w 280"/>
                <a:gd name="T3" fmla="*/ 325 h 325"/>
                <a:gd name="T4" fmla="*/ 280 w 280"/>
                <a:gd name="T5" fmla="*/ 298 h 325"/>
                <a:gd name="T6" fmla="*/ 280 w 280"/>
                <a:gd name="T7" fmla="*/ 27 h 325"/>
                <a:gd name="T8" fmla="*/ 253 w 280"/>
                <a:gd name="T9" fmla="*/ 0 h 325"/>
                <a:gd name="T10" fmla="*/ 27 w 280"/>
                <a:gd name="T11" fmla="*/ 0 h 325"/>
                <a:gd name="T12" fmla="*/ 0 w 280"/>
                <a:gd name="T13" fmla="*/ 27 h 325"/>
                <a:gd name="T14" fmla="*/ 0 w 280"/>
                <a:gd name="T15" fmla="*/ 298 h 325"/>
                <a:gd name="T16" fmla="*/ 27 w 280"/>
                <a:gd name="T17" fmla="*/ 325 h 325"/>
                <a:gd name="T18" fmla="*/ 19 w 280"/>
                <a:gd name="T19" fmla="*/ 27 h 325"/>
                <a:gd name="T20" fmla="*/ 27 w 280"/>
                <a:gd name="T21" fmla="*/ 19 h 325"/>
                <a:gd name="T22" fmla="*/ 253 w 280"/>
                <a:gd name="T23" fmla="*/ 19 h 325"/>
                <a:gd name="T24" fmla="*/ 261 w 280"/>
                <a:gd name="T25" fmla="*/ 27 h 325"/>
                <a:gd name="T26" fmla="*/ 261 w 280"/>
                <a:gd name="T27" fmla="*/ 298 h 325"/>
                <a:gd name="T28" fmla="*/ 253 w 280"/>
                <a:gd name="T29" fmla="*/ 306 h 325"/>
                <a:gd name="T30" fmla="*/ 27 w 280"/>
                <a:gd name="T31" fmla="*/ 306 h 325"/>
                <a:gd name="T32" fmla="*/ 19 w 280"/>
                <a:gd name="T33" fmla="*/ 298 h 325"/>
                <a:gd name="T34" fmla="*/ 19 w 280"/>
                <a:gd name="T35" fmla="*/ 2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0" h="325">
                  <a:moveTo>
                    <a:pt x="27" y="325"/>
                  </a:moveTo>
                  <a:cubicBezTo>
                    <a:pt x="253" y="325"/>
                    <a:pt x="253" y="325"/>
                    <a:pt x="253" y="325"/>
                  </a:cubicBezTo>
                  <a:cubicBezTo>
                    <a:pt x="268" y="325"/>
                    <a:pt x="280" y="313"/>
                    <a:pt x="280" y="298"/>
                  </a:cubicBezTo>
                  <a:cubicBezTo>
                    <a:pt x="280" y="27"/>
                    <a:pt x="280" y="27"/>
                    <a:pt x="280" y="27"/>
                  </a:cubicBezTo>
                  <a:cubicBezTo>
                    <a:pt x="280" y="12"/>
                    <a:pt x="268" y="0"/>
                    <a:pt x="253" y="0"/>
                  </a:cubicBezTo>
                  <a:cubicBezTo>
                    <a:pt x="27" y="0"/>
                    <a:pt x="27" y="0"/>
                    <a:pt x="27" y="0"/>
                  </a:cubicBezTo>
                  <a:cubicBezTo>
                    <a:pt x="12" y="0"/>
                    <a:pt x="0" y="12"/>
                    <a:pt x="0" y="27"/>
                  </a:cubicBezTo>
                  <a:cubicBezTo>
                    <a:pt x="0" y="298"/>
                    <a:pt x="0" y="298"/>
                    <a:pt x="0" y="298"/>
                  </a:cubicBezTo>
                  <a:cubicBezTo>
                    <a:pt x="0" y="313"/>
                    <a:pt x="12" y="325"/>
                    <a:pt x="27" y="325"/>
                  </a:cubicBezTo>
                  <a:close/>
                  <a:moveTo>
                    <a:pt x="19" y="27"/>
                  </a:moveTo>
                  <a:cubicBezTo>
                    <a:pt x="19" y="23"/>
                    <a:pt x="22" y="19"/>
                    <a:pt x="27" y="19"/>
                  </a:cubicBezTo>
                  <a:cubicBezTo>
                    <a:pt x="253" y="19"/>
                    <a:pt x="253" y="19"/>
                    <a:pt x="253" y="19"/>
                  </a:cubicBezTo>
                  <a:cubicBezTo>
                    <a:pt x="257" y="19"/>
                    <a:pt x="261" y="23"/>
                    <a:pt x="261" y="27"/>
                  </a:cubicBezTo>
                  <a:cubicBezTo>
                    <a:pt x="261" y="298"/>
                    <a:pt x="261" y="298"/>
                    <a:pt x="261" y="298"/>
                  </a:cubicBezTo>
                  <a:cubicBezTo>
                    <a:pt x="261" y="303"/>
                    <a:pt x="257" y="306"/>
                    <a:pt x="253" y="306"/>
                  </a:cubicBezTo>
                  <a:cubicBezTo>
                    <a:pt x="27" y="306"/>
                    <a:pt x="27" y="306"/>
                    <a:pt x="27" y="306"/>
                  </a:cubicBezTo>
                  <a:cubicBezTo>
                    <a:pt x="22" y="306"/>
                    <a:pt x="19" y="303"/>
                    <a:pt x="19" y="298"/>
                  </a:cubicBezTo>
                  <a:lnTo>
                    <a:pt x="1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82" name="Freeform 22"/>
            <p:cNvSpPr>
              <a:spLocks noEditPoints="1"/>
            </p:cNvSpPr>
            <p:nvPr/>
          </p:nvSpPr>
          <p:spPr bwMode="auto">
            <a:xfrm>
              <a:off x="4140201" y="1055688"/>
              <a:ext cx="852488" cy="265113"/>
            </a:xfrm>
            <a:custGeom>
              <a:avLst/>
              <a:gdLst>
                <a:gd name="T0" fmla="*/ 15 w 226"/>
                <a:gd name="T1" fmla="*/ 70 h 70"/>
                <a:gd name="T2" fmla="*/ 211 w 226"/>
                <a:gd name="T3" fmla="*/ 70 h 70"/>
                <a:gd name="T4" fmla="*/ 226 w 226"/>
                <a:gd name="T5" fmla="*/ 55 h 70"/>
                <a:gd name="T6" fmla="*/ 226 w 226"/>
                <a:gd name="T7" fmla="*/ 15 h 70"/>
                <a:gd name="T8" fmla="*/ 211 w 226"/>
                <a:gd name="T9" fmla="*/ 0 h 70"/>
                <a:gd name="T10" fmla="*/ 15 w 226"/>
                <a:gd name="T11" fmla="*/ 0 h 70"/>
                <a:gd name="T12" fmla="*/ 0 w 226"/>
                <a:gd name="T13" fmla="*/ 15 h 70"/>
                <a:gd name="T14" fmla="*/ 0 w 226"/>
                <a:gd name="T15" fmla="*/ 55 h 70"/>
                <a:gd name="T16" fmla="*/ 15 w 226"/>
                <a:gd name="T17" fmla="*/ 70 h 70"/>
                <a:gd name="T18" fmla="*/ 9 w 226"/>
                <a:gd name="T19" fmla="*/ 15 h 70"/>
                <a:gd name="T20" fmla="*/ 15 w 226"/>
                <a:gd name="T21" fmla="*/ 9 h 70"/>
                <a:gd name="T22" fmla="*/ 211 w 226"/>
                <a:gd name="T23" fmla="*/ 9 h 70"/>
                <a:gd name="T24" fmla="*/ 216 w 226"/>
                <a:gd name="T25" fmla="*/ 15 h 70"/>
                <a:gd name="T26" fmla="*/ 216 w 226"/>
                <a:gd name="T27" fmla="*/ 55 h 70"/>
                <a:gd name="T28" fmla="*/ 211 w 226"/>
                <a:gd name="T29" fmla="*/ 61 h 70"/>
                <a:gd name="T30" fmla="*/ 15 w 226"/>
                <a:gd name="T31" fmla="*/ 61 h 70"/>
                <a:gd name="T32" fmla="*/ 9 w 226"/>
                <a:gd name="T33" fmla="*/ 55 h 70"/>
                <a:gd name="T34" fmla="*/ 9 w 226"/>
                <a:gd name="T35" fmla="*/ 1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70">
                  <a:moveTo>
                    <a:pt x="15" y="70"/>
                  </a:moveTo>
                  <a:cubicBezTo>
                    <a:pt x="211" y="70"/>
                    <a:pt x="211" y="70"/>
                    <a:pt x="211" y="70"/>
                  </a:cubicBezTo>
                  <a:cubicBezTo>
                    <a:pt x="219" y="70"/>
                    <a:pt x="226" y="64"/>
                    <a:pt x="226" y="55"/>
                  </a:cubicBezTo>
                  <a:cubicBezTo>
                    <a:pt x="226" y="15"/>
                    <a:pt x="226" y="15"/>
                    <a:pt x="226" y="15"/>
                  </a:cubicBezTo>
                  <a:cubicBezTo>
                    <a:pt x="226" y="6"/>
                    <a:pt x="219" y="0"/>
                    <a:pt x="211" y="0"/>
                  </a:cubicBezTo>
                  <a:cubicBezTo>
                    <a:pt x="15" y="0"/>
                    <a:pt x="15" y="0"/>
                    <a:pt x="15" y="0"/>
                  </a:cubicBezTo>
                  <a:cubicBezTo>
                    <a:pt x="7" y="0"/>
                    <a:pt x="0" y="6"/>
                    <a:pt x="0" y="15"/>
                  </a:cubicBezTo>
                  <a:cubicBezTo>
                    <a:pt x="0" y="55"/>
                    <a:pt x="0" y="55"/>
                    <a:pt x="0" y="55"/>
                  </a:cubicBezTo>
                  <a:cubicBezTo>
                    <a:pt x="0" y="64"/>
                    <a:pt x="7" y="70"/>
                    <a:pt x="15" y="70"/>
                  </a:cubicBezTo>
                  <a:close/>
                  <a:moveTo>
                    <a:pt x="9" y="15"/>
                  </a:moveTo>
                  <a:cubicBezTo>
                    <a:pt x="9" y="11"/>
                    <a:pt x="12" y="9"/>
                    <a:pt x="15" y="9"/>
                  </a:cubicBezTo>
                  <a:cubicBezTo>
                    <a:pt x="211" y="9"/>
                    <a:pt x="211" y="9"/>
                    <a:pt x="211" y="9"/>
                  </a:cubicBezTo>
                  <a:cubicBezTo>
                    <a:pt x="214" y="9"/>
                    <a:pt x="216" y="11"/>
                    <a:pt x="216" y="15"/>
                  </a:cubicBezTo>
                  <a:cubicBezTo>
                    <a:pt x="216" y="55"/>
                    <a:pt x="216" y="55"/>
                    <a:pt x="216" y="55"/>
                  </a:cubicBezTo>
                  <a:cubicBezTo>
                    <a:pt x="216" y="59"/>
                    <a:pt x="214" y="61"/>
                    <a:pt x="211" y="61"/>
                  </a:cubicBezTo>
                  <a:cubicBezTo>
                    <a:pt x="15" y="61"/>
                    <a:pt x="15" y="61"/>
                    <a:pt x="15" y="61"/>
                  </a:cubicBezTo>
                  <a:cubicBezTo>
                    <a:pt x="12" y="61"/>
                    <a:pt x="9" y="59"/>
                    <a:pt x="9" y="55"/>
                  </a:cubicBezTo>
                  <a:lnTo>
                    <a:pt x="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83" name="Rectangle 23"/>
            <p:cNvSpPr>
              <a:spLocks noChangeArrowheads="1"/>
            </p:cNvSpPr>
            <p:nvPr/>
          </p:nvSpPr>
          <p:spPr bwMode="auto">
            <a:xfrm>
              <a:off x="4537076" y="1127125"/>
              <a:ext cx="47625"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84" name="Rectangle 24"/>
            <p:cNvSpPr>
              <a:spLocks noChangeArrowheads="1"/>
            </p:cNvSpPr>
            <p:nvPr/>
          </p:nvSpPr>
          <p:spPr bwMode="auto">
            <a:xfrm>
              <a:off x="4622801" y="1127125"/>
              <a:ext cx="49213"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85" name="Rectangle 25"/>
            <p:cNvSpPr>
              <a:spLocks noChangeArrowheads="1"/>
            </p:cNvSpPr>
            <p:nvPr/>
          </p:nvSpPr>
          <p:spPr bwMode="auto">
            <a:xfrm>
              <a:off x="4705351" y="1127125"/>
              <a:ext cx="49213"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86" name="Rectangle 26"/>
            <p:cNvSpPr>
              <a:spLocks noChangeArrowheads="1"/>
            </p:cNvSpPr>
            <p:nvPr/>
          </p:nvSpPr>
          <p:spPr bwMode="auto">
            <a:xfrm>
              <a:off x="4789488" y="1127125"/>
              <a:ext cx="49213"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87" name="Rectangle 27"/>
            <p:cNvSpPr>
              <a:spLocks noChangeArrowheads="1"/>
            </p:cNvSpPr>
            <p:nvPr/>
          </p:nvSpPr>
          <p:spPr bwMode="auto">
            <a:xfrm>
              <a:off x="4875213" y="1127125"/>
              <a:ext cx="49213"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88" name="Freeform 28"/>
            <p:cNvSpPr>
              <a:spLocks noEditPoints="1"/>
            </p:cNvSpPr>
            <p:nvPr/>
          </p:nvSpPr>
          <p:spPr bwMode="auto">
            <a:xfrm>
              <a:off x="4175126" y="1419225"/>
              <a:ext cx="157163" cy="157163"/>
            </a:xfrm>
            <a:custGeom>
              <a:avLst/>
              <a:gdLst>
                <a:gd name="T0" fmla="*/ 21 w 42"/>
                <a:gd name="T1" fmla="*/ 0 h 42"/>
                <a:gd name="T2" fmla="*/ 0 w 42"/>
                <a:gd name="T3" fmla="*/ 21 h 42"/>
                <a:gd name="T4" fmla="*/ 21 w 42"/>
                <a:gd name="T5" fmla="*/ 42 h 42"/>
                <a:gd name="T6" fmla="*/ 42 w 42"/>
                <a:gd name="T7" fmla="*/ 21 h 42"/>
                <a:gd name="T8" fmla="*/ 21 w 42"/>
                <a:gd name="T9" fmla="*/ 0 h 42"/>
                <a:gd name="T10" fmla="*/ 21 w 42"/>
                <a:gd name="T11" fmla="*/ 33 h 42"/>
                <a:gd name="T12" fmla="*/ 9 w 42"/>
                <a:gd name="T13" fmla="*/ 21 h 42"/>
                <a:gd name="T14" fmla="*/ 21 w 42"/>
                <a:gd name="T15" fmla="*/ 8 h 42"/>
                <a:gd name="T16" fmla="*/ 34 w 42"/>
                <a:gd name="T17" fmla="*/ 21 h 42"/>
                <a:gd name="T18" fmla="*/ 21 w 42"/>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10" y="0"/>
                    <a:pt x="0" y="9"/>
                    <a:pt x="0" y="21"/>
                  </a:cubicBezTo>
                  <a:cubicBezTo>
                    <a:pt x="0" y="32"/>
                    <a:pt x="10" y="42"/>
                    <a:pt x="21" y="42"/>
                  </a:cubicBezTo>
                  <a:cubicBezTo>
                    <a:pt x="33" y="42"/>
                    <a:pt x="42" y="32"/>
                    <a:pt x="42" y="21"/>
                  </a:cubicBezTo>
                  <a:cubicBezTo>
                    <a:pt x="42" y="9"/>
                    <a:pt x="33" y="0"/>
                    <a:pt x="21" y="0"/>
                  </a:cubicBezTo>
                  <a:close/>
                  <a:moveTo>
                    <a:pt x="21" y="33"/>
                  </a:moveTo>
                  <a:cubicBezTo>
                    <a:pt x="14" y="33"/>
                    <a:pt x="9" y="28"/>
                    <a:pt x="9" y="21"/>
                  </a:cubicBezTo>
                  <a:cubicBezTo>
                    <a:pt x="9" y="14"/>
                    <a:pt x="14" y="8"/>
                    <a:pt x="21" y="8"/>
                  </a:cubicBezTo>
                  <a:cubicBezTo>
                    <a:pt x="28" y="8"/>
                    <a:pt x="34" y="14"/>
                    <a:pt x="34" y="21"/>
                  </a:cubicBezTo>
                  <a:cubicBezTo>
                    <a:pt x="34" y="28"/>
                    <a:pt x="28" y="33"/>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89" name="Freeform 29"/>
            <p:cNvSpPr>
              <a:spLocks noEditPoints="1"/>
            </p:cNvSpPr>
            <p:nvPr/>
          </p:nvSpPr>
          <p:spPr bwMode="auto">
            <a:xfrm>
              <a:off x="4381501" y="1419225"/>
              <a:ext cx="158750" cy="157163"/>
            </a:xfrm>
            <a:custGeom>
              <a:avLst/>
              <a:gdLst>
                <a:gd name="T0" fmla="*/ 21 w 42"/>
                <a:gd name="T1" fmla="*/ 0 h 42"/>
                <a:gd name="T2" fmla="*/ 0 w 42"/>
                <a:gd name="T3" fmla="*/ 21 h 42"/>
                <a:gd name="T4" fmla="*/ 21 w 42"/>
                <a:gd name="T5" fmla="*/ 42 h 42"/>
                <a:gd name="T6" fmla="*/ 42 w 42"/>
                <a:gd name="T7" fmla="*/ 21 h 42"/>
                <a:gd name="T8" fmla="*/ 21 w 42"/>
                <a:gd name="T9" fmla="*/ 0 h 42"/>
                <a:gd name="T10" fmla="*/ 21 w 42"/>
                <a:gd name="T11" fmla="*/ 33 h 42"/>
                <a:gd name="T12" fmla="*/ 9 w 42"/>
                <a:gd name="T13" fmla="*/ 21 h 42"/>
                <a:gd name="T14" fmla="*/ 21 w 42"/>
                <a:gd name="T15" fmla="*/ 8 h 42"/>
                <a:gd name="T16" fmla="*/ 34 w 42"/>
                <a:gd name="T17" fmla="*/ 21 h 42"/>
                <a:gd name="T18" fmla="*/ 21 w 42"/>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10" y="0"/>
                    <a:pt x="0" y="9"/>
                    <a:pt x="0" y="21"/>
                  </a:cubicBezTo>
                  <a:cubicBezTo>
                    <a:pt x="0" y="32"/>
                    <a:pt x="10" y="42"/>
                    <a:pt x="21" y="42"/>
                  </a:cubicBezTo>
                  <a:cubicBezTo>
                    <a:pt x="33" y="42"/>
                    <a:pt x="42" y="32"/>
                    <a:pt x="42" y="21"/>
                  </a:cubicBezTo>
                  <a:cubicBezTo>
                    <a:pt x="42" y="9"/>
                    <a:pt x="33" y="0"/>
                    <a:pt x="21" y="0"/>
                  </a:cubicBezTo>
                  <a:close/>
                  <a:moveTo>
                    <a:pt x="21" y="33"/>
                  </a:moveTo>
                  <a:cubicBezTo>
                    <a:pt x="14" y="33"/>
                    <a:pt x="9" y="28"/>
                    <a:pt x="9" y="21"/>
                  </a:cubicBezTo>
                  <a:cubicBezTo>
                    <a:pt x="9" y="14"/>
                    <a:pt x="14" y="8"/>
                    <a:pt x="21" y="8"/>
                  </a:cubicBezTo>
                  <a:cubicBezTo>
                    <a:pt x="28" y="8"/>
                    <a:pt x="34" y="14"/>
                    <a:pt x="34" y="21"/>
                  </a:cubicBezTo>
                  <a:cubicBezTo>
                    <a:pt x="34" y="28"/>
                    <a:pt x="28" y="33"/>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90" name="Freeform 30"/>
            <p:cNvSpPr>
              <a:spLocks noEditPoints="1"/>
            </p:cNvSpPr>
            <p:nvPr/>
          </p:nvSpPr>
          <p:spPr bwMode="auto">
            <a:xfrm>
              <a:off x="4589463" y="1419225"/>
              <a:ext cx="158750" cy="157163"/>
            </a:xfrm>
            <a:custGeom>
              <a:avLst/>
              <a:gdLst>
                <a:gd name="T0" fmla="*/ 21 w 42"/>
                <a:gd name="T1" fmla="*/ 0 h 42"/>
                <a:gd name="T2" fmla="*/ 0 w 42"/>
                <a:gd name="T3" fmla="*/ 21 h 42"/>
                <a:gd name="T4" fmla="*/ 21 w 42"/>
                <a:gd name="T5" fmla="*/ 42 h 42"/>
                <a:gd name="T6" fmla="*/ 42 w 42"/>
                <a:gd name="T7" fmla="*/ 21 h 42"/>
                <a:gd name="T8" fmla="*/ 21 w 42"/>
                <a:gd name="T9" fmla="*/ 0 h 42"/>
                <a:gd name="T10" fmla="*/ 21 w 42"/>
                <a:gd name="T11" fmla="*/ 33 h 42"/>
                <a:gd name="T12" fmla="*/ 9 w 42"/>
                <a:gd name="T13" fmla="*/ 21 h 42"/>
                <a:gd name="T14" fmla="*/ 21 w 42"/>
                <a:gd name="T15" fmla="*/ 8 h 42"/>
                <a:gd name="T16" fmla="*/ 34 w 42"/>
                <a:gd name="T17" fmla="*/ 21 h 42"/>
                <a:gd name="T18" fmla="*/ 21 w 42"/>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10" y="0"/>
                    <a:pt x="0" y="9"/>
                    <a:pt x="0" y="21"/>
                  </a:cubicBezTo>
                  <a:cubicBezTo>
                    <a:pt x="0" y="32"/>
                    <a:pt x="10" y="42"/>
                    <a:pt x="21" y="42"/>
                  </a:cubicBezTo>
                  <a:cubicBezTo>
                    <a:pt x="33" y="42"/>
                    <a:pt x="42" y="32"/>
                    <a:pt x="42" y="21"/>
                  </a:cubicBezTo>
                  <a:cubicBezTo>
                    <a:pt x="42" y="9"/>
                    <a:pt x="33" y="0"/>
                    <a:pt x="21" y="0"/>
                  </a:cubicBezTo>
                  <a:close/>
                  <a:moveTo>
                    <a:pt x="21" y="33"/>
                  </a:moveTo>
                  <a:cubicBezTo>
                    <a:pt x="14" y="33"/>
                    <a:pt x="9" y="28"/>
                    <a:pt x="9" y="21"/>
                  </a:cubicBezTo>
                  <a:cubicBezTo>
                    <a:pt x="9" y="14"/>
                    <a:pt x="14" y="8"/>
                    <a:pt x="21" y="8"/>
                  </a:cubicBezTo>
                  <a:cubicBezTo>
                    <a:pt x="28" y="8"/>
                    <a:pt x="34" y="14"/>
                    <a:pt x="34" y="21"/>
                  </a:cubicBezTo>
                  <a:cubicBezTo>
                    <a:pt x="34" y="28"/>
                    <a:pt x="28" y="33"/>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91" name="Freeform 31"/>
            <p:cNvSpPr>
              <a:spLocks noEditPoints="1"/>
            </p:cNvSpPr>
            <p:nvPr/>
          </p:nvSpPr>
          <p:spPr bwMode="auto">
            <a:xfrm>
              <a:off x="4795838" y="1419225"/>
              <a:ext cx="158750" cy="157163"/>
            </a:xfrm>
            <a:custGeom>
              <a:avLst/>
              <a:gdLst>
                <a:gd name="T0" fmla="*/ 21 w 42"/>
                <a:gd name="T1" fmla="*/ 0 h 42"/>
                <a:gd name="T2" fmla="*/ 0 w 42"/>
                <a:gd name="T3" fmla="*/ 21 h 42"/>
                <a:gd name="T4" fmla="*/ 21 w 42"/>
                <a:gd name="T5" fmla="*/ 42 h 42"/>
                <a:gd name="T6" fmla="*/ 42 w 42"/>
                <a:gd name="T7" fmla="*/ 21 h 42"/>
                <a:gd name="T8" fmla="*/ 21 w 42"/>
                <a:gd name="T9" fmla="*/ 0 h 42"/>
                <a:gd name="T10" fmla="*/ 21 w 42"/>
                <a:gd name="T11" fmla="*/ 33 h 42"/>
                <a:gd name="T12" fmla="*/ 9 w 42"/>
                <a:gd name="T13" fmla="*/ 21 h 42"/>
                <a:gd name="T14" fmla="*/ 21 w 42"/>
                <a:gd name="T15" fmla="*/ 8 h 42"/>
                <a:gd name="T16" fmla="*/ 34 w 42"/>
                <a:gd name="T17" fmla="*/ 21 h 42"/>
                <a:gd name="T18" fmla="*/ 21 w 42"/>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10" y="0"/>
                    <a:pt x="0" y="9"/>
                    <a:pt x="0" y="21"/>
                  </a:cubicBezTo>
                  <a:cubicBezTo>
                    <a:pt x="0" y="32"/>
                    <a:pt x="10" y="42"/>
                    <a:pt x="21" y="42"/>
                  </a:cubicBezTo>
                  <a:cubicBezTo>
                    <a:pt x="33" y="42"/>
                    <a:pt x="42" y="32"/>
                    <a:pt x="42" y="21"/>
                  </a:cubicBezTo>
                  <a:cubicBezTo>
                    <a:pt x="42" y="9"/>
                    <a:pt x="33" y="0"/>
                    <a:pt x="21" y="0"/>
                  </a:cubicBezTo>
                  <a:close/>
                  <a:moveTo>
                    <a:pt x="21" y="33"/>
                  </a:moveTo>
                  <a:cubicBezTo>
                    <a:pt x="14" y="33"/>
                    <a:pt x="9" y="28"/>
                    <a:pt x="9" y="21"/>
                  </a:cubicBezTo>
                  <a:cubicBezTo>
                    <a:pt x="9" y="14"/>
                    <a:pt x="14" y="8"/>
                    <a:pt x="21" y="8"/>
                  </a:cubicBezTo>
                  <a:cubicBezTo>
                    <a:pt x="28" y="8"/>
                    <a:pt x="34" y="14"/>
                    <a:pt x="34" y="21"/>
                  </a:cubicBezTo>
                  <a:cubicBezTo>
                    <a:pt x="34" y="28"/>
                    <a:pt x="28" y="33"/>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92" name="Freeform 32"/>
            <p:cNvSpPr>
              <a:spLocks noEditPoints="1"/>
            </p:cNvSpPr>
            <p:nvPr/>
          </p:nvSpPr>
          <p:spPr bwMode="auto">
            <a:xfrm>
              <a:off x="4381501" y="1625600"/>
              <a:ext cx="158750" cy="158750"/>
            </a:xfrm>
            <a:custGeom>
              <a:avLst/>
              <a:gdLst>
                <a:gd name="T0" fmla="*/ 21 w 42"/>
                <a:gd name="T1" fmla="*/ 0 h 42"/>
                <a:gd name="T2" fmla="*/ 0 w 42"/>
                <a:gd name="T3" fmla="*/ 21 h 42"/>
                <a:gd name="T4" fmla="*/ 21 w 42"/>
                <a:gd name="T5" fmla="*/ 42 h 42"/>
                <a:gd name="T6" fmla="*/ 42 w 42"/>
                <a:gd name="T7" fmla="*/ 21 h 42"/>
                <a:gd name="T8" fmla="*/ 21 w 42"/>
                <a:gd name="T9" fmla="*/ 0 h 42"/>
                <a:gd name="T10" fmla="*/ 21 w 42"/>
                <a:gd name="T11" fmla="*/ 33 h 42"/>
                <a:gd name="T12" fmla="*/ 9 w 42"/>
                <a:gd name="T13" fmla="*/ 21 h 42"/>
                <a:gd name="T14" fmla="*/ 21 w 42"/>
                <a:gd name="T15" fmla="*/ 8 h 42"/>
                <a:gd name="T16" fmla="*/ 34 w 42"/>
                <a:gd name="T17" fmla="*/ 21 h 42"/>
                <a:gd name="T18" fmla="*/ 21 w 42"/>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10" y="0"/>
                    <a:pt x="0" y="9"/>
                    <a:pt x="0" y="21"/>
                  </a:cubicBezTo>
                  <a:cubicBezTo>
                    <a:pt x="0" y="32"/>
                    <a:pt x="10" y="42"/>
                    <a:pt x="21" y="42"/>
                  </a:cubicBezTo>
                  <a:cubicBezTo>
                    <a:pt x="33" y="42"/>
                    <a:pt x="42" y="32"/>
                    <a:pt x="42" y="21"/>
                  </a:cubicBezTo>
                  <a:cubicBezTo>
                    <a:pt x="42" y="9"/>
                    <a:pt x="33" y="0"/>
                    <a:pt x="21" y="0"/>
                  </a:cubicBezTo>
                  <a:close/>
                  <a:moveTo>
                    <a:pt x="21" y="33"/>
                  </a:moveTo>
                  <a:cubicBezTo>
                    <a:pt x="14" y="33"/>
                    <a:pt x="9" y="28"/>
                    <a:pt x="9" y="21"/>
                  </a:cubicBezTo>
                  <a:cubicBezTo>
                    <a:pt x="9" y="14"/>
                    <a:pt x="14" y="8"/>
                    <a:pt x="21" y="8"/>
                  </a:cubicBezTo>
                  <a:cubicBezTo>
                    <a:pt x="28" y="8"/>
                    <a:pt x="34" y="14"/>
                    <a:pt x="34" y="21"/>
                  </a:cubicBezTo>
                  <a:cubicBezTo>
                    <a:pt x="34" y="28"/>
                    <a:pt x="28" y="33"/>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93" name="Freeform 33"/>
            <p:cNvSpPr>
              <a:spLocks noEditPoints="1"/>
            </p:cNvSpPr>
            <p:nvPr/>
          </p:nvSpPr>
          <p:spPr bwMode="auto">
            <a:xfrm>
              <a:off x="4589463" y="1625600"/>
              <a:ext cx="158750" cy="158750"/>
            </a:xfrm>
            <a:custGeom>
              <a:avLst/>
              <a:gdLst>
                <a:gd name="T0" fmla="*/ 21 w 42"/>
                <a:gd name="T1" fmla="*/ 0 h 42"/>
                <a:gd name="T2" fmla="*/ 0 w 42"/>
                <a:gd name="T3" fmla="*/ 21 h 42"/>
                <a:gd name="T4" fmla="*/ 21 w 42"/>
                <a:gd name="T5" fmla="*/ 42 h 42"/>
                <a:gd name="T6" fmla="*/ 42 w 42"/>
                <a:gd name="T7" fmla="*/ 21 h 42"/>
                <a:gd name="T8" fmla="*/ 21 w 42"/>
                <a:gd name="T9" fmla="*/ 0 h 42"/>
                <a:gd name="T10" fmla="*/ 21 w 42"/>
                <a:gd name="T11" fmla="*/ 33 h 42"/>
                <a:gd name="T12" fmla="*/ 9 w 42"/>
                <a:gd name="T13" fmla="*/ 21 h 42"/>
                <a:gd name="T14" fmla="*/ 21 w 42"/>
                <a:gd name="T15" fmla="*/ 8 h 42"/>
                <a:gd name="T16" fmla="*/ 34 w 42"/>
                <a:gd name="T17" fmla="*/ 21 h 42"/>
                <a:gd name="T18" fmla="*/ 21 w 42"/>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10" y="0"/>
                    <a:pt x="0" y="9"/>
                    <a:pt x="0" y="21"/>
                  </a:cubicBezTo>
                  <a:cubicBezTo>
                    <a:pt x="0" y="32"/>
                    <a:pt x="10" y="42"/>
                    <a:pt x="21" y="42"/>
                  </a:cubicBezTo>
                  <a:cubicBezTo>
                    <a:pt x="33" y="42"/>
                    <a:pt x="42" y="32"/>
                    <a:pt x="42" y="21"/>
                  </a:cubicBezTo>
                  <a:cubicBezTo>
                    <a:pt x="42" y="9"/>
                    <a:pt x="33" y="0"/>
                    <a:pt x="21" y="0"/>
                  </a:cubicBezTo>
                  <a:close/>
                  <a:moveTo>
                    <a:pt x="21" y="33"/>
                  </a:moveTo>
                  <a:cubicBezTo>
                    <a:pt x="14" y="33"/>
                    <a:pt x="9" y="28"/>
                    <a:pt x="9" y="21"/>
                  </a:cubicBezTo>
                  <a:cubicBezTo>
                    <a:pt x="9" y="14"/>
                    <a:pt x="14" y="8"/>
                    <a:pt x="21" y="8"/>
                  </a:cubicBezTo>
                  <a:cubicBezTo>
                    <a:pt x="28" y="8"/>
                    <a:pt x="34" y="14"/>
                    <a:pt x="34" y="21"/>
                  </a:cubicBezTo>
                  <a:cubicBezTo>
                    <a:pt x="34" y="28"/>
                    <a:pt x="28" y="33"/>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94" name="Freeform 34"/>
            <p:cNvSpPr>
              <a:spLocks noEditPoints="1"/>
            </p:cNvSpPr>
            <p:nvPr/>
          </p:nvSpPr>
          <p:spPr bwMode="auto">
            <a:xfrm>
              <a:off x="4795838" y="1625600"/>
              <a:ext cx="158750" cy="158750"/>
            </a:xfrm>
            <a:custGeom>
              <a:avLst/>
              <a:gdLst>
                <a:gd name="T0" fmla="*/ 21 w 42"/>
                <a:gd name="T1" fmla="*/ 0 h 42"/>
                <a:gd name="T2" fmla="*/ 0 w 42"/>
                <a:gd name="T3" fmla="*/ 21 h 42"/>
                <a:gd name="T4" fmla="*/ 21 w 42"/>
                <a:gd name="T5" fmla="*/ 42 h 42"/>
                <a:gd name="T6" fmla="*/ 42 w 42"/>
                <a:gd name="T7" fmla="*/ 21 h 42"/>
                <a:gd name="T8" fmla="*/ 21 w 42"/>
                <a:gd name="T9" fmla="*/ 0 h 42"/>
                <a:gd name="T10" fmla="*/ 21 w 42"/>
                <a:gd name="T11" fmla="*/ 33 h 42"/>
                <a:gd name="T12" fmla="*/ 9 w 42"/>
                <a:gd name="T13" fmla="*/ 21 h 42"/>
                <a:gd name="T14" fmla="*/ 21 w 42"/>
                <a:gd name="T15" fmla="*/ 8 h 42"/>
                <a:gd name="T16" fmla="*/ 34 w 42"/>
                <a:gd name="T17" fmla="*/ 21 h 42"/>
                <a:gd name="T18" fmla="*/ 21 w 42"/>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10" y="0"/>
                    <a:pt x="0" y="9"/>
                    <a:pt x="0" y="21"/>
                  </a:cubicBezTo>
                  <a:cubicBezTo>
                    <a:pt x="0" y="32"/>
                    <a:pt x="10" y="42"/>
                    <a:pt x="21" y="42"/>
                  </a:cubicBezTo>
                  <a:cubicBezTo>
                    <a:pt x="33" y="42"/>
                    <a:pt x="42" y="32"/>
                    <a:pt x="42" y="21"/>
                  </a:cubicBezTo>
                  <a:cubicBezTo>
                    <a:pt x="42" y="9"/>
                    <a:pt x="33" y="0"/>
                    <a:pt x="21" y="0"/>
                  </a:cubicBezTo>
                  <a:close/>
                  <a:moveTo>
                    <a:pt x="21" y="33"/>
                  </a:moveTo>
                  <a:cubicBezTo>
                    <a:pt x="14" y="33"/>
                    <a:pt x="9" y="28"/>
                    <a:pt x="9" y="21"/>
                  </a:cubicBezTo>
                  <a:cubicBezTo>
                    <a:pt x="9" y="14"/>
                    <a:pt x="14" y="8"/>
                    <a:pt x="21" y="8"/>
                  </a:cubicBezTo>
                  <a:cubicBezTo>
                    <a:pt x="28" y="8"/>
                    <a:pt x="34" y="14"/>
                    <a:pt x="34" y="21"/>
                  </a:cubicBezTo>
                  <a:cubicBezTo>
                    <a:pt x="34" y="28"/>
                    <a:pt x="28" y="33"/>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95" name="Freeform 35"/>
            <p:cNvSpPr>
              <a:spLocks noEditPoints="1"/>
            </p:cNvSpPr>
            <p:nvPr/>
          </p:nvSpPr>
          <p:spPr bwMode="auto">
            <a:xfrm>
              <a:off x="4175126" y="1625600"/>
              <a:ext cx="157163" cy="158750"/>
            </a:xfrm>
            <a:custGeom>
              <a:avLst/>
              <a:gdLst>
                <a:gd name="T0" fmla="*/ 21 w 42"/>
                <a:gd name="T1" fmla="*/ 0 h 42"/>
                <a:gd name="T2" fmla="*/ 0 w 42"/>
                <a:gd name="T3" fmla="*/ 21 h 42"/>
                <a:gd name="T4" fmla="*/ 21 w 42"/>
                <a:gd name="T5" fmla="*/ 42 h 42"/>
                <a:gd name="T6" fmla="*/ 42 w 42"/>
                <a:gd name="T7" fmla="*/ 21 h 42"/>
                <a:gd name="T8" fmla="*/ 21 w 42"/>
                <a:gd name="T9" fmla="*/ 0 h 42"/>
                <a:gd name="T10" fmla="*/ 21 w 42"/>
                <a:gd name="T11" fmla="*/ 33 h 42"/>
                <a:gd name="T12" fmla="*/ 9 w 42"/>
                <a:gd name="T13" fmla="*/ 21 h 42"/>
                <a:gd name="T14" fmla="*/ 21 w 42"/>
                <a:gd name="T15" fmla="*/ 8 h 42"/>
                <a:gd name="T16" fmla="*/ 34 w 42"/>
                <a:gd name="T17" fmla="*/ 21 h 42"/>
                <a:gd name="T18" fmla="*/ 21 w 42"/>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10" y="0"/>
                    <a:pt x="0" y="9"/>
                    <a:pt x="0" y="21"/>
                  </a:cubicBezTo>
                  <a:cubicBezTo>
                    <a:pt x="0" y="32"/>
                    <a:pt x="10" y="42"/>
                    <a:pt x="21" y="42"/>
                  </a:cubicBezTo>
                  <a:cubicBezTo>
                    <a:pt x="33" y="42"/>
                    <a:pt x="42" y="32"/>
                    <a:pt x="42" y="21"/>
                  </a:cubicBezTo>
                  <a:cubicBezTo>
                    <a:pt x="42" y="9"/>
                    <a:pt x="33" y="0"/>
                    <a:pt x="21" y="0"/>
                  </a:cubicBezTo>
                  <a:close/>
                  <a:moveTo>
                    <a:pt x="21" y="33"/>
                  </a:moveTo>
                  <a:cubicBezTo>
                    <a:pt x="14" y="33"/>
                    <a:pt x="9" y="28"/>
                    <a:pt x="9" y="21"/>
                  </a:cubicBezTo>
                  <a:cubicBezTo>
                    <a:pt x="9" y="14"/>
                    <a:pt x="14" y="8"/>
                    <a:pt x="21" y="8"/>
                  </a:cubicBezTo>
                  <a:cubicBezTo>
                    <a:pt x="28" y="8"/>
                    <a:pt x="34" y="14"/>
                    <a:pt x="34" y="21"/>
                  </a:cubicBezTo>
                  <a:cubicBezTo>
                    <a:pt x="34" y="28"/>
                    <a:pt x="28" y="33"/>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96" name="Freeform 36"/>
            <p:cNvSpPr>
              <a:spLocks noEditPoints="1"/>
            </p:cNvSpPr>
            <p:nvPr/>
          </p:nvSpPr>
          <p:spPr bwMode="auto">
            <a:xfrm>
              <a:off x="4381501" y="1833563"/>
              <a:ext cx="158750" cy="158750"/>
            </a:xfrm>
            <a:custGeom>
              <a:avLst/>
              <a:gdLst>
                <a:gd name="T0" fmla="*/ 21 w 42"/>
                <a:gd name="T1" fmla="*/ 0 h 42"/>
                <a:gd name="T2" fmla="*/ 0 w 42"/>
                <a:gd name="T3" fmla="*/ 21 h 42"/>
                <a:gd name="T4" fmla="*/ 21 w 42"/>
                <a:gd name="T5" fmla="*/ 42 h 42"/>
                <a:gd name="T6" fmla="*/ 42 w 42"/>
                <a:gd name="T7" fmla="*/ 21 h 42"/>
                <a:gd name="T8" fmla="*/ 21 w 42"/>
                <a:gd name="T9" fmla="*/ 0 h 42"/>
                <a:gd name="T10" fmla="*/ 21 w 42"/>
                <a:gd name="T11" fmla="*/ 33 h 42"/>
                <a:gd name="T12" fmla="*/ 9 w 42"/>
                <a:gd name="T13" fmla="*/ 21 h 42"/>
                <a:gd name="T14" fmla="*/ 21 w 42"/>
                <a:gd name="T15" fmla="*/ 8 h 42"/>
                <a:gd name="T16" fmla="*/ 34 w 42"/>
                <a:gd name="T17" fmla="*/ 21 h 42"/>
                <a:gd name="T18" fmla="*/ 21 w 42"/>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10" y="0"/>
                    <a:pt x="0" y="9"/>
                    <a:pt x="0" y="21"/>
                  </a:cubicBezTo>
                  <a:cubicBezTo>
                    <a:pt x="0" y="32"/>
                    <a:pt x="10" y="42"/>
                    <a:pt x="21" y="42"/>
                  </a:cubicBezTo>
                  <a:cubicBezTo>
                    <a:pt x="33" y="42"/>
                    <a:pt x="42" y="32"/>
                    <a:pt x="42" y="21"/>
                  </a:cubicBezTo>
                  <a:cubicBezTo>
                    <a:pt x="42" y="9"/>
                    <a:pt x="33" y="0"/>
                    <a:pt x="21" y="0"/>
                  </a:cubicBezTo>
                  <a:close/>
                  <a:moveTo>
                    <a:pt x="21" y="33"/>
                  </a:moveTo>
                  <a:cubicBezTo>
                    <a:pt x="14" y="33"/>
                    <a:pt x="9" y="28"/>
                    <a:pt x="9" y="21"/>
                  </a:cubicBezTo>
                  <a:cubicBezTo>
                    <a:pt x="9" y="14"/>
                    <a:pt x="14" y="8"/>
                    <a:pt x="21" y="8"/>
                  </a:cubicBezTo>
                  <a:cubicBezTo>
                    <a:pt x="28" y="8"/>
                    <a:pt x="34" y="14"/>
                    <a:pt x="34" y="21"/>
                  </a:cubicBezTo>
                  <a:cubicBezTo>
                    <a:pt x="34" y="28"/>
                    <a:pt x="28" y="33"/>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97" name="Freeform 37"/>
            <p:cNvSpPr>
              <a:spLocks noEditPoints="1"/>
            </p:cNvSpPr>
            <p:nvPr/>
          </p:nvSpPr>
          <p:spPr bwMode="auto">
            <a:xfrm>
              <a:off x="4589463" y="1833563"/>
              <a:ext cx="158750" cy="158750"/>
            </a:xfrm>
            <a:custGeom>
              <a:avLst/>
              <a:gdLst>
                <a:gd name="T0" fmla="*/ 21 w 42"/>
                <a:gd name="T1" fmla="*/ 0 h 42"/>
                <a:gd name="T2" fmla="*/ 0 w 42"/>
                <a:gd name="T3" fmla="*/ 21 h 42"/>
                <a:gd name="T4" fmla="*/ 21 w 42"/>
                <a:gd name="T5" fmla="*/ 42 h 42"/>
                <a:gd name="T6" fmla="*/ 42 w 42"/>
                <a:gd name="T7" fmla="*/ 21 h 42"/>
                <a:gd name="T8" fmla="*/ 21 w 42"/>
                <a:gd name="T9" fmla="*/ 0 h 42"/>
                <a:gd name="T10" fmla="*/ 21 w 42"/>
                <a:gd name="T11" fmla="*/ 33 h 42"/>
                <a:gd name="T12" fmla="*/ 9 w 42"/>
                <a:gd name="T13" fmla="*/ 21 h 42"/>
                <a:gd name="T14" fmla="*/ 21 w 42"/>
                <a:gd name="T15" fmla="*/ 8 h 42"/>
                <a:gd name="T16" fmla="*/ 34 w 42"/>
                <a:gd name="T17" fmla="*/ 21 h 42"/>
                <a:gd name="T18" fmla="*/ 21 w 42"/>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10" y="0"/>
                    <a:pt x="0" y="9"/>
                    <a:pt x="0" y="21"/>
                  </a:cubicBezTo>
                  <a:cubicBezTo>
                    <a:pt x="0" y="32"/>
                    <a:pt x="10" y="42"/>
                    <a:pt x="21" y="42"/>
                  </a:cubicBezTo>
                  <a:cubicBezTo>
                    <a:pt x="33" y="42"/>
                    <a:pt x="42" y="32"/>
                    <a:pt x="42" y="21"/>
                  </a:cubicBezTo>
                  <a:cubicBezTo>
                    <a:pt x="42" y="9"/>
                    <a:pt x="33" y="0"/>
                    <a:pt x="21" y="0"/>
                  </a:cubicBezTo>
                  <a:close/>
                  <a:moveTo>
                    <a:pt x="21" y="33"/>
                  </a:moveTo>
                  <a:cubicBezTo>
                    <a:pt x="14" y="33"/>
                    <a:pt x="9" y="28"/>
                    <a:pt x="9" y="21"/>
                  </a:cubicBezTo>
                  <a:cubicBezTo>
                    <a:pt x="9" y="14"/>
                    <a:pt x="14" y="8"/>
                    <a:pt x="21" y="8"/>
                  </a:cubicBezTo>
                  <a:cubicBezTo>
                    <a:pt x="28" y="8"/>
                    <a:pt x="34" y="14"/>
                    <a:pt x="34" y="21"/>
                  </a:cubicBezTo>
                  <a:cubicBezTo>
                    <a:pt x="34" y="28"/>
                    <a:pt x="28" y="33"/>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98" name="Freeform 38"/>
            <p:cNvSpPr>
              <a:spLocks noEditPoints="1"/>
            </p:cNvSpPr>
            <p:nvPr/>
          </p:nvSpPr>
          <p:spPr bwMode="auto">
            <a:xfrm>
              <a:off x="4795838" y="1833563"/>
              <a:ext cx="158750" cy="158750"/>
            </a:xfrm>
            <a:custGeom>
              <a:avLst/>
              <a:gdLst>
                <a:gd name="T0" fmla="*/ 21 w 42"/>
                <a:gd name="T1" fmla="*/ 0 h 42"/>
                <a:gd name="T2" fmla="*/ 0 w 42"/>
                <a:gd name="T3" fmla="*/ 21 h 42"/>
                <a:gd name="T4" fmla="*/ 21 w 42"/>
                <a:gd name="T5" fmla="*/ 42 h 42"/>
                <a:gd name="T6" fmla="*/ 42 w 42"/>
                <a:gd name="T7" fmla="*/ 21 h 42"/>
                <a:gd name="T8" fmla="*/ 21 w 42"/>
                <a:gd name="T9" fmla="*/ 0 h 42"/>
                <a:gd name="T10" fmla="*/ 21 w 42"/>
                <a:gd name="T11" fmla="*/ 33 h 42"/>
                <a:gd name="T12" fmla="*/ 9 w 42"/>
                <a:gd name="T13" fmla="*/ 21 h 42"/>
                <a:gd name="T14" fmla="*/ 21 w 42"/>
                <a:gd name="T15" fmla="*/ 8 h 42"/>
                <a:gd name="T16" fmla="*/ 34 w 42"/>
                <a:gd name="T17" fmla="*/ 21 h 42"/>
                <a:gd name="T18" fmla="*/ 21 w 42"/>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10" y="0"/>
                    <a:pt x="0" y="9"/>
                    <a:pt x="0" y="21"/>
                  </a:cubicBezTo>
                  <a:cubicBezTo>
                    <a:pt x="0" y="32"/>
                    <a:pt x="10" y="42"/>
                    <a:pt x="21" y="42"/>
                  </a:cubicBezTo>
                  <a:cubicBezTo>
                    <a:pt x="33" y="42"/>
                    <a:pt x="42" y="32"/>
                    <a:pt x="42" y="21"/>
                  </a:cubicBezTo>
                  <a:cubicBezTo>
                    <a:pt x="42" y="9"/>
                    <a:pt x="33" y="0"/>
                    <a:pt x="21" y="0"/>
                  </a:cubicBezTo>
                  <a:close/>
                  <a:moveTo>
                    <a:pt x="21" y="33"/>
                  </a:moveTo>
                  <a:cubicBezTo>
                    <a:pt x="14" y="33"/>
                    <a:pt x="9" y="28"/>
                    <a:pt x="9" y="21"/>
                  </a:cubicBezTo>
                  <a:cubicBezTo>
                    <a:pt x="9" y="14"/>
                    <a:pt x="14" y="8"/>
                    <a:pt x="21" y="8"/>
                  </a:cubicBezTo>
                  <a:cubicBezTo>
                    <a:pt x="28" y="8"/>
                    <a:pt x="34" y="14"/>
                    <a:pt x="34" y="21"/>
                  </a:cubicBezTo>
                  <a:cubicBezTo>
                    <a:pt x="34" y="28"/>
                    <a:pt x="28" y="33"/>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99" name="Freeform 39"/>
            <p:cNvSpPr>
              <a:spLocks noEditPoints="1"/>
            </p:cNvSpPr>
            <p:nvPr/>
          </p:nvSpPr>
          <p:spPr bwMode="auto">
            <a:xfrm>
              <a:off x="4175126" y="1833563"/>
              <a:ext cx="157163" cy="158750"/>
            </a:xfrm>
            <a:custGeom>
              <a:avLst/>
              <a:gdLst>
                <a:gd name="T0" fmla="*/ 21 w 42"/>
                <a:gd name="T1" fmla="*/ 0 h 42"/>
                <a:gd name="T2" fmla="*/ 0 w 42"/>
                <a:gd name="T3" fmla="*/ 21 h 42"/>
                <a:gd name="T4" fmla="*/ 21 w 42"/>
                <a:gd name="T5" fmla="*/ 42 h 42"/>
                <a:gd name="T6" fmla="*/ 42 w 42"/>
                <a:gd name="T7" fmla="*/ 21 h 42"/>
                <a:gd name="T8" fmla="*/ 21 w 42"/>
                <a:gd name="T9" fmla="*/ 0 h 42"/>
                <a:gd name="T10" fmla="*/ 21 w 42"/>
                <a:gd name="T11" fmla="*/ 33 h 42"/>
                <a:gd name="T12" fmla="*/ 9 w 42"/>
                <a:gd name="T13" fmla="*/ 21 h 42"/>
                <a:gd name="T14" fmla="*/ 21 w 42"/>
                <a:gd name="T15" fmla="*/ 8 h 42"/>
                <a:gd name="T16" fmla="*/ 34 w 42"/>
                <a:gd name="T17" fmla="*/ 21 h 42"/>
                <a:gd name="T18" fmla="*/ 21 w 42"/>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10" y="0"/>
                    <a:pt x="0" y="9"/>
                    <a:pt x="0" y="21"/>
                  </a:cubicBezTo>
                  <a:cubicBezTo>
                    <a:pt x="0" y="32"/>
                    <a:pt x="10" y="42"/>
                    <a:pt x="21" y="42"/>
                  </a:cubicBezTo>
                  <a:cubicBezTo>
                    <a:pt x="33" y="42"/>
                    <a:pt x="42" y="32"/>
                    <a:pt x="42" y="21"/>
                  </a:cubicBezTo>
                  <a:cubicBezTo>
                    <a:pt x="42" y="9"/>
                    <a:pt x="33" y="0"/>
                    <a:pt x="21" y="0"/>
                  </a:cubicBezTo>
                  <a:close/>
                  <a:moveTo>
                    <a:pt x="21" y="33"/>
                  </a:moveTo>
                  <a:cubicBezTo>
                    <a:pt x="14" y="33"/>
                    <a:pt x="9" y="28"/>
                    <a:pt x="9" y="21"/>
                  </a:cubicBezTo>
                  <a:cubicBezTo>
                    <a:pt x="9" y="14"/>
                    <a:pt x="14" y="8"/>
                    <a:pt x="21" y="8"/>
                  </a:cubicBezTo>
                  <a:cubicBezTo>
                    <a:pt x="28" y="8"/>
                    <a:pt x="34" y="14"/>
                    <a:pt x="34" y="21"/>
                  </a:cubicBezTo>
                  <a:cubicBezTo>
                    <a:pt x="34" y="28"/>
                    <a:pt x="28" y="33"/>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sp>
        <p:nvSpPr>
          <p:cNvPr id="200" name="Freeform 43"/>
          <p:cNvSpPr>
            <a:spLocks noEditPoints="1"/>
          </p:cNvSpPr>
          <p:nvPr/>
        </p:nvSpPr>
        <p:spPr bwMode="auto">
          <a:xfrm>
            <a:off x="7138430" y="2642499"/>
            <a:ext cx="353979" cy="351658"/>
          </a:xfrm>
          <a:custGeom>
            <a:avLst/>
            <a:gdLst>
              <a:gd name="T0" fmla="*/ 55 w 64"/>
              <a:gd name="T1" fmla="*/ 26 h 64"/>
              <a:gd name="T2" fmla="*/ 36 w 64"/>
              <a:gd name="T3" fmla="*/ 46 h 64"/>
              <a:gd name="T4" fmla="*/ 18 w 64"/>
              <a:gd name="T5" fmla="*/ 46 h 64"/>
              <a:gd name="T6" fmla="*/ 18 w 64"/>
              <a:gd name="T7" fmla="*/ 28 h 64"/>
              <a:gd name="T8" fmla="*/ 38 w 64"/>
              <a:gd name="T9" fmla="*/ 9 h 64"/>
              <a:gd name="T10" fmla="*/ 29 w 64"/>
              <a:gd name="T11" fmla="*/ 0 h 64"/>
              <a:gd name="T12" fmla="*/ 10 w 64"/>
              <a:gd name="T13" fmla="*/ 20 h 64"/>
              <a:gd name="T14" fmla="*/ 10 w 64"/>
              <a:gd name="T15" fmla="*/ 54 h 64"/>
              <a:gd name="T16" fmla="*/ 44 w 64"/>
              <a:gd name="T17" fmla="*/ 54 h 64"/>
              <a:gd name="T18" fmla="*/ 64 w 64"/>
              <a:gd name="T19" fmla="*/ 35 h 64"/>
              <a:gd name="T20" fmla="*/ 55 w 64"/>
              <a:gd name="T21" fmla="*/ 26 h 64"/>
              <a:gd name="T22" fmla="*/ 29 w 64"/>
              <a:gd name="T23" fmla="*/ 4 h 64"/>
              <a:gd name="T24" fmla="*/ 33 w 64"/>
              <a:gd name="T25" fmla="*/ 9 h 64"/>
              <a:gd name="T26" fmla="*/ 27 w 64"/>
              <a:gd name="T27" fmla="*/ 15 h 64"/>
              <a:gd name="T28" fmla="*/ 23 w 64"/>
              <a:gd name="T29" fmla="*/ 11 h 64"/>
              <a:gd name="T30" fmla="*/ 29 w 64"/>
              <a:gd name="T31" fmla="*/ 4 h 64"/>
              <a:gd name="T32" fmla="*/ 49 w 64"/>
              <a:gd name="T33" fmla="*/ 37 h 64"/>
              <a:gd name="T34" fmla="*/ 55 w 64"/>
              <a:gd name="T35" fmla="*/ 31 h 64"/>
              <a:gd name="T36" fmla="*/ 60 w 64"/>
              <a:gd name="T37" fmla="*/ 35 h 64"/>
              <a:gd name="T38" fmla="*/ 53 w 64"/>
              <a:gd name="T39" fmla="*/ 41 h 64"/>
              <a:gd name="T40" fmla="*/ 49 w 64"/>
              <a:gd name="T41" fmla="*/ 3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55" y="26"/>
                </a:moveTo>
                <a:cubicBezTo>
                  <a:pt x="36" y="46"/>
                  <a:pt x="36" y="46"/>
                  <a:pt x="36" y="46"/>
                </a:cubicBezTo>
                <a:cubicBezTo>
                  <a:pt x="31" y="51"/>
                  <a:pt x="23" y="51"/>
                  <a:pt x="18" y="46"/>
                </a:cubicBezTo>
                <a:cubicBezTo>
                  <a:pt x="13" y="41"/>
                  <a:pt x="13" y="33"/>
                  <a:pt x="18" y="28"/>
                </a:cubicBezTo>
                <a:cubicBezTo>
                  <a:pt x="38" y="9"/>
                  <a:pt x="38" y="9"/>
                  <a:pt x="38" y="9"/>
                </a:cubicBezTo>
                <a:cubicBezTo>
                  <a:pt x="29" y="0"/>
                  <a:pt x="29" y="0"/>
                  <a:pt x="29" y="0"/>
                </a:cubicBezTo>
                <a:cubicBezTo>
                  <a:pt x="10" y="20"/>
                  <a:pt x="10" y="20"/>
                  <a:pt x="10" y="20"/>
                </a:cubicBezTo>
                <a:cubicBezTo>
                  <a:pt x="0" y="29"/>
                  <a:pt x="0" y="45"/>
                  <a:pt x="10" y="54"/>
                </a:cubicBezTo>
                <a:cubicBezTo>
                  <a:pt x="19" y="64"/>
                  <a:pt x="35" y="64"/>
                  <a:pt x="44" y="54"/>
                </a:cubicBezTo>
                <a:cubicBezTo>
                  <a:pt x="64" y="35"/>
                  <a:pt x="64" y="35"/>
                  <a:pt x="64" y="35"/>
                </a:cubicBezTo>
                <a:lnTo>
                  <a:pt x="55" y="26"/>
                </a:lnTo>
                <a:close/>
                <a:moveTo>
                  <a:pt x="29" y="4"/>
                </a:moveTo>
                <a:cubicBezTo>
                  <a:pt x="33" y="9"/>
                  <a:pt x="33" y="9"/>
                  <a:pt x="33" y="9"/>
                </a:cubicBezTo>
                <a:cubicBezTo>
                  <a:pt x="27" y="15"/>
                  <a:pt x="27" y="15"/>
                  <a:pt x="27" y="15"/>
                </a:cubicBezTo>
                <a:cubicBezTo>
                  <a:pt x="23" y="11"/>
                  <a:pt x="23" y="11"/>
                  <a:pt x="23" y="11"/>
                </a:cubicBezTo>
                <a:lnTo>
                  <a:pt x="29" y="4"/>
                </a:lnTo>
                <a:close/>
                <a:moveTo>
                  <a:pt x="49" y="37"/>
                </a:moveTo>
                <a:cubicBezTo>
                  <a:pt x="55" y="31"/>
                  <a:pt x="55" y="31"/>
                  <a:pt x="55" y="31"/>
                </a:cubicBezTo>
                <a:cubicBezTo>
                  <a:pt x="60" y="35"/>
                  <a:pt x="60" y="35"/>
                  <a:pt x="60" y="35"/>
                </a:cubicBezTo>
                <a:cubicBezTo>
                  <a:pt x="53" y="41"/>
                  <a:pt x="53" y="41"/>
                  <a:pt x="53" y="41"/>
                </a:cubicBezTo>
                <a:lnTo>
                  <a:pt x="49" y="37"/>
                </a:lnTo>
                <a:close/>
              </a:path>
            </a:pathLst>
          </a:custGeom>
          <a:solidFill>
            <a:srgbClr val="FFFFFF"/>
          </a:solidFill>
          <a:ln>
            <a:noFill/>
          </a:ln>
        </p:spPr>
        <p:txBody>
          <a:bodyPr vert="horz" wrap="square" lIns="91577" tIns="45788" rIns="91577" bIns="4578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nvGrpSpPr>
          <p:cNvPr id="201" name="Group 226"/>
          <p:cNvGrpSpPr/>
          <p:nvPr/>
        </p:nvGrpSpPr>
        <p:grpSpPr>
          <a:xfrm>
            <a:off x="7012263" y="3179382"/>
            <a:ext cx="273649" cy="255759"/>
            <a:chOff x="4265613" y="985838"/>
            <a:chExt cx="241300" cy="227013"/>
          </a:xfrm>
          <a:solidFill>
            <a:srgbClr val="FFFFFF"/>
          </a:solidFill>
        </p:grpSpPr>
        <p:sp>
          <p:nvSpPr>
            <p:cNvPr id="202" name="Freeform 44"/>
            <p:cNvSpPr>
              <a:spLocks/>
            </p:cNvSpPr>
            <p:nvPr/>
          </p:nvSpPr>
          <p:spPr bwMode="auto">
            <a:xfrm>
              <a:off x="4265613" y="985838"/>
              <a:ext cx="241300" cy="90488"/>
            </a:xfrm>
            <a:custGeom>
              <a:avLst/>
              <a:gdLst>
                <a:gd name="T0" fmla="*/ 59 w 64"/>
                <a:gd name="T1" fmla="*/ 8 h 24"/>
                <a:gd name="T2" fmla="*/ 32 w 64"/>
                <a:gd name="T3" fmla="*/ 0 h 24"/>
                <a:gd name="T4" fmla="*/ 5 w 64"/>
                <a:gd name="T5" fmla="*/ 8 h 24"/>
                <a:gd name="T6" fmla="*/ 0 w 64"/>
                <a:gd name="T7" fmla="*/ 16 h 24"/>
                <a:gd name="T8" fmla="*/ 0 w 64"/>
                <a:gd name="T9" fmla="*/ 20 h 24"/>
                <a:gd name="T10" fmla="*/ 4 w 64"/>
                <a:gd name="T11" fmla="*/ 24 h 24"/>
                <a:gd name="T12" fmla="*/ 12 w 64"/>
                <a:gd name="T13" fmla="*/ 24 h 24"/>
                <a:gd name="T14" fmla="*/ 16 w 64"/>
                <a:gd name="T15" fmla="*/ 20 h 24"/>
                <a:gd name="T16" fmla="*/ 18 w 64"/>
                <a:gd name="T17" fmla="*/ 13 h 24"/>
                <a:gd name="T18" fmla="*/ 32 w 64"/>
                <a:gd name="T19" fmla="*/ 8 h 24"/>
                <a:gd name="T20" fmla="*/ 46 w 64"/>
                <a:gd name="T21" fmla="*/ 13 h 24"/>
                <a:gd name="T22" fmla="*/ 48 w 64"/>
                <a:gd name="T23" fmla="*/ 20 h 24"/>
                <a:gd name="T24" fmla="*/ 52 w 64"/>
                <a:gd name="T25" fmla="*/ 24 h 24"/>
                <a:gd name="T26" fmla="*/ 60 w 64"/>
                <a:gd name="T27" fmla="*/ 24 h 24"/>
                <a:gd name="T28" fmla="*/ 64 w 64"/>
                <a:gd name="T29" fmla="*/ 20 h 24"/>
                <a:gd name="T30" fmla="*/ 64 w 64"/>
                <a:gd name="T31" fmla="*/ 16 h 24"/>
                <a:gd name="T32" fmla="*/ 59 w 64"/>
                <a:gd name="T33"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24">
                  <a:moveTo>
                    <a:pt x="59" y="8"/>
                  </a:moveTo>
                  <a:cubicBezTo>
                    <a:pt x="55" y="4"/>
                    <a:pt x="48" y="0"/>
                    <a:pt x="32" y="0"/>
                  </a:cubicBezTo>
                  <a:cubicBezTo>
                    <a:pt x="16" y="0"/>
                    <a:pt x="10" y="4"/>
                    <a:pt x="5" y="8"/>
                  </a:cubicBezTo>
                  <a:cubicBezTo>
                    <a:pt x="2" y="11"/>
                    <a:pt x="0" y="12"/>
                    <a:pt x="0" y="16"/>
                  </a:cubicBezTo>
                  <a:cubicBezTo>
                    <a:pt x="0" y="20"/>
                    <a:pt x="0" y="20"/>
                    <a:pt x="0" y="20"/>
                  </a:cubicBezTo>
                  <a:cubicBezTo>
                    <a:pt x="0" y="22"/>
                    <a:pt x="2" y="24"/>
                    <a:pt x="4" y="24"/>
                  </a:cubicBezTo>
                  <a:cubicBezTo>
                    <a:pt x="12" y="24"/>
                    <a:pt x="12" y="24"/>
                    <a:pt x="12" y="24"/>
                  </a:cubicBezTo>
                  <a:cubicBezTo>
                    <a:pt x="14" y="24"/>
                    <a:pt x="16" y="22"/>
                    <a:pt x="16" y="20"/>
                  </a:cubicBezTo>
                  <a:cubicBezTo>
                    <a:pt x="16" y="18"/>
                    <a:pt x="16" y="16"/>
                    <a:pt x="18" y="13"/>
                  </a:cubicBezTo>
                  <a:cubicBezTo>
                    <a:pt x="20" y="11"/>
                    <a:pt x="24" y="8"/>
                    <a:pt x="32" y="8"/>
                  </a:cubicBezTo>
                  <a:cubicBezTo>
                    <a:pt x="40" y="8"/>
                    <a:pt x="44" y="11"/>
                    <a:pt x="46" y="13"/>
                  </a:cubicBezTo>
                  <a:cubicBezTo>
                    <a:pt x="48" y="16"/>
                    <a:pt x="48" y="18"/>
                    <a:pt x="48" y="20"/>
                  </a:cubicBezTo>
                  <a:cubicBezTo>
                    <a:pt x="48" y="22"/>
                    <a:pt x="50" y="24"/>
                    <a:pt x="52" y="24"/>
                  </a:cubicBezTo>
                  <a:cubicBezTo>
                    <a:pt x="60" y="24"/>
                    <a:pt x="60" y="24"/>
                    <a:pt x="60" y="24"/>
                  </a:cubicBezTo>
                  <a:cubicBezTo>
                    <a:pt x="62" y="24"/>
                    <a:pt x="64" y="22"/>
                    <a:pt x="64" y="20"/>
                  </a:cubicBezTo>
                  <a:cubicBezTo>
                    <a:pt x="64" y="16"/>
                    <a:pt x="64" y="16"/>
                    <a:pt x="64" y="16"/>
                  </a:cubicBezTo>
                  <a:cubicBezTo>
                    <a:pt x="64" y="12"/>
                    <a:pt x="62" y="11"/>
                    <a:pt x="5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03" name="Oval 45"/>
            <p:cNvSpPr>
              <a:spLocks noChangeArrowheads="1"/>
            </p:cNvSpPr>
            <p:nvPr/>
          </p:nvSpPr>
          <p:spPr bwMode="auto">
            <a:xfrm>
              <a:off x="4356100" y="1122363"/>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04" name="Freeform 46"/>
            <p:cNvSpPr>
              <a:spLocks noEditPoints="1"/>
            </p:cNvSpPr>
            <p:nvPr/>
          </p:nvSpPr>
          <p:spPr bwMode="auto">
            <a:xfrm>
              <a:off x="4281488" y="1046163"/>
              <a:ext cx="211138" cy="166688"/>
            </a:xfrm>
            <a:custGeom>
              <a:avLst/>
              <a:gdLst>
                <a:gd name="T0" fmla="*/ 42 w 56"/>
                <a:gd name="T1" fmla="*/ 8 h 44"/>
                <a:gd name="T2" fmla="*/ 40 w 56"/>
                <a:gd name="T3" fmla="*/ 8 h 44"/>
                <a:gd name="T4" fmla="*/ 40 w 56"/>
                <a:gd name="T5" fmla="*/ 3 h 44"/>
                <a:gd name="T6" fmla="*/ 36 w 56"/>
                <a:gd name="T7" fmla="*/ 0 h 44"/>
                <a:gd name="T8" fmla="*/ 32 w 56"/>
                <a:gd name="T9" fmla="*/ 3 h 44"/>
                <a:gd name="T10" fmla="*/ 32 w 56"/>
                <a:gd name="T11" fmla="*/ 8 h 44"/>
                <a:gd name="T12" fmla="*/ 24 w 56"/>
                <a:gd name="T13" fmla="*/ 8 h 44"/>
                <a:gd name="T14" fmla="*/ 24 w 56"/>
                <a:gd name="T15" fmla="*/ 3 h 44"/>
                <a:gd name="T16" fmla="*/ 20 w 56"/>
                <a:gd name="T17" fmla="*/ 0 h 44"/>
                <a:gd name="T18" fmla="*/ 16 w 56"/>
                <a:gd name="T19" fmla="*/ 3 h 44"/>
                <a:gd name="T20" fmla="*/ 16 w 56"/>
                <a:gd name="T21" fmla="*/ 8 h 44"/>
                <a:gd name="T22" fmla="*/ 14 w 56"/>
                <a:gd name="T23" fmla="*/ 8 h 44"/>
                <a:gd name="T24" fmla="*/ 11 w 56"/>
                <a:gd name="T25" fmla="*/ 10 h 44"/>
                <a:gd name="T26" fmla="*/ 0 w 56"/>
                <a:gd name="T27" fmla="*/ 32 h 44"/>
                <a:gd name="T28" fmla="*/ 0 w 56"/>
                <a:gd name="T29" fmla="*/ 40 h 44"/>
                <a:gd name="T30" fmla="*/ 4 w 56"/>
                <a:gd name="T31" fmla="*/ 44 h 44"/>
                <a:gd name="T32" fmla="*/ 52 w 56"/>
                <a:gd name="T33" fmla="*/ 44 h 44"/>
                <a:gd name="T34" fmla="*/ 56 w 56"/>
                <a:gd name="T35" fmla="*/ 40 h 44"/>
                <a:gd name="T36" fmla="*/ 56 w 56"/>
                <a:gd name="T37" fmla="*/ 32 h 44"/>
                <a:gd name="T38" fmla="*/ 45 w 56"/>
                <a:gd name="T39" fmla="*/ 10 h 44"/>
                <a:gd name="T40" fmla="*/ 42 w 56"/>
                <a:gd name="T41" fmla="*/ 8 h 44"/>
                <a:gd name="T42" fmla="*/ 28 w 56"/>
                <a:gd name="T43" fmla="*/ 40 h 44"/>
                <a:gd name="T44" fmla="*/ 16 w 56"/>
                <a:gd name="T45" fmla="*/ 28 h 44"/>
                <a:gd name="T46" fmla="*/ 28 w 56"/>
                <a:gd name="T47" fmla="*/ 16 h 44"/>
                <a:gd name="T48" fmla="*/ 40 w 56"/>
                <a:gd name="T49" fmla="*/ 28 h 44"/>
                <a:gd name="T50" fmla="*/ 28 w 56"/>
                <a:gd name="T51"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44">
                  <a:moveTo>
                    <a:pt x="42" y="8"/>
                  </a:moveTo>
                  <a:cubicBezTo>
                    <a:pt x="40" y="8"/>
                    <a:pt x="40" y="8"/>
                    <a:pt x="40" y="8"/>
                  </a:cubicBezTo>
                  <a:cubicBezTo>
                    <a:pt x="40" y="3"/>
                    <a:pt x="40" y="3"/>
                    <a:pt x="40" y="3"/>
                  </a:cubicBezTo>
                  <a:cubicBezTo>
                    <a:pt x="40" y="1"/>
                    <a:pt x="38" y="0"/>
                    <a:pt x="36" y="0"/>
                  </a:cubicBezTo>
                  <a:cubicBezTo>
                    <a:pt x="34" y="0"/>
                    <a:pt x="32" y="1"/>
                    <a:pt x="32" y="3"/>
                  </a:cubicBezTo>
                  <a:cubicBezTo>
                    <a:pt x="32" y="8"/>
                    <a:pt x="32" y="8"/>
                    <a:pt x="32" y="8"/>
                  </a:cubicBezTo>
                  <a:cubicBezTo>
                    <a:pt x="24" y="8"/>
                    <a:pt x="24" y="8"/>
                    <a:pt x="24" y="8"/>
                  </a:cubicBezTo>
                  <a:cubicBezTo>
                    <a:pt x="24" y="3"/>
                    <a:pt x="24" y="3"/>
                    <a:pt x="24" y="3"/>
                  </a:cubicBezTo>
                  <a:cubicBezTo>
                    <a:pt x="24" y="1"/>
                    <a:pt x="22" y="0"/>
                    <a:pt x="20" y="0"/>
                  </a:cubicBezTo>
                  <a:cubicBezTo>
                    <a:pt x="18" y="0"/>
                    <a:pt x="16" y="1"/>
                    <a:pt x="16" y="3"/>
                  </a:cubicBezTo>
                  <a:cubicBezTo>
                    <a:pt x="16" y="8"/>
                    <a:pt x="16" y="8"/>
                    <a:pt x="16" y="8"/>
                  </a:cubicBezTo>
                  <a:cubicBezTo>
                    <a:pt x="14" y="8"/>
                    <a:pt x="14" y="8"/>
                    <a:pt x="14" y="8"/>
                  </a:cubicBezTo>
                  <a:cubicBezTo>
                    <a:pt x="13" y="8"/>
                    <a:pt x="12" y="9"/>
                    <a:pt x="11" y="10"/>
                  </a:cubicBezTo>
                  <a:cubicBezTo>
                    <a:pt x="8" y="14"/>
                    <a:pt x="0" y="27"/>
                    <a:pt x="0" y="32"/>
                  </a:cubicBezTo>
                  <a:cubicBezTo>
                    <a:pt x="0" y="40"/>
                    <a:pt x="0" y="40"/>
                    <a:pt x="0" y="40"/>
                  </a:cubicBezTo>
                  <a:cubicBezTo>
                    <a:pt x="0" y="42"/>
                    <a:pt x="2" y="44"/>
                    <a:pt x="4" y="44"/>
                  </a:cubicBezTo>
                  <a:cubicBezTo>
                    <a:pt x="52" y="44"/>
                    <a:pt x="52" y="44"/>
                    <a:pt x="52" y="44"/>
                  </a:cubicBezTo>
                  <a:cubicBezTo>
                    <a:pt x="54" y="44"/>
                    <a:pt x="56" y="42"/>
                    <a:pt x="56" y="40"/>
                  </a:cubicBezTo>
                  <a:cubicBezTo>
                    <a:pt x="56" y="37"/>
                    <a:pt x="56" y="32"/>
                    <a:pt x="56" y="32"/>
                  </a:cubicBezTo>
                  <a:cubicBezTo>
                    <a:pt x="56" y="25"/>
                    <a:pt x="48" y="14"/>
                    <a:pt x="45" y="10"/>
                  </a:cubicBezTo>
                  <a:cubicBezTo>
                    <a:pt x="44" y="9"/>
                    <a:pt x="43" y="8"/>
                    <a:pt x="42" y="8"/>
                  </a:cubicBezTo>
                  <a:close/>
                  <a:moveTo>
                    <a:pt x="28" y="40"/>
                  </a:moveTo>
                  <a:cubicBezTo>
                    <a:pt x="21" y="40"/>
                    <a:pt x="16" y="35"/>
                    <a:pt x="16" y="28"/>
                  </a:cubicBezTo>
                  <a:cubicBezTo>
                    <a:pt x="16" y="21"/>
                    <a:pt x="21" y="16"/>
                    <a:pt x="28" y="16"/>
                  </a:cubicBezTo>
                  <a:cubicBezTo>
                    <a:pt x="35" y="16"/>
                    <a:pt x="40" y="21"/>
                    <a:pt x="40" y="28"/>
                  </a:cubicBezTo>
                  <a:cubicBezTo>
                    <a:pt x="40" y="35"/>
                    <a:pt x="35" y="40"/>
                    <a:pt x="28"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grpSp>
        <p:nvGrpSpPr>
          <p:cNvPr id="205" name="Group 227"/>
          <p:cNvGrpSpPr/>
          <p:nvPr/>
        </p:nvGrpSpPr>
        <p:grpSpPr>
          <a:xfrm>
            <a:off x="10518411" y="2557088"/>
            <a:ext cx="363739" cy="381568"/>
            <a:chOff x="2349500" y="1939926"/>
            <a:chExt cx="227013" cy="239712"/>
          </a:xfrm>
          <a:solidFill>
            <a:srgbClr val="FFFFFF"/>
          </a:solidFill>
        </p:grpSpPr>
        <p:sp>
          <p:nvSpPr>
            <p:cNvPr id="206" name="Freeform 47"/>
            <p:cNvSpPr>
              <a:spLocks/>
            </p:cNvSpPr>
            <p:nvPr/>
          </p:nvSpPr>
          <p:spPr bwMode="auto">
            <a:xfrm>
              <a:off x="2384425" y="1939926"/>
              <a:ext cx="192088" cy="166688"/>
            </a:xfrm>
            <a:custGeom>
              <a:avLst/>
              <a:gdLst>
                <a:gd name="T0" fmla="*/ 47 w 51"/>
                <a:gd name="T1" fmla="*/ 0 h 44"/>
                <a:gd name="T2" fmla="*/ 0 w 51"/>
                <a:gd name="T3" fmla="*/ 0 h 44"/>
                <a:gd name="T4" fmla="*/ 16 w 51"/>
                <a:gd name="T5" fmla="*/ 8 h 44"/>
                <a:gd name="T6" fmla="*/ 43 w 51"/>
                <a:gd name="T7" fmla="*/ 8 h 44"/>
                <a:gd name="T8" fmla="*/ 43 w 51"/>
                <a:gd name="T9" fmla="*/ 12 h 44"/>
                <a:gd name="T10" fmla="*/ 24 w 51"/>
                <a:gd name="T11" fmla="*/ 12 h 44"/>
                <a:gd name="T12" fmla="*/ 29 w 51"/>
                <a:gd name="T13" fmla="*/ 15 h 44"/>
                <a:gd name="T14" fmla="*/ 34 w 51"/>
                <a:gd name="T15" fmla="*/ 20 h 44"/>
                <a:gd name="T16" fmla="*/ 43 w 51"/>
                <a:gd name="T17" fmla="*/ 20 h 44"/>
                <a:gd name="T18" fmla="*/ 43 w 51"/>
                <a:gd name="T19" fmla="*/ 24 h 44"/>
                <a:gd name="T20" fmla="*/ 35 w 51"/>
                <a:gd name="T21" fmla="*/ 24 h 44"/>
                <a:gd name="T22" fmla="*/ 35 w 51"/>
                <a:gd name="T23" fmla="*/ 44 h 44"/>
                <a:gd name="T24" fmla="*/ 47 w 51"/>
                <a:gd name="T25" fmla="*/ 44 h 44"/>
                <a:gd name="T26" fmla="*/ 51 w 51"/>
                <a:gd name="T27" fmla="*/ 40 h 44"/>
                <a:gd name="T28" fmla="*/ 51 w 51"/>
                <a:gd name="T29" fmla="*/ 4 h 44"/>
                <a:gd name="T30" fmla="*/ 47 w 51"/>
                <a:gd name="T3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44">
                  <a:moveTo>
                    <a:pt x="47" y="0"/>
                  </a:moveTo>
                  <a:cubicBezTo>
                    <a:pt x="0" y="0"/>
                    <a:pt x="0" y="0"/>
                    <a:pt x="0" y="0"/>
                  </a:cubicBezTo>
                  <a:cubicBezTo>
                    <a:pt x="16" y="8"/>
                    <a:pt x="16" y="8"/>
                    <a:pt x="16" y="8"/>
                  </a:cubicBezTo>
                  <a:cubicBezTo>
                    <a:pt x="43" y="8"/>
                    <a:pt x="43" y="8"/>
                    <a:pt x="43" y="8"/>
                  </a:cubicBezTo>
                  <a:cubicBezTo>
                    <a:pt x="43" y="12"/>
                    <a:pt x="43" y="12"/>
                    <a:pt x="43" y="12"/>
                  </a:cubicBezTo>
                  <a:cubicBezTo>
                    <a:pt x="24" y="12"/>
                    <a:pt x="24" y="12"/>
                    <a:pt x="24" y="12"/>
                  </a:cubicBezTo>
                  <a:cubicBezTo>
                    <a:pt x="29" y="15"/>
                    <a:pt x="29" y="15"/>
                    <a:pt x="29" y="15"/>
                  </a:cubicBezTo>
                  <a:cubicBezTo>
                    <a:pt x="31" y="16"/>
                    <a:pt x="33" y="18"/>
                    <a:pt x="34" y="20"/>
                  </a:cubicBezTo>
                  <a:cubicBezTo>
                    <a:pt x="43" y="20"/>
                    <a:pt x="43" y="20"/>
                    <a:pt x="43" y="20"/>
                  </a:cubicBezTo>
                  <a:cubicBezTo>
                    <a:pt x="43" y="24"/>
                    <a:pt x="43" y="24"/>
                    <a:pt x="43" y="24"/>
                  </a:cubicBezTo>
                  <a:cubicBezTo>
                    <a:pt x="35" y="24"/>
                    <a:pt x="35" y="24"/>
                    <a:pt x="35" y="24"/>
                  </a:cubicBezTo>
                  <a:cubicBezTo>
                    <a:pt x="35" y="44"/>
                    <a:pt x="35" y="44"/>
                    <a:pt x="35" y="44"/>
                  </a:cubicBezTo>
                  <a:cubicBezTo>
                    <a:pt x="47" y="44"/>
                    <a:pt x="47" y="44"/>
                    <a:pt x="47" y="44"/>
                  </a:cubicBezTo>
                  <a:cubicBezTo>
                    <a:pt x="49" y="44"/>
                    <a:pt x="51" y="42"/>
                    <a:pt x="51" y="40"/>
                  </a:cubicBezTo>
                  <a:cubicBezTo>
                    <a:pt x="51" y="4"/>
                    <a:pt x="51" y="4"/>
                    <a:pt x="51" y="4"/>
                  </a:cubicBezTo>
                  <a:cubicBezTo>
                    <a:pt x="51" y="2"/>
                    <a:pt x="49" y="0"/>
                    <a:pt x="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07" name="Freeform 48"/>
            <p:cNvSpPr>
              <a:spLocks noEditPoints="1"/>
            </p:cNvSpPr>
            <p:nvPr/>
          </p:nvSpPr>
          <p:spPr bwMode="auto">
            <a:xfrm>
              <a:off x="2349500" y="1944688"/>
              <a:ext cx="150813" cy="234950"/>
            </a:xfrm>
            <a:custGeom>
              <a:avLst/>
              <a:gdLst>
                <a:gd name="T0" fmla="*/ 36 w 40"/>
                <a:gd name="T1" fmla="*/ 17 h 62"/>
                <a:gd name="T2" fmla="*/ 4 w 40"/>
                <a:gd name="T3" fmla="*/ 1 h 62"/>
                <a:gd name="T4" fmla="*/ 2 w 40"/>
                <a:gd name="T5" fmla="*/ 0 h 62"/>
                <a:gd name="T6" fmla="*/ 0 w 40"/>
                <a:gd name="T7" fmla="*/ 3 h 62"/>
                <a:gd name="T8" fmla="*/ 0 w 40"/>
                <a:gd name="T9" fmla="*/ 39 h 62"/>
                <a:gd name="T10" fmla="*/ 4 w 40"/>
                <a:gd name="T11" fmla="*/ 45 h 62"/>
                <a:gd name="T12" fmla="*/ 36 w 40"/>
                <a:gd name="T13" fmla="*/ 61 h 62"/>
                <a:gd name="T14" fmla="*/ 38 w 40"/>
                <a:gd name="T15" fmla="*/ 62 h 62"/>
                <a:gd name="T16" fmla="*/ 40 w 40"/>
                <a:gd name="T17" fmla="*/ 59 h 62"/>
                <a:gd name="T18" fmla="*/ 40 w 40"/>
                <a:gd name="T19" fmla="*/ 23 h 62"/>
                <a:gd name="T20" fmla="*/ 36 w 40"/>
                <a:gd name="T21" fmla="*/ 17 h 62"/>
                <a:gd name="T22" fmla="*/ 28 w 40"/>
                <a:gd name="T23" fmla="*/ 43 h 62"/>
                <a:gd name="T24" fmla="*/ 24 w 40"/>
                <a:gd name="T25" fmla="*/ 37 h 62"/>
                <a:gd name="T26" fmla="*/ 28 w 40"/>
                <a:gd name="T27" fmla="*/ 31 h 62"/>
                <a:gd name="T28" fmla="*/ 32 w 40"/>
                <a:gd name="T29" fmla="*/ 37 h 62"/>
                <a:gd name="T30" fmla="*/ 28 w 40"/>
                <a:gd name="T31"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62">
                  <a:moveTo>
                    <a:pt x="36" y="17"/>
                  </a:moveTo>
                  <a:cubicBezTo>
                    <a:pt x="4" y="1"/>
                    <a:pt x="4" y="1"/>
                    <a:pt x="4" y="1"/>
                  </a:cubicBezTo>
                  <a:cubicBezTo>
                    <a:pt x="3" y="1"/>
                    <a:pt x="3" y="0"/>
                    <a:pt x="2" y="0"/>
                  </a:cubicBezTo>
                  <a:cubicBezTo>
                    <a:pt x="1" y="0"/>
                    <a:pt x="0" y="1"/>
                    <a:pt x="0" y="3"/>
                  </a:cubicBezTo>
                  <a:cubicBezTo>
                    <a:pt x="0" y="39"/>
                    <a:pt x="0" y="39"/>
                    <a:pt x="0" y="39"/>
                  </a:cubicBezTo>
                  <a:cubicBezTo>
                    <a:pt x="0" y="41"/>
                    <a:pt x="2" y="44"/>
                    <a:pt x="4" y="45"/>
                  </a:cubicBezTo>
                  <a:cubicBezTo>
                    <a:pt x="36" y="61"/>
                    <a:pt x="36" y="61"/>
                    <a:pt x="36" y="61"/>
                  </a:cubicBezTo>
                  <a:cubicBezTo>
                    <a:pt x="37" y="61"/>
                    <a:pt x="37" y="62"/>
                    <a:pt x="38" y="62"/>
                  </a:cubicBezTo>
                  <a:cubicBezTo>
                    <a:pt x="39" y="62"/>
                    <a:pt x="40" y="61"/>
                    <a:pt x="40" y="59"/>
                  </a:cubicBezTo>
                  <a:cubicBezTo>
                    <a:pt x="40" y="23"/>
                    <a:pt x="40" y="23"/>
                    <a:pt x="40" y="23"/>
                  </a:cubicBezTo>
                  <a:cubicBezTo>
                    <a:pt x="40" y="21"/>
                    <a:pt x="38" y="18"/>
                    <a:pt x="36" y="17"/>
                  </a:cubicBezTo>
                  <a:close/>
                  <a:moveTo>
                    <a:pt x="28" y="43"/>
                  </a:moveTo>
                  <a:cubicBezTo>
                    <a:pt x="26" y="43"/>
                    <a:pt x="24" y="40"/>
                    <a:pt x="24" y="37"/>
                  </a:cubicBezTo>
                  <a:cubicBezTo>
                    <a:pt x="24" y="34"/>
                    <a:pt x="26" y="31"/>
                    <a:pt x="28" y="31"/>
                  </a:cubicBezTo>
                  <a:cubicBezTo>
                    <a:pt x="30" y="31"/>
                    <a:pt x="32" y="34"/>
                    <a:pt x="32" y="37"/>
                  </a:cubicBezTo>
                  <a:cubicBezTo>
                    <a:pt x="32" y="40"/>
                    <a:pt x="30" y="43"/>
                    <a:pt x="2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grpSp>
        <p:nvGrpSpPr>
          <p:cNvPr id="208" name="Group 238"/>
          <p:cNvGrpSpPr/>
          <p:nvPr/>
        </p:nvGrpSpPr>
        <p:grpSpPr>
          <a:xfrm>
            <a:off x="10670721" y="3747908"/>
            <a:ext cx="442663" cy="428556"/>
            <a:chOff x="8535988" y="-15875"/>
            <a:chExt cx="249238" cy="242888"/>
          </a:xfrm>
          <a:solidFill>
            <a:srgbClr val="FFFFFF"/>
          </a:solidFill>
        </p:grpSpPr>
        <p:sp>
          <p:nvSpPr>
            <p:cNvPr id="209" name="Freeform 52"/>
            <p:cNvSpPr>
              <a:spLocks/>
            </p:cNvSpPr>
            <p:nvPr/>
          </p:nvSpPr>
          <p:spPr bwMode="auto">
            <a:xfrm>
              <a:off x="8613775" y="79375"/>
              <a:ext cx="101600" cy="98425"/>
            </a:xfrm>
            <a:custGeom>
              <a:avLst/>
              <a:gdLst>
                <a:gd name="T0" fmla="*/ 4 w 26"/>
                <a:gd name="T1" fmla="*/ 25 h 26"/>
                <a:gd name="T2" fmla="*/ 24 w 26"/>
                <a:gd name="T3" fmla="*/ 15 h 26"/>
                <a:gd name="T4" fmla="*/ 24 w 26"/>
                <a:gd name="T5" fmla="*/ 11 h 26"/>
                <a:gd name="T6" fmla="*/ 4 w 26"/>
                <a:gd name="T7" fmla="*/ 1 h 26"/>
                <a:gd name="T8" fmla="*/ 0 w 26"/>
                <a:gd name="T9" fmla="*/ 3 h 26"/>
                <a:gd name="T10" fmla="*/ 0 w 26"/>
                <a:gd name="T11" fmla="*/ 23 h 26"/>
                <a:gd name="T12" fmla="*/ 4 w 26"/>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4" y="25"/>
                  </a:moveTo>
                  <a:cubicBezTo>
                    <a:pt x="24" y="15"/>
                    <a:pt x="24" y="15"/>
                    <a:pt x="24" y="15"/>
                  </a:cubicBezTo>
                  <a:cubicBezTo>
                    <a:pt x="26" y="14"/>
                    <a:pt x="26" y="12"/>
                    <a:pt x="24" y="11"/>
                  </a:cubicBezTo>
                  <a:cubicBezTo>
                    <a:pt x="4" y="1"/>
                    <a:pt x="4" y="1"/>
                    <a:pt x="4" y="1"/>
                  </a:cubicBezTo>
                  <a:cubicBezTo>
                    <a:pt x="2" y="0"/>
                    <a:pt x="0" y="1"/>
                    <a:pt x="0" y="3"/>
                  </a:cubicBezTo>
                  <a:cubicBezTo>
                    <a:pt x="0" y="23"/>
                    <a:pt x="0" y="23"/>
                    <a:pt x="0" y="23"/>
                  </a:cubicBezTo>
                  <a:cubicBezTo>
                    <a:pt x="0" y="25"/>
                    <a:pt x="2" y="26"/>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10" name="Freeform 53"/>
            <p:cNvSpPr>
              <a:spLocks noEditPoints="1"/>
            </p:cNvSpPr>
            <p:nvPr/>
          </p:nvSpPr>
          <p:spPr bwMode="auto">
            <a:xfrm>
              <a:off x="8535988" y="-15875"/>
              <a:ext cx="249238" cy="242888"/>
            </a:xfrm>
            <a:custGeom>
              <a:avLst/>
              <a:gdLst>
                <a:gd name="T0" fmla="*/ 58 w 64"/>
                <a:gd name="T1" fmla="*/ 0 h 64"/>
                <a:gd name="T2" fmla="*/ 6 w 64"/>
                <a:gd name="T3" fmla="*/ 0 h 64"/>
                <a:gd name="T4" fmla="*/ 0 w 64"/>
                <a:gd name="T5" fmla="*/ 6 h 64"/>
                <a:gd name="T6" fmla="*/ 0 w 64"/>
                <a:gd name="T7" fmla="*/ 58 h 64"/>
                <a:gd name="T8" fmla="*/ 6 w 64"/>
                <a:gd name="T9" fmla="*/ 64 h 64"/>
                <a:gd name="T10" fmla="*/ 58 w 64"/>
                <a:gd name="T11" fmla="*/ 64 h 64"/>
                <a:gd name="T12" fmla="*/ 64 w 64"/>
                <a:gd name="T13" fmla="*/ 58 h 64"/>
                <a:gd name="T14" fmla="*/ 64 w 64"/>
                <a:gd name="T15" fmla="*/ 6 h 64"/>
                <a:gd name="T16" fmla="*/ 58 w 64"/>
                <a:gd name="T17" fmla="*/ 0 h 64"/>
                <a:gd name="T18" fmla="*/ 40 w 64"/>
                <a:gd name="T19" fmla="*/ 4 h 64"/>
                <a:gd name="T20" fmla="*/ 44 w 64"/>
                <a:gd name="T21" fmla="*/ 12 h 64"/>
                <a:gd name="T22" fmla="*/ 36 w 64"/>
                <a:gd name="T23" fmla="*/ 12 h 64"/>
                <a:gd name="T24" fmla="*/ 32 w 64"/>
                <a:gd name="T25" fmla="*/ 4 h 64"/>
                <a:gd name="T26" fmla="*/ 40 w 64"/>
                <a:gd name="T27" fmla="*/ 4 h 64"/>
                <a:gd name="T28" fmla="*/ 24 w 64"/>
                <a:gd name="T29" fmla="*/ 4 h 64"/>
                <a:gd name="T30" fmla="*/ 28 w 64"/>
                <a:gd name="T31" fmla="*/ 12 h 64"/>
                <a:gd name="T32" fmla="*/ 20 w 64"/>
                <a:gd name="T33" fmla="*/ 12 h 64"/>
                <a:gd name="T34" fmla="*/ 16 w 64"/>
                <a:gd name="T35" fmla="*/ 4 h 64"/>
                <a:gd name="T36" fmla="*/ 24 w 64"/>
                <a:gd name="T37" fmla="*/ 4 h 64"/>
                <a:gd name="T38" fmla="*/ 4 w 64"/>
                <a:gd name="T39" fmla="*/ 6 h 64"/>
                <a:gd name="T40" fmla="*/ 6 w 64"/>
                <a:gd name="T41" fmla="*/ 4 h 64"/>
                <a:gd name="T42" fmla="*/ 8 w 64"/>
                <a:gd name="T43" fmla="*/ 4 h 64"/>
                <a:gd name="T44" fmla="*/ 12 w 64"/>
                <a:gd name="T45" fmla="*/ 12 h 64"/>
                <a:gd name="T46" fmla="*/ 4 w 64"/>
                <a:gd name="T47" fmla="*/ 12 h 64"/>
                <a:gd name="T48" fmla="*/ 4 w 64"/>
                <a:gd name="T49" fmla="*/ 6 h 64"/>
                <a:gd name="T50" fmla="*/ 60 w 64"/>
                <a:gd name="T51" fmla="*/ 58 h 64"/>
                <a:gd name="T52" fmla="*/ 58 w 64"/>
                <a:gd name="T53" fmla="*/ 60 h 64"/>
                <a:gd name="T54" fmla="*/ 6 w 64"/>
                <a:gd name="T55" fmla="*/ 60 h 64"/>
                <a:gd name="T56" fmla="*/ 4 w 64"/>
                <a:gd name="T57" fmla="*/ 58 h 64"/>
                <a:gd name="T58" fmla="*/ 4 w 64"/>
                <a:gd name="T59" fmla="*/ 16 h 64"/>
                <a:gd name="T60" fmla="*/ 60 w 64"/>
                <a:gd name="T61" fmla="*/ 16 h 64"/>
                <a:gd name="T62" fmla="*/ 60 w 64"/>
                <a:gd name="T63" fmla="*/ 58 h 64"/>
                <a:gd name="T64" fmla="*/ 52 w 64"/>
                <a:gd name="T65" fmla="*/ 12 h 64"/>
                <a:gd name="T66" fmla="*/ 48 w 64"/>
                <a:gd name="T67" fmla="*/ 4 h 64"/>
                <a:gd name="T68" fmla="*/ 56 w 64"/>
                <a:gd name="T69" fmla="*/ 4 h 64"/>
                <a:gd name="T70" fmla="*/ 60 w 64"/>
                <a:gd name="T71" fmla="*/ 12 h 64"/>
                <a:gd name="T72" fmla="*/ 52 w 64"/>
                <a:gd name="T73"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4">
                  <a:moveTo>
                    <a:pt x="58" y="0"/>
                  </a:moveTo>
                  <a:cubicBezTo>
                    <a:pt x="6" y="0"/>
                    <a:pt x="6" y="0"/>
                    <a:pt x="6" y="0"/>
                  </a:cubicBezTo>
                  <a:cubicBezTo>
                    <a:pt x="3" y="0"/>
                    <a:pt x="0" y="3"/>
                    <a:pt x="0" y="6"/>
                  </a:cubicBezTo>
                  <a:cubicBezTo>
                    <a:pt x="0" y="58"/>
                    <a:pt x="0" y="58"/>
                    <a:pt x="0" y="58"/>
                  </a:cubicBezTo>
                  <a:cubicBezTo>
                    <a:pt x="0" y="61"/>
                    <a:pt x="3" y="64"/>
                    <a:pt x="6" y="64"/>
                  </a:cubicBezTo>
                  <a:cubicBezTo>
                    <a:pt x="58" y="64"/>
                    <a:pt x="58" y="64"/>
                    <a:pt x="58" y="64"/>
                  </a:cubicBezTo>
                  <a:cubicBezTo>
                    <a:pt x="61" y="64"/>
                    <a:pt x="64" y="61"/>
                    <a:pt x="64" y="58"/>
                  </a:cubicBezTo>
                  <a:cubicBezTo>
                    <a:pt x="64" y="6"/>
                    <a:pt x="64" y="6"/>
                    <a:pt x="64" y="6"/>
                  </a:cubicBezTo>
                  <a:cubicBezTo>
                    <a:pt x="64" y="3"/>
                    <a:pt x="61" y="0"/>
                    <a:pt x="58" y="0"/>
                  </a:cubicBezTo>
                  <a:close/>
                  <a:moveTo>
                    <a:pt x="40" y="4"/>
                  </a:moveTo>
                  <a:cubicBezTo>
                    <a:pt x="44" y="12"/>
                    <a:pt x="44" y="12"/>
                    <a:pt x="44" y="12"/>
                  </a:cubicBezTo>
                  <a:cubicBezTo>
                    <a:pt x="36" y="12"/>
                    <a:pt x="36" y="12"/>
                    <a:pt x="36" y="12"/>
                  </a:cubicBezTo>
                  <a:cubicBezTo>
                    <a:pt x="32" y="4"/>
                    <a:pt x="32" y="4"/>
                    <a:pt x="32" y="4"/>
                  </a:cubicBezTo>
                  <a:lnTo>
                    <a:pt x="40" y="4"/>
                  </a:lnTo>
                  <a:close/>
                  <a:moveTo>
                    <a:pt x="24" y="4"/>
                  </a:moveTo>
                  <a:cubicBezTo>
                    <a:pt x="28" y="12"/>
                    <a:pt x="28" y="12"/>
                    <a:pt x="28" y="12"/>
                  </a:cubicBezTo>
                  <a:cubicBezTo>
                    <a:pt x="20" y="12"/>
                    <a:pt x="20" y="12"/>
                    <a:pt x="20" y="12"/>
                  </a:cubicBezTo>
                  <a:cubicBezTo>
                    <a:pt x="16" y="4"/>
                    <a:pt x="16" y="4"/>
                    <a:pt x="16" y="4"/>
                  </a:cubicBezTo>
                  <a:lnTo>
                    <a:pt x="24" y="4"/>
                  </a:lnTo>
                  <a:close/>
                  <a:moveTo>
                    <a:pt x="4" y="6"/>
                  </a:moveTo>
                  <a:cubicBezTo>
                    <a:pt x="4" y="5"/>
                    <a:pt x="5" y="4"/>
                    <a:pt x="6" y="4"/>
                  </a:cubicBezTo>
                  <a:cubicBezTo>
                    <a:pt x="8" y="4"/>
                    <a:pt x="8" y="4"/>
                    <a:pt x="8" y="4"/>
                  </a:cubicBezTo>
                  <a:cubicBezTo>
                    <a:pt x="12" y="12"/>
                    <a:pt x="12" y="12"/>
                    <a:pt x="12" y="12"/>
                  </a:cubicBezTo>
                  <a:cubicBezTo>
                    <a:pt x="4" y="12"/>
                    <a:pt x="4" y="12"/>
                    <a:pt x="4" y="12"/>
                  </a:cubicBezTo>
                  <a:lnTo>
                    <a:pt x="4" y="6"/>
                  </a:lnTo>
                  <a:close/>
                  <a:moveTo>
                    <a:pt x="60" y="58"/>
                  </a:moveTo>
                  <a:cubicBezTo>
                    <a:pt x="60" y="59"/>
                    <a:pt x="59" y="60"/>
                    <a:pt x="58" y="60"/>
                  </a:cubicBezTo>
                  <a:cubicBezTo>
                    <a:pt x="6" y="60"/>
                    <a:pt x="6" y="60"/>
                    <a:pt x="6" y="60"/>
                  </a:cubicBezTo>
                  <a:cubicBezTo>
                    <a:pt x="5" y="60"/>
                    <a:pt x="4" y="59"/>
                    <a:pt x="4" y="58"/>
                  </a:cubicBezTo>
                  <a:cubicBezTo>
                    <a:pt x="4" y="16"/>
                    <a:pt x="4" y="16"/>
                    <a:pt x="4" y="16"/>
                  </a:cubicBezTo>
                  <a:cubicBezTo>
                    <a:pt x="60" y="16"/>
                    <a:pt x="60" y="16"/>
                    <a:pt x="60" y="16"/>
                  </a:cubicBezTo>
                  <a:lnTo>
                    <a:pt x="60" y="58"/>
                  </a:lnTo>
                  <a:close/>
                  <a:moveTo>
                    <a:pt x="52" y="12"/>
                  </a:moveTo>
                  <a:cubicBezTo>
                    <a:pt x="48" y="4"/>
                    <a:pt x="48" y="4"/>
                    <a:pt x="48" y="4"/>
                  </a:cubicBezTo>
                  <a:cubicBezTo>
                    <a:pt x="56" y="4"/>
                    <a:pt x="56" y="4"/>
                    <a:pt x="56" y="4"/>
                  </a:cubicBezTo>
                  <a:cubicBezTo>
                    <a:pt x="60" y="12"/>
                    <a:pt x="60" y="12"/>
                    <a:pt x="60" y="12"/>
                  </a:cubicBezTo>
                  <a:lnTo>
                    <a:pt x="5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grpSp>
        <p:nvGrpSpPr>
          <p:cNvPr id="211" name="Group 237"/>
          <p:cNvGrpSpPr/>
          <p:nvPr/>
        </p:nvGrpSpPr>
        <p:grpSpPr>
          <a:xfrm>
            <a:off x="6306830" y="3959855"/>
            <a:ext cx="300072" cy="290508"/>
            <a:chOff x="8535988" y="952500"/>
            <a:chExt cx="249238" cy="242888"/>
          </a:xfrm>
          <a:solidFill>
            <a:srgbClr val="FFFFFF"/>
          </a:solidFill>
        </p:grpSpPr>
        <p:sp>
          <p:nvSpPr>
            <p:cNvPr id="212" name="Freeform 54"/>
            <p:cNvSpPr>
              <a:spLocks/>
            </p:cNvSpPr>
            <p:nvPr/>
          </p:nvSpPr>
          <p:spPr bwMode="auto">
            <a:xfrm>
              <a:off x="8535988" y="1089025"/>
              <a:ext cx="109538" cy="44450"/>
            </a:xfrm>
            <a:custGeom>
              <a:avLst/>
              <a:gdLst>
                <a:gd name="T0" fmla="*/ 3 w 28"/>
                <a:gd name="T1" fmla="*/ 10 h 12"/>
                <a:gd name="T2" fmla="*/ 10 w 28"/>
                <a:gd name="T3" fmla="*/ 12 h 12"/>
                <a:gd name="T4" fmla="*/ 28 w 28"/>
                <a:gd name="T5" fmla="*/ 8 h 12"/>
                <a:gd name="T6" fmla="*/ 5 w 28"/>
                <a:gd name="T7" fmla="*/ 1 h 12"/>
                <a:gd name="T8" fmla="*/ 2 w 28"/>
                <a:gd name="T9" fmla="*/ 1 h 12"/>
                <a:gd name="T10" fmla="*/ 0 w 28"/>
                <a:gd name="T11" fmla="*/ 5 h 12"/>
                <a:gd name="T12" fmla="*/ 0 w 28"/>
                <a:gd name="T13" fmla="*/ 6 h 12"/>
                <a:gd name="T14" fmla="*/ 3 w 28"/>
                <a:gd name="T15" fmla="*/ 1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
                  <a:moveTo>
                    <a:pt x="3" y="10"/>
                  </a:moveTo>
                  <a:cubicBezTo>
                    <a:pt x="10" y="12"/>
                    <a:pt x="10" y="12"/>
                    <a:pt x="10" y="12"/>
                  </a:cubicBezTo>
                  <a:cubicBezTo>
                    <a:pt x="28" y="8"/>
                    <a:pt x="28" y="8"/>
                    <a:pt x="28" y="8"/>
                  </a:cubicBezTo>
                  <a:cubicBezTo>
                    <a:pt x="5" y="1"/>
                    <a:pt x="5" y="1"/>
                    <a:pt x="5" y="1"/>
                  </a:cubicBezTo>
                  <a:cubicBezTo>
                    <a:pt x="4" y="0"/>
                    <a:pt x="3" y="1"/>
                    <a:pt x="2" y="1"/>
                  </a:cubicBezTo>
                  <a:cubicBezTo>
                    <a:pt x="1" y="2"/>
                    <a:pt x="0" y="3"/>
                    <a:pt x="0" y="5"/>
                  </a:cubicBezTo>
                  <a:cubicBezTo>
                    <a:pt x="0" y="6"/>
                    <a:pt x="0" y="6"/>
                    <a:pt x="0" y="6"/>
                  </a:cubicBezTo>
                  <a:cubicBezTo>
                    <a:pt x="0" y="8"/>
                    <a:pt x="1"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13" name="Freeform 55"/>
            <p:cNvSpPr>
              <a:spLocks/>
            </p:cNvSpPr>
            <p:nvPr/>
          </p:nvSpPr>
          <p:spPr bwMode="auto">
            <a:xfrm>
              <a:off x="8704263" y="1157288"/>
              <a:ext cx="80963" cy="38100"/>
            </a:xfrm>
            <a:custGeom>
              <a:avLst/>
              <a:gdLst>
                <a:gd name="T0" fmla="*/ 18 w 21"/>
                <a:gd name="T1" fmla="*/ 0 h 10"/>
                <a:gd name="T2" fmla="*/ 18 w 21"/>
                <a:gd name="T3" fmla="*/ 0 h 10"/>
                <a:gd name="T4" fmla="*/ 0 w 21"/>
                <a:gd name="T5" fmla="*/ 5 h 10"/>
                <a:gd name="T6" fmla="*/ 16 w 21"/>
                <a:gd name="T7" fmla="*/ 10 h 10"/>
                <a:gd name="T8" fmla="*/ 19 w 21"/>
                <a:gd name="T9" fmla="*/ 9 h 10"/>
                <a:gd name="T10" fmla="*/ 21 w 21"/>
                <a:gd name="T11" fmla="*/ 6 h 10"/>
                <a:gd name="T12" fmla="*/ 21 w 21"/>
                <a:gd name="T13" fmla="*/ 4 h 10"/>
                <a:gd name="T14" fmla="*/ 18 w 2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
                  <a:moveTo>
                    <a:pt x="18" y="0"/>
                  </a:moveTo>
                  <a:cubicBezTo>
                    <a:pt x="18" y="0"/>
                    <a:pt x="18" y="0"/>
                    <a:pt x="18" y="0"/>
                  </a:cubicBezTo>
                  <a:cubicBezTo>
                    <a:pt x="0" y="5"/>
                    <a:pt x="0" y="5"/>
                    <a:pt x="0" y="5"/>
                  </a:cubicBezTo>
                  <a:cubicBezTo>
                    <a:pt x="16" y="10"/>
                    <a:pt x="16" y="10"/>
                    <a:pt x="16" y="10"/>
                  </a:cubicBezTo>
                  <a:cubicBezTo>
                    <a:pt x="17" y="10"/>
                    <a:pt x="18" y="10"/>
                    <a:pt x="19" y="9"/>
                  </a:cubicBezTo>
                  <a:cubicBezTo>
                    <a:pt x="20" y="8"/>
                    <a:pt x="21" y="7"/>
                    <a:pt x="21" y="6"/>
                  </a:cubicBezTo>
                  <a:cubicBezTo>
                    <a:pt x="21" y="4"/>
                    <a:pt x="21" y="4"/>
                    <a:pt x="21" y="4"/>
                  </a:cubicBezTo>
                  <a:cubicBezTo>
                    <a:pt x="21" y="2"/>
                    <a:pt x="20" y="1"/>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14" name="Freeform 56"/>
            <p:cNvSpPr>
              <a:spLocks/>
            </p:cNvSpPr>
            <p:nvPr/>
          </p:nvSpPr>
          <p:spPr bwMode="auto">
            <a:xfrm>
              <a:off x="8535988" y="1103313"/>
              <a:ext cx="249238" cy="92075"/>
            </a:xfrm>
            <a:custGeom>
              <a:avLst/>
              <a:gdLst>
                <a:gd name="T0" fmla="*/ 62 w 64"/>
                <a:gd name="T1" fmla="*/ 1 h 24"/>
                <a:gd name="T2" fmla="*/ 60 w 64"/>
                <a:gd name="T3" fmla="*/ 0 h 24"/>
                <a:gd name="T4" fmla="*/ 59 w 64"/>
                <a:gd name="T5" fmla="*/ 0 h 24"/>
                <a:gd name="T6" fmla="*/ 3 w 64"/>
                <a:gd name="T7" fmla="*/ 14 h 24"/>
                <a:gd name="T8" fmla="*/ 0 w 64"/>
                <a:gd name="T9" fmla="*/ 18 h 24"/>
                <a:gd name="T10" fmla="*/ 0 w 64"/>
                <a:gd name="T11" fmla="*/ 20 h 24"/>
                <a:gd name="T12" fmla="*/ 2 w 64"/>
                <a:gd name="T13" fmla="*/ 23 h 24"/>
                <a:gd name="T14" fmla="*/ 4 w 64"/>
                <a:gd name="T15" fmla="*/ 24 h 24"/>
                <a:gd name="T16" fmla="*/ 5 w 64"/>
                <a:gd name="T17" fmla="*/ 24 h 24"/>
                <a:gd name="T18" fmla="*/ 61 w 64"/>
                <a:gd name="T19" fmla="*/ 10 h 24"/>
                <a:gd name="T20" fmla="*/ 64 w 64"/>
                <a:gd name="T21" fmla="*/ 6 h 24"/>
                <a:gd name="T22" fmla="*/ 64 w 64"/>
                <a:gd name="T23" fmla="*/ 4 h 24"/>
                <a:gd name="T24" fmla="*/ 62 w 64"/>
                <a:gd name="T2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62" y="1"/>
                  </a:moveTo>
                  <a:cubicBezTo>
                    <a:pt x="62" y="1"/>
                    <a:pt x="61" y="0"/>
                    <a:pt x="60" y="0"/>
                  </a:cubicBezTo>
                  <a:cubicBezTo>
                    <a:pt x="59" y="0"/>
                    <a:pt x="59" y="0"/>
                    <a:pt x="59" y="0"/>
                  </a:cubicBezTo>
                  <a:cubicBezTo>
                    <a:pt x="3" y="14"/>
                    <a:pt x="3" y="14"/>
                    <a:pt x="3" y="14"/>
                  </a:cubicBezTo>
                  <a:cubicBezTo>
                    <a:pt x="1" y="15"/>
                    <a:pt x="0" y="16"/>
                    <a:pt x="0" y="18"/>
                  </a:cubicBezTo>
                  <a:cubicBezTo>
                    <a:pt x="0" y="20"/>
                    <a:pt x="0" y="20"/>
                    <a:pt x="0" y="20"/>
                  </a:cubicBezTo>
                  <a:cubicBezTo>
                    <a:pt x="0" y="21"/>
                    <a:pt x="1" y="22"/>
                    <a:pt x="2" y="23"/>
                  </a:cubicBezTo>
                  <a:cubicBezTo>
                    <a:pt x="2" y="24"/>
                    <a:pt x="3" y="24"/>
                    <a:pt x="4" y="24"/>
                  </a:cubicBezTo>
                  <a:cubicBezTo>
                    <a:pt x="5" y="24"/>
                    <a:pt x="5" y="24"/>
                    <a:pt x="5" y="24"/>
                  </a:cubicBezTo>
                  <a:cubicBezTo>
                    <a:pt x="61" y="10"/>
                    <a:pt x="61" y="10"/>
                    <a:pt x="61" y="10"/>
                  </a:cubicBezTo>
                  <a:cubicBezTo>
                    <a:pt x="63" y="9"/>
                    <a:pt x="64" y="8"/>
                    <a:pt x="64" y="6"/>
                  </a:cubicBezTo>
                  <a:cubicBezTo>
                    <a:pt x="64" y="4"/>
                    <a:pt x="64" y="4"/>
                    <a:pt x="64" y="4"/>
                  </a:cubicBezTo>
                  <a:cubicBezTo>
                    <a:pt x="64" y="3"/>
                    <a:pt x="63" y="2"/>
                    <a:pt x="6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15" name="Freeform 57"/>
            <p:cNvSpPr>
              <a:spLocks noEditPoints="1"/>
            </p:cNvSpPr>
            <p:nvPr/>
          </p:nvSpPr>
          <p:spPr bwMode="auto">
            <a:xfrm>
              <a:off x="8589963" y="952500"/>
              <a:ext cx="144463" cy="166688"/>
            </a:xfrm>
            <a:custGeom>
              <a:avLst/>
              <a:gdLst>
                <a:gd name="T0" fmla="*/ 8 w 37"/>
                <a:gd name="T1" fmla="*/ 32 h 44"/>
                <a:gd name="T2" fmla="*/ 31 w 37"/>
                <a:gd name="T3" fmla="*/ 35 h 44"/>
                <a:gd name="T4" fmla="*/ 20 w 37"/>
                <a:gd name="T5" fmla="*/ 0 h 44"/>
                <a:gd name="T6" fmla="*/ 8 w 37"/>
                <a:gd name="T7" fmla="*/ 32 h 44"/>
                <a:gd name="T8" fmla="*/ 15 w 37"/>
                <a:gd name="T9" fmla="*/ 28 h 44"/>
                <a:gd name="T10" fmla="*/ 21 w 37"/>
                <a:gd name="T11" fmla="*/ 16 h 44"/>
                <a:gd name="T12" fmla="*/ 20 w 37"/>
                <a:gd name="T13" fmla="*/ 36 h 44"/>
                <a:gd name="T14" fmla="*/ 15 w 37"/>
                <a:gd name="T15" fmla="*/ 28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44">
                  <a:moveTo>
                    <a:pt x="8" y="32"/>
                  </a:moveTo>
                  <a:cubicBezTo>
                    <a:pt x="11" y="40"/>
                    <a:pt x="24" y="44"/>
                    <a:pt x="31" y="35"/>
                  </a:cubicBezTo>
                  <a:cubicBezTo>
                    <a:pt x="37" y="25"/>
                    <a:pt x="31" y="10"/>
                    <a:pt x="20" y="0"/>
                  </a:cubicBezTo>
                  <a:cubicBezTo>
                    <a:pt x="22" y="11"/>
                    <a:pt x="0" y="15"/>
                    <a:pt x="8" y="32"/>
                  </a:cubicBezTo>
                  <a:close/>
                  <a:moveTo>
                    <a:pt x="15" y="28"/>
                  </a:moveTo>
                  <a:cubicBezTo>
                    <a:pt x="17" y="26"/>
                    <a:pt x="21" y="24"/>
                    <a:pt x="21" y="16"/>
                  </a:cubicBezTo>
                  <a:cubicBezTo>
                    <a:pt x="31" y="22"/>
                    <a:pt x="27" y="38"/>
                    <a:pt x="20" y="36"/>
                  </a:cubicBezTo>
                  <a:cubicBezTo>
                    <a:pt x="13" y="35"/>
                    <a:pt x="13" y="30"/>
                    <a:pt x="1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grpSp>
        <p:nvGrpSpPr>
          <p:cNvPr id="216" name="Group 245"/>
          <p:cNvGrpSpPr/>
          <p:nvPr/>
        </p:nvGrpSpPr>
        <p:grpSpPr>
          <a:xfrm>
            <a:off x="6345259" y="2402001"/>
            <a:ext cx="221554" cy="250185"/>
            <a:chOff x="4854575" y="2103438"/>
            <a:chExt cx="220663" cy="250825"/>
          </a:xfrm>
          <a:solidFill>
            <a:srgbClr val="FFFFFF"/>
          </a:solidFill>
        </p:grpSpPr>
        <p:sp>
          <p:nvSpPr>
            <p:cNvPr id="217" name="Freeform 61"/>
            <p:cNvSpPr>
              <a:spLocks noEditPoints="1"/>
            </p:cNvSpPr>
            <p:nvPr/>
          </p:nvSpPr>
          <p:spPr bwMode="auto">
            <a:xfrm>
              <a:off x="4854575" y="2149475"/>
              <a:ext cx="220663" cy="204788"/>
            </a:xfrm>
            <a:custGeom>
              <a:avLst/>
              <a:gdLst>
                <a:gd name="T0" fmla="*/ 28 w 56"/>
                <a:gd name="T1" fmla="*/ 8 h 52"/>
                <a:gd name="T2" fmla="*/ 0 w 56"/>
                <a:gd name="T3" fmla="*/ 24 h 52"/>
                <a:gd name="T4" fmla="*/ 20 w 56"/>
                <a:gd name="T5" fmla="*/ 52 h 52"/>
                <a:gd name="T6" fmla="*/ 28 w 56"/>
                <a:gd name="T7" fmla="*/ 48 h 52"/>
                <a:gd name="T8" fmla="*/ 36 w 56"/>
                <a:gd name="T9" fmla="*/ 52 h 52"/>
                <a:gd name="T10" fmla="*/ 56 w 56"/>
                <a:gd name="T11" fmla="*/ 24 h 52"/>
                <a:gd name="T12" fmla="*/ 28 w 56"/>
                <a:gd name="T13" fmla="*/ 8 h 52"/>
                <a:gd name="T14" fmla="*/ 12 w 56"/>
                <a:gd name="T15" fmla="*/ 40 h 52"/>
                <a:gd name="T16" fmla="*/ 12 w 56"/>
                <a:gd name="T17" fmla="*/ 12 h 52"/>
                <a:gd name="T18" fmla="*/ 20 w 56"/>
                <a:gd name="T19" fmla="*/ 12 h 52"/>
                <a:gd name="T20" fmla="*/ 12 w 56"/>
                <a:gd name="T2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2">
                  <a:moveTo>
                    <a:pt x="28" y="8"/>
                  </a:moveTo>
                  <a:cubicBezTo>
                    <a:pt x="7" y="0"/>
                    <a:pt x="0" y="12"/>
                    <a:pt x="0" y="24"/>
                  </a:cubicBezTo>
                  <a:cubicBezTo>
                    <a:pt x="0" y="36"/>
                    <a:pt x="14" y="52"/>
                    <a:pt x="20" y="52"/>
                  </a:cubicBezTo>
                  <a:cubicBezTo>
                    <a:pt x="28" y="52"/>
                    <a:pt x="28" y="48"/>
                    <a:pt x="28" y="48"/>
                  </a:cubicBezTo>
                  <a:cubicBezTo>
                    <a:pt x="28" y="48"/>
                    <a:pt x="28" y="52"/>
                    <a:pt x="36" y="52"/>
                  </a:cubicBezTo>
                  <a:cubicBezTo>
                    <a:pt x="42" y="52"/>
                    <a:pt x="56" y="36"/>
                    <a:pt x="56" y="24"/>
                  </a:cubicBezTo>
                  <a:cubicBezTo>
                    <a:pt x="56" y="12"/>
                    <a:pt x="49" y="0"/>
                    <a:pt x="28" y="8"/>
                  </a:cubicBezTo>
                  <a:close/>
                  <a:moveTo>
                    <a:pt x="12" y="40"/>
                  </a:moveTo>
                  <a:cubicBezTo>
                    <a:pt x="0" y="24"/>
                    <a:pt x="12" y="12"/>
                    <a:pt x="12" y="12"/>
                  </a:cubicBezTo>
                  <a:cubicBezTo>
                    <a:pt x="20" y="12"/>
                    <a:pt x="20" y="12"/>
                    <a:pt x="20" y="12"/>
                  </a:cubicBezTo>
                  <a:cubicBezTo>
                    <a:pt x="20" y="12"/>
                    <a:pt x="12" y="20"/>
                    <a:pt x="1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18" name="Freeform 62"/>
            <p:cNvSpPr>
              <a:spLocks/>
            </p:cNvSpPr>
            <p:nvPr/>
          </p:nvSpPr>
          <p:spPr bwMode="auto">
            <a:xfrm>
              <a:off x="4902200" y="2103438"/>
              <a:ext cx="63500" cy="61913"/>
            </a:xfrm>
            <a:custGeom>
              <a:avLst/>
              <a:gdLst>
                <a:gd name="T0" fmla="*/ 16 w 16"/>
                <a:gd name="T1" fmla="*/ 16 h 16"/>
                <a:gd name="T2" fmla="*/ 8 w 16"/>
                <a:gd name="T3" fmla="*/ 0 h 16"/>
                <a:gd name="T4" fmla="*/ 0 w 16"/>
                <a:gd name="T5" fmla="*/ 0 h 16"/>
                <a:gd name="T6" fmla="*/ 12 w 16"/>
                <a:gd name="T7" fmla="*/ 16 h 16"/>
                <a:gd name="T8" fmla="*/ 16 w 16"/>
                <a:gd name="T9" fmla="*/ 16 h 16"/>
              </a:gdLst>
              <a:ahLst/>
              <a:cxnLst>
                <a:cxn ang="0">
                  <a:pos x="T0" y="T1"/>
                </a:cxn>
                <a:cxn ang="0">
                  <a:pos x="T2" y="T3"/>
                </a:cxn>
                <a:cxn ang="0">
                  <a:pos x="T4" y="T5"/>
                </a:cxn>
                <a:cxn ang="0">
                  <a:pos x="T6" y="T7"/>
                </a:cxn>
                <a:cxn ang="0">
                  <a:pos x="T8" y="T9"/>
                </a:cxn>
              </a:cxnLst>
              <a:rect l="0" t="0" r="r" b="b"/>
              <a:pathLst>
                <a:path w="16" h="16">
                  <a:moveTo>
                    <a:pt x="16" y="16"/>
                  </a:moveTo>
                  <a:cubicBezTo>
                    <a:pt x="12" y="8"/>
                    <a:pt x="8" y="0"/>
                    <a:pt x="8" y="0"/>
                  </a:cubicBezTo>
                  <a:cubicBezTo>
                    <a:pt x="0" y="0"/>
                    <a:pt x="0" y="0"/>
                    <a:pt x="0" y="0"/>
                  </a:cubicBezTo>
                  <a:cubicBezTo>
                    <a:pt x="12" y="16"/>
                    <a:pt x="12" y="16"/>
                    <a:pt x="12" y="16"/>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19" name="Freeform 63"/>
            <p:cNvSpPr>
              <a:spLocks/>
            </p:cNvSpPr>
            <p:nvPr/>
          </p:nvSpPr>
          <p:spPr bwMode="auto">
            <a:xfrm>
              <a:off x="4965700" y="2103438"/>
              <a:ext cx="79375" cy="61913"/>
            </a:xfrm>
            <a:custGeom>
              <a:avLst/>
              <a:gdLst>
                <a:gd name="T0" fmla="*/ 20 w 20"/>
                <a:gd name="T1" fmla="*/ 0 h 16"/>
                <a:gd name="T2" fmla="*/ 0 w 20"/>
                <a:gd name="T3" fmla="*/ 16 h 16"/>
                <a:gd name="T4" fmla="*/ 20 w 20"/>
                <a:gd name="T5" fmla="*/ 0 h 16"/>
              </a:gdLst>
              <a:ahLst/>
              <a:cxnLst>
                <a:cxn ang="0">
                  <a:pos x="T0" y="T1"/>
                </a:cxn>
                <a:cxn ang="0">
                  <a:pos x="T2" y="T3"/>
                </a:cxn>
                <a:cxn ang="0">
                  <a:pos x="T4" y="T5"/>
                </a:cxn>
              </a:cxnLst>
              <a:rect l="0" t="0" r="r" b="b"/>
              <a:pathLst>
                <a:path w="20" h="16">
                  <a:moveTo>
                    <a:pt x="20" y="0"/>
                  </a:moveTo>
                  <a:cubicBezTo>
                    <a:pt x="20" y="0"/>
                    <a:pt x="0" y="0"/>
                    <a:pt x="0" y="16"/>
                  </a:cubicBezTo>
                  <a:cubicBezTo>
                    <a:pt x="0" y="16"/>
                    <a:pt x="20" y="16"/>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grpSp>
        <p:nvGrpSpPr>
          <p:cNvPr id="220" name="Group 254"/>
          <p:cNvGrpSpPr/>
          <p:nvPr/>
        </p:nvGrpSpPr>
        <p:grpSpPr>
          <a:xfrm>
            <a:off x="7951199" y="1967853"/>
            <a:ext cx="845027" cy="786651"/>
            <a:chOff x="9337676" y="650875"/>
            <a:chExt cx="227013" cy="212725"/>
          </a:xfrm>
          <a:solidFill>
            <a:srgbClr val="FFFFFF"/>
          </a:solidFill>
        </p:grpSpPr>
        <p:sp>
          <p:nvSpPr>
            <p:cNvPr id="221" name="Freeform 67"/>
            <p:cNvSpPr>
              <a:spLocks/>
            </p:cNvSpPr>
            <p:nvPr/>
          </p:nvSpPr>
          <p:spPr bwMode="auto">
            <a:xfrm>
              <a:off x="9367838" y="833438"/>
              <a:ext cx="166688" cy="30162"/>
            </a:xfrm>
            <a:custGeom>
              <a:avLst/>
              <a:gdLst>
                <a:gd name="T0" fmla="*/ 43 w 44"/>
                <a:gd name="T1" fmla="*/ 0 h 8"/>
                <a:gd name="T2" fmla="*/ 1 w 44"/>
                <a:gd name="T3" fmla="*/ 0 h 8"/>
                <a:gd name="T4" fmla="*/ 0 w 44"/>
                <a:gd name="T5" fmla="*/ 1 h 8"/>
                <a:gd name="T6" fmla="*/ 0 w 44"/>
                <a:gd name="T7" fmla="*/ 7 h 8"/>
                <a:gd name="T8" fmla="*/ 1 w 44"/>
                <a:gd name="T9" fmla="*/ 8 h 8"/>
                <a:gd name="T10" fmla="*/ 43 w 44"/>
                <a:gd name="T11" fmla="*/ 8 h 8"/>
                <a:gd name="T12" fmla="*/ 44 w 44"/>
                <a:gd name="T13" fmla="*/ 7 h 8"/>
                <a:gd name="T14" fmla="*/ 44 w 44"/>
                <a:gd name="T15" fmla="*/ 1 h 8"/>
                <a:gd name="T16" fmla="*/ 43 w 4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8">
                  <a:moveTo>
                    <a:pt x="43" y="0"/>
                  </a:moveTo>
                  <a:cubicBezTo>
                    <a:pt x="1" y="0"/>
                    <a:pt x="1" y="0"/>
                    <a:pt x="1" y="0"/>
                  </a:cubicBezTo>
                  <a:cubicBezTo>
                    <a:pt x="0" y="0"/>
                    <a:pt x="0" y="0"/>
                    <a:pt x="0" y="1"/>
                  </a:cubicBezTo>
                  <a:cubicBezTo>
                    <a:pt x="0" y="7"/>
                    <a:pt x="0" y="7"/>
                    <a:pt x="0" y="7"/>
                  </a:cubicBezTo>
                  <a:cubicBezTo>
                    <a:pt x="0" y="8"/>
                    <a:pt x="0" y="8"/>
                    <a:pt x="1" y="8"/>
                  </a:cubicBezTo>
                  <a:cubicBezTo>
                    <a:pt x="43" y="8"/>
                    <a:pt x="43" y="8"/>
                    <a:pt x="43" y="8"/>
                  </a:cubicBezTo>
                  <a:cubicBezTo>
                    <a:pt x="44" y="8"/>
                    <a:pt x="44" y="8"/>
                    <a:pt x="44" y="7"/>
                  </a:cubicBezTo>
                  <a:cubicBezTo>
                    <a:pt x="44" y="1"/>
                    <a:pt x="44" y="1"/>
                    <a:pt x="44" y="1"/>
                  </a:cubicBezTo>
                  <a:cubicBezTo>
                    <a:pt x="44" y="0"/>
                    <a:pt x="44" y="0"/>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22" name="Freeform 68"/>
            <p:cNvSpPr>
              <a:spLocks/>
            </p:cNvSpPr>
            <p:nvPr/>
          </p:nvSpPr>
          <p:spPr bwMode="auto">
            <a:xfrm>
              <a:off x="9337676" y="650875"/>
              <a:ext cx="227013" cy="166687"/>
            </a:xfrm>
            <a:custGeom>
              <a:avLst/>
              <a:gdLst>
                <a:gd name="T0" fmla="*/ 60 w 60"/>
                <a:gd name="T1" fmla="*/ 6 h 44"/>
                <a:gd name="T2" fmla="*/ 54 w 60"/>
                <a:gd name="T3" fmla="*/ 0 h 44"/>
                <a:gd name="T4" fmla="*/ 48 w 60"/>
                <a:gd name="T5" fmla="*/ 6 h 44"/>
                <a:gd name="T6" fmla="*/ 51 w 60"/>
                <a:gd name="T7" fmla="*/ 11 h 44"/>
                <a:gd name="T8" fmla="*/ 40 w 60"/>
                <a:gd name="T9" fmla="*/ 32 h 44"/>
                <a:gd name="T10" fmla="*/ 33 w 60"/>
                <a:gd name="T11" fmla="*/ 11 h 44"/>
                <a:gd name="T12" fmla="*/ 36 w 60"/>
                <a:gd name="T13" fmla="*/ 6 h 44"/>
                <a:gd name="T14" fmla="*/ 30 w 60"/>
                <a:gd name="T15" fmla="*/ 0 h 44"/>
                <a:gd name="T16" fmla="*/ 24 w 60"/>
                <a:gd name="T17" fmla="*/ 6 h 44"/>
                <a:gd name="T18" fmla="*/ 27 w 60"/>
                <a:gd name="T19" fmla="*/ 11 h 44"/>
                <a:gd name="T20" fmla="*/ 20 w 60"/>
                <a:gd name="T21" fmla="*/ 32 h 44"/>
                <a:gd name="T22" fmla="*/ 9 w 60"/>
                <a:gd name="T23" fmla="*/ 11 h 44"/>
                <a:gd name="T24" fmla="*/ 12 w 60"/>
                <a:gd name="T25" fmla="*/ 6 h 44"/>
                <a:gd name="T26" fmla="*/ 6 w 60"/>
                <a:gd name="T27" fmla="*/ 0 h 44"/>
                <a:gd name="T28" fmla="*/ 0 w 60"/>
                <a:gd name="T29" fmla="*/ 6 h 44"/>
                <a:gd name="T30" fmla="*/ 4 w 60"/>
                <a:gd name="T31" fmla="*/ 12 h 44"/>
                <a:gd name="T32" fmla="*/ 8 w 60"/>
                <a:gd name="T33" fmla="*/ 44 h 44"/>
                <a:gd name="T34" fmla="*/ 52 w 60"/>
                <a:gd name="T35" fmla="*/ 44 h 44"/>
                <a:gd name="T36" fmla="*/ 56 w 60"/>
                <a:gd name="T37" fmla="*/ 12 h 44"/>
                <a:gd name="T38" fmla="*/ 60 w 60"/>
                <a:gd name="T39"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44">
                  <a:moveTo>
                    <a:pt x="60" y="6"/>
                  </a:moveTo>
                  <a:cubicBezTo>
                    <a:pt x="60" y="3"/>
                    <a:pt x="57" y="0"/>
                    <a:pt x="54" y="0"/>
                  </a:cubicBezTo>
                  <a:cubicBezTo>
                    <a:pt x="51" y="0"/>
                    <a:pt x="48" y="3"/>
                    <a:pt x="48" y="6"/>
                  </a:cubicBezTo>
                  <a:cubicBezTo>
                    <a:pt x="48" y="8"/>
                    <a:pt x="49" y="10"/>
                    <a:pt x="51" y="11"/>
                  </a:cubicBezTo>
                  <a:cubicBezTo>
                    <a:pt x="40" y="32"/>
                    <a:pt x="40" y="32"/>
                    <a:pt x="40" y="32"/>
                  </a:cubicBezTo>
                  <a:cubicBezTo>
                    <a:pt x="33" y="11"/>
                    <a:pt x="33" y="11"/>
                    <a:pt x="33" y="11"/>
                  </a:cubicBezTo>
                  <a:cubicBezTo>
                    <a:pt x="35" y="10"/>
                    <a:pt x="36" y="8"/>
                    <a:pt x="36" y="6"/>
                  </a:cubicBezTo>
                  <a:cubicBezTo>
                    <a:pt x="36" y="3"/>
                    <a:pt x="33" y="0"/>
                    <a:pt x="30" y="0"/>
                  </a:cubicBezTo>
                  <a:cubicBezTo>
                    <a:pt x="27" y="0"/>
                    <a:pt x="24" y="3"/>
                    <a:pt x="24" y="6"/>
                  </a:cubicBezTo>
                  <a:cubicBezTo>
                    <a:pt x="24" y="8"/>
                    <a:pt x="25" y="10"/>
                    <a:pt x="27" y="11"/>
                  </a:cubicBezTo>
                  <a:cubicBezTo>
                    <a:pt x="20" y="32"/>
                    <a:pt x="20" y="32"/>
                    <a:pt x="20" y="32"/>
                  </a:cubicBezTo>
                  <a:cubicBezTo>
                    <a:pt x="9" y="11"/>
                    <a:pt x="9" y="11"/>
                    <a:pt x="9" y="11"/>
                  </a:cubicBezTo>
                  <a:cubicBezTo>
                    <a:pt x="11" y="10"/>
                    <a:pt x="12" y="8"/>
                    <a:pt x="12" y="6"/>
                  </a:cubicBezTo>
                  <a:cubicBezTo>
                    <a:pt x="12" y="3"/>
                    <a:pt x="9" y="0"/>
                    <a:pt x="6" y="0"/>
                  </a:cubicBezTo>
                  <a:cubicBezTo>
                    <a:pt x="3" y="0"/>
                    <a:pt x="0" y="3"/>
                    <a:pt x="0" y="6"/>
                  </a:cubicBezTo>
                  <a:cubicBezTo>
                    <a:pt x="0" y="9"/>
                    <a:pt x="2" y="11"/>
                    <a:pt x="4" y="12"/>
                  </a:cubicBezTo>
                  <a:cubicBezTo>
                    <a:pt x="8" y="44"/>
                    <a:pt x="8" y="44"/>
                    <a:pt x="8" y="44"/>
                  </a:cubicBezTo>
                  <a:cubicBezTo>
                    <a:pt x="52" y="44"/>
                    <a:pt x="52" y="44"/>
                    <a:pt x="52" y="44"/>
                  </a:cubicBezTo>
                  <a:cubicBezTo>
                    <a:pt x="56" y="12"/>
                    <a:pt x="56" y="12"/>
                    <a:pt x="56" y="12"/>
                  </a:cubicBezTo>
                  <a:cubicBezTo>
                    <a:pt x="58" y="11"/>
                    <a:pt x="60" y="9"/>
                    <a:pt x="6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grpSp>
        <p:nvGrpSpPr>
          <p:cNvPr id="223" name="Group 253"/>
          <p:cNvGrpSpPr/>
          <p:nvPr/>
        </p:nvGrpSpPr>
        <p:grpSpPr>
          <a:xfrm>
            <a:off x="8820716" y="3073111"/>
            <a:ext cx="326861" cy="375989"/>
            <a:chOff x="8355013" y="1108075"/>
            <a:chExt cx="211138" cy="244475"/>
          </a:xfrm>
          <a:solidFill>
            <a:srgbClr val="FFFFFF"/>
          </a:solidFill>
        </p:grpSpPr>
        <p:sp>
          <p:nvSpPr>
            <p:cNvPr id="224" name="Freeform 69"/>
            <p:cNvSpPr>
              <a:spLocks noEditPoints="1"/>
            </p:cNvSpPr>
            <p:nvPr/>
          </p:nvSpPr>
          <p:spPr bwMode="auto">
            <a:xfrm>
              <a:off x="8355013" y="1108075"/>
              <a:ext cx="211138" cy="122237"/>
            </a:xfrm>
            <a:custGeom>
              <a:avLst/>
              <a:gdLst>
                <a:gd name="T0" fmla="*/ 4 w 56"/>
                <a:gd name="T1" fmla="*/ 32 h 32"/>
                <a:gd name="T2" fmla="*/ 52 w 56"/>
                <a:gd name="T3" fmla="*/ 32 h 32"/>
                <a:gd name="T4" fmla="*/ 56 w 56"/>
                <a:gd name="T5" fmla="*/ 28 h 32"/>
                <a:gd name="T6" fmla="*/ 52 w 56"/>
                <a:gd name="T7" fmla="*/ 24 h 32"/>
                <a:gd name="T8" fmla="*/ 40 w 56"/>
                <a:gd name="T9" fmla="*/ 24 h 32"/>
                <a:gd name="T10" fmla="*/ 36 w 56"/>
                <a:gd name="T11" fmla="*/ 20 h 32"/>
                <a:gd name="T12" fmla="*/ 36 w 56"/>
                <a:gd name="T13" fmla="*/ 4 h 32"/>
                <a:gd name="T14" fmla="*/ 32 w 56"/>
                <a:gd name="T15" fmla="*/ 0 h 32"/>
                <a:gd name="T16" fmla="*/ 24 w 56"/>
                <a:gd name="T17" fmla="*/ 0 h 32"/>
                <a:gd name="T18" fmla="*/ 20 w 56"/>
                <a:gd name="T19" fmla="*/ 4 h 32"/>
                <a:gd name="T20" fmla="*/ 20 w 56"/>
                <a:gd name="T21" fmla="*/ 20 h 32"/>
                <a:gd name="T22" fmla="*/ 16 w 56"/>
                <a:gd name="T23" fmla="*/ 24 h 32"/>
                <a:gd name="T24" fmla="*/ 4 w 56"/>
                <a:gd name="T25" fmla="*/ 24 h 32"/>
                <a:gd name="T26" fmla="*/ 0 w 56"/>
                <a:gd name="T27" fmla="*/ 28 h 32"/>
                <a:gd name="T28" fmla="*/ 4 w 56"/>
                <a:gd name="T29" fmla="*/ 32 h 32"/>
                <a:gd name="T30" fmla="*/ 26 w 56"/>
                <a:gd name="T31" fmla="*/ 4 h 32"/>
                <a:gd name="T32" fmla="*/ 30 w 56"/>
                <a:gd name="T33" fmla="*/ 4 h 32"/>
                <a:gd name="T34" fmla="*/ 32 w 56"/>
                <a:gd name="T35" fmla="*/ 6 h 32"/>
                <a:gd name="T36" fmla="*/ 30 w 56"/>
                <a:gd name="T37" fmla="*/ 8 h 32"/>
                <a:gd name="T38" fmla="*/ 26 w 56"/>
                <a:gd name="T39" fmla="*/ 8 h 32"/>
                <a:gd name="T40" fmla="*/ 24 w 56"/>
                <a:gd name="T41" fmla="*/ 6 h 32"/>
                <a:gd name="T42" fmla="*/ 26 w 56"/>
                <a:gd name="T4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32">
                  <a:moveTo>
                    <a:pt x="4" y="32"/>
                  </a:moveTo>
                  <a:cubicBezTo>
                    <a:pt x="52" y="32"/>
                    <a:pt x="52" y="32"/>
                    <a:pt x="52" y="32"/>
                  </a:cubicBezTo>
                  <a:cubicBezTo>
                    <a:pt x="54" y="32"/>
                    <a:pt x="56" y="30"/>
                    <a:pt x="56" y="28"/>
                  </a:cubicBezTo>
                  <a:cubicBezTo>
                    <a:pt x="56" y="26"/>
                    <a:pt x="54" y="24"/>
                    <a:pt x="52" y="24"/>
                  </a:cubicBezTo>
                  <a:cubicBezTo>
                    <a:pt x="40" y="24"/>
                    <a:pt x="40" y="24"/>
                    <a:pt x="40" y="24"/>
                  </a:cubicBezTo>
                  <a:cubicBezTo>
                    <a:pt x="38" y="24"/>
                    <a:pt x="36" y="22"/>
                    <a:pt x="36" y="20"/>
                  </a:cubicBezTo>
                  <a:cubicBezTo>
                    <a:pt x="36" y="4"/>
                    <a:pt x="36" y="4"/>
                    <a:pt x="36" y="4"/>
                  </a:cubicBezTo>
                  <a:cubicBezTo>
                    <a:pt x="36" y="2"/>
                    <a:pt x="34" y="0"/>
                    <a:pt x="32" y="0"/>
                  </a:cubicBezTo>
                  <a:cubicBezTo>
                    <a:pt x="24" y="0"/>
                    <a:pt x="24" y="0"/>
                    <a:pt x="24" y="0"/>
                  </a:cubicBezTo>
                  <a:cubicBezTo>
                    <a:pt x="22" y="0"/>
                    <a:pt x="20" y="2"/>
                    <a:pt x="20" y="4"/>
                  </a:cubicBezTo>
                  <a:cubicBezTo>
                    <a:pt x="20" y="20"/>
                    <a:pt x="20" y="20"/>
                    <a:pt x="20" y="20"/>
                  </a:cubicBezTo>
                  <a:cubicBezTo>
                    <a:pt x="20" y="22"/>
                    <a:pt x="18" y="24"/>
                    <a:pt x="16" y="24"/>
                  </a:cubicBezTo>
                  <a:cubicBezTo>
                    <a:pt x="4" y="24"/>
                    <a:pt x="4" y="24"/>
                    <a:pt x="4" y="24"/>
                  </a:cubicBezTo>
                  <a:cubicBezTo>
                    <a:pt x="2" y="24"/>
                    <a:pt x="0" y="26"/>
                    <a:pt x="0" y="28"/>
                  </a:cubicBezTo>
                  <a:cubicBezTo>
                    <a:pt x="0" y="30"/>
                    <a:pt x="2" y="32"/>
                    <a:pt x="4" y="32"/>
                  </a:cubicBezTo>
                  <a:close/>
                  <a:moveTo>
                    <a:pt x="26" y="4"/>
                  </a:moveTo>
                  <a:cubicBezTo>
                    <a:pt x="30" y="4"/>
                    <a:pt x="30" y="4"/>
                    <a:pt x="30" y="4"/>
                  </a:cubicBezTo>
                  <a:cubicBezTo>
                    <a:pt x="31" y="4"/>
                    <a:pt x="32" y="5"/>
                    <a:pt x="32" y="6"/>
                  </a:cubicBezTo>
                  <a:cubicBezTo>
                    <a:pt x="32" y="7"/>
                    <a:pt x="31" y="8"/>
                    <a:pt x="30" y="8"/>
                  </a:cubicBezTo>
                  <a:cubicBezTo>
                    <a:pt x="26" y="8"/>
                    <a:pt x="26" y="8"/>
                    <a:pt x="26" y="8"/>
                  </a:cubicBezTo>
                  <a:cubicBezTo>
                    <a:pt x="25" y="8"/>
                    <a:pt x="24" y="7"/>
                    <a:pt x="24" y="6"/>
                  </a:cubicBezTo>
                  <a:cubicBezTo>
                    <a:pt x="24" y="5"/>
                    <a:pt x="25"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25" name="Freeform 70"/>
            <p:cNvSpPr>
              <a:spLocks/>
            </p:cNvSpPr>
            <p:nvPr/>
          </p:nvSpPr>
          <p:spPr bwMode="auto">
            <a:xfrm>
              <a:off x="8355013" y="1244600"/>
              <a:ext cx="211138" cy="107950"/>
            </a:xfrm>
            <a:custGeom>
              <a:avLst/>
              <a:gdLst>
                <a:gd name="T0" fmla="*/ 50 w 56"/>
                <a:gd name="T1" fmla="*/ 0 h 28"/>
                <a:gd name="T2" fmla="*/ 6 w 56"/>
                <a:gd name="T3" fmla="*/ 0 h 28"/>
                <a:gd name="T4" fmla="*/ 4 w 56"/>
                <a:gd name="T5" fmla="*/ 2 h 28"/>
                <a:gd name="T6" fmla="*/ 0 w 56"/>
                <a:gd name="T7" fmla="*/ 28 h 28"/>
                <a:gd name="T8" fmla="*/ 12 w 56"/>
                <a:gd name="T9" fmla="*/ 28 h 28"/>
                <a:gd name="T10" fmla="*/ 16 w 56"/>
                <a:gd name="T11" fmla="*/ 16 h 28"/>
                <a:gd name="T12" fmla="*/ 16 w 56"/>
                <a:gd name="T13" fmla="*/ 28 h 28"/>
                <a:gd name="T14" fmla="*/ 40 w 56"/>
                <a:gd name="T15" fmla="*/ 28 h 28"/>
                <a:gd name="T16" fmla="*/ 40 w 56"/>
                <a:gd name="T17" fmla="*/ 16 h 28"/>
                <a:gd name="T18" fmla="*/ 44 w 56"/>
                <a:gd name="T19" fmla="*/ 28 h 28"/>
                <a:gd name="T20" fmla="*/ 56 w 56"/>
                <a:gd name="T21" fmla="*/ 28 h 28"/>
                <a:gd name="T22" fmla="*/ 52 w 56"/>
                <a:gd name="T23" fmla="*/ 2 h 28"/>
                <a:gd name="T24" fmla="*/ 50 w 56"/>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28">
                  <a:moveTo>
                    <a:pt x="50" y="0"/>
                  </a:moveTo>
                  <a:cubicBezTo>
                    <a:pt x="6" y="0"/>
                    <a:pt x="6" y="0"/>
                    <a:pt x="6" y="0"/>
                  </a:cubicBezTo>
                  <a:cubicBezTo>
                    <a:pt x="5" y="0"/>
                    <a:pt x="4" y="1"/>
                    <a:pt x="4" y="2"/>
                  </a:cubicBezTo>
                  <a:cubicBezTo>
                    <a:pt x="0" y="28"/>
                    <a:pt x="0" y="28"/>
                    <a:pt x="0" y="28"/>
                  </a:cubicBezTo>
                  <a:cubicBezTo>
                    <a:pt x="12" y="28"/>
                    <a:pt x="12" y="28"/>
                    <a:pt x="12" y="28"/>
                  </a:cubicBezTo>
                  <a:cubicBezTo>
                    <a:pt x="16" y="16"/>
                    <a:pt x="16" y="16"/>
                    <a:pt x="16" y="16"/>
                  </a:cubicBezTo>
                  <a:cubicBezTo>
                    <a:pt x="16" y="28"/>
                    <a:pt x="16" y="28"/>
                    <a:pt x="16" y="28"/>
                  </a:cubicBezTo>
                  <a:cubicBezTo>
                    <a:pt x="40" y="28"/>
                    <a:pt x="40" y="28"/>
                    <a:pt x="40" y="28"/>
                  </a:cubicBezTo>
                  <a:cubicBezTo>
                    <a:pt x="40" y="16"/>
                    <a:pt x="40" y="16"/>
                    <a:pt x="40" y="16"/>
                  </a:cubicBezTo>
                  <a:cubicBezTo>
                    <a:pt x="44" y="28"/>
                    <a:pt x="44" y="28"/>
                    <a:pt x="44" y="28"/>
                  </a:cubicBezTo>
                  <a:cubicBezTo>
                    <a:pt x="56" y="28"/>
                    <a:pt x="56" y="28"/>
                    <a:pt x="56" y="28"/>
                  </a:cubicBezTo>
                  <a:cubicBezTo>
                    <a:pt x="52" y="2"/>
                    <a:pt x="52" y="2"/>
                    <a:pt x="52" y="2"/>
                  </a:cubicBezTo>
                  <a:cubicBezTo>
                    <a:pt x="52" y="1"/>
                    <a:pt x="51"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sp>
        <p:nvSpPr>
          <p:cNvPr id="226" name="Text Box 7"/>
          <p:cNvSpPr txBox="1">
            <a:spLocks noChangeArrowheads="1"/>
          </p:cNvSpPr>
          <p:nvPr/>
        </p:nvSpPr>
        <p:spPr bwMode="gray">
          <a:xfrm>
            <a:off x="622598" y="1300698"/>
            <a:ext cx="3023586" cy="4001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sz="14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227" name="Rectangle 5"/>
          <p:cNvSpPr>
            <a:spLocks/>
          </p:cNvSpPr>
          <p:nvPr/>
        </p:nvSpPr>
        <p:spPr bwMode="auto">
          <a:xfrm>
            <a:off x="696105" y="1779855"/>
            <a:ext cx="4892047" cy="114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此处添加详细文本描述，建议与标题相关并符合整体语言风格，语言描述尽量简洁生动。尽量将每页幻灯片的字数控制在  </a:t>
            </a:r>
            <a:r>
              <a:rPr lang="en-US" altLang="zh-CN" sz="1200" dirty="0">
                <a:solidFill>
                  <a:schemeClr val="bg1">
                    <a:lumMod val="65000"/>
                  </a:schemeClr>
                </a:solidFill>
                <a:latin typeface="微软雅黑"/>
                <a:ea typeface="微软雅黑"/>
                <a:sym typeface="Gill Sans" charset="0"/>
              </a:rPr>
              <a:t>200</a:t>
            </a:r>
            <a:r>
              <a:rPr lang="zh-CN" altLang="en-US" sz="1200" dirty="0">
                <a:solidFill>
                  <a:schemeClr val="bg1">
                    <a:lumMod val="65000"/>
                  </a:schemeClr>
                </a:solidFill>
                <a:latin typeface="微软雅黑"/>
                <a:ea typeface="微软雅黑"/>
                <a:sym typeface="Gill Sans" charset="0"/>
              </a:rPr>
              <a:t>字以内，据统计每页幻灯片的最好控制在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分钟之内。此处添加详细文本描述，建议与标题相关并符合整体语言风格，语言描述尽量简洁生动。尽量将每页幻灯片的每页幻灯片的最好控制在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a:t>
            </a:r>
            <a:endParaRPr lang="en-US" altLang="zh-CN" sz="1200" dirty="0">
              <a:solidFill>
                <a:schemeClr val="bg1">
                  <a:lumMod val="65000"/>
                </a:schemeClr>
              </a:solidFill>
              <a:latin typeface="微软雅黑"/>
              <a:ea typeface="微软雅黑"/>
              <a:sym typeface="Gill Sans" charset="0"/>
            </a:endParaRPr>
          </a:p>
          <a:p>
            <a:pPr fontAlgn="base">
              <a:lnSpc>
                <a:spcPct val="150000"/>
              </a:lnSpc>
              <a:spcBef>
                <a:spcPct val="0"/>
              </a:spcBef>
              <a:spcAft>
                <a:spcPct val="0"/>
              </a:spcAft>
            </a:pPr>
            <a:endParaRPr lang="en-US" altLang="zh-CN" sz="1200" dirty="0">
              <a:solidFill>
                <a:schemeClr val="bg1">
                  <a:lumMod val="65000"/>
                </a:schemeClr>
              </a:solidFill>
              <a:latin typeface="微软雅黑"/>
              <a:ea typeface="微软雅黑"/>
              <a:sym typeface="Gill Sans" charset="0"/>
            </a:endParaRPr>
          </a:p>
        </p:txBody>
      </p:sp>
      <p:sp>
        <p:nvSpPr>
          <p:cNvPr id="228" name="Text Box 7"/>
          <p:cNvSpPr txBox="1">
            <a:spLocks noChangeArrowheads="1"/>
          </p:cNvSpPr>
          <p:nvPr/>
        </p:nvSpPr>
        <p:spPr bwMode="gray">
          <a:xfrm>
            <a:off x="625596" y="3316922"/>
            <a:ext cx="1944216" cy="4001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14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229" name="Rectangle 5"/>
          <p:cNvSpPr>
            <a:spLocks/>
          </p:cNvSpPr>
          <p:nvPr/>
        </p:nvSpPr>
        <p:spPr bwMode="auto">
          <a:xfrm>
            <a:off x="699103" y="3796080"/>
            <a:ext cx="4892047" cy="57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a:t>
            </a:r>
            <a:endParaRPr lang="en-US" altLang="zh-CN" sz="1200" dirty="0">
              <a:solidFill>
                <a:schemeClr val="bg1">
                  <a:lumMod val="65000"/>
                </a:schemeClr>
              </a:solidFill>
              <a:latin typeface="微软雅黑"/>
              <a:ea typeface="微软雅黑"/>
              <a:sym typeface="Gill Sans" charset="0"/>
            </a:endParaRPr>
          </a:p>
        </p:txBody>
      </p:sp>
      <p:sp>
        <p:nvSpPr>
          <p:cNvPr id="230" name="Text Box 7"/>
          <p:cNvSpPr txBox="1">
            <a:spLocks noChangeArrowheads="1"/>
          </p:cNvSpPr>
          <p:nvPr/>
        </p:nvSpPr>
        <p:spPr bwMode="gray">
          <a:xfrm>
            <a:off x="625596" y="4537538"/>
            <a:ext cx="1944216" cy="4001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973DD"/>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1400" dirty="0">
              <a:solidFill>
                <a:srgbClr val="0973DD"/>
              </a:solidFill>
              <a:latin typeface="微软雅黑" panose="020B0503020204020204" pitchFamily="34" charset="-122"/>
              <a:ea typeface="微软雅黑" panose="020B0503020204020204" pitchFamily="34" charset="-122"/>
              <a:sym typeface="方正兰亭黑_GBK" pitchFamily="2" charset="-122"/>
            </a:endParaRPr>
          </a:p>
        </p:txBody>
      </p:sp>
      <p:sp>
        <p:nvSpPr>
          <p:cNvPr id="231" name="Rectangle 5"/>
          <p:cNvSpPr>
            <a:spLocks/>
          </p:cNvSpPr>
          <p:nvPr/>
        </p:nvSpPr>
        <p:spPr bwMode="auto">
          <a:xfrm>
            <a:off x="699103" y="5016696"/>
            <a:ext cx="4892047" cy="57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a:t>
            </a:r>
            <a:endParaRPr lang="en-US" altLang="zh-CN" sz="1200" dirty="0">
              <a:solidFill>
                <a:schemeClr val="bg1">
                  <a:lumMod val="65000"/>
                </a:schemeClr>
              </a:solidFill>
              <a:latin typeface="微软雅黑"/>
              <a:ea typeface="微软雅黑"/>
              <a:sym typeface="Gill Sans" charset="0"/>
            </a:endParaRPr>
          </a:p>
        </p:txBody>
      </p:sp>
    </p:spTree>
    <p:extLst>
      <p:ext uri="{BB962C8B-B14F-4D97-AF65-F5344CB8AC3E}">
        <p14:creationId xmlns:p14="http://schemas.microsoft.com/office/powerpoint/2010/main" val="12432409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300" fill="hold"/>
                                        <p:tgtEl>
                                          <p:spTgt spid="7"/>
                                        </p:tgtEl>
                                        <p:attrNameLst>
                                          <p:attrName>ppt_w</p:attrName>
                                        </p:attrNameLst>
                                      </p:cBhvr>
                                      <p:tavLst>
                                        <p:tav tm="0">
                                          <p:val>
                                            <p:fltVal val="0"/>
                                          </p:val>
                                        </p:tav>
                                        <p:tav tm="100000">
                                          <p:val>
                                            <p:strVal val="#ppt_w"/>
                                          </p:val>
                                        </p:tav>
                                      </p:tavLst>
                                    </p:anim>
                                    <p:anim calcmode="lin" valueType="num">
                                      <p:cBhvr>
                                        <p:cTn id="17" dur="300" fill="hold"/>
                                        <p:tgtEl>
                                          <p:spTgt spid="7"/>
                                        </p:tgtEl>
                                        <p:attrNameLst>
                                          <p:attrName>ppt_h</p:attrName>
                                        </p:attrNameLst>
                                      </p:cBhvr>
                                      <p:tavLst>
                                        <p:tav tm="0">
                                          <p:val>
                                            <p:fltVal val="0"/>
                                          </p:val>
                                        </p:tav>
                                        <p:tav tm="100000">
                                          <p:val>
                                            <p:strVal val="#ppt_h"/>
                                          </p:val>
                                        </p:tav>
                                      </p:tavLst>
                                    </p:anim>
                                    <p:animEffect transition="in" filter="fade">
                                      <p:cBhvr>
                                        <p:cTn id="18" dur="300"/>
                                        <p:tgtEl>
                                          <p:spTgt spid="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300" fill="hold"/>
                                        <p:tgtEl>
                                          <p:spTgt spid="8"/>
                                        </p:tgtEl>
                                        <p:attrNameLst>
                                          <p:attrName>ppt_w</p:attrName>
                                        </p:attrNameLst>
                                      </p:cBhvr>
                                      <p:tavLst>
                                        <p:tav tm="0">
                                          <p:val>
                                            <p:fltVal val="0"/>
                                          </p:val>
                                        </p:tav>
                                        <p:tav tm="100000">
                                          <p:val>
                                            <p:strVal val="#ppt_w"/>
                                          </p:val>
                                        </p:tav>
                                      </p:tavLst>
                                    </p:anim>
                                    <p:anim calcmode="lin" valueType="num">
                                      <p:cBhvr>
                                        <p:cTn id="22" dur="300" fill="hold"/>
                                        <p:tgtEl>
                                          <p:spTgt spid="8"/>
                                        </p:tgtEl>
                                        <p:attrNameLst>
                                          <p:attrName>ppt_h</p:attrName>
                                        </p:attrNameLst>
                                      </p:cBhvr>
                                      <p:tavLst>
                                        <p:tav tm="0">
                                          <p:val>
                                            <p:fltVal val="0"/>
                                          </p:val>
                                        </p:tav>
                                        <p:tav tm="100000">
                                          <p:val>
                                            <p:strVal val="#ppt_h"/>
                                          </p:val>
                                        </p:tav>
                                      </p:tavLst>
                                    </p:anim>
                                    <p:animEffect transition="in" filter="fade">
                                      <p:cBhvr>
                                        <p:cTn id="23" dur="3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300" fill="hold"/>
                                        <p:tgtEl>
                                          <p:spTgt spid="14"/>
                                        </p:tgtEl>
                                        <p:attrNameLst>
                                          <p:attrName>ppt_w</p:attrName>
                                        </p:attrNameLst>
                                      </p:cBhvr>
                                      <p:tavLst>
                                        <p:tav tm="0">
                                          <p:val>
                                            <p:fltVal val="0"/>
                                          </p:val>
                                        </p:tav>
                                        <p:tav tm="100000">
                                          <p:val>
                                            <p:strVal val="#ppt_w"/>
                                          </p:val>
                                        </p:tav>
                                      </p:tavLst>
                                    </p:anim>
                                    <p:anim calcmode="lin" valueType="num">
                                      <p:cBhvr>
                                        <p:cTn id="27" dur="300" fill="hold"/>
                                        <p:tgtEl>
                                          <p:spTgt spid="14"/>
                                        </p:tgtEl>
                                        <p:attrNameLst>
                                          <p:attrName>ppt_h</p:attrName>
                                        </p:attrNameLst>
                                      </p:cBhvr>
                                      <p:tavLst>
                                        <p:tav tm="0">
                                          <p:val>
                                            <p:fltVal val="0"/>
                                          </p:val>
                                        </p:tav>
                                        <p:tav tm="100000">
                                          <p:val>
                                            <p:strVal val="#ppt_h"/>
                                          </p:val>
                                        </p:tav>
                                      </p:tavLst>
                                    </p:anim>
                                    <p:animEffect transition="in" filter="fade">
                                      <p:cBhvr>
                                        <p:cTn id="28" dur="300"/>
                                        <p:tgtEl>
                                          <p:spTgt spid="14"/>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300" fill="hold"/>
                                        <p:tgtEl>
                                          <p:spTgt spid="15"/>
                                        </p:tgtEl>
                                        <p:attrNameLst>
                                          <p:attrName>ppt_w</p:attrName>
                                        </p:attrNameLst>
                                      </p:cBhvr>
                                      <p:tavLst>
                                        <p:tav tm="0">
                                          <p:val>
                                            <p:fltVal val="0"/>
                                          </p:val>
                                        </p:tav>
                                        <p:tav tm="100000">
                                          <p:val>
                                            <p:strVal val="#ppt_w"/>
                                          </p:val>
                                        </p:tav>
                                      </p:tavLst>
                                    </p:anim>
                                    <p:anim calcmode="lin" valueType="num">
                                      <p:cBhvr>
                                        <p:cTn id="32" dur="300" fill="hold"/>
                                        <p:tgtEl>
                                          <p:spTgt spid="15"/>
                                        </p:tgtEl>
                                        <p:attrNameLst>
                                          <p:attrName>ppt_h</p:attrName>
                                        </p:attrNameLst>
                                      </p:cBhvr>
                                      <p:tavLst>
                                        <p:tav tm="0">
                                          <p:val>
                                            <p:fltVal val="0"/>
                                          </p:val>
                                        </p:tav>
                                        <p:tav tm="100000">
                                          <p:val>
                                            <p:strVal val="#ppt_h"/>
                                          </p:val>
                                        </p:tav>
                                      </p:tavLst>
                                    </p:anim>
                                    <p:animEffect transition="in" filter="fade">
                                      <p:cBhvr>
                                        <p:cTn id="33" dur="3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300" fill="hold"/>
                                        <p:tgtEl>
                                          <p:spTgt spid="16"/>
                                        </p:tgtEl>
                                        <p:attrNameLst>
                                          <p:attrName>ppt_w</p:attrName>
                                        </p:attrNameLst>
                                      </p:cBhvr>
                                      <p:tavLst>
                                        <p:tav tm="0">
                                          <p:val>
                                            <p:fltVal val="0"/>
                                          </p:val>
                                        </p:tav>
                                        <p:tav tm="100000">
                                          <p:val>
                                            <p:strVal val="#ppt_w"/>
                                          </p:val>
                                        </p:tav>
                                      </p:tavLst>
                                    </p:anim>
                                    <p:anim calcmode="lin" valueType="num">
                                      <p:cBhvr>
                                        <p:cTn id="37" dur="300" fill="hold"/>
                                        <p:tgtEl>
                                          <p:spTgt spid="16"/>
                                        </p:tgtEl>
                                        <p:attrNameLst>
                                          <p:attrName>ppt_h</p:attrName>
                                        </p:attrNameLst>
                                      </p:cBhvr>
                                      <p:tavLst>
                                        <p:tav tm="0">
                                          <p:val>
                                            <p:fltVal val="0"/>
                                          </p:val>
                                        </p:tav>
                                        <p:tav tm="100000">
                                          <p:val>
                                            <p:strVal val="#ppt_h"/>
                                          </p:val>
                                        </p:tav>
                                      </p:tavLst>
                                    </p:anim>
                                    <p:animEffect transition="in" filter="fade">
                                      <p:cBhvr>
                                        <p:cTn id="38" dur="300"/>
                                        <p:tgtEl>
                                          <p:spTgt spid="1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300" fill="hold"/>
                                        <p:tgtEl>
                                          <p:spTgt spid="17"/>
                                        </p:tgtEl>
                                        <p:attrNameLst>
                                          <p:attrName>ppt_w</p:attrName>
                                        </p:attrNameLst>
                                      </p:cBhvr>
                                      <p:tavLst>
                                        <p:tav tm="0">
                                          <p:val>
                                            <p:fltVal val="0"/>
                                          </p:val>
                                        </p:tav>
                                        <p:tav tm="100000">
                                          <p:val>
                                            <p:strVal val="#ppt_w"/>
                                          </p:val>
                                        </p:tav>
                                      </p:tavLst>
                                    </p:anim>
                                    <p:anim calcmode="lin" valueType="num">
                                      <p:cBhvr>
                                        <p:cTn id="42" dur="300" fill="hold"/>
                                        <p:tgtEl>
                                          <p:spTgt spid="17"/>
                                        </p:tgtEl>
                                        <p:attrNameLst>
                                          <p:attrName>ppt_h</p:attrName>
                                        </p:attrNameLst>
                                      </p:cBhvr>
                                      <p:tavLst>
                                        <p:tav tm="0">
                                          <p:val>
                                            <p:fltVal val="0"/>
                                          </p:val>
                                        </p:tav>
                                        <p:tav tm="100000">
                                          <p:val>
                                            <p:strVal val="#ppt_h"/>
                                          </p:val>
                                        </p:tav>
                                      </p:tavLst>
                                    </p:anim>
                                    <p:animEffect transition="in" filter="fade">
                                      <p:cBhvr>
                                        <p:cTn id="43" dur="300"/>
                                        <p:tgtEl>
                                          <p:spTgt spid="17"/>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300" fill="hold"/>
                                        <p:tgtEl>
                                          <p:spTgt spid="18"/>
                                        </p:tgtEl>
                                        <p:attrNameLst>
                                          <p:attrName>ppt_w</p:attrName>
                                        </p:attrNameLst>
                                      </p:cBhvr>
                                      <p:tavLst>
                                        <p:tav tm="0">
                                          <p:val>
                                            <p:fltVal val="0"/>
                                          </p:val>
                                        </p:tav>
                                        <p:tav tm="100000">
                                          <p:val>
                                            <p:strVal val="#ppt_w"/>
                                          </p:val>
                                        </p:tav>
                                      </p:tavLst>
                                    </p:anim>
                                    <p:anim calcmode="lin" valueType="num">
                                      <p:cBhvr>
                                        <p:cTn id="47" dur="300" fill="hold"/>
                                        <p:tgtEl>
                                          <p:spTgt spid="18"/>
                                        </p:tgtEl>
                                        <p:attrNameLst>
                                          <p:attrName>ppt_h</p:attrName>
                                        </p:attrNameLst>
                                      </p:cBhvr>
                                      <p:tavLst>
                                        <p:tav tm="0">
                                          <p:val>
                                            <p:fltVal val="0"/>
                                          </p:val>
                                        </p:tav>
                                        <p:tav tm="100000">
                                          <p:val>
                                            <p:strVal val="#ppt_h"/>
                                          </p:val>
                                        </p:tav>
                                      </p:tavLst>
                                    </p:anim>
                                    <p:animEffect transition="in" filter="fade">
                                      <p:cBhvr>
                                        <p:cTn id="48" dur="300"/>
                                        <p:tgtEl>
                                          <p:spTgt spid="1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300" fill="hold"/>
                                        <p:tgtEl>
                                          <p:spTgt spid="19"/>
                                        </p:tgtEl>
                                        <p:attrNameLst>
                                          <p:attrName>ppt_w</p:attrName>
                                        </p:attrNameLst>
                                      </p:cBhvr>
                                      <p:tavLst>
                                        <p:tav tm="0">
                                          <p:val>
                                            <p:fltVal val="0"/>
                                          </p:val>
                                        </p:tav>
                                        <p:tav tm="100000">
                                          <p:val>
                                            <p:strVal val="#ppt_w"/>
                                          </p:val>
                                        </p:tav>
                                      </p:tavLst>
                                    </p:anim>
                                    <p:anim calcmode="lin" valueType="num">
                                      <p:cBhvr>
                                        <p:cTn id="52" dur="300" fill="hold"/>
                                        <p:tgtEl>
                                          <p:spTgt spid="19"/>
                                        </p:tgtEl>
                                        <p:attrNameLst>
                                          <p:attrName>ppt_h</p:attrName>
                                        </p:attrNameLst>
                                      </p:cBhvr>
                                      <p:tavLst>
                                        <p:tav tm="0">
                                          <p:val>
                                            <p:fltVal val="0"/>
                                          </p:val>
                                        </p:tav>
                                        <p:tav tm="100000">
                                          <p:val>
                                            <p:strVal val="#ppt_h"/>
                                          </p:val>
                                        </p:tav>
                                      </p:tavLst>
                                    </p:anim>
                                    <p:animEffect transition="in" filter="fade">
                                      <p:cBhvr>
                                        <p:cTn id="53" dur="300"/>
                                        <p:tgtEl>
                                          <p:spTgt spid="1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300" fill="hold"/>
                                        <p:tgtEl>
                                          <p:spTgt spid="20"/>
                                        </p:tgtEl>
                                        <p:attrNameLst>
                                          <p:attrName>ppt_w</p:attrName>
                                        </p:attrNameLst>
                                      </p:cBhvr>
                                      <p:tavLst>
                                        <p:tav tm="0">
                                          <p:val>
                                            <p:fltVal val="0"/>
                                          </p:val>
                                        </p:tav>
                                        <p:tav tm="100000">
                                          <p:val>
                                            <p:strVal val="#ppt_w"/>
                                          </p:val>
                                        </p:tav>
                                      </p:tavLst>
                                    </p:anim>
                                    <p:anim calcmode="lin" valueType="num">
                                      <p:cBhvr>
                                        <p:cTn id="57" dur="300" fill="hold"/>
                                        <p:tgtEl>
                                          <p:spTgt spid="20"/>
                                        </p:tgtEl>
                                        <p:attrNameLst>
                                          <p:attrName>ppt_h</p:attrName>
                                        </p:attrNameLst>
                                      </p:cBhvr>
                                      <p:tavLst>
                                        <p:tav tm="0">
                                          <p:val>
                                            <p:fltVal val="0"/>
                                          </p:val>
                                        </p:tav>
                                        <p:tav tm="100000">
                                          <p:val>
                                            <p:strVal val="#ppt_h"/>
                                          </p:val>
                                        </p:tav>
                                      </p:tavLst>
                                    </p:anim>
                                    <p:animEffect transition="in" filter="fade">
                                      <p:cBhvr>
                                        <p:cTn id="58" dur="300"/>
                                        <p:tgtEl>
                                          <p:spTgt spid="20"/>
                                        </p:tgtEl>
                                      </p:cBhvr>
                                    </p:animEffect>
                                  </p:childTnLst>
                                </p:cTn>
                              </p:par>
                            </p:childTnLst>
                          </p:cTn>
                        </p:par>
                        <p:par>
                          <p:cTn id="59" fill="hold">
                            <p:stCondLst>
                              <p:cond delay="1550"/>
                            </p:stCondLst>
                            <p:childTnLst>
                              <p:par>
                                <p:cTn id="60" presetID="53" presetClass="entr" presetSubtype="16"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300" fill="hold"/>
                                        <p:tgtEl>
                                          <p:spTgt spid="21"/>
                                        </p:tgtEl>
                                        <p:attrNameLst>
                                          <p:attrName>ppt_w</p:attrName>
                                        </p:attrNameLst>
                                      </p:cBhvr>
                                      <p:tavLst>
                                        <p:tav tm="0">
                                          <p:val>
                                            <p:fltVal val="0"/>
                                          </p:val>
                                        </p:tav>
                                        <p:tav tm="100000">
                                          <p:val>
                                            <p:strVal val="#ppt_w"/>
                                          </p:val>
                                        </p:tav>
                                      </p:tavLst>
                                    </p:anim>
                                    <p:anim calcmode="lin" valueType="num">
                                      <p:cBhvr>
                                        <p:cTn id="63" dur="300" fill="hold"/>
                                        <p:tgtEl>
                                          <p:spTgt spid="21"/>
                                        </p:tgtEl>
                                        <p:attrNameLst>
                                          <p:attrName>ppt_h</p:attrName>
                                        </p:attrNameLst>
                                      </p:cBhvr>
                                      <p:tavLst>
                                        <p:tav tm="0">
                                          <p:val>
                                            <p:fltVal val="0"/>
                                          </p:val>
                                        </p:tav>
                                        <p:tav tm="100000">
                                          <p:val>
                                            <p:strVal val="#ppt_h"/>
                                          </p:val>
                                        </p:tav>
                                      </p:tavLst>
                                    </p:anim>
                                    <p:animEffect transition="in" filter="fade">
                                      <p:cBhvr>
                                        <p:cTn id="64" dur="300"/>
                                        <p:tgtEl>
                                          <p:spTgt spid="2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300" fill="hold"/>
                                        <p:tgtEl>
                                          <p:spTgt spid="22"/>
                                        </p:tgtEl>
                                        <p:attrNameLst>
                                          <p:attrName>ppt_w</p:attrName>
                                        </p:attrNameLst>
                                      </p:cBhvr>
                                      <p:tavLst>
                                        <p:tav tm="0">
                                          <p:val>
                                            <p:fltVal val="0"/>
                                          </p:val>
                                        </p:tav>
                                        <p:tav tm="100000">
                                          <p:val>
                                            <p:strVal val="#ppt_w"/>
                                          </p:val>
                                        </p:tav>
                                      </p:tavLst>
                                    </p:anim>
                                    <p:anim calcmode="lin" valueType="num">
                                      <p:cBhvr>
                                        <p:cTn id="68" dur="300" fill="hold"/>
                                        <p:tgtEl>
                                          <p:spTgt spid="22"/>
                                        </p:tgtEl>
                                        <p:attrNameLst>
                                          <p:attrName>ppt_h</p:attrName>
                                        </p:attrNameLst>
                                      </p:cBhvr>
                                      <p:tavLst>
                                        <p:tav tm="0">
                                          <p:val>
                                            <p:fltVal val="0"/>
                                          </p:val>
                                        </p:tav>
                                        <p:tav tm="100000">
                                          <p:val>
                                            <p:strVal val="#ppt_h"/>
                                          </p:val>
                                        </p:tav>
                                      </p:tavLst>
                                    </p:anim>
                                    <p:animEffect transition="in" filter="fade">
                                      <p:cBhvr>
                                        <p:cTn id="69" dur="300"/>
                                        <p:tgtEl>
                                          <p:spTgt spid="2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300" fill="hold"/>
                                        <p:tgtEl>
                                          <p:spTgt spid="23"/>
                                        </p:tgtEl>
                                        <p:attrNameLst>
                                          <p:attrName>ppt_w</p:attrName>
                                        </p:attrNameLst>
                                      </p:cBhvr>
                                      <p:tavLst>
                                        <p:tav tm="0">
                                          <p:val>
                                            <p:fltVal val="0"/>
                                          </p:val>
                                        </p:tav>
                                        <p:tav tm="100000">
                                          <p:val>
                                            <p:strVal val="#ppt_w"/>
                                          </p:val>
                                        </p:tav>
                                      </p:tavLst>
                                    </p:anim>
                                    <p:anim calcmode="lin" valueType="num">
                                      <p:cBhvr>
                                        <p:cTn id="73" dur="300" fill="hold"/>
                                        <p:tgtEl>
                                          <p:spTgt spid="23"/>
                                        </p:tgtEl>
                                        <p:attrNameLst>
                                          <p:attrName>ppt_h</p:attrName>
                                        </p:attrNameLst>
                                      </p:cBhvr>
                                      <p:tavLst>
                                        <p:tav tm="0">
                                          <p:val>
                                            <p:fltVal val="0"/>
                                          </p:val>
                                        </p:tav>
                                        <p:tav tm="100000">
                                          <p:val>
                                            <p:strVal val="#ppt_h"/>
                                          </p:val>
                                        </p:tav>
                                      </p:tavLst>
                                    </p:anim>
                                    <p:animEffect transition="in" filter="fade">
                                      <p:cBhvr>
                                        <p:cTn id="74" dur="300"/>
                                        <p:tgtEl>
                                          <p:spTgt spid="23"/>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300" fill="hold"/>
                                        <p:tgtEl>
                                          <p:spTgt spid="24"/>
                                        </p:tgtEl>
                                        <p:attrNameLst>
                                          <p:attrName>ppt_w</p:attrName>
                                        </p:attrNameLst>
                                      </p:cBhvr>
                                      <p:tavLst>
                                        <p:tav tm="0">
                                          <p:val>
                                            <p:fltVal val="0"/>
                                          </p:val>
                                        </p:tav>
                                        <p:tav tm="100000">
                                          <p:val>
                                            <p:strVal val="#ppt_w"/>
                                          </p:val>
                                        </p:tav>
                                      </p:tavLst>
                                    </p:anim>
                                    <p:anim calcmode="lin" valueType="num">
                                      <p:cBhvr>
                                        <p:cTn id="78" dur="300" fill="hold"/>
                                        <p:tgtEl>
                                          <p:spTgt spid="24"/>
                                        </p:tgtEl>
                                        <p:attrNameLst>
                                          <p:attrName>ppt_h</p:attrName>
                                        </p:attrNameLst>
                                      </p:cBhvr>
                                      <p:tavLst>
                                        <p:tav tm="0">
                                          <p:val>
                                            <p:fltVal val="0"/>
                                          </p:val>
                                        </p:tav>
                                        <p:tav tm="100000">
                                          <p:val>
                                            <p:strVal val="#ppt_h"/>
                                          </p:val>
                                        </p:tav>
                                      </p:tavLst>
                                    </p:anim>
                                    <p:animEffect transition="in" filter="fade">
                                      <p:cBhvr>
                                        <p:cTn id="79" dur="300"/>
                                        <p:tgtEl>
                                          <p:spTgt spid="24"/>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300" fill="hold"/>
                                        <p:tgtEl>
                                          <p:spTgt spid="25"/>
                                        </p:tgtEl>
                                        <p:attrNameLst>
                                          <p:attrName>ppt_w</p:attrName>
                                        </p:attrNameLst>
                                      </p:cBhvr>
                                      <p:tavLst>
                                        <p:tav tm="0">
                                          <p:val>
                                            <p:fltVal val="0"/>
                                          </p:val>
                                        </p:tav>
                                        <p:tav tm="100000">
                                          <p:val>
                                            <p:strVal val="#ppt_w"/>
                                          </p:val>
                                        </p:tav>
                                      </p:tavLst>
                                    </p:anim>
                                    <p:anim calcmode="lin" valueType="num">
                                      <p:cBhvr>
                                        <p:cTn id="83" dur="300" fill="hold"/>
                                        <p:tgtEl>
                                          <p:spTgt spid="25"/>
                                        </p:tgtEl>
                                        <p:attrNameLst>
                                          <p:attrName>ppt_h</p:attrName>
                                        </p:attrNameLst>
                                      </p:cBhvr>
                                      <p:tavLst>
                                        <p:tav tm="0">
                                          <p:val>
                                            <p:fltVal val="0"/>
                                          </p:val>
                                        </p:tav>
                                        <p:tav tm="100000">
                                          <p:val>
                                            <p:strVal val="#ppt_h"/>
                                          </p:val>
                                        </p:tav>
                                      </p:tavLst>
                                    </p:anim>
                                    <p:animEffect transition="in" filter="fade">
                                      <p:cBhvr>
                                        <p:cTn id="84" dur="300"/>
                                        <p:tgtEl>
                                          <p:spTgt spid="2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300" fill="hold"/>
                                        <p:tgtEl>
                                          <p:spTgt spid="26"/>
                                        </p:tgtEl>
                                        <p:attrNameLst>
                                          <p:attrName>ppt_w</p:attrName>
                                        </p:attrNameLst>
                                      </p:cBhvr>
                                      <p:tavLst>
                                        <p:tav tm="0">
                                          <p:val>
                                            <p:fltVal val="0"/>
                                          </p:val>
                                        </p:tav>
                                        <p:tav tm="100000">
                                          <p:val>
                                            <p:strVal val="#ppt_w"/>
                                          </p:val>
                                        </p:tav>
                                      </p:tavLst>
                                    </p:anim>
                                    <p:anim calcmode="lin" valueType="num">
                                      <p:cBhvr>
                                        <p:cTn id="88" dur="300" fill="hold"/>
                                        <p:tgtEl>
                                          <p:spTgt spid="26"/>
                                        </p:tgtEl>
                                        <p:attrNameLst>
                                          <p:attrName>ppt_h</p:attrName>
                                        </p:attrNameLst>
                                      </p:cBhvr>
                                      <p:tavLst>
                                        <p:tav tm="0">
                                          <p:val>
                                            <p:fltVal val="0"/>
                                          </p:val>
                                        </p:tav>
                                        <p:tav tm="100000">
                                          <p:val>
                                            <p:strVal val="#ppt_h"/>
                                          </p:val>
                                        </p:tav>
                                      </p:tavLst>
                                    </p:anim>
                                    <p:animEffect transition="in" filter="fade">
                                      <p:cBhvr>
                                        <p:cTn id="89" dur="300"/>
                                        <p:tgtEl>
                                          <p:spTgt spid="2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300" fill="hold"/>
                                        <p:tgtEl>
                                          <p:spTgt spid="27"/>
                                        </p:tgtEl>
                                        <p:attrNameLst>
                                          <p:attrName>ppt_w</p:attrName>
                                        </p:attrNameLst>
                                      </p:cBhvr>
                                      <p:tavLst>
                                        <p:tav tm="0">
                                          <p:val>
                                            <p:fltVal val="0"/>
                                          </p:val>
                                        </p:tav>
                                        <p:tav tm="100000">
                                          <p:val>
                                            <p:strVal val="#ppt_w"/>
                                          </p:val>
                                        </p:tav>
                                      </p:tavLst>
                                    </p:anim>
                                    <p:anim calcmode="lin" valueType="num">
                                      <p:cBhvr>
                                        <p:cTn id="93" dur="300" fill="hold"/>
                                        <p:tgtEl>
                                          <p:spTgt spid="27"/>
                                        </p:tgtEl>
                                        <p:attrNameLst>
                                          <p:attrName>ppt_h</p:attrName>
                                        </p:attrNameLst>
                                      </p:cBhvr>
                                      <p:tavLst>
                                        <p:tav tm="0">
                                          <p:val>
                                            <p:fltVal val="0"/>
                                          </p:val>
                                        </p:tav>
                                        <p:tav tm="100000">
                                          <p:val>
                                            <p:strVal val="#ppt_h"/>
                                          </p:val>
                                        </p:tav>
                                      </p:tavLst>
                                    </p:anim>
                                    <p:animEffect transition="in" filter="fade">
                                      <p:cBhvr>
                                        <p:cTn id="94" dur="300"/>
                                        <p:tgtEl>
                                          <p:spTgt spid="27"/>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300" fill="hold"/>
                                        <p:tgtEl>
                                          <p:spTgt spid="28"/>
                                        </p:tgtEl>
                                        <p:attrNameLst>
                                          <p:attrName>ppt_w</p:attrName>
                                        </p:attrNameLst>
                                      </p:cBhvr>
                                      <p:tavLst>
                                        <p:tav tm="0">
                                          <p:val>
                                            <p:fltVal val="0"/>
                                          </p:val>
                                        </p:tav>
                                        <p:tav tm="100000">
                                          <p:val>
                                            <p:strVal val="#ppt_w"/>
                                          </p:val>
                                        </p:tav>
                                      </p:tavLst>
                                    </p:anim>
                                    <p:anim calcmode="lin" valueType="num">
                                      <p:cBhvr>
                                        <p:cTn id="98" dur="300" fill="hold"/>
                                        <p:tgtEl>
                                          <p:spTgt spid="28"/>
                                        </p:tgtEl>
                                        <p:attrNameLst>
                                          <p:attrName>ppt_h</p:attrName>
                                        </p:attrNameLst>
                                      </p:cBhvr>
                                      <p:tavLst>
                                        <p:tav tm="0">
                                          <p:val>
                                            <p:fltVal val="0"/>
                                          </p:val>
                                        </p:tav>
                                        <p:tav tm="100000">
                                          <p:val>
                                            <p:strVal val="#ppt_h"/>
                                          </p:val>
                                        </p:tav>
                                      </p:tavLst>
                                    </p:anim>
                                    <p:animEffect transition="in" filter="fade">
                                      <p:cBhvr>
                                        <p:cTn id="99" dur="300"/>
                                        <p:tgtEl>
                                          <p:spTgt spid="28"/>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anim calcmode="lin" valueType="num">
                                      <p:cBhvr>
                                        <p:cTn id="102" dur="300" fill="hold"/>
                                        <p:tgtEl>
                                          <p:spTgt spid="29"/>
                                        </p:tgtEl>
                                        <p:attrNameLst>
                                          <p:attrName>ppt_w</p:attrName>
                                        </p:attrNameLst>
                                      </p:cBhvr>
                                      <p:tavLst>
                                        <p:tav tm="0">
                                          <p:val>
                                            <p:fltVal val="0"/>
                                          </p:val>
                                        </p:tav>
                                        <p:tav tm="100000">
                                          <p:val>
                                            <p:strVal val="#ppt_w"/>
                                          </p:val>
                                        </p:tav>
                                      </p:tavLst>
                                    </p:anim>
                                    <p:anim calcmode="lin" valueType="num">
                                      <p:cBhvr>
                                        <p:cTn id="103" dur="300" fill="hold"/>
                                        <p:tgtEl>
                                          <p:spTgt spid="29"/>
                                        </p:tgtEl>
                                        <p:attrNameLst>
                                          <p:attrName>ppt_h</p:attrName>
                                        </p:attrNameLst>
                                      </p:cBhvr>
                                      <p:tavLst>
                                        <p:tav tm="0">
                                          <p:val>
                                            <p:fltVal val="0"/>
                                          </p:val>
                                        </p:tav>
                                        <p:tav tm="100000">
                                          <p:val>
                                            <p:strVal val="#ppt_h"/>
                                          </p:val>
                                        </p:tav>
                                      </p:tavLst>
                                    </p:anim>
                                    <p:animEffect transition="in" filter="fade">
                                      <p:cBhvr>
                                        <p:cTn id="104" dur="300"/>
                                        <p:tgtEl>
                                          <p:spTgt spid="29"/>
                                        </p:tgtEl>
                                      </p:cBhvr>
                                    </p:animEffect>
                                  </p:childTnLst>
                                </p:cTn>
                              </p:par>
                            </p:childTnLst>
                          </p:cTn>
                        </p:par>
                        <p:par>
                          <p:cTn id="105" fill="hold">
                            <p:stCondLst>
                              <p:cond delay="1850"/>
                            </p:stCondLst>
                            <p:childTnLst>
                              <p:par>
                                <p:cTn id="106" presetID="53" presetClass="entr" presetSubtype="16" fill="hold" grpId="0" nodeType="afterEffect">
                                  <p:stCondLst>
                                    <p:cond delay="0"/>
                                  </p:stCondLst>
                                  <p:childTnLst>
                                    <p:set>
                                      <p:cBhvr>
                                        <p:cTn id="107" dur="1" fill="hold">
                                          <p:stCondLst>
                                            <p:cond delay="0"/>
                                          </p:stCondLst>
                                        </p:cTn>
                                        <p:tgtEl>
                                          <p:spTgt spid="30"/>
                                        </p:tgtEl>
                                        <p:attrNameLst>
                                          <p:attrName>style.visibility</p:attrName>
                                        </p:attrNameLst>
                                      </p:cBhvr>
                                      <p:to>
                                        <p:strVal val="visible"/>
                                      </p:to>
                                    </p:set>
                                    <p:anim calcmode="lin" valueType="num">
                                      <p:cBhvr>
                                        <p:cTn id="108" dur="300" fill="hold"/>
                                        <p:tgtEl>
                                          <p:spTgt spid="30"/>
                                        </p:tgtEl>
                                        <p:attrNameLst>
                                          <p:attrName>ppt_w</p:attrName>
                                        </p:attrNameLst>
                                      </p:cBhvr>
                                      <p:tavLst>
                                        <p:tav tm="0">
                                          <p:val>
                                            <p:fltVal val="0"/>
                                          </p:val>
                                        </p:tav>
                                        <p:tav tm="100000">
                                          <p:val>
                                            <p:strVal val="#ppt_w"/>
                                          </p:val>
                                        </p:tav>
                                      </p:tavLst>
                                    </p:anim>
                                    <p:anim calcmode="lin" valueType="num">
                                      <p:cBhvr>
                                        <p:cTn id="109" dur="300" fill="hold"/>
                                        <p:tgtEl>
                                          <p:spTgt spid="30"/>
                                        </p:tgtEl>
                                        <p:attrNameLst>
                                          <p:attrName>ppt_h</p:attrName>
                                        </p:attrNameLst>
                                      </p:cBhvr>
                                      <p:tavLst>
                                        <p:tav tm="0">
                                          <p:val>
                                            <p:fltVal val="0"/>
                                          </p:val>
                                        </p:tav>
                                        <p:tav tm="100000">
                                          <p:val>
                                            <p:strVal val="#ppt_h"/>
                                          </p:val>
                                        </p:tav>
                                      </p:tavLst>
                                    </p:anim>
                                    <p:animEffect transition="in" filter="fade">
                                      <p:cBhvr>
                                        <p:cTn id="110" dur="300"/>
                                        <p:tgtEl>
                                          <p:spTgt spid="30"/>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p:cTn id="113" dur="300" fill="hold"/>
                                        <p:tgtEl>
                                          <p:spTgt spid="31"/>
                                        </p:tgtEl>
                                        <p:attrNameLst>
                                          <p:attrName>ppt_w</p:attrName>
                                        </p:attrNameLst>
                                      </p:cBhvr>
                                      <p:tavLst>
                                        <p:tav tm="0">
                                          <p:val>
                                            <p:fltVal val="0"/>
                                          </p:val>
                                        </p:tav>
                                        <p:tav tm="100000">
                                          <p:val>
                                            <p:strVal val="#ppt_w"/>
                                          </p:val>
                                        </p:tav>
                                      </p:tavLst>
                                    </p:anim>
                                    <p:anim calcmode="lin" valueType="num">
                                      <p:cBhvr>
                                        <p:cTn id="114" dur="300" fill="hold"/>
                                        <p:tgtEl>
                                          <p:spTgt spid="31"/>
                                        </p:tgtEl>
                                        <p:attrNameLst>
                                          <p:attrName>ppt_h</p:attrName>
                                        </p:attrNameLst>
                                      </p:cBhvr>
                                      <p:tavLst>
                                        <p:tav tm="0">
                                          <p:val>
                                            <p:fltVal val="0"/>
                                          </p:val>
                                        </p:tav>
                                        <p:tav tm="100000">
                                          <p:val>
                                            <p:strVal val="#ppt_h"/>
                                          </p:val>
                                        </p:tav>
                                      </p:tavLst>
                                    </p:anim>
                                    <p:animEffect transition="in" filter="fade">
                                      <p:cBhvr>
                                        <p:cTn id="115" dur="300"/>
                                        <p:tgtEl>
                                          <p:spTgt spid="31"/>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2"/>
                                        </p:tgtEl>
                                        <p:attrNameLst>
                                          <p:attrName>style.visibility</p:attrName>
                                        </p:attrNameLst>
                                      </p:cBhvr>
                                      <p:to>
                                        <p:strVal val="visible"/>
                                      </p:to>
                                    </p:set>
                                    <p:anim calcmode="lin" valueType="num">
                                      <p:cBhvr>
                                        <p:cTn id="118" dur="300" fill="hold"/>
                                        <p:tgtEl>
                                          <p:spTgt spid="32"/>
                                        </p:tgtEl>
                                        <p:attrNameLst>
                                          <p:attrName>ppt_w</p:attrName>
                                        </p:attrNameLst>
                                      </p:cBhvr>
                                      <p:tavLst>
                                        <p:tav tm="0">
                                          <p:val>
                                            <p:fltVal val="0"/>
                                          </p:val>
                                        </p:tav>
                                        <p:tav tm="100000">
                                          <p:val>
                                            <p:strVal val="#ppt_w"/>
                                          </p:val>
                                        </p:tav>
                                      </p:tavLst>
                                    </p:anim>
                                    <p:anim calcmode="lin" valueType="num">
                                      <p:cBhvr>
                                        <p:cTn id="119" dur="300" fill="hold"/>
                                        <p:tgtEl>
                                          <p:spTgt spid="32"/>
                                        </p:tgtEl>
                                        <p:attrNameLst>
                                          <p:attrName>ppt_h</p:attrName>
                                        </p:attrNameLst>
                                      </p:cBhvr>
                                      <p:tavLst>
                                        <p:tav tm="0">
                                          <p:val>
                                            <p:fltVal val="0"/>
                                          </p:val>
                                        </p:tav>
                                        <p:tav tm="100000">
                                          <p:val>
                                            <p:strVal val="#ppt_h"/>
                                          </p:val>
                                        </p:tav>
                                      </p:tavLst>
                                    </p:anim>
                                    <p:animEffect transition="in" filter="fade">
                                      <p:cBhvr>
                                        <p:cTn id="120" dur="300"/>
                                        <p:tgtEl>
                                          <p:spTgt spid="32"/>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33"/>
                                        </p:tgtEl>
                                        <p:attrNameLst>
                                          <p:attrName>style.visibility</p:attrName>
                                        </p:attrNameLst>
                                      </p:cBhvr>
                                      <p:to>
                                        <p:strVal val="visible"/>
                                      </p:to>
                                    </p:set>
                                    <p:anim calcmode="lin" valueType="num">
                                      <p:cBhvr>
                                        <p:cTn id="123" dur="300" fill="hold"/>
                                        <p:tgtEl>
                                          <p:spTgt spid="33"/>
                                        </p:tgtEl>
                                        <p:attrNameLst>
                                          <p:attrName>ppt_w</p:attrName>
                                        </p:attrNameLst>
                                      </p:cBhvr>
                                      <p:tavLst>
                                        <p:tav tm="0">
                                          <p:val>
                                            <p:fltVal val="0"/>
                                          </p:val>
                                        </p:tav>
                                        <p:tav tm="100000">
                                          <p:val>
                                            <p:strVal val="#ppt_w"/>
                                          </p:val>
                                        </p:tav>
                                      </p:tavLst>
                                    </p:anim>
                                    <p:anim calcmode="lin" valueType="num">
                                      <p:cBhvr>
                                        <p:cTn id="124" dur="300" fill="hold"/>
                                        <p:tgtEl>
                                          <p:spTgt spid="33"/>
                                        </p:tgtEl>
                                        <p:attrNameLst>
                                          <p:attrName>ppt_h</p:attrName>
                                        </p:attrNameLst>
                                      </p:cBhvr>
                                      <p:tavLst>
                                        <p:tav tm="0">
                                          <p:val>
                                            <p:fltVal val="0"/>
                                          </p:val>
                                        </p:tav>
                                        <p:tav tm="100000">
                                          <p:val>
                                            <p:strVal val="#ppt_h"/>
                                          </p:val>
                                        </p:tav>
                                      </p:tavLst>
                                    </p:anim>
                                    <p:animEffect transition="in" filter="fade">
                                      <p:cBhvr>
                                        <p:cTn id="125" dur="300"/>
                                        <p:tgtEl>
                                          <p:spTgt spid="33"/>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34"/>
                                        </p:tgtEl>
                                        <p:attrNameLst>
                                          <p:attrName>style.visibility</p:attrName>
                                        </p:attrNameLst>
                                      </p:cBhvr>
                                      <p:to>
                                        <p:strVal val="visible"/>
                                      </p:to>
                                    </p:set>
                                    <p:anim calcmode="lin" valueType="num">
                                      <p:cBhvr>
                                        <p:cTn id="128" dur="300" fill="hold"/>
                                        <p:tgtEl>
                                          <p:spTgt spid="34"/>
                                        </p:tgtEl>
                                        <p:attrNameLst>
                                          <p:attrName>ppt_w</p:attrName>
                                        </p:attrNameLst>
                                      </p:cBhvr>
                                      <p:tavLst>
                                        <p:tav tm="0">
                                          <p:val>
                                            <p:fltVal val="0"/>
                                          </p:val>
                                        </p:tav>
                                        <p:tav tm="100000">
                                          <p:val>
                                            <p:strVal val="#ppt_w"/>
                                          </p:val>
                                        </p:tav>
                                      </p:tavLst>
                                    </p:anim>
                                    <p:anim calcmode="lin" valueType="num">
                                      <p:cBhvr>
                                        <p:cTn id="129" dur="300" fill="hold"/>
                                        <p:tgtEl>
                                          <p:spTgt spid="34"/>
                                        </p:tgtEl>
                                        <p:attrNameLst>
                                          <p:attrName>ppt_h</p:attrName>
                                        </p:attrNameLst>
                                      </p:cBhvr>
                                      <p:tavLst>
                                        <p:tav tm="0">
                                          <p:val>
                                            <p:fltVal val="0"/>
                                          </p:val>
                                        </p:tav>
                                        <p:tav tm="100000">
                                          <p:val>
                                            <p:strVal val="#ppt_h"/>
                                          </p:val>
                                        </p:tav>
                                      </p:tavLst>
                                    </p:anim>
                                    <p:animEffect transition="in" filter="fade">
                                      <p:cBhvr>
                                        <p:cTn id="130" dur="300"/>
                                        <p:tgtEl>
                                          <p:spTgt spid="34"/>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35"/>
                                        </p:tgtEl>
                                        <p:attrNameLst>
                                          <p:attrName>style.visibility</p:attrName>
                                        </p:attrNameLst>
                                      </p:cBhvr>
                                      <p:to>
                                        <p:strVal val="visible"/>
                                      </p:to>
                                    </p:set>
                                    <p:anim calcmode="lin" valueType="num">
                                      <p:cBhvr>
                                        <p:cTn id="133" dur="300" fill="hold"/>
                                        <p:tgtEl>
                                          <p:spTgt spid="35"/>
                                        </p:tgtEl>
                                        <p:attrNameLst>
                                          <p:attrName>ppt_w</p:attrName>
                                        </p:attrNameLst>
                                      </p:cBhvr>
                                      <p:tavLst>
                                        <p:tav tm="0">
                                          <p:val>
                                            <p:fltVal val="0"/>
                                          </p:val>
                                        </p:tav>
                                        <p:tav tm="100000">
                                          <p:val>
                                            <p:strVal val="#ppt_w"/>
                                          </p:val>
                                        </p:tav>
                                      </p:tavLst>
                                    </p:anim>
                                    <p:anim calcmode="lin" valueType="num">
                                      <p:cBhvr>
                                        <p:cTn id="134" dur="300" fill="hold"/>
                                        <p:tgtEl>
                                          <p:spTgt spid="35"/>
                                        </p:tgtEl>
                                        <p:attrNameLst>
                                          <p:attrName>ppt_h</p:attrName>
                                        </p:attrNameLst>
                                      </p:cBhvr>
                                      <p:tavLst>
                                        <p:tav tm="0">
                                          <p:val>
                                            <p:fltVal val="0"/>
                                          </p:val>
                                        </p:tav>
                                        <p:tav tm="100000">
                                          <p:val>
                                            <p:strVal val="#ppt_h"/>
                                          </p:val>
                                        </p:tav>
                                      </p:tavLst>
                                    </p:anim>
                                    <p:animEffect transition="in" filter="fade">
                                      <p:cBhvr>
                                        <p:cTn id="135" dur="300"/>
                                        <p:tgtEl>
                                          <p:spTgt spid="35"/>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36"/>
                                        </p:tgtEl>
                                        <p:attrNameLst>
                                          <p:attrName>style.visibility</p:attrName>
                                        </p:attrNameLst>
                                      </p:cBhvr>
                                      <p:to>
                                        <p:strVal val="visible"/>
                                      </p:to>
                                    </p:set>
                                    <p:anim calcmode="lin" valueType="num">
                                      <p:cBhvr>
                                        <p:cTn id="138" dur="300" fill="hold"/>
                                        <p:tgtEl>
                                          <p:spTgt spid="36"/>
                                        </p:tgtEl>
                                        <p:attrNameLst>
                                          <p:attrName>ppt_w</p:attrName>
                                        </p:attrNameLst>
                                      </p:cBhvr>
                                      <p:tavLst>
                                        <p:tav tm="0">
                                          <p:val>
                                            <p:fltVal val="0"/>
                                          </p:val>
                                        </p:tav>
                                        <p:tav tm="100000">
                                          <p:val>
                                            <p:strVal val="#ppt_w"/>
                                          </p:val>
                                        </p:tav>
                                      </p:tavLst>
                                    </p:anim>
                                    <p:anim calcmode="lin" valueType="num">
                                      <p:cBhvr>
                                        <p:cTn id="139" dur="300" fill="hold"/>
                                        <p:tgtEl>
                                          <p:spTgt spid="36"/>
                                        </p:tgtEl>
                                        <p:attrNameLst>
                                          <p:attrName>ppt_h</p:attrName>
                                        </p:attrNameLst>
                                      </p:cBhvr>
                                      <p:tavLst>
                                        <p:tav tm="0">
                                          <p:val>
                                            <p:fltVal val="0"/>
                                          </p:val>
                                        </p:tav>
                                        <p:tav tm="100000">
                                          <p:val>
                                            <p:strVal val="#ppt_h"/>
                                          </p:val>
                                        </p:tav>
                                      </p:tavLst>
                                    </p:anim>
                                    <p:animEffect transition="in" filter="fade">
                                      <p:cBhvr>
                                        <p:cTn id="140" dur="300"/>
                                        <p:tgtEl>
                                          <p:spTgt spid="36"/>
                                        </p:tgtEl>
                                      </p:cBhvr>
                                    </p:animEffect>
                                  </p:childTnLst>
                                </p:cTn>
                              </p:par>
                              <p:par>
                                <p:cTn id="141" presetID="53" presetClass="entr" presetSubtype="16" fill="hold" grpId="0" nodeType="withEffect">
                                  <p:stCondLst>
                                    <p:cond delay="0"/>
                                  </p:stCondLst>
                                  <p:childTnLst>
                                    <p:set>
                                      <p:cBhvr>
                                        <p:cTn id="142" dur="1" fill="hold">
                                          <p:stCondLst>
                                            <p:cond delay="0"/>
                                          </p:stCondLst>
                                        </p:cTn>
                                        <p:tgtEl>
                                          <p:spTgt spid="37"/>
                                        </p:tgtEl>
                                        <p:attrNameLst>
                                          <p:attrName>style.visibility</p:attrName>
                                        </p:attrNameLst>
                                      </p:cBhvr>
                                      <p:to>
                                        <p:strVal val="visible"/>
                                      </p:to>
                                    </p:set>
                                    <p:anim calcmode="lin" valueType="num">
                                      <p:cBhvr>
                                        <p:cTn id="143" dur="300" fill="hold"/>
                                        <p:tgtEl>
                                          <p:spTgt spid="37"/>
                                        </p:tgtEl>
                                        <p:attrNameLst>
                                          <p:attrName>ppt_w</p:attrName>
                                        </p:attrNameLst>
                                      </p:cBhvr>
                                      <p:tavLst>
                                        <p:tav tm="0">
                                          <p:val>
                                            <p:fltVal val="0"/>
                                          </p:val>
                                        </p:tav>
                                        <p:tav tm="100000">
                                          <p:val>
                                            <p:strVal val="#ppt_w"/>
                                          </p:val>
                                        </p:tav>
                                      </p:tavLst>
                                    </p:anim>
                                    <p:anim calcmode="lin" valueType="num">
                                      <p:cBhvr>
                                        <p:cTn id="144" dur="300" fill="hold"/>
                                        <p:tgtEl>
                                          <p:spTgt spid="37"/>
                                        </p:tgtEl>
                                        <p:attrNameLst>
                                          <p:attrName>ppt_h</p:attrName>
                                        </p:attrNameLst>
                                      </p:cBhvr>
                                      <p:tavLst>
                                        <p:tav tm="0">
                                          <p:val>
                                            <p:fltVal val="0"/>
                                          </p:val>
                                        </p:tav>
                                        <p:tav tm="100000">
                                          <p:val>
                                            <p:strVal val="#ppt_h"/>
                                          </p:val>
                                        </p:tav>
                                      </p:tavLst>
                                    </p:anim>
                                    <p:animEffect transition="in" filter="fade">
                                      <p:cBhvr>
                                        <p:cTn id="145" dur="300"/>
                                        <p:tgtEl>
                                          <p:spTgt spid="37"/>
                                        </p:tgtEl>
                                      </p:cBhvr>
                                    </p:animEffect>
                                  </p:childTnLst>
                                </p:cTn>
                              </p:par>
                            </p:childTnLst>
                          </p:cTn>
                        </p:par>
                        <p:par>
                          <p:cTn id="146" fill="hold">
                            <p:stCondLst>
                              <p:cond delay="2150"/>
                            </p:stCondLst>
                            <p:childTnLst>
                              <p:par>
                                <p:cTn id="147" presetID="53" presetClass="entr" presetSubtype="16" fill="hold" grpId="0" nodeType="afterEffect">
                                  <p:stCondLst>
                                    <p:cond delay="0"/>
                                  </p:stCondLst>
                                  <p:childTnLst>
                                    <p:set>
                                      <p:cBhvr>
                                        <p:cTn id="148" dur="1" fill="hold">
                                          <p:stCondLst>
                                            <p:cond delay="0"/>
                                          </p:stCondLst>
                                        </p:cTn>
                                        <p:tgtEl>
                                          <p:spTgt spid="38"/>
                                        </p:tgtEl>
                                        <p:attrNameLst>
                                          <p:attrName>style.visibility</p:attrName>
                                        </p:attrNameLst>
                                      </p:cBhvr>
                                      <p:to>
                                        <p:strVal val="visible"/>
                                      </p:to>
                                    </p:set>
                                    <p:anim calcmode="lin" valueType="num">
                                      <p:cBhvr>
                                        <p:cTn id="149" dur="300" fill="hold"/>
                                        <p:tgtEl>
                                          <p:spTgt spid="38"/>
                                        </p:tgtEl>
                                        <p:attrNameLst>
                                          <p:attrName>ppt_w</p:attrName>
                                        </p:attrNameLst>
                                      </p:cBhvr>
                                      <p:tavLst>
                                        <p:tav tm="0">
                                          <p:val>
                                            <p:fltVal val="0"/>
                                          </p:val>
                                        </p:tav>
                                        <p:tav tm="100000">
                                          <p:val>
                                            <p:strVal val="#ppt_w"/>
                                          </p:val>
                                        </p:tav>
                                      </p:tavLst>
                                    </p:anim>
                                    <p:anim calcmode="lin" valueType="num">
                                      <p:cBhvr>
                                        <p:cTn id="150" dur="300" fill="hold"/>
                                        <p:tgtEl>
                                          <p:spTgt spid="38"/>
                                        </p:tgtEl>
                                        <p:attrNameLst>
                                          <p:attrName>ppt_h</p:attrName>
                                        </p:attrNameLst>
                                      </p:cBhvr>
                                      <p:tavLst>
                                        <p:tav tm="0">
                                          <p:val>
                                            <p:fltVal val="0"/>
                                          </p:val>
                                        </p:tav>
                                        <p:tav tm="100000">
                                          <p:val>
                                            <p:strVal val="#ppt_h"/>
                                          </p:val>
                                        </p:tav>
                                      </p:tavLst>
                                    </p:anim>
                                    <p:animEffect transition="in" filter="fade">
                                      <p:cBhvr>
                                        <p:cTn id="151" dur="300"/>
                                        <p:tgtEl>
                                          <p:spTgt spid="38"/>
                                        </p:tgtEl>
                                      </p:cBhvr>
                                    </p:animEffect>
                                  </p:childTnLst>
                                </p:cTn>
                              </p:par>
                              <p:par>
                                <p:cTn id="152" presetID="53" presetClass="entr" presetSubtype="16" fill="hold" grpId="0" nodeType="withEffect">
                                  <p:stCondLst>
                                    <p:cond delay="0"/>
                                  </p:stCondLst>
                                  <p:childTnLst>
                                    <p:set>
                                      <p:cBhvr>
                                        <p:cTn id="153" dur="1" fill="hold">
                                          <p:stCondLst>
                                            <p:cond delay="0"/>
                                          </p:stCondLst>
                                        </p:cTn>
                                        <p:tgtEl>
                                          <p:spTgt spid="39"/>
                                        </p:tgtEl>
                                        <p:attrNameLst>
                                          <p:attrName>style.visibility</p:attrName>
                                        </p:attrNameLst>
                                      </p:cBhvr>
                                      <p:to>
                                        <p:strVal val="visible"/>
                                      </p:to>
                                    </p:set>
                                    <p:anim calcmode="lin" valueType="num">
                                      <p:cBhvr>
                                        <p:cTn id="154" dur="300" fill="hold"/>
                                        <p:tgtEl>
                                          <p:spTgt spid="39"/>
                                        </p:tgtEl>
                                        <p:attrNameLst>
                                          <p:attrName>ppt_w</p:attrName>
                                        </p:attrNameLst>
                                      </p:cBhvr>
                                      <p:tavLst>
                                        <p:tav tm="0">
                                          <p:val>
                                            <p:fltVal val="0"/>
                                          </p:val>
                                        </p:tav>
                                        <p:tav tm="100000">
                                          <p:val>
                                            <p:strVal val="#ppt_w"/>
                                          </p:val>
                                        </p:tav>
                                      </p:tavLst>
                                    </p:anim>
                                    <p:anim calcmode="lin" valueType="num">
                                      <p:cBhvr>
                                        <p:cTn id="155" dur="300" fill="hold"/>
                                        <p:tgtEl>
                                          <p:spTgt spid="39"/>
                                        </p:tgtEl>
                                        <p:attrNameLst>
                                          <p:attrName>ppt_h</p:attrName>
                                        </p:attrNameLst>
                                      </p:cBhvr>
                                      <p:tavLst>
                                        <p:tav tm="0">
                                          <p:val>
                                            <p:fltVal val="0"/>
                                          </p:val>
                                        </p:tav>
                                        <p:tav tm="100000">
                                          <p:val>
                                            <p:strVal val="#ppt_h"/>
                                          </p:val>
                                        </p:tav>
                                      </p:tavLst>
                                    </p:anim>
                                    <p:animEffect transition="in" filter="fade">
                                      <p:cBhvr>
                                        <p:cTn id="156" dur="300"/>
                                        <p:tgtEl>
                                          <p:spTgt spid="39"/>
                                        </p:tgtEl>
                                      </p:cBhvr>
                                    </p:animEffect>
                                  </p:childTnLst>
                                </p:cTn>
                              </p:par>
                              <p:par>
                                <p:cTn id="157" presetID="53" presetClass="entr" presetSubtype="16" fill="hold" grpId="0" nodeType="withEffect">
                                  <p:stCondLst>
                                    <p:cond delay="0"/>
                                  </p:stCondLst>
                                  <p:childTnLst>
                                    <p:set>
                                      <p:cBhvr>
                                        <p:cTn id="158" dur="1" fill="hold">
                                          <p:stCondLst>
                                            <p:cond delay="0"/>
                                          </p:stCondLst>
                                        </p:cTn>
                                        <p:tgtEl>
                                          <p:spTgt spid="40"/>
                                        </p:tgtEl>
                                        <p:attrNameLst>
                                          <p:attrName>style.visibility</p:attrName>
                                        </p:attrNameLst>
                                      </p:cBhvr>
                                      <p:to>
                                        <p:strVal val="visible"/>
                                      </p:to>
                                    </p:set>
                                    <p:anim calcmode="lin" valueType="num">
                                      <p:cBhvr>
                                        <p:cTn id="159" dur="300" fill="hold"/>
                                        <p:tgtEl>
                                          <p:spTgt spid="40"/>
                                        </p:tgtEl>
                                        <p:attrNameLst>
                                          <p:attrName>ppt_w</p:attrName>
                                        </p:attrNameLst>
                                      </p:cBhvr>
                                      <p:tavLst>
                                        <p:tav tm="0">
                                          <p:val>
                                            <p:fltVal val="0"/>
                                          </p:val>
                                        </p:tav>
                                        <p:tav tm="100000">
                                          <p:val>
                                            <p:strVal val="#ppt_w"/>
                                          </p:val>
                                        </p:tav>
                                      </p:tavLst>
                                    </p:anim>
                                    <p:anim calcmode="lin" valueType="num">
                                      <p:cBhvr>
                                        <p:cTn id="160" dur="300" fill="hold"/>
                                        <p:tgtEl>
                                          <p:spTgt spid="40"/>
                                        </p:tgtEl>
                                        <p:attrNameLst>
                                          <p:attrName>ppt_h</p:attrName>
                                        </p:attrNameLst>
                                      </p:cBhvr>
                                      <p:tavLst>
                                        <p:tav tm="0">
                                          <p:val>
                                            <p:fltVal val="0"/>
                                          </p:val>
                                        </p:tav>
                                        <p:tav tm="100000">
                                          <p:val>
                                            <p:strVal val="#ppt_h"/>
                                          </p:val>
                                        </p:tav>
                                      </p:tavLst>
                                    </p:anim>
                                    <p:animEffect transition="in" filter="fade">
                                      <p:cBhvr>
                                        <p:cTn id="161" dur="300"/>
                                        <p:tgtEl>
                                          <p:spTgt spid="40"/>
                                        </p:tgtEl>
                                      </p:cBhvr>
                                    </p:animEffect>
                                  </p:childTnLst>
                                </p:cTn>
                              </p:par>
                              <p:par>
                                <p:cTn id="162" presetID="53" presetClass="entr" presetSubtype="16" fill="hold" grpId="0" nodeType="withEffect">
                                  <p:stCondLst>
                                    <p:cond delay="0"/>
                                  </p:stCondLst>
                                  <p:childTnLst>
                                    <p:set>
                                      <p:cBhvr>
                                        <p:cTn id="163" dur="1" fill="hold">
                                          <p:stCondLst>
                                            <p:cond delay="0"/>
                                          </p:stCondLst>
                                        </p:cTn>
                                        <p:tgtEl>
                                          <p:spTgt spid="41"/>
                                        </p:tgtEl>
                                        <p:attrNameLst>
                                          <p:attrName>style.visibility</p:attrName>
                                        </p:attrNameLst>
                                      </p:cBhvr>
                                      <p:to>
                                        <p:strVal val="visible"/>
                                      </p:to>
                                    </p:set>
                                    <p:anim calcmode="lin" valueType="num">
                                      <p:cBhvr>
                                        <p:cTn id="164" dur="300" fill="hold"/>
                                        <p:tgtEl>
                                          <p:spTgt spid="41"/>
                                        </p:tgtEl>
                                        <p:attrNameLst>
                                          <p:attrName>ppt_w</p:attrName>
                                        </p:attrNameLst>
                                      </p:cBhvr>
                                      <p:tavLst>
                                        <p:tav tm="0">
                                          <p:val>
                                            <p:fltVal val="0"/>
                                          </p:val>
                                        </p:tav>
                                        <p:tav tm="100000">
                                          <p:val>
                                            <p:strVal val="#ppt_w"/>
                                          </p:val>
                                        </p:tav>
                                      </p:tavLst>
                                    </p:anim>
                                    <p:anim calcmode="lin" valueType="num">
                                      <p:cBhvr>
                                        <p:cTn id="165" dur="300" fill="hold"/>
                                        <p:tgtEl>
                                          <p:spTgt spid="41"/>
                                        </p:tgtEl>
                                        <p:attrNameLst>
                                          <p:attrName>ppt_h</p:attrName>
                                        </p:attrNameLst>
                                      </p:cBhvr>
                                      <p:tavLst>
                                        <p:tav tm="0">
                                          <p:val>
                                            <p:fltVal val="0"/>
                                          </p:val>
                                        </p:tav>
                                        <p:tav tm="100000">
                                          <p:val>
                                            <p:strVal val="#ppt_h"/>
                                          </p:val>
                                        </p:tav>
                                      </p:tavLst>
                                    </p:anim>
                                    <p:animEffect transition="in" filter="fade">
                                      <p:cBhvr>
                                        <p:cTn id="166" dur="300"/>
                                        <p:tgtEl>
                                          <p:spTgt spid="41"/>
                                        </p:tgtEl>
                                      </p:cBhvr>
                                    </p:animEffect>
                                  </p:childTnLst>
                                </p:cTn>
                              </p:par>
                              <p:par>
                                <p:cTn id="167" presetID="53" presetClass="entr" presetSubtype="16" fill="hold" grpId="0" nodeType="withEffect">
                                  <p:stCondLst>
                                    <p:cond delay="0"/>
                                  </p:stCondLst>
                                  <p:childTnLst>
                                    <p:set>
                                      <p:cBhvr>
                                        <p:cTn id="168" dur="1" fill="hold">
                                          <p:stCondLst>
                                            <p:cond delay="0"/>
                                          </p:stCondLst>
                                        </p:cTn>
                                        <p:tgtEl>
                                          <p:spTgt spid="42"/>
                                        </p:tgtEl>
                                        <p:attrNameLst>
                                          <p:attrName>style.visibility</p:attrName>
                                        </p:attrNameLst>
                                      </p:cBhvr>
                                      <p:to>
                                        <p:strVal val="visible"/>
                                      </p:to>
                                    </p:set>
                                    <p:anim calcmode="lin" valueType="num">
                                      <p:cBhvr>
                                        <p:cTn id="169" dur="300" fill="hold"/>
                                        <p:tgtEl>
                                          <p:spTgt spid="42"/>
                                        </p:tgtEl>
                                        <p:attrNameLst>
                                          <p:attrName>ppt_w</p:attrName>
                                        </p:attrNameLst>
                                      </p:cBhvr>
                                      <p:tavLst>
                                        <p:tav tm="0">
                                          <p:val>
                                            <p:fltVal val="0"/>
                                          </p:val>
                                        </p:tav>
                                        <p:tav tm="100000">
                                          <p:val>
                                            <p:strVal val="#ppt_w"/>
                                          </p:val>
                                        </p:tav>
                                      </p:tavLst>
                                    </p:anim>
                                    <p:anim calcmode="lin" valueType="num">
                                      <p:cBhvr>
                                        <p:cTn id="170" dur="300" fill="hold"/>
                                        <p:tgtEl>
                                          <p:spTgt spid="42"/>
                                        </p:tgtEl>
                                        <p:attrNameLst>
                                          <p:attrName>ppt_h</p:attrName>
                                        </p:attrNameLst>
                                      </p:cBhvr>
                                      <p:tavLst>
                                        <p:tav tm="0">
                                          <p:val>
                                            <p:fltVal val="0"/>
                                          </p:val>
                                        </p:tav>
                                        <p:tav tm="100000">
                                          <p:val>
                                            <p:strVal val="#ppt_h"/>
                                          </p:val>
                                        </p:tav>
                                      </p:tavLst>
                                    </p:anim>
                                    <p:animEffect transition="in" filter="fade">
                                      <p:cBhvr>
                                        <p:cTn id="171" dur="300"/>
                                        <p:tgtEl>
                                          <p:spTgt spid="42"/>
                                        </p:tgtEl>
                                      </p:cBhvr>
                                    </p:animEffect>
                                  </p:childTnLst>
                                </p:cTn>
                              </p:par>
                              <p:par>
                                <p:cTn id="172" presetID="53" presetClass="entr" presetSubtype="16" fill="hold" grpId="0" nodeType="withEffect">
                                  <p:stCondLst>
                                    <p:cond delay="0"/>
                                  </p:stCondLst>
                                  <p:childTnLst>
                                    <p:set>
                                      <p:cBhvr>
                                        <p:cTn id="173" dur="1" fill="hold">
                                          <p:stCondLst>
                                            <p:cond delay="0"/>
                                          </p:stCondLst>
                                        </p:cTn>
                                        <p:tgtEl>
                                          <p:spTgt spid="43"/>
                                        </p:tgtEl>
                                        <p:attrNameLst>
                                          <p:attrName>style.visibility</p:attrName>
                                        </p:attrNameLst>
                                      </p:cBhvr>
                                      <p:to>
                                        <p:strVal val="visible"/>
                                      </p:to>
                                    </p:set>
                                    <p:anim calcmode="lin" valueType="num">
                                      <p:cBhvr>
                                        <p:cTn id="174" dur="300" fill="hold"/>
                                        <p:tgtEl>
                                          <p:spTgt spid="43"/>
                                        </p:tgtEl>
                                        <p:attrNameLst>
                                          <p:attrName>ppt_w</p:attrName>
                                        </p:attrNameLst>
                                      </p:cBhvr>
                                      <p:tavLst>
                                        <p:tav tm="0">
                                          <p:val>
                                            <p:fltVal val="0"/>
                                          </p:val>
                                        </p:tav>
                                        <p:tav tm="100000">
                                          <p:val>
                                            <p:strVal val="#ppt_w"/>
                                          </p:val>
                                        </p:tav>
                                      </p:tavLst>
                                    </p:anim>
                                    <p:anim calcmode="lin" valueType="num">
                                      <p:cBhvr>
                                        <p:cTn id="175" dur="300" fill="hold"/>
                                        <p:tgtEl>
                                          <p:spTgt spid="43"/>
                                        </p:tgtEl>
                                        <p:attrNameLst>
                                          <p:attrName>ppt_h</p:attrName>
                                        </p:attrNameLst>
                                      </p:cBhvr>
                                      <p:tavLst>
                                        <p:tav tm="0">
                                          <p:val>
                                            <p:fltVal val="0"/>
                                          </p:val>
                                        </p:tav>
                                        <p:tav tm="100000">
                                          <p:val>
                                            <p:strVal val="#ppt_h"/>
                                          </p:val>
                                        </p:tav>
                                      </p:tavLst>
                                    </p:anim>
                                    <p:animEffect transition="in" filter="fade">
                                      <p:cBhvr>
                                        <p:cTn id="176" dur="300"/>
                                        <p:tgtEl>
                                          <p:spTgt spid="43"/>
                                        </p:tgtEl>
                                      </p:cBhvr>
                                    </p:animEffect>
                                  </p:childTnLst>
                                </p:cTn>
                              </p:par>
                              <p:par>
                                <p:cTn id="177" presetID="53" presetClass="entr" presetSubtype="16" fill="hold" grpId="0" nodeType="withEffect">
                                  <p:stCondLst>
                                    <p:cond delay="0"/>
                                  </p:stCondLst>
                                  <p:childTnLst>
                                    <p:set>
                                      <p:cBhvr>
                                        <p:cTn id="178" dur="1" fill="hold">
                                          <p:stCondLst>
                                            <p:cond delay="0"/>
                                          </p:stCondLst>
                                        </p:cTn>
                                        <p:tgtEl>
                                          <p:spTgt spid="44"/>
                                        </p:tgtEl>
                                        <p:attrNameLst>
                                          <p:attrName>style.visibility</p:attrName>
                                        </p:attrNameLst>
                                      </p:cBhvr>
                                      <p:to>
                                        <p:strVal val="visible"/>
                                      </p:to>
                                    </p:set>
                                    <p:anim calcmode="lin" valueType="num">
                                      <p:cBhvr>
                                        <p:cTn id="179" dur="300" fill="hold"/>
                                        <p:tgtEl>
                                          <p:spTgt spid="44"/>
                                        </p:tgtEl>
                                        <p:attrNameLst>
                                          <p:attrName>ppt_w</p:attrName>
                                        </p:attrNameLst>
                                      </p:cBhvr>
                                      <p:tavLst>
                                        <p:tav tm="0">
                                          <p:val>
                                            <p:fltVal val="0"/>
                                          </p:val>
                                        </p:tav>
                                        <p:tav tm="100000">
                                          <p:val>
                                            <p:strVal val="#ppt_w"/>
                                          </p:val>
                                        </p:tav>
                                      </p:tavLst>
                                    </p:anim>
                                    <p:anim calcmode="lin" valueType="num">
                                      <p:cBhvr>
                                        <p:cTn id="180" dur="300" fill="hold"/>
                                        <p:tgtEl>
                                          <p:spTgt spid="44"/>
                                        </p:tgtEl>
                                        <p:attrNameLst>
                                          <p:attrName>ppt_h</p:attrName>
                                        </p:attrNameLst>
                                      </p:cBhvr>
                                      <p:tavLst>
                                        <p:tav tm="0">
                                          <p:val>
                                            <p:fltVal val="0"/>
                                          </p:val>
                                        </p:tav>
                                        <p:tav tm="100000">
                                          <p:val>
                                            <p:strVal val="#ppt_h"/>
                                          </p:val>
                                        </p:tav>
                                      </p:tavLst>
                                    </p:anim>
                                    <p:animEffect transition="in" filter="fade">
                                      <p:cBhvr>
                                        <p:cTn id="181" dur="300"/>
                                        <p:tgtEl>
                                          <p:spTgt spid="44"/>
                                        </p:tgtEl>
                                      </p:cBhvr>
                                    </p:animEffect>
                                  </p:childTnLst>
                                </p:cTn>
                              </p:par>
                              <p:par>
                                <p:cTn id="182" presetID="53" presetClass="entr" presetSubtype="16" fill="hold" grpId="0" nodeType="withEffect">
                                  <p:stCondLst>
                                    <p:cond delay="0"/>
                                  </p:stCondLst>
                                  <p:childTnLst>
                                    <p:set>
                                      <p:cBhvr>
                                        <p:cTn id="183" dur="1" fill="hold">
                                          <p:stCondLst>
                                            <p:cond delay="0"/>
                                          </p:stCondLst>
                                        </p:cTn>
                                        <p:tgtEl>
                                          <p:spTgt spid="45"/>
                                        </p:tgtEl>
                                        <p:attrNameLst>
                                          <p:attrName>style.visibility</p:attrName>
                                        </p:attrNameLst>
                                      </p:cBhvr>
                                      <p:to>
                                        <p:strVal val="visible"/>
                                      </p:to>
                                    </p:set>
                                    <p:anim calcmode="lin" valueType="num">
                                      <p:cBhvr>
                                        <p:cTn id="184" dur="300" fill="hold"/>
                                        <p:tgtEl>
                                          <p:spTgt spid="45"/>
                                        </p:tgtEl>
                                        <p:attrNameLst>
                                          <p:attrName>ppt_w</p:attrName>
                                        </p:attrNameLst>
                                      </p:cBhvr>
                                      <p:tavLst>
                                        <p:tav tm="0">
                                          <p:val>
                                            <p:fltVal val="0"/>
                                          </p:val>
                                        </p:tav>
                                        <p:tav tm="100000">
                                          <p:val>
                                            <p:strVal val="#ppt_w"/>
                                          </p:val>
                                        </p:tav>
                                      </p:tavLst>
                                    </p:anim>
                                    <p:anim calcmode="lin" valueType="num">
                                      <p:cBhvr>
                                        <p:cTn id="185" dur="300" fill="hold"/>
                                        <p:tgtEl>
                                          <p:spTgt spid="45"/>
                                        </p:tgtEl>
                                        <p:attrNameLst>
                                          <p:attrName>ppt_h</p:attrName>
                                        </p:attrNameLst>
                                      </p:cBhvr>
                                      <p:tavLst>
                                        <p:tav tm="0">
                                          <p:val>
                                            <p:fltVal val="0"/>
                                          </p:val>
                                        </p:tav>
                                        <p:tav tm="100000">
                                          <p:val>
                                            <p:strVal val="#ppt_h"/>
                                          </p:val>
                                        </p:tav>
                                      </p:tavLst>
                                    </p:anim>
                                    <p:animEffect transition="in" filter="fade">
                                      <p:cBhvr>
                                        <p:cTn id="186" dur="300"/>
                                        <p:tgtEl>
                                          <p:spTgt spid="45"/>
                                        </p:tgtEl>
                                      </p:cBhvr>
                                    </p:animEffect>
                                  </p:childTnLst>
                                </p:cTn>
                              </p:par>
                              <p:par>
                                <p:cTn id="187" presetID="53" presetClass="entr" presetSubtype="16" fill="hold" grpId="0" nodeType="withEffect">
                                  <p:stCondLst>
                                    <p:cond delay="0"/>
                                  </p:stCondLst>
                                  <p:childTnLst>
                                    <p:set>
                                      <p:cBhvr>
                                        <p:cTn id="188" dur="1" fill="hold">
                                          <p:stCondLst>
                                            <p:cond delay="0"/>
                                          </p:stCondLst>
                                        </p:cTn>
                                        <p:tgtEl>
                                          <p:spTgt spid="46"/>
                                        </p:tgtEl>
                                        <p:attrNameLst>
                                          <p:attrName>style.visibility</p:attrName>
                                        </p:attrNameLst>
                                      </p:cBhvr>
                                      <p:to>
                                        <p:strVal val="visible"/>
                                      </p:to>
                                    </p:set>
                                    <p:anim calcmode="lin" valueType="num">
                                      <p:cBhvr>
                                        <p:cTn id="189" dur="300" fill="hold"/>
                                        <p:tgtEl>
                                          <p:spTgt spid="46"/>
                                        </p:tgtEl>
                                        <p:attrNameLst>
                                          <p:attrName>ppt_w</p:attrName>
                                        </p:attrNameLst>
                                      </p:cBhvr>
                                      <p:tavLst>
                                        <p:tav tm="0">
                                          <p:val>
                                            <p:fltVal val="0"/>
                                          </p:val>
                                        </p:tav>
                                        <p:tav tm="100000">
                                          <p:val>
                                            <p:strVal val="#ppt_w"/>
                                          </p:val>
                                        </p:tav>
                                      </p:tavLst>
                                    </p:anim>
                                    <p:anim calcmode="lin" valueType="num">
                                      <p:cBhvr>
                                        <p:cTn id="190" dur="300" fill="hold"/>
                                        <p:tgtEl>
                                          <p:spTgt spid="46"/>
                                        </p:tgtEl>
                                        <p:attrNameLst>
                                          <p:attrName>ppt_h</p:attrName>
                                        </p:attrNameLst>
                                      </p:cBhvr>
                                      <p:tavLst>
                                        <p:tav tm="0">
                                          <p:val>
                                            <p:fltVal val="0"/>
                                          </p:val>
                                        </p:tav>
                                        <p:tav tm="100000">
                                          <p:val>
                                            <p:strVal val="#ppt_h"/>
                                          </p:val>
                                        </p:tav>
                                      </p:tavLst>
                                    </p:anim>
                                    <p:animEffect transition="in" filter="fade">
                                      <p:cBhvr>
                                        <p:cTn id="191" dur="300"/>
                                        <p:tgtEl>
                                          <p:spTgt spid="46"/>
                                        </p:tgtEl>
                                      </p:cBhvr>
                                    </p:animEffect>
                                  </p:childTnLst>
                                </p:cTn>
                              </p:par>
                              <p:par>
                                <p:cTn id="192" presetID="53" presetClass="entr" presetSubtype="16" fill="hold" grpId="0" nodeType="withEffect">
                                  <p:stCondLst>
                                    <p:cond delay="0"/>
                                  </p:stCondLst>
                                  <p:childTnLst>
                                    <p:set>
                                      <p:cBhvr>
                                        <p:cTn id="193" dur="1" fill="hold">
                                          <p:stCondLst>
                                            <p:cond delay="0"/>
                                          </p:stCondLst>
                                        </p:cTn>
                                        <p:tgtEl>
                                          <p:spTgt spid="47"/>
                                        </p:tgtEl>
                                        <p:attrNameLst>
                                          <p:attrName>style.visibility</p:attrName>
                                        </p:attrNameLst>
                                      </p:cBhvr>
                                      <p:to>
                                        <p:strVal val="visible"/>
                                      </p:to>
                                    </p:set>
                                    <p:anim calcmode="lin" valueType="num">
                                      <p:cBhvr>
                                        <p:cTn id="194" dur="300" fill="hold"/>
                                        <p:tgtEl>
                                          <p:spTgt spid="47"/>
                                        </p:tgtEl>
                                        <p:attrNameLst>
                                          <p:attrName>ppt_w</p:attrName>
                                        </p:attrNameLst>
                                      </p:cBhvr>
                                      <p:tavLst>
                                        <p:tav tm="0">
                                          <p:val>
                                            <p:fltVal val="0"/>
                                          </p:val>
                                        </p:tav>
                                        <p:tav tm="100000">
                                          <p:val>
                                            <p:strVal val="#ppt_w"/>
                                          </p:val>
                                        </p:tav>
                                      </p:tavLst>
                                    </p:anim>
                                    <p:anim calcmode="lin" valueType="num">
                                      <p:cBhvr>
                                        <p:cTn id="195" dur="300" fill="hold"/>
                                        <p:tgtEl>
                                          <p:spTgt spid="47"/>
                                        </p:tgtEl>
                                        <p:attrNameLst>
                                          <p:attrName>ppt_h</p:attrName>
                                        </p:attrNameLst>
                                      </p:cBhvr>
                                      <p:tavLst>
                                        <p:tav tm="0">
                                          <p:val>
                                            <p:fltVal val="0"/>
                                          </p:val>
                                        </p:tav>
                                        <p:tav tm="100000">
                                          <p:val>
                                            <p:strVal val="#ppt_h"/>
                                          </p:val>
                                        </p:tav>
                                      </p:tavLst>
                                    </p:anim>
                                    <p:animEffect transition="in" filter="fade">
                                      <p:cBhvr>
                                        <p:cTn id="196" dur="300"/>
                                        <p:tgtEl>
                                          <p:spTgt spid="47"/>
                                        </p:tgtEl>
                                      </p:cBhvr>
                                    </p:animEffect>
                                  </p:childTnLst>
                                </p:cTn>
                              </p:par>
                              <p:par>
                                <p:cTn id="197" presetID="53" presetClass="entr" presetSubtype="16" fill="hold" grpId="0" nodeType="withEffect">
                                  <p:stCondLst>
                                    <p:cond delay="0"/>
                                  </p:stCondLst>
                                  <p:childTnLst>
                                    <p:set>
                                      <p:cBhvr>
                                        <p:cTn id="198" dur="1" fill="hold">
                                          <p:stCondLst>
                                            <p:cond delay="0"/>
                                          </p:stCondLst>
                                        </p:cTn>
                                        <p:tgtEl>
                                          <p:spTgt spid="48"/>
                                        </p:tgtEl>
                                        <p:attrNameLst>
                                          <p:attrName>style.visibility</p:attrName>
                                        </p:attrNameLst>
                                      </p:cBhvr>
                                      <p:to>
                                        <p:strVal val="visible"/>
                                      </p:to>
                                    </p:set>
                                    <p:anim calcmode="lin" valueType="num">
                                      <p:cBhvr>
                                        <p:cTn id="199" dur="300" fill="hold"/>
                                        <p:tgtEl>
                                          <p:spTgt spid="48"/>
                                        </p:tgtEl>
                                        <p:attrNameLst>
                                          <p:attrName>ppt_w</p:attrName>
                                        </p:attrNameLst>
                                      </p:cBhvr>
                                      <p:tavLst>
                                        <p:tav tm="0">
                                          <p:val>
                                            <p:fltVal val="0"/>
                                          </p:val>
                                        </p:tav>
                                        <p:tav tm="100000">
                                          <p:val>
                                            <p:strVal val="#ppt_w"/>
                                          </p:val>
                                        </p:tav>
                                      </p:tavLst>
                                    </p:anim>
                                    <p:anim calcmode="lin" valueType="num">
                                      <p:cBhvr>
                                        <p:cTn id="200" dur="300" fill="hold"/>
                                        <p:tgtEl>
                                          <p:spTgt spid="48"/>
                                        </p:tgtEl>
                                        <p:attrNameLst>
                                          <p:attrName>ppt_h</p:attrName>
                                        </p:attrNameLst>
                                      </p:cBhvr>
                                      <p:tavLst>
                                        <p:tav tm="0">
                                          <p:val>
                                            <p:fltVal val="0"/>
                                          </p:val>
                                        </p:tav>
                                        <p:tav tm="100000">
                                          <p:val>
                                            <p:strVal val="#ppt_h"/>
                                          </p:val>
                                        </p:tav>
                                      </p:tavLst>
                                    </p:anim>
                                    <p:animEffect transition="in" filter="fade">
                                      <p:cBhvr>
                                        <p:cTn id="201" dur="300"/>
                                        <p:tgtEl>
                                          <p:spTgt spid="48"/>
                                        </p:tgtEl>
                                      </p:cBhvr>
                                    </p:animEffect>
                                  </p:childTnLst>
                                </p:cTn>
                              </p:par>
                              <p:par>
                                <p:cTn id="202" presetID="53" presetClass="entr" presetSubtype="16" fill="hold" grpId="0" nodeType="withEffect">
                                  <p:stCondLst>
                                    <p:cond delay="0"/>
                                  </p:stCondLst>
                                  <p:childTnLst>
                                    <p:set>
                                      <p:cBhvr>
                                        <p:cTn id="203" dur="1" fill="hold">
                                          <p:stCondLst>
                                            <p:cond delay="0"/>
                                          </p:stCondLst>
                                        </p:cTn>
                                        <p:tgtEl>
                                          <p:spTgt spid="49"/>
                                        </p:tgtEl>
                                        <p:attrNameLst>
                                          <p:attrName>style.visibility</p:attrName>
                                        </p:attrNameLst>
                                      </p:cBhvr>
                                      <p:to>
                                        <p:strVal val="visible"/>
                                      </p:to>
                                    </p:set>
                                    <p:anim calcmode="lin" valueType="num">
                                      <p:cBhvr>
                                        <p:cTn id="204" dur="300" fill="hold"/>
                                        <p:tgtEl>
                                          <p:spTgt spid="49"/>
                                        </p:tgtEl>
                                        <p:attrNameLst>
                                          <p:attrName>ppt_w</p:attrName>
                                        </p:attrNameLst>
                                      </p:cBhvr>
                                      <p:tavLst>
                                        <p:tav tm="0">
                                          <p:val>
                                            <p:fltVal val="0"/>
                                          </p:val>
                                        </p:tav>
                                        <p:tav tm="100000">
                                          <p:val>
                                            <p:strVal val="#ppt_w"/>
                                          </p:val>
                                        </p:tav>
                                      </p:tavLst>
                                    </p:anim>
                                    <p:anim calcmode="lin" valueType="num">
                                      <p:cBhvr>
                                        <p:cTn id="205" dur="300" fill="hold"/>
                                        <p:tgtEl>
                                          <p:spTgt spid="49"/>
                                        </p:tgtEl>
                                        <p:attrNameLst>
                                          <p:attrName>ppt_h</p:attrName>
                                        </p:attrNameLst>
                                      </p:cBhvr>
                                      <p:tavLst>
                                        <p:tav tm="0">
                                          <p:val>
                                            <p:fltVal val="0"/>
                                          </p:val>
                                        </p:tav>
                                        <p:tav tm="100000">
                                          <p:val>
                                            <p:strVal val="#ppt_h"/>
                                          </p:val>
                                        </p:tav>
                                      </p:tavLst>
                                    </p:anim>
                                    <p:animEffect transition="in" filter="fade">
                                      <p:cBhvr>
                                        <p:cTn id="206" dur="300"/>
                                        <p:tgtEl>
                                          <p:spTgt spid="49"/>
                                        </p:tgtEl>
                                      </p:cBhvr>
                                    </p:animEffect>
                                  </p:childTnLst>
                                </p:cTn>
                              </p:par>
                            </p:childTnLst>
                          </p:cTn>
                        </p:par>
                        <p:par>
                          <p:cTn id="207" fill="hold">
                            <p:stCondLst>
                              <p:cond delay="2450"/>
                            </p:stCondLst>
                            <p:childTnLst>
                              <p:par>
                                <p:cTn id="208" presetID="53" presetClass="entr" presetSubtype="16" fill="hold" grpId="0" nodeType="afterEffect">
                                  <p:stCondLst>
                                    <p:cond delay="0"/>
                                  </p:stCondLst>
                                  <p:childTnLst>
                                    <p:set>
                                      <p:cBhvr>
                                        <p:cTn id="209" dur="1" fill="hold">
                                          <p:stCondLst>
                                            <p:cond delay="0"/>
                                          </p:stCondLst>
                                        </p:cTn>
                                        <p:tgtEl>
                                          <p:spTgt spid="50"/>
                                        </p:tgtEl>
                                        <p:attrNameLst>
                                          <p:attrName>style.visibility</p:attrName>
                                        </p:attrNameLst>
                                      </p:cBhvr>
                                      <p:to>
                                        <p:strVal val="visible"/>
                                      </p:to>
                                    </p:set>
                                    <p:anim calcmode="lin" valueType="num">
                                      <p:cBhvr>
                                        <p:cTn id="210" dur="300" fill="hold"/>
                                        <p:tgtEl>
                                          <p:spTgt spid="50"/>
                                        </p:tgtEl>
                                        <p:attrNameLst>
                                          <p:attrName>ppt_w</p:attrName>
                                        </p:attrNameLst>
                                      </p:cBhvr>
                                      <p:tavLst>
                                        <p:tav tm="0">
                                          <p:val>
                                            <p:fltVal val="0"/>
                                          </p:val>
                                        </p:tav>
                                        <p:tav tm="100000">
                                          <p:val>
                                            <p:strVal val="#ppt_w"/>
                                          </p:val>
                                        </p:tav>
                                      </p:tavLst>
                                    </p:anim>
                                    <p:anim calcmode="lin" valueType="num">
                                      <p:cBhvr>
                                        <p:cTn id="211" dur="300" fill="hold"/>
                                        <p:tgtEl>
                                          <p:spTgt spid="50"/>
                                        </p:tgtEl>
                                        <p:attrNameLst>
                                          <p:attrName>ppt_h</p:attrName>
                                        </p:attrNameLst>
                                      </p:cBhvr>
                                      <p:tavLst>
                                        <p:tav tm="0">
                                          <p:val>
                                            <p:fltVal val="0"/>
                                          </p:val>
                                        </p:tav>
                                        <p:tav tm="100000">
                                          <p:val>
                                            <p:strVal val="#ppt_h"/>
                                          </p:val>
                                        </p:tav>
                                      </p:tavLst>
                                    </p:anim>
                                    <p:animEffect transition="in" filter="fade">
                                      <p:cBhvr>
                                        <p:cTn id="212" dur="300"/>
                                        <p:tgtEl>
                                          <p:spTgt spid="50"/>
                                        </p:tgtEl>
                                      </p:cBhvr>
                                    </p:animEffect>
                                  </p:childTnLst>
                                </p:cTn>
                              </p:par>
                              <p:par>
                                <p:cTn id="213" presetID="53" presetClass="entr" presetSubtype="16" fill="hold" grpId="0" nodeType="withEffect">
                                  <p:stCondLst>
                                    <p:cond delay="0"/>
                                  </p:stCondLst>
                                  <p:childTnLst>
                                    <p:set>
                                      <p:cBhvr>
                                        <p:cTn id="214" dur="1" fill="hold">
                                          <p:stCondLst>
                                            <p:cond delay="0"/>
                                          </p:stCondLst>
                                        </p:cTn>
                                        <p:tgtEl>
                                          <p:spTgt spid="51"/>
                                        </p:tgtEl>
                                        <p:attrNameLst>
                                          <p:attrName>style.visibility</p:attrName>
                                        </p:attrNameLst>
                                      </p:cBhvr>
                                      <p:to>
                                        <p:strVal val="visible"/>
                                      </p:to>
                                    </p:set>
                                    <p:anim calcmode="lin" valueType="num">
                                      <p:cBhvr>
                                        <p:cTn id="215" dur="300" fill="hold"/>
                                        <p:tgtEl>
                                          <p:spTgt spid="51"/>
                                        </p:tgtEl>
                                        <p:attrNameLst>
                                          <p:attrName>ppt_w</p:attrName>
                                        </p:attrNameLst>
                                      </p:cBhvr>
                                      <p:tavLst>
                                        <p:tav tm="0">
                                          <p:val>
                                            <p:fltVal val="0"/>
                                          </p:val>
                                        </p:tav>
                                        <p:tav tm="100000">
                                          <p:val>
                                            <p:strVal val="#ppt_w"/>
                                          </p:val>
                                        </p:tav>
                                      </p:tavLst>
                                    </p:anim>
                                    <p:anim calcmode="lin" valueType="num">
                                      <p:cBhvr>
                                        <p:cTn id="216" dur="300" fill="hold"/>
                                        <p:tgtEl>
                                          <p:spTgt spid="51"/>
                                        </p:tgtEl>
                                        <p:attrNameLst>
                                          <p:attrName>ppt_h</p:attrName>
                                        </p:attrNameLst>
                                      </p:cBhvr>
                                      <p:tavLst>
                                        <p:tav tm="0">
                                          <p:val>
                                            <p:fltVal val="0"/>
                                          </p:val>
                                        </p:tav>
                                        <p:tav tm="100000">
                                          <p:val>
                                            <p:strVal val="#ppt_h"/>
                                          </p:val>
                                        </p:tav>
                                      </p:tavLst>
                                    </p:anim>
                                    <p:animEffect transition="in" filter="fade">
                                      <p:cBhvr>
                                        <p:cTn id="217" dur="300"/>
                                        <p:tgtEl>
                                          <p:spTgt spid="51"/>
                                        </p:tgtEl>
                                      </p:cBhvr>
                                    </p:animEffect>
                                  </p:childTnLst>
                                </p:cTn>
                              </p:par>
                              <p:par>
                                <p:cTn id="218" presetID="53" presetClass="entr" presetSubtype="16" fill="hold" grpId="0" nodeType="withEffect">
                                  <p:stCondLst>
                                    <p:cond delay="0"/>
                                  </p:stCondLst>
                                  <p:childTnLst>
                                    <p:set>
                                      <p:cBhvr>
                                        <p:cTn id="219" dur="1" fill="hold">
                                          <p:stCondLst>
                                            <p:cond delay="0"/>
                                          </p:stCondLst>
                                        </p:cTn>
                                        <p:tgtEl>
                                          <p:spTgt spid="52"/>
                                        </p:tgtEl>
                                        <p:attrNameLst>
                                          <p:attrName>style.visibility</p:attrName>
                                        </p:attrNameLst>
                                      </p:cBhvr>
                                      <p:to>
                                        <p:strVal val="visible"/>
                                      </p:to>
                                    </p:set>
                                    <p:anim calcmode="lin" valueType="num">
                                      <p:cBhvr>
                                        <p:cTn id="220" dur="300" fill="hold"/>
                                        <p:tgtEl>
                                          <p:spTgt spid="52"/>
                                        </p:tgtEl>
                                        <p:attrNameLst>
                                          <p:attrName>ppt_w</p:attrName>
                                        </p:attrNameLst>
                                      </p:cBhvr>
                                      <p:tavLst>
                                        <p:tav tm="0">
                                          <p:val>
                                            <p:fltVal val="0"/>
                                          </p:val>
                                        </p:tav>
                                        <p:tav tm="100000">
                                          <p:val>
                                            <p:strVal val="#ppt_w"/>
                                          </p:val>
                                        </p:tav>
                                      </p:tavLst>
                                    </p:anim>
                                    <p:anim calcmode="lin" valueType="num">
                                      <p:cBhvr>
                                        <p:cTn id="221" dur="300" fill="hold"/>
                                        <p:tgtEl>
                                          <p:spTgt spid="52"/>
                                        </p:tgtEl>
                                        <p:attrNameLst>
                                          <p:attrName>ppt_h</p:attrName>
                                        </p:attrNameLst>
                                      </p:cBhvr>
                                      <p:tavLst>
                                        <p:tav tm="0">
                                          <p:val>
                                            <p:fltVal val="0"/>
                                          </p:val>
                                        </p:tav>
                                        <p:tav tm="100000">
                                          <p:val>
                                            <p:strVal val="#ppt_h"/>
                                          </p:val>
                                        </p:tav>
                                      </p:tavLst>
                                    </p:anim>
                                    <p:animEffect transition="in" filter="fade">
                                      <p:cBhvr>
                                        <p:cTn id="222" dur="300"/>
                                        <p:tgtEl>
                                          <p:spTgt spid="52"/>
                                        </p:tgtEl>
                                      </p:cBhvr>
                                    </p:animEffect>
                                  </p:childTnLst>
                                </p:cTn>
                              </p:par>
                              <p:par>
                                <p:cTn id="223" presetID="53" presetClass="entr" presetSubtype="16" fill="hold" grpId="0" nodeType="withEffect">
                                  <p:stCondLst>
                                    <p:cond delay="0"/>
                                  </p:stCondLst>
                                  <p:childTnLst>
                                    <p:set>
                                      <p:cBhvr>
                                        <p:cTn id="224" dur="1" fill="hold">
                                          <p:stCondLst>
                                            <p:cond delay="0"/>
                                          </p:stCondLst>
                                        </p:cTn>
                                        <p:tgtEl>
                                          <p:spTgt spid="53"/>
                                        </p:tgtEl>
                                        <p:attrNameLst>
                                          <p:attrName>style.visibility</p:attrName>
                                        </p:attrNameLst>
                                      </p:cBhvr>
                                      <p:to>
                                        <p:strVal val="visible"/>
                                      </p:to>
                                    </p:set>
                                    <p:anim calcmode="lin" valueType="num">
                                      <p:cBhvr>
                                        <p:cTn id="225" dur="300" fill="hold"/>
                                        <p:tgtEl>
                                          <p:spTgt spid="53"/>
                                        </p:tgtEl>
                                        <p:attrNameLst>
                                          <p:attrName>ppt_w</p:attrName>
                                        </p:attrNameLst>
                                      </p:cBhvr>
                                      <p:tavLst>
                                        <p:tav tm="0">
                                          <p:val>
                                            <p:fltVal val="0"/>
                                          </p:val>
                                        </p:tav>
                                        <p:tav tm="100000">
                                          <p:val>
                                            <p:strVal val="#ppt_w"/>
                                          </p:val>
                                        </p:tav>
                                      </p:tavLst>
                                    </p:anim>
                                    <p:anim calcmode="lin" valueType="num">
                                      <p:cBhvr>
                                        <p:cTn id="226" dur="300" fill="hold"/>
                                        <p:tgtEl>
                                          <p:spTgt spid="53"/>
                                        </p:tgtEl>
                                        <p:attrNameLst>
                                          <p:attrName>ppt_h</p:attrName>
                                        </p:attrNameLst>
                                      </p:cBhvr>
                                      <p:tavLst>
                                        <p:tav tm="0">
                                          <p:val>
                                            <p:fltVal val="0"/>
                                          </p:val>
                                        </p:tav>
                                        <p:tav tm="100000">
                                          <p:val>
                                            <p:strVal val="#ppt_h"/>
                                          </p:val>
                                        </p:tav>
                                      </p:tavLst>
                                    </p:anim>
                                    <p:animEffect transition="in" filter="fade">
                                      <p:cBhvr>
                                        <p:cTn id="227" dur="300"/>
                                        <p:tgtEl>
                                          <p:spTgt spid="53"/>
                                        </p:tgtEl>
                                      </p:cBhvr>
                                    </p:animEffect>
                                  </p:childTnLst>
                                </p:cTn>
                              </p:par>
                              <p:par>
                                <p:cTn id="228" presetID="53" presetClass="entr" presetSubtype="16" fill="hold" grpId="0" nodeType="withEffect">
                                  <p:stCondLst>
                                    <p:cond delay="0"/>
                                  </p:stCondLst>
                                  <p:childTnLst>
                                    <p:set>
                                      <p:cBhvr>
                                        <p:cTn id="229" dur="1" fill="hold">
                                          <p:stCondLst>
                                            <p:cond delay="0"/>
                                          </p:stCondLst>
                                        </p:cTn>
                                        <p:tgtEl>
                                          <p:spTgt spid="54"/>
                                        </p:tgtEl>
                                        <p:attrNameLst>
                                          <p:attrName>style.visibility</p:attrName>
                                        </p:attrNameLst>
                                      </p:cBhvr>
                                      <p:to>
                                        <p:strVal val="visible"/>
                                      </p:to>
                                    </p:set>
                                    <p:anim calcmode="lin" valueType="num">
                                      <p:cBhvr>
                                        <p:cTn id="230" dur="300" fill="hold"/>
                                        <p:tgtEl>
                                          <p:spTgt spid="54"/>
                                        </p:tgtEl>
                                        <p:attrNameLst>
                                          <p:attrName>ppt_w</p:attrName>
                                        </p:attrNameLst>
                                      </p:cBhvr>
                                      <p:tavLst>
                                        <p:tav tm="0">
                                          <p:val>
                                            <p:fltVal val="0"/>
                                          </p:val>
                                        </p:tav>
                                        <p:tav tm="100000">
                                          <p:val>
                                            <p:strVal val="#ppt_w"/>
                                          </p:val>
                                        </p:tav>
                                      </p:tavLst>
                                    </p:anim>
                                    <p:anim calcmode="lin" valueType="num">
                                      <p:cBhvr>
                                        <p:cTn id="231" dur="300" fill="hold"/>
                                        <p:tgtEl>
                                          <p:spTgt spid="54"/>
                                        </p:tgtEl>
                                        <p:attrNameLst>
                                          <p:attrName>ppt_h</p:attrName>
                                        </p:attrNameLst>
                                      </p:cBhvr>
                                      <p:tavLst>
                                        <p:tav tm="0">
                                          <p:val>
                                            <p:fltVal val="0"/>
                                          </p:val>
                                        </p:tav>
                                        <p:tav tm="100000">
                                          <p:val>
                                            <p:strVal val="#ppt_h"/>
                                          </p:val>
                                        </p:tav>
                                      </p:tavLst>
                                    </p:anim>
                                    <p:animEffect transition="in" filter="fade">
                                      <p:cBhvr>
                                        <p:cTn id="232" dur="300"/>
                                        <p:tgtEl>
                                          <p:spTgt spid="54"/>
                                        </p:tgtEl>
                                      </p:cBhvr>
                                    </p:animEffect>
                                  </p:childTnLst>
                                </p:cTn>
                              </p:par>
                              <p:par>
                                <p:cTn id="233" presetID="53" presetClass="entr" presetSubtype="16" fill="hold" grpId="0" nodeType="withEffect">
                                  <p:stCondLst>
                                    <p:cond delay="0"/>
                                  </p:stCondLst>
                                  <p:childTnLst>
                                    <p:set>
                                      <p:cBhvr>
                                        <p:cTn id="234" dur="1" fill="hold">
                                          <p:stCondLst>
                                            <p:cond delay="0"/>
                                          </p:stCondLst>
                                        </p:cTn>
                                        <p:tgtEl>
                                          <p:spTgt spid="55"/>
                                        </p:tgtEl>
                                        <p:attrNameLst>
                                          <p:attrName>style.visibility</p:attrName>
                                        </p:attrNameLst>
                                      </p:cBhvr>
                                      <p:to>
                                        <p:strVal val="visible"/>
                                      </p:to>
                                    </p:set>
                                    <p:anim calcmode="lin" valueType="num">
                                      <p:cBhvr>
                                        <p:cTn id="235" dur="300" fill="hold"/>
                                        <p:tgtEl>
                                          <p:spTgt spid="55"/>
                                        </p:tgtEl>
                                        <p:attrNameLst>
                                          <p:attrName>ppt_w</p:attrName>
                                        </p:attrNameLst>
                                      </p:cBhvr>
                                      <p:tavLst>
                                        <p:tav tm="0">
                                          <p:val>
                                            <p:fltVal val="0"/>
                                          </p:val>
                                        </p:tav>
                                        <p:tav tm="100000">
                                          <p:val>
                                            <p:strVal val="#ppt_w"/>
                                          </p:val>
                                        </p:tav>
                                      </p:tavLst>
                                    </p:anim>
                                    <p:anim calcmode="lin" valueType="num">
                                      <p:cBhvr>
                                        <p:cTn id="236" dur="300" fill="hold"/>
                                        <p:tgtEl>
                                          <p:spTgt spid="55"/>
                                        </p:tgtEl>
                                        <p:attrNameLst>
                                          <p:attrName>ppt_h</p:attrName>
                                        </p:attrNameLst>
                                      </p:cBhvr>
                                      <p:tavLst>
                                        <p:tav tm="0">
                                          <p:val>
                                            <p:fltVal val="0"/>
                                          </p:val>
                                        </p:tav>
                                        <p:tav tm="100000">
                                          <p:val>
                                            <p:strVal val="#ppt_h"/>
                                          </p:val>
                                        </p:tav>
                                      </p:tavLst>
                                    </p:anim>
                                    <p:animEffect transition="in" filter="fade">
                                      <p:cBhvr>
                                        <p:cTn id="237" dur="300"/>
                                        <p:tgtEl>
                                          <p:spTgt spid="55"/>
                                        </p:tgtEl>
                                      </p:cBhvr>
                                    </p:animEffect>
                                  </p:childTnLst>
                                </p:cTn>
                              </p:par>
                              <p:par>
                                <p:cTn id="238" presetID="53" presetClass="entr" presetSubtype="16" fill="hold" grpId="0" nodeType="withEffect">
                                  <p:stCondLst>
                                    <p:cond delay="0"/>
                                  </p:stCondLst>
                                  <p:childTnLst>
                                    <p:set>
                                      <p:cBhvr>
                                        <p:cTn id="239" dur="1" fill="hold">
                                          <p:stCondLst>
                                            <p:cond delay="0"/>
                                          </p:stCondLst>
                                        </p:cTn>
                                        <p:tgtEl>
                                          <p:spTgt spid="56"/>
                                        </p:tgtEl>
                                        <p:attrNameLst>
                                          <p:attrName>style.visibility</p:attrName>
                                        </p:attrNameLst>
                                      </p:cBhvr>
                                      <p:to>
                                        <p:strVal val="visible"/>
                                      </p:to>
                                    </p:set>
                                    <p:anim calcmode="lin" valueType="num">
                                      <p:cBhvr>
                                        <p:cTn id="240" dur="300" fill="hold"/>
                                        <p:tgtEl>
                                          <p:spTgt spid="56"/>
                                        </p:tgtEl>
                                        <p:attrNameLst>
                                          <p:attrName>ppt_w</p:attrName>
                                        </p:attrNameLst>
                                      </p:cBhvr>
                                      <p:tavLst>
                                        <p:tav tm="0">
                                          <p:val>
                                            <p:fltVal val="0"/>
                                          </p:val>
                                        </p:tav>
                                        <p:tav tm="100000">
                                          <p:val>
                                            <p:strVal val="#ppt_w"/>
                                          </p:val>
                                        </p:tav>
                                      </p:tavLst>
                                    </p:anim>
                                    <p:anim calcmode="lin" valueType="num">
                                      <p:cBhvr>
                                        <p:cTn id="241" dur="300" fill="hold"/>
                                        <p:tgtEl>
                                          <p:spTgt spid="56"/>
                                        </p:tgtEl>
                                        <p:attrNameLst>
                                          <p:attrName>ppt_h</p:attrName>
                                        </p:attrNameLst>
                                      </p:cBhvr>
                                      <p:tavLst>
                                        <p:tav tm="0">
                                          <p:val>
                                            <p:fltVal val="0"/>
                                          </p:val>
                                        </p:tav>
                                        <p:tav tm="100000">
                                          <p:val>
                                            <p:strVal val="#ppt_h"/>
                                          </p:val>
                                        </p:tav>
                                      </p:tavLst>
                                    </p:anim>
                                    <p:animEffect transition="in" filter="fade">
                                      <p:cBhvr>
                                        <p:cTn id="242" dur="300"/>
                                        <p:tgtEl>
                                          <p:spTgt spid="56"/>
                                        </p:tgtEl>
                                      </p:cBhvr>
                                    </p:animEffect>
                                  </p:childTnLst>
                                </p:cTn>
                              </p:par>
                              <p:par>
                                <p:cTn id="243" presetID="53" presetClass="entr" presetSubtype="16" fill="hold" grpId="0" nodeType="withEffect">
                                  <p:stCondLst>
                                    <p:cond delay="0"/>
                                  </p:stCondLst>
                                  <p:childTnLst>
                                    <p:set>
                                      <p:cBhvr>
                                        <p:cTn id="244" dur="1" fill="hold">
                                          <p:stCondLst>
                                            <p:cond delay="0"/>
                                          </p:stCondLst>
                                        </p:cTn>
                                        <p:tgtEl>
                                          <p:spTgt spid="57"/>
                                        </p:tgtEl>
                                        <p:attrNameLst>
                                          <p:attrName>style.visibility</p:attrName>
                                        </p:attrNameLst>
                                      </p:cBhvr>
                                      <p:to>
                                        <p:strVal val="visible"/>
                                      </p:to>
                                    </p:set>
                                    <p:anim calcmode="lin" valueType="num">
                                      <p:cBhvr>
                                        <p:cTn id="245" dur="300" fill="hold"/>
                                        <p:tgtEl>
                                          <p:spTgt spid="57"/>
                                        </p:tgtEl>
                                        <p:attrNameLst>
                                          <p:attrName>ppt_w</p:attrName>
                                        </p:attrNameLst>
                                      </p:cBhvr>
                                      <p:tavLst>
                                        <p:tav tm="0">
                                          <p:val>
                                            <p:fltVal val="0"/>
                                          </p:val>
                                        </p:tav>
                                        <p:tav tm="100000">
                                          <p:val>
                                            <p:strVal val="#ppt_w"/>
                                          </p:val>
                                        </p:tav>
                                      </p:tavLst>
                                    </p:anim>
                                    <p:anim calcmode="lin" valueType="num">
                                      <p:cBhvr>
                                        <p:cTn id="246" dur="300" fill="hold"/>
                                        <p:tgtEl>
                                          <p:spTgt spid="57"/>
                                        </p:tgtEl>
                                        <p:attrNameLst>
                                          <p:attrName>ppt_h</p:attrName>
                                        </p:attrNameLst>
                                      </p:cBhvr>
                                      <p:tavLst>
                                        <p:tav tm="0">
                                          <p:val>
                                            <p:fltVal val="0"/>
                                          </p:val>
                                        </p:tav>
                                        <p:tav tm="100000">
                                          <p:val>
                                            <p:strVal val="#ppt_h"/>
                                          </p:val>
                                        </p:tav>
                                      </p:tavLst>
                                    </p:anim>
                                    <p:animEffect transition="in" filter="fade">
                                      <p:cBhvr>
                                        <p:cTn id="247" dur="300"/>
                                        <p:tgtEl>
                                          <p:spTgt spid="57"/>
                                        </p:tgtEl>
                                      </p:cBhvr>
                                    </p:animEffect>
                                  </p:childTnLst>
                                </p:cTn>
                              </p:par>
                              <p:par>
                                <p:cTn id="248" presetID="53" presetClass="entr" presetSubtype="16" fill="hold" grpId="0" nodeType="withEffect">
                                  <p:stCondLst>
                                    <p:cond delay="0"/>
                                  </p:stCondLst>
                                  <p:childTnLst>
                                    <p:set>
                                      <p:cBhvr>
                                        <p:cTn id="249" dur="1" fill="hold">
                                          <p:stCondLst>
                                            <p:cond delay="0"/>
                                          </p:stCondLst>
                                        </p:cTn>
                                        <p:tgtEl>
                                          <p:spTgt spid="58"/>
                                        </p:tgtEl>
                                        <p:attrNameLst>
                                          <p:attrName>style.visibility</p:attrName>
                                        </p:attrNameLst>
                                      </p:cBhvr>
                                      <p:to>
                                        <p:strVal val="visible"/>
                                      </p:to>
                                    </p:set>
                                    <p:anim calcmode="lin" valueType="num">
                                      <p:cBhvr>
                                        <p:cTn id="250" dur="300" fill="hold"/>
                                        <p:tgtEl>
                                          <p:spTgt spid="58"/>
                                        </p:tgtEl>
                                        <p:attrNameLst>
                                          <p:attrName>ppt_w</p:attrName>
                                        </p:attrNameLst>
                                      </p:cBhvr>
                                      <p:tavLst>
                                        <p:tav tm="0">
                                          <p:val>
                                            <p:fltVal val="0"/>
                                          </p:val>
                                        </p:tav>
                                        <p:tav tm="100000">
                                          <p:val>
                                            <p:strVal val="#ppt_w"/>
                                          </p:val>
                                        </p:tav>
                                      </p:tavLst>
                                    </p:anim>
                                    <p:anim calcmode="lin" valueType="num">
                                      <p:cBhvr>
                                        <p:cTn id="251" dur="300" fill="hold"/>
                                        <p:tgtEl>
                                          <p:spTgt spid="58"/>
                                        </p:tgtEl>
                                        <p:attrNameLst>
                                          <p:attrName>ppt_h</p:attrName>
                                        </p:attrNameLst>
                                      </p:cBhvr>
                                      <p:tavLst>
                                        <p:tav tm="0">
                                          <p:val>
                                            <p:fltVal val="0"/>
                                          </p:val>
                                        </p:tav>
                                        <p:tav tm="100000">
                                          <p:val>
                                            <p:strVal val="#ppt_h"/>
                                          </p:val>
                                        </p:tav>
                                      </p:tavLst>
                                    </p:anim>
                                    <p:animEffect transition="in" filter="fade">
                                      <p:cBhvr>
                                        <p:cTn id="252" dur="300"/>
                                        <p:tgtEl>
                                          <p:spTgt spid="58"/>
                                        </p:tgtEl>
                                      </p:cBhvr>
                                    </p:animEffect>
                                  </p:childTnLst>
                                </p:cTn>
                              </p:par>
                              <p:par>
                                <p:cTn id="253" presetID="53" presetClass="entr" presetSubtype="16" fill="hold" grpId="0" nodeType="withEffect">
                                  <p:stCondLst>
                                    <p:cond delay="0"/>
                                  </p:stCondLst>
                                  <p:childTnLst>
                                    <p:set>
                                      <p:cBhvr>
                                        <p:cTn id="254" dur="1" fill="hold">
                                          <p:stCondLst>
                                            <p:cond delay="0"/>
                                          </p:stCondLst>
                                        </p:cTn>
                                        <p:tgtEl>
                                          <p:spTgt spid="59"/>
                                        </p:tgtEl>
                                        <p:attrNameLst>
                                          <p:attrName>style.visibility</p:attrName>
                                        </p:attrNameLst>
                                      </p:cBhvr>
                                      <p:to>
                                        <p:strVal val="visible"/>
                                      </p:to>
                                    </p:set>
                                    <p:anim calcmode="lin" valueType="num">
                                      <p:cBhvr>
                                        <p:cTn id="255" dur="300" fill="hold"/>
                                        <p:tgtEl>
                                          <p:spTgt spid="59"/>
                                        </p:tgtEl>
                                        <p:attrNameLst>
                                          <p:attrName>ppt_w</p:attrName>
                                        </p:attrNameLst>
                                      </p:cBhvr>
                                      <p:tavLst>
                                        <p:tav tm="0">
                                          <p:val>
                                            <p:fltVal val="0"/>
                                          </p:val>
                                        </p:tav>
                                        <p:tav tm="100000">
                                          <p:val>
                                            <p:strVal val="#ppt_w"/>
                                          </p:val>
                                        </p:tav>
                                      </p:tavLst>
                                    </p:anim>
                                    <p:anim calcmode="lin" valueType="num">
                                      <p:cBhvr>
                                        <p:cTn id="256" dur="300" fill="hold"/>
                                        <p:tgtEl>
                                          <p:spTgt spid="59"/>
                                        </p:tgtEl>
                                        <p:attrNameLst>
                                          <p:attrName>ppt_h</p:attrName>
                                        </p:attrNameLst>
                                      </p:cBhvr>
                                      <p:tavLst>
                                        <p:tav tm="0">
                                          <p:val>
                                            <p:fltVal val="0"/>
                                          </p:val>
                                        </p:tav>
                                        <p:tav tm="100000">
                                          <p:val>
                                            <p:strVal val="#ppt_h"/>
                                          </p:val>
                                        </p:tav>
                                      </p:tavLst>
                                    </p:anim>
                                    <p:animEffect transition="in" filter="fade">
                                      <p:cBhvr>
                                        <p:cTn id="257" dur="300"/>
                                        <p:tgtEl>
                                          <p:spTgt spid="59"/>
                                        </p:tgtEl>
                                      </p:cBhvr>
                                    </p:animEffect>
                                  </p:childTnLst>
                                </p:cTn>
                              </p:par>
                            </p:childTnLst>
                          </p:cTn>
                        </p:par>
                        <p:par>
                          <p:cTn id="258" fill="hold">
                            <p:stCondLst>
                              <p:cond delay="2750"/>
                            </p:stCondLst>
                            <p:childTnLst>
                              <p:par>
                                <p:cTn id="259" presetID="53" presetClass="entr" presetSubtype="16" fill="hold" grpId="0" nodeType="afterEffect">
                                  <p:stCondLst>
                                    <p:cond delay="0"/>
                                  </p:stCondLst>
                                  <p:childTnLst>
                                    <p:set>
                                      <p:cBhvr>
                                        <p:cTn id="260" dur="1" fill="hold">
                                          <p:stCondLst>
                                            <p:cond delay="0"/>
                                          </p:stCondLst>
                                        </p:cTn>
                                        <p:tgtEl>
                                          <p:spTgt spid="60"/>
                                        </p:tgtEl>
                                        <p:attrNameLst>
                                          <p:attrName>style.visibility</p:attrName>
                                        </p:attrNameLst>
                                      </p:cBhvr>
                                      <p:to>
                                        <p:strVal val="visible"/>
                                      </p:to>
                                    </p:set>
                                    <p:anim calcmode="lin" valueType="num">
                                      <p:cBhvr>
                                        <p:cTn id="261" dur="300" fill="hold"/>
                                        <p:tgtEl>
                                          <p:spTgt spid="60"/>
                                        </p:tgtEl>
                                        <p:attrNameLst>
                                          <p:attrName>ppt_w</p:attrName>
                                        </p:attrNameLst>
                                      </p:cBhvr>
                                      <p:tavLst>
                                        <p:tav tm="0">
                                          <p:val>
                                            <p:fltVal val="0"/>
                                          </p:val>
                                        </p:tav>
                                        <p:tav tm="100000">
                                          <p:val>
                                            <p:strVal val="#ppt_w"/>
                                          </p:val>
                                        </p:tav>
                                      </p:tavLst>
                                    </p:anim>
                                    <p:anim calcmode="lin" valueType="num">
                                      <p:cBhvr>
                                        <p:cTn id="262" dur="300" fill="hold"/>
                                        <p:tgtEl>
                                          <p:spTgt spid="60"/>
                                        </p:tgtEl>
                                        <p:attrNameLst>
                                          <p:attrName>ppt_h</p:attrName>
                                        </p:attrNameLst>
                                      </p:cBhvr>
                                      <p:tavLst>
                                        <p:tav tm="0">
                                          <p:val>
                                            <p:fltVal val="0"/>
                                          </p:val>
                                        </p:tav>
                                        <p:tav tm="100000">
                                          <p:val>
                                            <p:strVal val="#ppt_h"/>
                                          </p:val>
                                        </p:tav>
                                      </p:tavLst>
                                    </p:anim>
                                    <p:animEffect transition="in" filter="fade">
                                      <p:cBhvr>
                                        <p:cTn id="263" dur="300"/>
                                        <p:tgtEl>
                                          <p:spTgt spid="60"/>
                                        </p:tgtEl>
                                      </p:cBhvr>
                                    </p:animEffect>
                                  </p:childTnLst>
                                </p:cTn>
                              </p:par>
                              <p:par>
                                <p:cTn id="264" presetID="53" presetClass="entr" presetSubtype="16" fill="hold" grpId="0" nodeType="withEffect">
                                  <p:stCondLst>
                                    <p:cond delay="0"/>
                                  </p:stCondLst>
                                  <p:childTnLst>
                                    <p:set>
                                      <p:cBhvr>
                                        <p:cTn id="265" dur="1" fill="hold">
                                          <p:stCondLst>
                                            <p:cond delay="0"/>
                                          </p:stCondLst>
                                        </p:cTn>
                                        <p:tgtEl>
                                          <p:spTgt spid="61"/>
                                        </p:tgtEl>
                                        <p:attrNameLst>
                                          <p:attrName>style.visibility</p:attrName>
                                        </p:attrNameLst>
                                      </p:cBhvr>
                                      <p:to>
                                        <p:strVal val="visible"/>
                                      </p:to>
                                    </p:set>
                                    <p:anim calcmode="lin" valueType="num">
                                      <p:cBhvr>
                                        <p:cTn id="266" dur="300" fill="hold"/>
                                        <p:tgtEl>
                                          <p:spTgt spid="61"/>
                                        </p:tgtEl>
                                        <p:attrNameLst>
                                          <p:attrName>ppt_w</p:attrName>
                                        </p:attrNameLst>
                                      </p:cBhvr>
                                      <p:tavLst>
                                        <p:tav tm="0">
                                          <p:val>
                                            <p:fltVal val="0"/>
                                          </p:val>
                                        </p:tav>
                                        <p:tav tm="100000">
                                          <p:val>
                                            <p:strVal val="#ppt_w"/>
                                          </p:val>
                                        </p:tav>
                                      </p:tavLst>
                                    </p:anim>
                                    <p:anim calcmode="lin" valueType="num">
                                      <p:cBhvr>
                                        <p:cTn id="267" dur="300" fill="hold"/>
                                        <p:tgtEl>
                                          <p:spTgt spid="61"/>
                                        </p:tgtEl>
                                        <p:attrNameLst>
                                          <p:attrName>ppt_h</p:attrName>
                                        </p:attrNameLst>
                                      </p:cBhvr>
                                      <p:tavLst>
                                        <p:tav tm="0">
                                          <p:val>
                                            <p:fltVal val="0"/>
                                          </p:val>
                                        </p:tav>
                                        <p:tav tm="100000">
                                          <p:val>
                                            <p:strVal val="#ppt_h"/>
                                          </p:val>
                                        </p:tav>
                                      </p:tavLst>
                                    </p:anim>
                                    <p:animEffect transition="in" filter="fade">
                                      <p:cBhvr>
                                        <p:cTn id="268" dur="300"/>
                                        <p:tgtEl>
                                          <p:spTgt spid="61"/>
                                        </p:tgtEl>
                                      </p:cBhvr>
                                    </p:animEffect>
                                  </p:childTnLst>
                                </p:cTn>
                              </p:par>
                              <p:par>
                                <p:cTn id="269" presetID="53" presetClass="entr" presetSubtype="16" fill="hold" grpId="0" nodeType="withEffect">
                                  <p:stCondLst>
                                    <p:cond delay="0"/>
                                  </p:stCondLst>
                                  <p:childTnLst>
                                    <p:set>
                                      <p:cBhvr>
                                        <p:cTn id="270" dur="1" fill="hold">
                                          <p:stCondLst>
                                            <p:cond delay="0"/>
                                          </p:stCondLst>
                                        </p:cTn>
                                        <p:tgtEl>
                                          <p:spTgt spid="62"/>
                                        </p:tgtEl>
                                        <p:attrNameLst>
                                          <p:attrName>style.visibility</p:attrName>
                                        </p:attrNameLst>
                                      </p:cBhvr>
                                      <p:to>
                                        <p:strVal val="visible"/>
                                      </p:to>
                                    </p:set>
                                    <p:anim calcmode="lin" valueType="num">
                                      <p:cBhvr>
                                        <p:cTn id="271" dur="300" fill="hold"/>
                                        <p:tgtEl>
                                          <p:spTgt spid="62"/>
                                        </p:tgtEl>
                                        <p:attrNameLst>
                                          <p:attrName>ppt_w</p:attrName>
                                        </p:attrNameLst>
                                      </p:cBhvr>
                                      <p:tavLst>
                                        <p:tav tm="0">
                                          <p:val>
                                            <p:fltVal val="0"/>
                                          </p:val>
                                        </p:tav>
                                        <p:tav tm="100000">
                                          <p:val>
                                            <p:strVal val="#ppt_w"/>
                                          </p:val>
                                        </p:tav>
                                      </p:tavLst>
                                    </p:anim>
                                    <p:anim calcmode="lin" valueType="num">
                                      <p:cBhvr>
                                        <p:cTn id="272" dur="300" fill="hold"/>
                                        <p:tgtEl>
                                          <p:spTgt spid="62"/>
                                        </p:tgtEl>
                                        <p:attrNameLst>
                                          <p:attrName>ppt_h</p:attrName>
                                        </p:attrNameLst>
                                      </p:cBhvr>
                                      <p:tavLst>
                                        <p:tav tm="0">
                                          <p:val>
                                            <p:fltVal val="0"/>
                                          </p:val>
                                        </p:tav>
                                        <p:tav tm="100000">
                                          <p:val>
                                            <p:strVal val="#ppt_h"/>
                                          </p:val>
                                        </p:tav>
                                      </p:tavLst>
                                    </p:anim>
                                    <p:animEffect transition="in" filter="fade">
                                      <p:cBhvr>
                                        <p:cTn id="273" dur="300"/>
                                        <p:tgtEl>
                                          <p:spTgt spid="62"/>
                                        </p:tgtEl>
                                      </p:cBhvr>
                                    </p:animEffect>
                                  </p:childTnLst>
                                </p:cTn>
                              </p:par>
                              <p:par>
                                <p:cTn id="274" presetID="53" presetClass="entr" presetSubtype="16" fill="hold" grpId="0" nodeType="withEffect">
                                  <p:stCondLst>
                                    <p:cond delay="0"/>
                                  </p:stCondLst>
                                  <p:childTnLst>
                                    <p:set>
                                      <p:cBhvr>
                                        <p:cTn id="275" dur="1" fill="hold">
                                          <p:stCondLst>
                                            <p:cond delay="0"/>
                                          </p:stCondLst>
                                        </p:cTn>
                                        <p:tgtEl>
                                          <p:spTgt spid="63"/>
                                        </p:tgtEl>
                                        <p:attrNameLst>
                                          <p:attrName>style.visibility</p:attrName>
                                        </p:attrNameLst>
                                      </p:cBhvr>
                                      <p:to>
                                        <p:strVal val="visible"/>
                                      </p:to>
                                    </p:set>
                                    <p:anim calcmode="lin" valueType="num">
                                      <p:cBhvr>
                                        <p:cTn id="276" dur="300" fill="hold"/>
                                        <p:tgtEl>
                                          <p:spTgt spid="63"/>
                                        </p:tgtEl>
                                        <p:attrNameLst>
                                          <p:attrName>ppt_w</p:attrName>
                                        </p:attrNameLst>
                                      </p:cBhvr>
                                      <p:tavLst>
                                        <p:tav tm="0">
                                          <p:val>
                                            <p:fltVal val="0"/>
                                          </p:val>
                                        </p:tav>
                                        <p:tav tm="100000">
                                          <p:val>
                                            <p:strVal val="#ppt_w"/>
                                          </p:val>
                                        </p:tav>
                                      </p:tavLst>
                                    </p:anim>
                                    <p:anim calcmode="lin" valueType="num">
                                      <p:cBhvr>
                                        <p:cTn id="277" dur="300" fill="hold"/>
                                        <p:tgtEl>
                                          <p:spTgt spid="63"/>
                                        </p:tgtEl>
                                        <p:attrNameLst>
                                          <p:attrName>ppt_h</p:attrName>
                                        </p:attrNameLst>
                                      </p:cBhvr>
                                      <p:tavLst>
                                        <p:tav tm="0">
                                          <p:val>
                                            <p:fltVal val="0"/>
                                          </p:val>
                                        </p:tav>
                                        <p:tav tm="100000">
                                          <p:val>
                                            <p:strVal val="#ppt_h"/>
                                          </p:val>
                                        </p:tav>
                                      </p:tavLst>
                                    </p:anim>
                                    <p:animEffect transition="in" filter="fade">
                                      <p:cBhvr>
                                        <p:cTn id="278" dur="300"/>
                                        <p:tgtEl>
                                          <p:spTgt spid="63"/>
                                        </p:tgtEl>
                                      </p:cBhvr>
                                    </p:animEffect>
                                  </p:childTnLst>
                                </p:cTn>
                              </p:par>
                              <p:par>
                                <p:cTn id="279" presetID="53" presetClass="entr" presetSubtype="16" fill="hold" grpId="0" nodeType="withEffect">
                                  <p:stCondLst>
                                    <p:cond delay="0"/>
                                  </p:stCondLst>
                                  <p:childTnLst>
                                    <p:set>
                                      <p:cBhvr>
                                        <p:cTn id="280" dur="1" fill="hold">
                                          <p:stCondLst>
                                            <p:cond delay="0"/>
                                          </p:stCondLst>
                                        </p:cTn>
                                        <p:tgtEl>
                                          <p:spTgt spid="64"/>
                                        </p:tgtEl>
                                        <p:attrNameLst>
                                          <p:attrName>style.visibility</p:attrName>
                                        </p:attrNameLst>
                                      </p:cBhvr>
                                      <p:to>
                                        <p:strVal val="visible"/>
                                      </p:to>
                                    </p:set>
                                    <p:anim calcmode="lin" valueType="num">
                                      <p:cBhvr>
                                        <p:cTn id="281" dur="300" fill="hold"/>
                                        <p:tgtEl>
                                          <p:spTgt spid="64"/>
                                        </p:tgtEl>
                                        <p:attrNameLst>
                                          <p:attrName>ppt_w</p:attrName>
                                        </p:attrNameLst>
                                      </p:cBhvr>
                                      <p:tavLst>
                                        <p:tav tm="0">
                                          <p:val>
                                            <p:fltVal val="0"/>
                                          </p:val>
                                        </p:tav>
                                        <p:tav tm="100000">
                                          <p:val>
                                            <p:strVal val="#ppt_w"/>
                                          </p:val>
                                        </p:tav>
                                      </p:tavLst>
                                    </p:anim>
                                    <p:anim calcmode="lin" valueType="num">
                                      <p:cBhvr>
                                        <p:cTn id="282" dur="300" fill="hold"/>
                                        <p:tgtEl>
                                          <p:spTgt spid="64"/>
                                        </p:tgtEl>
                                        <p:attrNameLst>
                                          <p:attrName>ppt_h</p:attrName>
                                        </p:attrNameLst>
                                      </p:cBhvr>
                                      <p:tavLst>
                                        <p:tav tm="0">
                                          <p:val>
                                            <p:fltVal val="0"/>
                                          </p:val>
                                        </p:tav>
                                        <p:tav tm="100000">
                                          <p:val>
                                            <p:strVal val="#ppt_h"/>
                                          </p:val>
                                        </p:tav>
                                      </p:tavLst>
                                    </p:anim>
                                    <p:animEffect transition="in" filter="fade">
                                      <p:cBhvr>
                                        <p:cTn id="283" dur="300"/>
                                        <p:tgtEl>
                                          <p:spTgt spid="64"/>
                                        </p:tgtEl>
                                      </p:cBhvr>
                                    </p:animEffect>
                                  </p:childTnLst>
                                </p:cTn>
                              </p:par>
                              <p:par>
                                <p:cTn id="284" presetID="53" presetClass="entr" presetSubtype="16" fill="hold" grpId="0" nodeType="withEffect">
                                  <p:stCondLst>
                                    <p:cond delay="0"/>
                                  </p:stCondLst>
                                  <p:childTnLst>
                                    <p:set>
                                      <p:cBhvr>
                                        <p:cTn id="285" dur="1" fill="hold">
                                          <p:stCondLst>
                                            <p:cond delay="0"/>
                                          </p:stCondLst>
                                        </p:cTn>
                                        <p:tgtEl>
                                          <p:spTgt spid="65"/>
                                        </p:tgtEl>
                                        <p:attrNameLst>
                                          <p:attrName>style.visibility</p:attrName>
                                        </p:attrNameLst>
                                      </p:cBhvr>
                                      <p:to>
                                        <p:strVal val="visible"/>
                                      </p:to>
                                    </p:set>
                                    <p:anim calcmode="lin" valueType="num">
                                      <p:cBhvr>
                                        <p:cTn id="286" dur="300" fill="hold"/>
                                        <p:tgtEl>
                                          <p:spTgt spid="65"/>
                                        </p:tgtEl>
                                        <p:attrNameLst>
                                          <p:attrName>ppt_w</p:attrName>
                                        </p:attrNameLst>
                                      </p:cBhvr>
                                      <p:tavLst>
                                        <p:tav tm="0">
                                          <p:val>
                                            <p:fltVal val="0"/>
                                          </p:val>
                                        </p:tav>
                                        <p:tav tm="100000">
                                          <p:val>
                                            <p:strVal val="#ppt_w"/>
                                          </p:val>
                                        </p:tav>
                                      </p:tavLst>
                                    </p:anim>
                                    <p:anim calcmode="lin" valueType="num">
                                      <p:cBhvr>
                                        <p:cTn id="287" dur="300" fill="hold"/>
                                        <p:tgtEl>
                                          <p:spTgt spid="65"/>
                                        </p:tgtEl>
                                        <p:attrNameLst>
                                          <p:attrName>ppt_h</p:attrName>
                                        </p:attrNameLst>
                                      </p:cBhvr>
                                      <p:tavLst>
                                        <p:tav tm="0">
                                          <p:val>
                                            <p:fltVal val="0"/>
                                          </p:val>
                                        </p:tav>
                                        <p:tav tm="100000">
                                          <p:val>
                                            <p:strVal val="#ppt_h"/>
                                          </p:val>
                                        </p:tav>
                                      </p:tavLst>
                                    </p:anim>
                                    <p:animEffect transition="in" filter="fade">
                                      <p:cBhvr>
                                        <p:cTn id="288" dur="300"/>
                                        <p:tgtEl>
                                          <p:spTgt spid="65"/>
                                        </p:tgtEl>
                                      </p:cBhvr>
                                    </p:animEffect>
                                  </p:childTnLst>
                                </p:cTn>
                              </p:par>
                              <p:par>
                                <p:cTn id="289" presetID="53" presetClass="entr" presetSubtype="16" fill="hold" grpId="0" nodeType="withEffect">
                                  <p:stCondLst>
                                    <p:cond delay="0"/>
                                  </p:stCondLst>
                                  <p:childTnLst>
                                    <p:set>
                                      <p:cBhvr>
                                        <p:cTn id="290" dur="1" fill="hold">
                                          <p:stCondLst>
                                            <p:cond delay="0"/>
                                          </p:stCondLst>
                                        </p:cTn>
                                        <p:tgtEl>
                                          <p:spTgt spid="66"/>
                                        </p:tgtEl>
                                        <p:attrNameLst>
                                          <p:attrName>style.visibility</p:attrName>
                                        </p:attrNameLst>
                                      </p:cBhvr>
                                      <p:to>
                                        <p:strVal val="visible"/>
                                      </p:to>
                                    </p:set>
                                    <p:anim calcmode="lin" valueType="num">
                                      <p:cBhvr>
                                        <p:cTn id="291" dur="300" fill="hold"/>
                                        <p:tgtEl>
                                          <p:spTgt spid="66"/>
                                        </p:tgtEl>
                                        <p:attrNameLst>
                                          <p:attrName>ppt_w</p:attrName>
                                        </p:attrNameLst>
                                      </p:cBhvr>
                                      <p:tavLst>
                                        <p:tav tm="0">
                                          <p:val>
                                            <p:fltVal val="0"/>
                                          </p:val>
                                        </p:tav>
                                        <p:tav tm="100000">
                                          <p:val>
                                            <p:strVal val="#ppt_w"/>
                                          </p:val>
                                        </p:tav>
                                      </p:tavLst>
                                    </p:anim>
                                    <p:anim calcmode="lin" valueType="num">
                                      <p:cBhvr>
                                        <p:cTn id="292" dur="300" fill="hold"/>
                                        <p:tgtEl>
                                          <p:spTgt spid="66"/>
                                        </p:tgtEl>
                                        <p:attrNameLst>
                                          <p:attrName>ppt_h</p:attrName>
                                        </p:attrNameLst>
                                      </p:cBhvr>
                                      <p:tavLst>
                                        <p:tav tm="0">
                                          <p:val>
                                            <p:fltVal val="0"/>
                                          </p:val>
                                        </p:tav>
                                        <p:tav tm="100000">
                                          <p:val>
                                            <p:strVal val="#ppt_h"/>
                                          </p:val>
                                        </p:tav>
                                      </p:tavLst>
                                    </p:anim>
                                    <p:animEffect transition="in" filter="fade">
                                      <p:cBhvr>
                                        <p:cTn id="293" dur="300"/>
                                        <p:tgtEl>
                                          <p:spTgt spid="66"/>
                                        </p:tgtEl>
                                      </p:cBhvr>
                                    </p:animEffect>
                                  </p:childTnLst>
                                </p:cTn>
                              </p:par>
                              <p:par>
                                <p:cTn id="294" presetID="53" presetClass="entr" presetSubtype="16" fill="hold" grpId="0" nodeType="withEffect">
                                  <p:stCondLst>
                                    <p:cond delay="0"/>
                                  </p:stCondLst>
                                  <p:childTnLst>
                                    <p:set>
                                      <p:cBhvr>
                                        <p:cTn id="295" dur="1" fill="hold">
                                          <p:stCondLst>
                                            <p:cond delay="0"/>
                                          </p:stCondLst>
                                        </p:cTn>
                                        <p:tgtEl>
                                          <p:spTgt spid="67"/>
                                        </p:tgtEl>
                                        <p:attrNameLst>
                                          <p:attrName>style.visibility</p:attrName>
                                        </p:attrNameLst>
                                      </p:cBhvr>
                                      <p:to>
                                        <p:strVal val="visible"/>
                                      </p:to>
                                    </p:set>
                                    <p:anim calcmode="lin" valueType="num">
                                      <p:cBhvr>
                                        <p:cTn id="296" dur="300" fill="hold"/>
                                        <p:tgtEl>
                                          <p:spTgt spid="67"/>
                                        </p:tgtEl>
                                        <p:attrNameLst>
                                          <p:attrName>ppt_w</p:attrName>
                                        </p:attrNameLst>
                                      </p:cBhvr>
                                      <p:tavLst>
                                        <p:tav tm="0">
                                          <p:val>
                                            <p:fltVal val="0"/>
                                          </p:val>
                                        </p:tav>
                                        <p:tav tm="100000">
                                          <p:val>
                                            <p:strVal val="#ppt_w"/>
                                          </p:val>
                                        </p:tav>
                                      </p:tavLst>
                                    </p:anim>
                                    <p:anim calcmode="lin" valueType="num">
                                      <p:cBhvr>
                                        <p:cTn id="297" dur="300" fill="hold"/>
                                        <p:tgtEl>
                                          <p:spTgt spid="67"/>
                                        </p:tgtEl>
                                        <p:attrNameLst>
                                          <p:attrName>ppt_h</p:attrName>
                                        </p:attrNameLst>
                                      </p:cBhvr>
                                      <p:tavLst>
                                        <p:tav tm="0">
                                          <p:val>
                                            <p:fltVal val="0"/>
                                          </p:val>
                                        </p:tav>
                                        <p:tav tm="100000">
                                          <p:val>
                                            <p:strVal val="#ppt_h"/>
                                          </p:val>
                                        </p:tav>
                                      </p:tavLst>
                                    </p:anim>
                                    <p:animEffect transition="in" filter="fade">
                                      <p:cBhvr>
                                        <p:cTn id="298" dur="300"/>
                                        <p:tgtEl>
                                          <p:spTgt spid="67"/>
                                        </p:tgtEl>
                                      </p:cBhvr>
                                    </p:animEffect>
                                  </p:childTnLst>
                                </p:cTn>
                              </p:par>
                              <p:par>
                                <p:cTn id="299" presetID="53" presetClass="entr" presetSubtype="16" fill="hold" grpId="0" nodeType="withEffect">
                                  <p:stCondLst>
                                    <p:cond delay="0"/>
                                  </p:stCondLst>
                                  <p:childTnLst>
                                    <p:set>
                                      <p:cBhvr>
                                        <p:cTn id="300" dur="1" fill="hold">
                                          <p:stCondLst>
                                            <p:cond delay="0"/>
                                          </p:stCondLst>
                                        </p:cTn>
                                        <p:tgtEl>
                                          <p:spTgt spid="68"/>
                                        </p:tgtEl>
                                        <p:attrNameLst>
                                          <p:attrName>style.visibility</p:attrName>
                                        </p:attrNameLst>
                                      </p:cBhvr>
                                      <p:to>
                                        <p:strVal val="visible"/>
                                      </p:to>
                                    </p:set>
                                    <p:anim calcmode="lin" valueType="num">
                                      <p:cBhvr>
                                        <p:cTn id="301" dur="300" fill="hold"/>
                                        <p:tgtEl>
                                          <p:spTgt spid="68"/>
                                        </p:tgtEl>
                                        <p:attrNameLst>
                                          <p:attrName>ppt_w</p:attrName>
                                        </p:attrNameLst>
                                      </p:cBhvr>
                                      <p:tavLst>
                                        <p:tav tm="0">
                                          <p:val>
                                            <p:fltVal val="0"/>
                                          </p:val>
                                        </p:tav>
                                        <p:tav tm="100000">
                                          <p:val>
                                            <p:strVal val="#ppt_w"/>
                                          </p:val>
                                        </p:tav>
                                      </p:tavLst>
                                    </p:anim>
                                    <p:anim calcmode="lin" valueType="num">
                                      <p:cBhvr>
                                        <p:cTn id="302" dur="300" fill="hold"/>
                                        <p:tgtEl>
                                          <p:spTgt spid="68"/>
                                        </p:tgtEl>
                                        <p:attrNameLst>
                                          <p:attrName>ppt_h</p:attrName>
                                        </p:attrNameLst>
                                      </p:cBhvr>
                                      <p:tavLst>
                                        <p:tav tm="0">
                                          <p:val>
                                            <p:fltVal val="0"/>
                                          </p:val>
                                        </p:tav>
                                        <p:tav tm="100000">
                                          <p:val>
                                            <p:strVal val="#ppt_h"/>
                                          </p:val>
                                        </p:tav>
                                      </p:tavLst>
                                    </p:anim>
                                    <p:animEffect transition="in" filter="fade">
                                      <p:cBhvr>
                                        <p:cTn id="303" dur="300"/>
                                        <p:tgtEl>
                                          <p:spTgt spid="68"/>
                                        </p:tgtEl>
                                      </p:cBhvr>
                                    </p:animEffect>
                                  </p:childTnLst>
                                </p:cTn>
                              </p:par>
                              <p:par>
                                <p:cTn id="304" presetID="53" presetClass="entr" presetSubtype="16" fill="hold" grpId="0" nodeType="withEffect">
                                  <p:stCondLst>
                                    <p:cond delay="0"/>
                                  </p:stCondLst>
                                  <p:childTnLst>
                                    <p:set>
                                      <p:cBhvr>
                                        <p:cTn id="305" dur="1" fill="hold">
                                          <p:stCondLst>
                                            <p:cond delay="0"/>
                                          </p:stCondLst>
                                        </p:cTn>
                                        <p:tgtEl>
                                          <p:spTgt spid="69"/>
                                        </p:tgtEl>
                                        <p:attrNameLst>
                                          <p:attrName>style.visibility</p:attrName>
                                        </p:attrNameLst>
                                      </p:cBhvr>
                                      <p:to>
                                        <p:strVal val="visible"/>
                                      </p:to>
                                    </p:set>
                                    <p:anim calcmode="lin" valueType="num">
                                      <p:cBhvr>
                                        <p:cTn id="306" dur="300" fill="hold"/>
                                        <p:tgtEl>
                                          <p:spTgt spid="69"/>
                                        </p:tgtEl>
                                        <p:attrNameLst>
                                          <p:attrName>ppt_w</p:attrName>
                                        </p:attrNameLst>
                                      </p:cBhvr>
                                      <p:tavLst>
                                        <p:tav tm="0">
                                          <p:val>
                                            <p:fltVal val="0"/>
                                          </p:val>
                                        </p:tav>
                                        <p:tav tm="100000">
                                          <p:val>
                                            <p:strVal val="#ppt_w"/>
                                          </p:val>
                                        </p:tav>
                                      </p:tavLst>
                                    </p:anim>
                                    <p:anim calcmode="lin" valueType="num">
                                      <p:cBhvr>
                                        <p:cTn id="307" dur="300" fill="hold"/>
                                        <p:tgtEl>
                                          <p:spTgt spid="69"/>
                                        </p:tgtEl>
                                        <p:attrNameLst>
                                          <p:attrName>ppt_h</p:attrName>
                                        </p:attrNameLst>
                                      </p:cBhvr>
                                      <p:tavLst>
                                        <p:tav tm="0">
                                          <p:val>
                                            <p:fltVal val="0"/>
                                          </p:val>
                                        </p:tav>
                                        <p:tav tm="100000">
                                          <p:val>
                                            <p:strVal val="#ppt_h"/>
                                          </p:val>
                                        </p:tav>
                                      </p:tavLst>
                                    </p:anim>
                                    <p:animEffect transition="in" filter="fade">
                                      <p:cBhvr>
                                        <p:cTn id="308" dur="300"/>
                                        <p:tgtEl>
                                          <p:spTgt spid="69"/>
                                        </p:tgtEl>
                                      </p:cBhvr>
                                    </p:animEffect>
                                  </p:childTnLst>
                                </p:cTn>
                              </p:par>
                            </p:childTnLst>
                          </p:cTn>
                        </p:par>
                        <p:par>
                          <p:cTn id="309" fill="hold">
                            <p:stCondLst>
                              <p:cond delay="3050"/>
                            </p:stCondLst>
                            <p:childTnLst>
                              <p:par>
                                <p:cTn id="310" presetID="53" presetClass="entr" presetSubtype="16" fill="hold" grpId="0" nodeType="afterEffect">
                                  <p:stCondLst>
                                    <p:cond delay="0"/>
                                  </p:stCondLst>
                                  <p:childTnLst>
                                    <p:set>
                                      <p:cBhvr>
                                        <p:cTn id="311" dur="1" fill="hold">
                                          <p:stCondLst>
                                            <p:cond delay="0"/>
                                          </p:stCondLst>
                                        </p:cTn>
                                        <p:tgtEl>
                                          <p:spTgt spid="70"/>
                                        </p:tgtEl>
                                        <p:attrNameLst>
                                          <p:attrName>style.visibility</p:attrName>
                                        </p:attrNameLst>
                                      </p:cBhvr>
                                      <p:to>
                                        <p:strVal val="visible"/>
                                      </p:to>
                                    </p:set>
                                    <p:anim calcmode="lin" valueType="num">
                                      <p:cBhvr>
                                        <p:cTn id="312" dur="300" fill="hold"/>
                                        <p:tgtEl>
                                          <p:spTgt spid="70"/>
                                        </p:tgtEl>
                                        <p:attrNameLst>
                                          <p:attrName>ppt_w</p:attrName>
                                        </p:attrNameLst>
                                      </p:cBhvr>
                                      <p:tavLst>
                                        <p:tav tm="0">
                                          <p:val>
                                            <p:fltVal val="0"/>
                                          </p:val>
                                        </p:tav>
                                        <p:tav tm="100000">
                                          <p:val>
                                            <p:strVal val="#ppt_w"/>
                                          </p:val>
                                        </p:tav>
                                      </p:tavLst>
                                    </p:anim>
                                    <p:anim calcmode="lin" valueType="num">
                                      <p:cBhvr>
                                        <p:cTn id="313" dur="300" fill="hold"/>
                                        <p:tgtEl>
                                          <p:spTgt spid="70"/>
                                        </p:tgtEl>
                                        <p:attrNameLst>
                                          <p:attrName>ppt_h</p:attrName>
                                        </p:attrNameLst>
                                      </p:cBhvr>
                                      <p:tavLst>
                                        <p:tav tm="0">
                                          <p:val>
                                            <p:fltVal val="0"/>
                                          </p:val>
                                        </p:tav>
                                        <p:tav tm="100000">
                                          <p:val>
                                            <p:strVal val="#ppt_h"/>
                                          </p:val>
                                        </p:tav>
                                      </p:tavLst>
                                    </p:anim>
                                    <p:animEffect transition="in" filter="fade">
                                      <p:cBhvr>
                                        <p:cTn id="314" dur="300"/>
                                        <p:tgtEl>
                                          <p:spTgt spid="70"/>
                                        </p:tgtEl>
                                      </p:cBhvr>
                                    </p:animEffect>
                                  </p:childTnLst>
                                </p:cTn>
                              </p:par>
                              <p:par>
                                <p:cTn id="315" presetID="53" presetClass="entr" presetSubtype="16" fill="hold" grpId="0" nodeType="withEffect">
                                  <p:stCondLst>
                                    <p:cond delay="0"/>
                                  </p:stCondLst>
                                  <p:childTnLst>
                                    <p:set>
                                      <p:cBhvr>
                                        <p:cTn id="316" dur="1" fill="hold">
                                          <p:stCondLst>
                                            <p:cond delay="0"/>
                                          </p:stCondLst>
                                        </p:cTn>
                                        <p:tgtEl>
                                          <p:spTgt spid="71"/>
                                        </p:tgtEl>
                                        <p:attrNameLst>
                                          <p:attrName>style.visibility</p:attrName>
                                        </p:attrNameLst>
                                      </p:cBhvr>
                                      <p:to>
                                        <p:strVal val="visible"/>
                                      </p:to>
                                    </p:set>
                                    <p:anim calcmode="lin" valueType="num">
                                      <p:cBhvr>
                                        <p:cTn id="317" dur="300" fill="hold"/>
                                        <p:tgtEl>
                                          <p:spTgt spid="71"/>
                                        </p:tgtEl>
                                        <p:attrNameLst>
                                          <p:attrName>ppt_w</p:attrName>
                                        </p:attrNameLst>
                                      </p:cBhvr>
                                      <p:tavLst>
                                        <p:tav tm="0">
                                          <p:val>
                                            <p:fltVal val="0"/>
                                          </p:val>
                                        </p:tav>
                                        <p:tav tm="100000">
                                          <p:val>
                                            <p:strVal val="#ppt_w"/>
                                          </p:val>
                                        </p:tav>
                                      </p:tavLst>
                                    </p:anim>
                                    <p:anim calcmode="lin" valueType="num">
                                      <p:cBhvr>
                                        <p:cTn id="318" dur="300" fill="hold"/>
                                        <p:tgtEl>
                                          <p:spTgt spid="71"/>
                                        </p:tgtEl>
                                        <p:attrNameLst>
                                          <p:attrName>ppt_h</p:attrName>
                                        </p:attrNameLst>
                                      </p:cBhvr>
                                      <p:tavLst>
                                        <p:tav tm="0">
                                          <p:val>
                                            <p:fltVal val="0"/>
                                          </p:val>
                                        </p:tav>
                                        <p:tav tm="100000">
                                          <p:val>
                                            <p:strVal val="#ppt_h"/>
                                          </p:val>
                                        </p:tav>
                                      </p:tavLst>
                                    </p:anim>
                                    <p:animEffect transition="in" filter="fade">
                                      <p:cBhvr>
                                        <p:cTn id="319" dur="300"/>
                                        <p:tgtEl>
                                          <p:spTgt spid="71"/>
                                        </p:tgtEl>
                                      </p:cBhvr>
                                    </p:animEffect>
                                  </p:childTnLst>
                                </p:cTn>
                              </p:par>
                              <p:par>
                                <p:cTn id="320" presetID="53" presetClass="entr" presetSubtype="16" fill="hold" grpId="0" nodeType="withEffect">
                                  <p:stCondLst>
                                    <p:cond delay="0"/>
                                  </p:stCondLst>
                                  <p:childTnLst>
                                    <p:set>
                                      <p:cBhvr>
                                        <p:cTn id="321" dur="1" fill="hold">
                                          <p:stCondLst>
                                            <p:cond delay="0"/>
                                          </p:stCondLst>
                                        </p:cTn>
                                        <p:tgtEl>
                                          <p:spTgt spid="72"/>
                                        </p:tgtEl>
                                        <p:attrNameLst>
                                          <p:attrName>style.visibility</p:attrName>
                                        </p:attrNameLst>
                                      </p:cBhvr>
                                      <p:to>
                                        <p:strVal val="visible"/>
                                      </p:to>
                                    </p:set>
                                    <p:anim calcmode="lin" valueType="num">
                                      <p:cBhvr>
                                        <p:cTn id="322" dur="300" fill="hold"/>
                                        <p:tgtEl>
                                          <p:spTgt spid="72"/>
                                        </p:tgtEl>
                                        <p:attrNameLst>
                                          <p:attrName>ppt_w</p:attrName>
                                        </p:attrNameLst>
                                      </p:cBhvr>
                                      <p:tavLst>
                                        <p:tav tm="0">
                                          <p:val>
                                            <p:fltVal val="0"/>
                                          </p:val>
                                        </p:tav>
                                        <p:tav tm="100000">
                                          <p:val>
                                            <p:strVal val="#ppt_w"/>
                                          </p:val>
                                        </p:tav>
                                      </p:tavLst>
                                    </p:anim>
                                    <p:anim calcmode="lin" valueType="num">
                                      <p:cBhvr>
                                        <p:cTn id="323" dur="300" fill="hold"/>
                                        <p:tgtEl>
                                          <p:spTgt spid="72"/>
                                        </p:tgtEl>
                                        <p:attrNameLst>
                                          <p:attrName>ppt_h</p:attrName>
                                        </p:attrNameLst>
                                      </p:cBhvr>
                                      <p:tavLst>
                                        <p:tav tm="0">
                                          <p:val>
                                            <p:fltVal val="0"/>
                                          </p:val>
                                        </p:tav>
                                        <p:tav tm="100000">
                                          <p:val>
                                            <p:strVal val="#ppt_h"/>
                                          </p:val>
                                        </p:tav>
                                      </p:tavLst>
                                    </p:anim>
                                    <p:animEffect transition="in" filter="fade">
                                      <p:cBhvr>
                                        <p:cTn id="324" dur="300"/>
                                        <p:tgtEl>
                                          <p:spTgt spid="72"/>
                                        </p:tgtEl>
                                      </p:cBhvr>
                                    </p:animEffect>
                                  </p:childTnLst>
                                </p:cTn>
                              </p:par>
                              <p:par>
                                <p:cTn id="325" presetID="53" presetClass="entr" presetSubtype="16" fill="hold" grpId="0" nodeType="withEffect">
                                  <p:stCondLst>
                                    <p:cond delay="0"/>
                                  </p:stCondLst>
                                  <p:childTnLst>
                                    <p:set>
                                      <p:cBhvr>
                                        <p:cTn id="326" dur="1" fill="hold">
                                          <p:stCondLst>
                                            <p:cond delay="0"/>
                                          </p:stCondLst>
                                        </p:cTn>
                                        <p:tgtEl>
                                          <p:spTgt spid="73"/>
                                        </p:tgtEl>
                                        <p:attrNameLst>
                                          <p:attrName>style.visibility</p:attrName>
                                        </p:attrNameLst>
                                      </p:cBhvr>
                                      <p:to>
                                        <p:strVal val="visible"/>
                                      </p:to>
                                    </p:set>
                                    <p:anim calcmode="lin" valueType="num">
                                      <p:cBhvr>
                                        <p:cTn id="327" dur="300" fill="hold"/>
                                        <p:tgtEl>
                                          <p:spTgt spid="73"/>
                                        </p:tgtEl>
                                        <p:attrNameLst>
                                          <p:attrName>ppt_w</p:attrName>
                                        </p:attrNameLst>
                                      </p:cBhvr>
                                      <p:tavLst>
                                        <p:tav tm="0">
                                          <p:val>
                                            <p:fltVal val="0"/>
                                          </p:val>
                                        </p:tav>
                                        <p:tav tm="100000">
                                          <p:val>
                                            <p:strVal val="#ppt_w"/>
                                          </p:val>
                                        </p:tav>
                                      </p:tavLst>
                                    </p:anim>
                                    <p:anim calcmode="lin" valueType="num">
                                      <p:cBhvr>
                                        <p:cTn id="328" dur="300" fill="hold"/>
                                        <p:tgtEl>
                                          <p:spTgt spid="73"/>
                                        </p:tgtEl>
                                        <p:attrNameLst>
                                          <p:attrName>ppt_h</p:attrName>
                                        </p:attrNameLst>
                                      </p:cBhvr>
                                      <p:tavLst>
                                        <p:tav tm="0">
                                          <p:val>
                                            <p:fltVal val="0"/>
                                          </p:val>
                                        </p:tav>
                                        <p:tav tm="100000">
                                          <p:val>
                                            <p:strVal val="#ppt_h"/>
                                          </p:val>
                                        </p:tav>
                                      </p:tavLst>
                                    </p:anim>
                                    <p:animEffect transition="in" filter="fade">
                                      <p:cBhvr>
                                        <p:cTn id="329" dur="300"/>
                                        <p:tgtEl>
                                          <p:spTgt spid="73"/>
                                        </p:tgtEl>
                                      </p:cBhvr>
                                    </p:animEffect>
                                  </p:childTnLst>
                                </p:cTn>
                              </p:par>
                              <p:par>
                                <p:cTn id="330" presetID="53" presetClass="entr" presetSubtype="16" fill="hold" grpId="0" nodeType="withEffect">
                                  <p:stCondLst>
                                    <p:cond delay="0"/>
                                  </p:stCondLst>
                                  <p:childTnLst>
                                    <p:set>
                                      <p:cBhvr>
                                        <p:cTn id="331" dur="1" fill="hold">
                                          <p:stCondLst>
                                            <p:cond delay="0"/>
                                          </p:stCondLst>
                                        </p:cTn>
                                        <p:tgtEl>
                                          <p:spTgt spid="74"/>
                                        </p:tgtEl>
                                        <p:attrNameLst>
                                          <p:attrName>style.visibility</p:attrName>
                                        </p:attrNameLst>
                                      </p:cBhvr>
                                      <p:to>
                                        <p:strVal val="visible"/>
                                      </p:to>
                                    </p:set>
                                    <p:anim calcmode="lin" valueType="num">
                                      <p:cBhvr>
                                        <p:cTn id="332" dur="300" fill="hold"/>
                                        <p:tgtEl>
                                          <p:spTgt spid="74"/>
                                        </p:tgtEl>
                                        <p:attrNameLst>
                                          <p:attrName>ppt_w</p:attrName>
                                        </p:attrNameLst>
                                      </p:cBhvr>
                                      <p:tavLst>
                                        <p:tav tm="0">
                                          <p:val>
                                            <p:fltVal val="0"/>
                                          </p:val>
                                        </p:tav>
                                        <p:tav tm="100000">
                                          <p:val>
                                            <p:strVal val="#ppt_w"/>
                                          </p:val>
                                        </p:tav>
                                      </p:tavLst>
                                    </p:anim>
                                    <p:anim calcmode="lin" valueType="num">
                                      <p:cBhvr>
                                        <p:cTn id="333" dur="300" fill="hold"/>
                                        <p:tgtEl>
                                          <p:spTgt spid="74"/>
                                        </p:tgtEl>
                                        <p:attrNameLst>
                                          <p:attrName>ppt_h</p:attrName>
                                        </p:attrNameLst>
                                      </p:cBhvr>
                                      <p:tavLst>
                                        <p:tav tm="0">
                                          <p:val>
                                            <p:fltVal val="0"/>
                                          </p:val>
                                        </p:tav>
                                        <p:tav tm="100000">
                                          <p:val>
                                            <p:strVal val="#ppt_h"/>
                                          </p:val>
                                        </p:tav>
                                      </p:tavLst>
                                    </p:anim>
                                    <p:animEffect transition="in" filter="fade">
                                      <p:cBhvr>
                                        <p:cTn id="334" dur="300"/>
                                        <p:tgtEl>
                                          <p:spTgt spid="74"/>
                                        </p:tgtEl>
                                      </p:cBhvr>
                                    </p:animEffect>
                                  </p:childTnLst>
                                </p:cTn>
                              </p:par>
                              <p:par>
                                <p:cTn id="335" presetID="53" presetClass="entr" presetSubtype="16" fill="hold" grpId="0" nodeType="withEffect">
                                  <p:stCondLst>
                                    <p:cond delay="0"/>
                                  </p:stCondLst>
                                  <p:childTnLst>
                                    <p:set>
                                      <p:cBhvr>
                                        <p:cTn id="336" dur="1" fill="hold">
                                          <p:stCondLst>
                                            <p:cond delay="0"/>
                                          </p:stCondLst>
                                        </p:cTn>
                                        <p:tgtEl>
                                          <p:spTgt spid="75"/>
                                        </p:tgtEl>
                                        <p:attrNameLst>
                                          <p:attrName>style.visibility</p:attrName>
                                        </p:attrNameLst>
                                      </p:cBhvr>
                                      <p:to>
                                        <p:strVal val="visible"/>
                                      </p:to>
                                    </p:set>
                                    <p:anim calcmode="lin" valueType="num">
                                      <p:cBhvr>
                                        <p:cTn id="337" dur="300" fill="hold"/>
                                        <p:tgtEl>
                                          <p:spTgt spid="75"/>
                                        </p:tgtEl>
                                        <p:attrNameLst>
                                          <p:attrName>ppt_w</p:attrName>
                                        </p:attrNameLst>
                                      </p:cBhvr>
                                      <p:tavLst>
                                        <p:tav tm="0">
                                          <p:val>
                                            <p:fltVal val="0"/>
                                          </p:val>
                                        </p:tav>
                                        <p:tav tm="100000">
                                          <p:val>
                                            <p:strVal val="#ppt_w"/>
                                          </p:val>
                                        </p:tav>
                                      </p:tavLst>
                                    </p:anim>
                                    <p:anim calcmode="lin" valueType="num">
                                      <p:cBhvr>
                                        <p:cTn id="338" dur="300" fill="hold"/>
                                        <p:tgtEl>
                                          <p:spTgt spid="75"/>
                                        </p:tgtEl>
                                        <p:attrNameLst>
                                          <p:attrName>ppt_h</p:attrName>
                                        </p:attrNameLst>
                                      </p:cBhvr>
                                      <p:tavLst>
                                        <p:tav tm="0">
                                          <p:val>
                                            <p:fltVal val="0"/>
                                          </p:val>
                                        </p:tav>
                                        <p:tav tm="100000">
                                          <p:val>
                                            <p:strVal val="#ppt_h"/>
                                          </p:val>
                                        </p:tav>
                                      </p:tavLst>
                                    </p:anim>
                                    <p:animEffect transition="in" filter="fade">
                                      <p:cBhvr>
                                        <p:cTn id="339" dur="300"/>
                                        <p:tgtEl>
                                          <p:spTgt spid="75"/>
                                        </p:tgtEl>
                                      </p:cBhvr>
                                    </p:animEffect>
                                  </p:childTnLst>
                                </p:cTn>
                              </p:par>
                              <p:par>
                                <p:cTn id="340" presetID="53" presetClass="entr" presetSubtype="16" fill="hold" grpId="0" nodeType="withEffect">
                                  <p:stCondLst>
                                    <p:cond delay="0"/>
                                  </p:stCondLst>
                                  <p:childTnLst>
                                    <p:set>
                                      <p:cBhvr>
                                        <p:cTn id="341" dur="1" fill="hold">
                                          <p:stCondLst>
                                            <p:cond delay="0"/>
                                          </p:stCondLst>
                                        </p:cTn>
                                        <p:tgtEl>
                                          <p:spTgt spid="76"/>
                                        </p:tgtEl>
                                        <p:attrNameLst>
                                          <p:attrName>style.visibility</p:attrName>
                                        </p:attrNameLst>
                                      </p:cBhvr>
                                      <p:to>
                                        <p:strVal val="visible"/>
                                      </p:to>
                                    </p:set>
                                    <p:anim calcmode="lin" valueType="num">
                                      <p:cBhvr>
                                        <p:cTn id="342" dur="300" fill="hold"/>
                                        <p:tgtEl>
                                          <p:spTgt spid="76"/>
                                        </p:tgtEl>
                                        <p:attrNameLst>
                                          <p:attrName>ppt_w</p:attrName>
                                        </p:attrNameLst>
                                      </p:cBhvr>
                                      <p:tavLst>
                                        <p:tav tm="0">
                                          <p:val>
                                            <p:fltVal val="0"/>
                                          </p:val>
                                        </p:tav>
                                        <p:tav tm="100000">
                                          <p:val>
                                            <p:strVal val="#ppt_w"/>
                                          </p:val>
                                        </p:tav>
                                      </p:tavLst>
                                    </p:anim>
                                    <p:anim calcmode="lin" valueType="num">
                                      <p:cBhvr>
                                        <p:cTn id="343" dur="300" fill="hold"/>
                                        <p:tgtEl>
                                          <p:spTgt spid="76"/>
                                        </p:tgtEl>
                                        <p:attrNameLst>
                                          <p:attrName>ppt_h</p:attrName>
                                        </p:attrNameLst>
                                      </p:cBhvr>
                                      <p:tavLst>
                                        <p:tav tm="0">
                                          <p:val>
                                            <p:fltVal val="0"/>
                                          </p:val>
                                        </p:tav>
                                        <p:tav tm="100000">
                                          <p:val>
                                            <p:strVal val="#ppt_h"/>
                                          </p:val>
                                        </p:tav>
                                      </p:tavLst>
                                    </p:anim>
                                    <p:animEffect transition="in" filter="fade">
                                      <p:cBhvr>
                                        <p:cTn id="344" dur="300"/>
                                        <p:tgtEl>
                                          <p:spTgt spid="76"/>
                                        </p:tgtEl>
                                      </p:cBhvr>
                                    </p:animEffect>
                                  </p:childTnLst>
                                </p:cTn>
                              </p:par>
                              <p:par>
                                <p:cTn id="345" presetID="53" presetClass="entr" presetSubtype="16" fill="hold" grpId="0" nodeType="withEffect">
                                  <p:stCondLst>
                                    <p:cond delay="0"/>
                                  </p:stCondLst>
                                  <p:childTnLst>
                                    <p:set>
                                      <p:cBhvr>
                                        <p:cTn id="346" dur="1" fill="hold">
                                          <p:stCondLst>
                                            <p:cond delay="0"/>
                                          </p:stCondLst>
                                        </p:cTn>
                                        <p:tgtEl>
                                          <p:spTgt spid="77"/>
                                        </p:tgtEl>
                                        <p:attrNameLst>
                                          <p:attrName>style.visibility</p:attrName>
                                        </p:attrNameLst>
                                      </p:cBhvr>
                                      <p:to>
                                        <p:strVal val="visible"/>
                                      </p:to>
                                    </p:set>
                                    <p:anim calcmode="lin" valueType="num">
                                      <p:cBhvr>
                                        <p:cTn id="347" dur="300" fill="hold"/>
                                        <p:tgtEl>
                                          <p:spTgt spid="77"/>
                                        </p:tgtEl>
                                        <p:attrNameLst>
                                          <p:attrName>ppt_w</p:attrName>
                                        </p:attrNameLst>
                                      </p:cBhvr>
                                      <p:tavLst>
                                        <p:tav tm="0">
                                          <p:val>
                                            <p:fltVal val="0"/>
                                          </p:val>
                                        </p:tav>
                                        <p:tav tm="100000">
                                          <p:val>
                                            <p:strVal val="#ppt_w"/>
                                          </p:val>
                                        </p:tav>
                                      </p:tavLst>
                                    </p:anim>
                                    <p:anim calcmode="lin" valueType="num">
                                      <p:cBhvr>
                                        <p:cTn id="348" dur="300" fill="hold"/>
                                        <p:tgtEl>
                                          <p:spTgt spid="77"/>
                                        </p:tgtEl>
                                        <p:attrNameLst>
                                          <p:attrName>ppt_h</p:attrName>
                                        </p:attrNameLst>
                                      </p:cBhvr>
                                      <p:tavLst>
                                        <p:tav tm="0">
                                          <p:val>
                                            <p:fltVal val="0"/>
                                          </p:val>
                                        </p:tav>
                                        <p:tav tm="100000">
                                          <p:val>
                                            <p:strVal val="#ppt_h"/>
                                          </p:val>
                                        </p:tav>
                                      </p:tavLst>
                                    </p:anim>
                                    <p:animEffect transition="in" filter="fade">
                                      <p:cBhvr>
                                        <p:cTn id="349" dur="300"/>
                                        <p:tgtEl>
                                          <p:spTgt spid="77"/>
                                        </p:tgtEl>
                                      </p:cBhvr>
                                    </p:animEffect>
                                  </p:childTnLst>
                                </p:cTn>
                              </p:par>
                              <p:par>
                                <p:cTn id="350" presetID="53" presetClass="entr" presetSubtype="16" fill="hold" grpId="0" nodeType="withEffect">
                                  <p:stCondLst>
                                    <p:cond delay="0"/>
                                  </p:stCondLst>
                                  <p:childTnLst>
                                    <p:set>
                                      <p:cBhvr>
                                        <p:cTn id="351" dur="1" fill="hold">
                                          <p:stCondLst>
                                            <p:cond delay="0"/>
                                          </p:stCondLst>
                                        </p:cTn>
                                        <p:tgtEl>
                                          <p:spTgt spid="78"/>
                                        </p:tgtEl>
                                        <p:attrNameLst>
                                          <p:attrName>style.visibility</p:attrName>
                                        </p:attrNameLst>
                                      </p:cBhvr>
                                      <p:to>
                                        <p:strVal val="visible"/>
                                      </p:to>
                                    </p:set>
                                    <p:anim calcmode="lin" valueType="num">
                                      <p:cBhvr>
                                        <p:cTn id="352" dur="300" fill="hold"/>
                                        <p:tgtEl>
                                          <p:spTgt spid="78"/>
                                        </p:tgtEl>
                                        <p:attrNameLst>
                                          <p:attrName>ppt_w</p:attrName>
                                        </p:attrNameLst>
                                      </p:cBhvr>
                                      <p:tavLst>
                                        <p:tav tm="0">
                                          <p:val>
                                            <p:fltVal val="0"/>
                                          </p:val>
                                        </p:tav>
                                        <p:tav tm="100000">
                                          <p:val>
                                            <p:strVal val="#ppt_w"/>
                                          </p:val>
                                        </p:tav>
                                      </p:tavLst>
                                    </p:anim>
                                    <p:anim calcmode="lin" valueType="num">
                                      <p:cBhvr>
                                        <p:cTn id="353" dur="300" fill="hold"/>
                                        <p:tgtEl>
                                          <p:spTgt spid="78"/>
                                        </p:tgtEl>
                                        <p:attrNameLst>
                                          <p:attrName>ppt_h</p:attrName>
                                        </p:attrNameLst>
                                      </p:cBhvr>
                                      <p:tavLst>
                                        <p:tav tm="0">
                                          <p:val>
                                            <p:fltVal val="0"/>
                                          </p:val>
                                        </p:tav>
                                        <p:tav tm="100000">
                                          <p:val>
                                            <p:strVal val="#ppt_h"/>
                                          </p:val>
                                        </p:tav>
                                      </p:tavLst>
                                    </p:anim>
                                    <p:animEffect transition="in" filter="fade">
                                      <p:cBhvr>
                                        <p:cTn id="354" dur="300"/>
                                        <p:tgtEl>
                                          <p:spTgt spid="78"/>
                                        </p:tgtEl>
                                      </p:cBhvr>
                                    </p:animEffect>
                                  </p:childTnLst>
                                </p:cTn>
                              </p:par>
                              <p:par>
                                <p:cTn id="355" presetID="53" presetClass="entr" presetSubtype="16" fill="hold" grpId="0" nodeType="withEffect">
                                  <p:stCondLst>
                                    <p:cond delay="0"/>
                                  </p:stCondLst>
                                  <p:childTnLst>
                                    <p:set>
                                      <p:cBhvr>
                                        <p:cTn id="356" dur="1" fill="hold">
                                          <p:stCondLst>
                                            <p:cond delay="0"/>
                                          </p:stCondLst>
                                        </p:cTn>
                                        <p:tgtEl>
                                          <p:spTgt spid="79"/>
                                        </p:tgtEl>
                                        <p:attrNameLst>
                                          <p:attrName>style.visibility</p:attrName>
                                        </p:attrNameLst>
                                      </p:cBhvr>
                                      <p:to>
                                        <p:strVal val="visible"/>
                                      </p:to>
                                    </p:set>
                                    <p:anim calcmode="lin" valueType="num">
                                      <p:cBhvr>
                                        <p:cTn id="357" dur="300" fill="hold"/>
                                        <p:tgtEl>
                                          <p:spTgt spid="79"/>
                                        </p:tgtEl>
                                        <p:attrNameLst>
                                          <p:attrName>ppt_w</p:attrName>
                                        </p:attrNameLst>
                                      </p:cBhvr>
                                      <p:tavLst>
                                        <p:tav tm="0">
                                          <p:val>
                                            <p:fltVal val="0"/>
                                          </p:val>
                                        </p:tav>
                                        <p:tav tm="100000">
                                          <p:val>
                                            <p:strVal val="#ppt_w"/>
                                          </p:val>
                                        </p:tav>
                                      </p:tavLst>
                                    </p:anim>
                                    <p:anim calcmode="lin" valueType="num">
                                      <p:cBhvr>
                                        <p:cTn id="358" dur="300" fill="hold"/>
                                        <p:tgtEl>
                                          <p:spTgt spid="79"/>
                                        </p:tgtEl>
                                        <p:attrNameLst>
                                          <p:attrName>ppt_h</p:attrName>
                                        </p:attrNameLst>
                                      </p:cBhvr>
                                      <p:tavLst>
                                        <p:tav tm="0">
                                          <p:val>
                                            <p:fltVal val="0"/>
                                          </p:val>
                                        </p:tav>
                                        <p:tav tm="100000">
                                          <p:val>
                                            <p:strVal val="#ppt_h"/>
                                          </p:val>
                                        </p:tav>
                                      </p:tavLst>
                                    </p:anim>
                                    <p:animEffect transition="in" filter="fade">
                                      <p:cBhvr>
                                        <p:cTn id="359" dur="300"/>
                                        <p:tgtEl>
                                          <p:spTgt spid="79"/>
                                        </p:tgtEl>
                                      </p:cBhvr>
                                    </p:animEffect>
                                  </p:childTnLst>
                                </p:cTn>
                              </p:par>
                              <p:par>
                                <p:cTn id="360" presetID="53" presetClass="entr" presetSubtype="16" fill="hold" grpId="0" nodeType="withEffect">
                                  <p:stCondLst>
                                    <p:cond delay="0"/>
                                  </p:stCondLst>
                                  <p:childTnLst>
                                    <p:set>
                                      <p:cBhvr>
                                        <p:cTn id="361" dur="1" fill="hold">
                                          <p:stCondLst>
                                            <p:cond delay="0"/>
                                          </p:stCondLst>
                                        </p:cTn>
                                        <p:tgtEl>
                                          <p:spTgt spid="80"/>
                                        </p:tgtEl>
                                        <p:attrNameLst>
                                          <p:attrName>style.visibility</p:attrName>
                                        </p:attrNameLst>
                                      </p:cBhvr>
                                      <p:to>
                                        <p:strVal val="visible"/>
                                      </p:to>
                                    </p:set>
                                    <p:anim calcmode="lin" valueType="num">
                                      <p:cBhvr>
                                        <p:cTn id="362" dur="300" fill="hold"/>
                                        <p:tgtEl>
                                          <p:spTgt spid="80"/>
                                        </p:tgtEl>
                                        <p:attrNameLst>
                                          <p:attrName>ppt_w</p:attrName>
                                        </p:attrNameLst>
                                      </p:cBhvr>
                                      <p:tavLst>
                                        <p:tav tm="0">
                                          <p:val>
                                            <p:fltVal val="0"/>
                                          </p:val>
                                        </p:tav>
                                        <p:tav tm="100000">
                                          <p:val>
                                            <p:strVal val="#ppt_w"/>
                                          </p:val>
                                        </p:tav>
                                      </p:tavLst>
                                    </p:anim>
                                    <p:anim calcmode="lin" valueType="num">
                                      <p:cBhvr>
                                        <p:cTn id="363" dur="300" fill="hold"/>
                                        <p:tgtEl>
                                          <p:spTgt spid="80"/>
                                        </p:tgtEl>
                                        <p:attrNameLst>
                                          <p:attrName>ppt_h</p:attrName>
                                        </p:attrNameLst>
                                      </p:cBhvr>
                                      <p:tavLst>
                                        <p:tav tm="0">
                                          <p:val>
                                            <p:fltVal val="0"/>
                                          </p:val>
                                        </p:tav>
                                        <p:tav tm="100000">
                                          <p:val>
                                            <p:strVal val="#ppt_h"/>
                                          </p:val>
                                        </p:tav>
                                      </p:tavLst>
                                    </p:anim>
                                    <p:animEffect transition="in" filter="fade">
                                      <p:cBhvr>
                                        <p:cTn id="364" dur="300"/>
                                        <p:tgtEl>
                                          <p:spTgt spid="80"/>
                                        </p:tgtEl>
                                      </p:cBhvr>
                                    </p:animEffect>
                                  </p:childTnLst>
                                </p:cTn>
                              </p:par>
                              <p:par>
                                <p:cTn id="365" presetID="53" presetClass="entr" presetSubtype="16" fill="hold" grpId="0" nodeType="withEffect">
                                  <p:stCondLst>
                                    <p:cond delay="0"/>
                                  </p:stCondLst>
                                  <p:childTnLst>
                                    <p:set>
                                      <p:cBhvr>
                                        <p:cTn id="366" dur="1" fill="hold">
                                          <p:stCondLst>
                                            <p:cond delay="0"/>
                                          </p:stCondLst>
                                        </p:cTn>
                                        <p:tgtEl>
                                          <p:spTgt spid="81"/>
                                        </p:tgtEl>
                                        <p:attrNameLst>
                                          <p:attrName>style.visibility</p:attrName>
                                        </p:attrNameLst>
                                      </p:cBhvr>
                                      <p:to>
                                        <p:strVal val="visible"/>
                                      </p:to>
                                    </p:set>
                                    <p:anim calcmode="lin" valueType="num">
                                      <p:cBhvr>
                                        <p:cTn id="367" dur="300" fill="hold"/>
                                        <p:tgtEl>
                                          <p:spTgt spid="81"/>
                                        </p:tgtEl>
                                        <p:attrNameLst>
                                          <p:attrName>ppt_w</p:attrName>
                                        </p:attrNameLst>
                                      </p:cBhvr>
                                      <p:tavLst>
                                        <p:tav tm="0">
                                          <p:val>
                                            <p:fltVal val="0"/>
                                          </p:val>
                                        </p:tav>
                                        <p:tav tm="100000">
                                          <p:val>
                                            <p:strVal val="#ppt_w"/>
                                          </p:val>
                                        </p:tav>
                                      </p:tavLst>
                                    </p:anim>
                                    <p:anim calcmode="lin" valueType="num">
                                      <p:cBhvr>
                                        <p:cTn id="368" dur="300" fill="hold"/>
                                        <p:tgtEl>
                                          <p:spTgt spid="81"/>
                                        </p:tgtEl>
                                        <p:attrNameLst>
                                          <p:attrName>ppt_h</p:attrName>
                                        </p:attrNameLst>
                                      </p:cBhvr>
                                      <p:tavLst>
                                        <p:tav tm="0">
                                          <p:val>
                                            <p:fltVal val="0"/>
                                          </p:val>
                                        </p:tav>
                                        <p:tav tm="100000">
                                          <p:val>
                                            <p:strVal val="#ppt_h"/>
                                          </p:val>
                                        </p:tav>
                                      </p:tavLst>
                                    </p:anim>
                                    <p:animEffect transition="in" filter="fade">
                                      <p:cBhvr>
                                        <p:cTn id="369" dur="300"/>
                                        <p:tgtEl>
                                          <p:spTgt spid="81"/>
                                        </p:tgtEl>
                                      </p:cBhvr>
                                    </p:animEffect>
                                  </p:childTnLst>
                                </p:cTn>
                              </p:par>
                              <p:par>
                                <p:cTn id="370" presetID="53" presetClass="entr" presetSubtype="16" fill="hold" grpId="0" nodeType="withEffect">
                                  <p:stCondLst>
                                    <p:cond delay="0"/>
                                  </p:stCondLst>
                                  <p:childTnLst>
                                    <p:set>
                                      <p:cBhvr>
                                        <p:cTn id="371" dur="1" fill="hold">
                                          <p:stCondLst>
                                            <p:cond delay="0"/>
                                          </p:stCondLst>
                                        </p:cTn>
                                        <p:tgtEl>
                                          <p:spTgt spid="82"/>
                                        </p:tgtEl>
                                        <p:attrNameLst>
                                          <p:attrName>style.visibility</p:attrName>
                                        </p:attrNameLst>
                                      </p:cBhvr>
                                      <p:to>
                                        <p:strVal val="visible"/>
                                      </p:to>
                                    </p:set>
                                    <p:anim calcmode="lin" valueType="num">
                                      <p:cBhvr>
                                        <p:cTn id="372" dur="300" fill="hold"/>
                                        <p:tgtEl>
                                          <p:spTgt spid="82"/>
                                        </p:tgtEl>
                                        <p:attrNameLst>
                                          <p:attrName>ppt_w</p:attrName>
                                        </p:attrNameLst>
                                      </p:cBhvr>
                                      <p:tavLst>
                                        <p:tav tm="0">
                                          <p:val>
                                            <p:fltVal val="0"/>
                                          </p:val>
                                        </p:tav>
                                        <p:tav tm="100000">
                                          <p:val>
                                            <p:strVal val="#ppt_w"/>
                                          </p:val>
                                        </p:tav>
                                      </p:tavLst>
                                    </p:anim>
                                    <p:anim calcmode="lin" valueType="num">
                                      <p:cBhvr>
                                        <p:cTn id="373" dur="300" fill="hold"/>
                                        <p:tgtEl>
                                          <p:spTgt spid="82"/>
                                        </p:tgtEl>
                                        <p:attrNameLst>
                                          <p:attrName>ppt_h</p:attrName>
                                        </p:attrNameLst>
                                      </p:cBhvr>
                                      <p:tavLst>
                                        <p:tav tm="0">
                                          <p:val>
                                            <p:fltVal val="0"/>
                                          </p:val>
                                        </p:tav>
                                        <p:tav tm="100000">
                                          <p:val>
                                            <p:strVal val="#ppt_h"/>
                                          </p:val>
                                        </p:tav>
                                      </p:tavLst>
                                    </p:anim>
                                    <p:animEffect transition="in" filter="fade">
                                      <p:cBhvr>
                                        <p:cTn id="374" dur="300"/>
                                        <p:tgtEl>
                                          <p:spTgt spid="82"/>
                                        </p:tgtEl>
                                      </p:cBhvr>
                                    </p:animEffect>
                                  </p:childTnLst>
                                </p:cTn>
                              </p:par>
                              <p:par>
                                <p:cTn id="375" presetID="53" presetClass="entr" presetSubtype="16" fill="hold" grpId="0" nodeType="withEffect">
                                  <p:stCondLst>
                                    <p:cond delay="0"/>
                                  </p:stCondLst>
                                  <p:childTnLst>
                                    <p:set>
                                      <p:cBhvr>
                                        <p:cTn id="376" dur="1" fill="hold">
                                          <p:stCondLst>
                                            <p:cond delay="0"/>
                                          </p:stCondLst>
                                        </p:cTn>
                                        <p:tgtEl>
                                          <p:spTgt spid="83"/>
                                        </p:tgtEl>
                                        <p:attrNameLst>
                                          <p:attrName>style.visibility</p:attrName>
                                        </p:attrNameLst>
                                      </p:cBhvr>
                                      <p:to>
                                        <p:strVal val="visible"/>
                                      </p:to>
                                    </p:set>
                                    <p:anim calcmode="lin" valueType="num">
                                      <p:cBhvr>
                                        <p:cTn id="377" dur="300" fill="hold"/>
                                        <p:tgtEl>
                                          <p:spTgt spid="83"/>
                                        </p:tgtEl>
                                        <p:attrNameLst>
                                          <p:attrName>ppt_w</p:attrName>
                                        </p:attrNameLst>
                                      </p:cBhvr>
                                      <p:tavLst>
                                        <p:tav tm="0">
                                          <p:val>
                                            <p:fltVal val="0"/>
                                          </p:val>
                                        </p:tav>
                                        <p:tav tm="100000">
                                          <p:val>
                                            <p:strVal val="#ppt_w"/>
                                          </p:val>
                                        </p:tav>
                                      </p:tavLst>
                                    </p:anim>
                                    <p:anim calcmode="lin" valueType="num">
                                      <p:cBhvr>
                                        <p:cTn id="378" dur="300" fill="hold"/>
                                        <p:tgtEl>
                                          <p:spTgt spid="83"/>
                                        </p:tgtEl>
                                        <p:attrNameLst>
                                          <p:attrName>ppt_h</p:attrName>
                                        </p:attrNameLst>
                                      </p:cBhvr>
                                      <p:tavLst>
                                        <p:tav tm="0">
                                          <p:val>
                                            <p:fltVal val="0"/>
                                          </p:val>
                                        </p:tav>
                                        <p:tav tm="100000">
                                          <p:val>
                                            <p:strVal val="#ppt_h"/>
                                          </p:val>
                                        </p:tav>
                                      </p:tavLst>
                                    </p:anim>
                                    <p:animEffect transition="in" filter="fade">
                                      <p:cBhvr>
                                        <p:cTn id="379" dur="300"/>
                                        <p:tgtEl>
                                          <p:spTgt spid="83"/>
                                        </p:tgtEl>
                                      </p:cBhvr>
                                    </p:animEffect>
                                  </p:childTnLst>
                                </p:cTn>
                              </p:par>
                              <p:par>
                                <p:cTn id="380" presetID="53" presetClass="entr" presetSubtype="16" fill="hold" grpId="0" nodeType="withEffect">
                                  <p:stCondLst>
                                    <p:cond delay="0"/>
                                  </p:stCondLst>
                                  <p:childTnLst>
                                    <p:set>
                                      <p:cBhvr>
                                        <p:cTn id="381" dur="1" fill="hold">
                                          <p:stCondLst>
                                            <p:cond delay="0"/>
                                          </p:stCondLst>
                                        </p:cTn>
                                        <p:tgtEl>
                                          <p:spTgt spid="84"/>
                                        </p:tgtEl>
                                        <p:attrNameLst>
                                          <p:attrName>style.visibility</p:attrName>
                                        </p:attrNameLst>
                                      </p:cBhvr>
                                      <p:to>
                                        <p:strVal val="visible"/>
                                      </p:to>
                                    </p:set>
                                    <p:anim calcmode="lin" valueType="num">
                                      <p:cBhvr>
                                        <p:cTn id="382" dur="300" fill="hold"/>
                                        <p:tgtEl>
                                          <p:spTgt spid="84"/>
                                        </p:tgtEl>
                                        <p:attrNameLst>
                                          <p:attrName>ppt_w</p:attrName>
                                        </p:attrNameLst>
                                      </p:cBhvr>
                                      <p:tavLst>
                                        <p:tav tm="0">
                                          <p:val>
                                            <p:fltVal val="0"/>
                                          </p:val>
                                        </p:tav>
                                        <p:tav tm="100000">
                                          <p:val>
                                            <p:strVal val="#ppt_w"/>
                                          </p:val>
                                        </p:tav>
                                      </p:tavLst>
                                    </p:anim>
                                    <p:anim calcmode="lin" valueType="num">
                                      <p:cBhvr>
                                        <p:cTn id="383" dur="300" fill="hold"/>
                                        <p:tgtEl>
                                          <p:spTgt spid="84"/>
                                        </p:tgtEl>
                                        <p:attrNameLst>
                                          <p:attrName>ppt_h</p:attrName>
                                        </p:attrNameLst>
                                      </p:cBhvr>
                                      <p:tavLst>
                                        <p:tav tm="0">
                                          <p:val>
                                            <p:fltVal val="0"/>
                                          </p:val>
                                        </p:tav>
                                        <p:tav tm="100000">
                                          <p:val>
                                            <p:strVal val="#ppt_h"/>
                                          </p:val>
                                        </p:tav>
                                      </p:tavLst>
                                    </p:anim>
                                    <p:animEffect transition="in" filter="fade">
                                      <p:cBhvr>
                                        <p:cTn id="384" dur="300"/>
                                        <p:tgtEl>
                                          <p:spTgt spid="84"/>
                                        </p:tgtEl>
                                      </p:cBhvr>
                                    </p:animEffect>
                                  </p:childTnLst>
                                </p:cTn>
                              </p:par>
                            </p:childTnLst>
                          </p:cTn>
                        </p:par>
                        <p:par>
                          <p:cTn id="385" fill="hold">
                            <p:stCondLst>
                              <p:cond delay="3350"/>
                            </p:stCondLst>
                            <p:childTnLst>
                              <p:par>
                                <p:cTn id="386" presetID="53" presetClass="entr" presetSubtype="16" fill="hold" grpId="0" nodeType="afterEffect">
                                  <p:stCondLst>
                                    <p:cond delay="0"/>
                                  </p:stCondLst>
                                  <p:childTnLst>
                                    <p:set>
                                      <p:cBhvr>
                                        <p:cTn id="387" dur="1" fill="hold">
                                          <p:stCondLst>
                                            <p:cond delay="0"/>
                                          </p:stCondLst>
                                        </p:cTn>
                                        <p:tgtEl>
                                          <p:spTgt spid="85"/>
                                        </p:tgtEl>
                                        <p:attrNameLst>
                                          <p:attrName>style.visibility</p:attrName>
                                        </p:attrNameLst>
                                      </p:cBhvr>
                                      <p:to>
                                        <p:strVal val="visible"/>
                                      </p:to>
                                    </p:set>
                                    <p:anim calcmode="lin" valueType="num">
                                      <p:cBhvr>
                                        <p:cTn id="388" dur="300" fill="hold"/>
                                        <p:tgtEl>
                                          <p:spTgt spid="85"/>
                                        </p:tgtEl>
                                        <p:attrNameLst>
                                          <p:attrName>ppt_w</p:attrName>
                                        </p:attrNameLst>
                                      </p:cBhvr>
                                      <p:tavLst>
                                        <p:tav tm="0">
                                          <p:val>
                                            <p:fltVal val="0"/>
                                          </p:val>
                                        </p:tav>
                                        <p:tav tm="100000">
                                          <p:val>
                                            <p:strVal val="#ppt_w"/>
                                          </p:val>
                                        </p:tav>
                                      </p:tavLst>
                                    </p:anim>
                                    <p:anim calcmode="lin" valueType="num">
                                      <p:cBhvr>
                                        <p:cTn id="389" dur="300" fill="hold"/>
                                        <p:tgtEl>
                                          <p:spTgt spid="85"/>
                                        </p:tgtEl>
                                        <p:attrNameLst>
                                          <p:attrName>ppt_h</p:attrName>
                                        </p:attrNameLst>
                                      </p:cBhvr>
                                      <p:tavLst>
                                        <p:tav tm="0">
                                          <p:val>
                                            <p:fltVal val="0"/>
                                          </p:val>
                                        </p:tav>
                                        <p:tav tm="100000">
                                          <p:val>
                                            <p:strVal val="#ppt_h"/>
                                          </p:val>
                                        </p:tav>
                                      </p:tavLst>
                                    </p:anim>
                                    <p:animEffect transition="in" filter="fade">
                                      <p:cBhvr>
                                        <p:cTn id="390" dur="300"/>
                                        <p:tgtEl>
                                          <p:spTgt spid="85"/>
                                        </p:tgtEl>
                                      </p:cBhvr>
                                    </p:animEffect>
                                  </p:childTnLst>
                                </p:cTn>
                              </p:par>
                              <p:par>
                                <p:cTn id="391" presetID="53" presetClass="entr" presetSubtype="16" fill="hold" grpId="0" nodeType="withEffect">
                                  <p:stCondLst>
                                    <p:cond delay="0"/>
                                  </p:stCondLst>
                                  <p:childTnLst>
                                    <p:set>
                                      <p:cBhvr>
                                        <p:cTn id="392" dur="1" fill="hold">
                                          <p:stCondLst>
                                            <p:cond delay="0"/>
                                          </p:stCondLst>
                                        </p:cTn>
                                        <p:tgtEl>
                                          <p:spTgt spid="86"/>
                                        </p:tgtEl>
                                        <p:attrNameLst>
                                          <p:attrName>style.visibility</p:attrName>
                                        </p:attrNameLst>
                                      </p:cBhvr>
                                      <p:to>
                                        <p:strVal val="visible"/>
                                      </p:to>
                                    </p:set>
                                    <p:anim calcmode="lin" valueType="num">
                                      <p:cBhvr>
                                        <p:cTn id="393" dur="300" fill="hold"/>
                                        <p:tgtEl>
                                          <p:spTgt spid="86"/>
                                        </p:tgtEl>
                                        <p:attrNameLst>
                                          <p:attrName>ppt_w</p:attrName>
                                        </p:attrNameLst>
                                      </p:cBhvr>
                                      <p:tavLst>
                                        <p:tav tm="0">
                                          <p:val>
                                            <p:fltVal val="0"/>
                                          </p:val>
                                        </p:tav>
                                        <p:tav tm="100000">
                                          <p:val>
                                            <p:strVal val="#ppt_w"/>
                                          </p:val>
                                        </p:tav>
                                      </p:tavLst>
                                    </p:anim>
                                    <p:anim calcmode="lin" valueType="num">
                                      <p:cBhvr>
                                        <p:cTn id="394" dur="300" fill="hold"/>
                                        <p:tgtEl>
                                          <p:spTgt spid="86"/>
                                        </p:tgtEl>
                                        <p:attrNameLst>
                                          <p:attrName>ppt_h</p:attrName>
                                        </p:attrNameLst>
                                      </p:cBhvr>
                                      <p:tavLst>
                                        <p:tav tm="0">
                                          <p:val>
                                            <p:fltVal val="0"/>
                                          </p:val>
                                        </p:tav>
                                        <p:tav tm="100000">
                                          <p:val>
                                            <p:strVal val="#ppt_h"/>
                                          </p:val>
                                        </p:tav>
                                      </p:tavLst>
                                    </p:anim>
                                    <p:animEffect transition="in" filter="fade">
                                      <p:cBhvr>
                                        <p:cTn id="395" dur="300"/>
                                        <p:tgtEl>
                                          <p:spTgt spid="86"/>
                                        </p:tgtEl>
                                      </p:cBhvr>
                                    </p:animEffect>
                                  </p:childTnLst>
                                </p:cTn>
                              </p:par>
                              <p:par>
                                <p:cTn id="396" presetID="53" presetClass="entr" presetSubtype="16" fill="hold" grpId="0" nodeType="withEffect">
                                  <p:stCondLst>
                                    <p:cond delay="0"/>
                                  </p:stCondLst>
                                  <p:childTnLst>
                                    <p:set>
                                      <p:cBhvr>
                                        <p:cTn id="397" dur="1" fill="hold">
                                          <p:stCondLst>
                                            <p:cond delay="0"/>
                                          </p:stCondLst>
                                        </p:cTn>
                                        <p:tgtEl>
                                          <p:spTgt spid="87"/>
                                        </p:tgtEl>
                                        <p:attrNameLst>
                                          <p:attrName>style.visibility</p:attrName>
                                        </p:attrNameLst>
                                      </p:cBhvr>
                                      <p:to>
                                        <p:strVal val="visible"/>
                                      </p:to>
                                    </p:set>
                                    <p:anim calcmode="lin" valueType="num">
                                      <p:cBhvr>
                                        <p:cTn id="398" dur="300" fill="hold"/>
                                        <p:tgtEl>
                                          <p:spTgt spid="87"/>
                                        </p:tgtEl>
                                        <p:attrNameLst>
                                          <p:attrName>ppt_w</p:attrName>
                                        </p:attrNameLst>
                                      </p:cBhvr>
                                      <p:tavLst>
                                        <p:tav tm="0">
                                          <p:val>
                                            <p:fltVal val="0"/>
                                          </p:val>
                                        </p:tav>
                                        <p:tav tm="100000">
                                          <p:val>
                                            <p:strVal val="#ppt_w"/>
                                          </p:val>
                                        </p:tav>
                                      </p:tavLst>
                                    </p:anim>
                                    <p:anim calcmode="lin" valueType="num">
                                      <p:cBhvr>
                                        <p:cTn id="399" dur="300" fill="hold"/>
                                        <p:tgtEl>
                                          <p:spTgt spid="87"/>
                                        </p:tgtEl>
                                        <p:attrNameLst>
                                          <p:attrName>ppt_h</p:attrName>
                                        </p:attrNameLst>
                                      </p:cBhvr>
                                      <p:tavLst>
                                        <p:tav tm="0">
                                          <p:val>
                                            <p:fltVal val="0"/>
                                          </p:val>
                                        </p:tav>
                                        <p:tav tm="100000">
                                          <p:val>
                                            <p:strVal val="#ppt_h"/>
                                          </p:val>
                                        </p:tav>
                                      </p:tavLst>
                                    </p:anim>
                                    <p:animEffect transition="in" filter="fade">
                                      <p:cBhvr>
                                        <p:cTn id="400" dur="300"/>
                                        <p:tgtEl>
                                          <p:spTgt spid="87"/>
                                        </p:tgtEl>
                                      </p:cBhvr>
                                    </p:animEffect>
                                  </p:childTnLst>
                                </p:cTn>
                              </p:par>
                              <p:par>
                                <p:cTn id="401" presetID="53" presetClass="entr" presetSubtype="16" fill="hold" grpId="0" nodeType="withEffect">
                                  <p:stCondLst>
                                    <p:cond delay="0"/>
                                  </p:stCondLst>
                                  <p:childTnLst>
                                    <p:set>
                                      <p:cBhvr>
                                        <p:cTn id="402" dur="1" fill="hold">
                                          <p:stCondLst>
                                            <p:cond delay="0"/>
                                          </p:stCondLst>
                                        </p:cTn>
                                        <p:tgtEl>
                                          <p:spTgt spid="88"/>
                                        </p:tgtEl>
                                        <p:attrNameLst>
                                          <p:attrName>style.visibility</p:attrName>
                                        </p:attrNameLst>
                                      </p:cBhvr>
                                      <p:to>
                                        <p:strVal val="visible"/>
                                      </p:to>
                                    </p:set>
                                    <p:anim calcmode="lin" valueType="num">
                                      <p:cBhvr>
                                        <p:cTn id="403" dur="300" fill="hold"/>
                                        <p:tgtEl>
                                          <p:spTgt spid="88"/>
                                        </p:tgtEl>
                                        <p:attrNameLst>
                                          <p:attrName>ppt_w</p:attrName>
                                        </p:attrNameLst>
                                      </p:cBhvr>
                                      <p:tavLst>
                                        <p:tav tm="0">
                                          <p:val>
                                            <p:fltVal val="0"/>
                                          </p:val>
                                        </p:tav>
                                        <p:tav tm="100000">
                                          <p:val>
                                            <p:strVal val="#ppt_w"/>
                                          </p:val>
                                        </p:tav>
                                      </p:tavLst>
                                    </p:anim>
                                    <p:anim calcmode="lin" valueType="num">
                                      <p:cBhvr>
                                        <p:cTn id="404" dur="300" fill="hold"/>
                                        <p:tgtEl>
                                          <p:spTgt spid="88"/>
                                        </p:tgtEl>
                                        <p:attrNameLst>
                                          <p:attrName>ppt_h</p:attrName>
                                        </p:attrNameLst>
                                      </p:cBhvr>
                                      <p:tavLst>
                                        <p:tav tm="0">
                                          <p:val>
                                            <p:fltVal val="0"/>
                                          </p:val>
                                        </p:tav>
                                        <p:tav tm="100000">
                                          <p:val>
                                            <p:strVal val="#ppt_h"/>
                                          </p:val>
                                        </p:tav>
                                      </p:tavLst>
                                    </p:anim>
                                    <p:animEffect transition="in" filter="fade">
                                      <p:cBhvr>
                                        <p:cTn id="405" dur="300"/>
                                        <p:tgtEl>
                                          <p:spTgt spid="88"/>
                                        </p:tgtEl>
                                      </p:cBhvr>
                                    </p:animEffect>
                                  </p:childTnLst>
                                </p:cTn>
                              </p:par>
                              <p:par>
                                <p:cTn id="406" presetID="53" presetClass="entr" presetSubtype="16" fill="hold" grpId="0" nodeType="withEffect">
                                  <p:stCondLst>
                                    <p:cond delay="0"/>
                                  </p:stCondLst>
                                  <p:childTnLst>
                                    <p:set>
                                      <p:cBhvr>
                                        <p:cTn id="407" dur="1" fill="hold">
                                          <p:stCondLst>
                                            <p:cond delay="0"/>
                                          </p:stCondLst>
                                        </p:cTn>
                                        <p:tgtEl>
                                          <p:spTgt spid="89"/>
                                        </p:tgtEl>
                                        <p:attrNameLst>
                                          <p:attrName>style.visibility</p:attrName>
                                        </p:attrNameLst>
                                      </p:cBhvr>
                                      <p:to>
                                        <p:strVal val="visible"/>
                                      </p:to>
                                    </p:set>
                                    <p:anim calcmode="lin" valueType="num">
                                      <p:cBhvr>
                                        <p:cTn id="408" dur="300" fill="hold"/>
                                        <p:tgtEl>
                                          <p:spTgt spid="89"/>
                                        </p:tgtEl>
                                        <p:attrNameLst>
                                          <p:attrName>ppt_w</p:attrName>
                                        </p:attrNameLst>
                                      </p:cBhvr>
                                      <p:tavLst>
                                        <p:tav tm="0">
                                          <p:val>
                                            <p:fltVal val="0"/>
                                          </p:val>
                                        </p:tav>
                                        <p:tav tm="100000">
                                          <p:val>
                                            <p:strVal val="#ppt_w"/>
                                          </p:val>
                                        </p:tav>
                                      </p:tavLst>
                                    </p:anim>
                                    <p:anim calcmode="lin" valueType="num">
                                      <p:cBhvr>
                                        <p:cTn id="409" dur="300" fill="hold"/>
                                        <p:tgtEl>
                                          <p:spTgt spid="89"/>
                                        </p:tgtEl>
                                        <p:attrNameLst>
                                          <p:attrName>ppt_h</p:attrName>
                                        </p:attrNameLst>
                                      </p:cBhvr>
                                      <p:tavLst>
                                        <p:tav tm="0">
                                          <p:val>
                                            <p:fltVal val="0"/>
                                          </p:val>
                                        </p:tav>
                                        <p:tav tm="100000">
                                          <p:val>
                                            <p:strVal val="#ppt_h"/>
                                          </p:val>
                                        </p:tav>
                                      </p:tavLst>
                                    </p:anim>
                                    <p:animEffect transition="in" filter="fade">
                                      <p:cBhvr>
                                        <p:cTn id="410" dur="300"/>
                                        <p:tgtEl>
                                          <p:spTgt spid="89"/>
                                        </p:tgtEl>
                                      </p:cBhvr>
                                    </p:animEffect>
                                  </p:childTnLst>
                                </p:cTn>
                              </p:par>
                              <p:par>
                                <p:cTn id="411" presetID="53" presetClass="entr" presetSubtype="16" fill="hold" grpId="0" nodeType="withEffect">
                                  <p:stCondLst>
                                    <p:cond delay="0"/>
                                  </p:stCondLst>
                                  <p:childTnLst>
                                    <p:set>
                                      <p:cBhvr>
                                        <p:cTn id="412" dur="1" fill="hold">
                                          <p:stCondLst>
                                            <p:cond delay="0"/>
                                          </p:stCondLst>
                                        </p:cTn>
                                        <p:tgtEl>
                                          <p:spTgt spid="90"/>
                                        </p:tgtEl>
                                        <p:attrNameLst>
                                          <p:attrName>style.visibility</p:attrName>
                                        </p:attrNameLst>
                                      </p:cBhvr>
                                      <p:to>
                                        <p:strVal val="visible"/>
                                      </p:to>
                                    </p:set>
                                    <p:anim calcmode="lin" valueType="num">
                                      <p:cBhvr>
                                        <p:cTn id="413" dur="300" fill="hold"/>
                                        <p:tgtEl>
                                          <p:spTgt spid="90"/>
                                        </p:tgtEl>
                                        <p:attrNameLst>
                                          <p:attrName>ppt_w</p:attrName>
                                        </p:attrNameLst>
                                      </p:cBhvr>
                                      <p:tavLst>
                                        <p:tav tm="0">
                                          <p:val>
                                            <p:fltVal val="0"/>
                                          </p:val>
                                        </p:tav>
                                        <p:tav tm="100000">
                                          <p:val>
                                            <p:strVal val="#ppt_w"/>
                                          </p:val>
                                        </p:tav>
                                      </p:tavLst>
                                    </p:anim>
                                    <p:anim calcmode="lin" valueType="num">
                                      <p:cBhvr>
                                        <p:cTn id="414" dur="300" fill="hold"/>
                                        <p:tgtEl>
                                          <p:spTgt spid="90"/>
                                        </p:tgtEl>
                                        <p:attrNameLst>
                                          <p:attrName>ppt_h</p:attrName>
                                        </p:attrNameLst>
                                      </p:cBhvr>
                                      <p:tavLst>
                                        <p:tav tm="0">
                                          <p:val>
                                            <p:fltVal val="0"/>
                                          </p:val>
                                        </p:tav>
                                        <p:tav tm="100000">
                                          <p:val>
                                            <p:strVal val="#ppt_h"/>
                                          </p:val>
                                        </p:tav>
                                      </p:tavLst>
                                    </p:anim>
                                    <p:animEffect transition="in" filter="fade">
                                      <p:cBhvr>
                                        <p:cTn id="415" dur="300"/>
                                        <p:tgtEl>
                                          <p:spTgt spid="90"/>
                                        </p:tgtEl>
                                      </p:cBhvr>
                                    </p:animEffect>
                                  </p:childTnLst>
                                </p:cTn>
                              </p:par>
                              <p:par>
                                <p:cTn id="416" presetID="53" presetClass="entr" presetSubtype="16" fill="hold" grpId="0" nodeType="withEffect">
                                  <p:stCondLst>
                                    <p:cond delay="0"/>
                                  </p:stCondLst>
                                  <p:childTnLst>
                                    <p:set>
                                      <p:cBhvr>
                                        <p:cTn id="417" dur="1" fill="hold">
                                          <p:stCondLst>
                                            <p:cond delay="0"/>
                                          </p:stCondLst>
                                        </p:cTn>
                                        <p:tgtEl>
                                          <p:spTgt spid="91"/>
                                        </p:tgtEl>
                                        <p:attrNameLst>
                                          <p:attrName>style.visibility</p:attrName>
                                        </p:attrNameLst>
                                      </p:cBhvr>
                                      <p:to>
                                        <p:strVal val="visible"/>
                                      </p:to>
                                    </p:set>
                                    <p:anim calcmode="lin" valueType="num">
                                      <p:cBhvr>
                                        <p:cTn id="418" dur="300" fill="hold"/>
                                        <p:tgtEl>
                                          <p:spTgt spid="91"/>
                                        </p:tgtEl>
                                        <p:attrNameLst>
                                          <p:attrName>ppt_w</p:attrName>
                                        </p:attrNameLst>
                                      </p:cBhvr>
                                      <p:tavLst>
                                        <p:tav tm="0">
                                          <p:val>
                                            <p:fltVal val="0"/>
                                          </p:val>
                                        </p:tav>
                                        <p:tav tm="100000">
                                          <p:val>
                                            <p:strVal val="#ppt_w"/>
                                          </p:val>
                                        </p:tav>
                                      </p:tavLst>
                                    </p:anim>
                                    <p:anim calcmode="lin" valueType="num">
                                      <p:cBhvr>
                                        <p:cTn id="419" dur="300" fill="hold"/>
                                        <p:tgtEl>
                                          <p:spTgt spid="91"/>
                                        </p:tgtEl>
                                        <p:attrNameLst>
                                          <p:attrName>ppt_h</p:attrName>
                                        </p:attrNameLst>
                                      </p:cBhvr>
                                      <p:tavLst>
                                        <p:tav tm="0">
                                          <p:val>
                                            <p:fltVal val="0"/>
                                          </p:val>
                                        </p:tav>
                                        <p:tav tm="100000">
                                          <p:val>
                                            <p:strVal val="#ppt_h"/>
                                          </p:val>
                                        </p:tav>
                                      </p:tavLst>
                                    </p:anim>
                                    <p:animEffect transition="in" filter="fade">
                                      <p:cBhvr>
                                        <p:cTn id="420" dur="300"/>
                                        <p:tgtEl>
                                          <p:spTgt spid="91"/>
                                        </p:tgtEl>
                                      </p:cBhvr>
                                    </p:animEffect>
                                  </p:childTnLst>
                                </p:cTn>
                              </p:par>
                              <p:par>
                                <p:cTn id="421" presetID="53" presetClass="entr" presetSubtype="16" fill="hold" grpId="0" nodeType="withEffect">
                                  <p:stCondLst>
                                    <p:cond delay="0"/>
                                  </p:stCondLst>
                                  <p:childTnLst>
                                    <p:set>
                                      <p:cBhvr>
                                        <p:cTn id="422" dur="1" fill="hold">
                                          <p:stCondLst>
                                            <p:cond delay="0"/>
                                          </p:stCondLst>
                                        </p:cTn>
                                        <p:tgtEl>
                                          <p:spTgt spid="92"/>
                                        </p:tgtEl>
                                        <p:attrNameLst>
                                          <p:attrName>style.visibility</p:attrName>
                                        </p:attrNameLst>
                                      </p:cBhvr>
                                      <p:to>
                                        <p:strVal val="visible"/>
                                      </p:to>
                                    </p:set>
                                    <p:anim calcmode="lin" valueType="num">
                                      <p:cBhvr>
                                        <p:cTn id="423" dur="300" fill="hold"/>
                                        <p:tgtEl>
                                          <p:spTgt spid="92"/>
                                        </p:tgtEl>
                                        <p:attrNameLst>
                                          <p:attrName>ppt_w</p:attrName>
                                        </p:attrNameLst>
                                      </p:cBhvr>
                                      <p:tavLst>
                                        <p:tav tm="0">
                                          <p:val>
                                            <p:fltVal val="0"/>
                                          </p:val>
                                        </p:tav>
                                        <p:tav tm="100000">
                                          <p:val>
                                            <p:strVal val="#ppt_w"/>
                                          </p:val>
                                        </p:tav>
                                      </p:tavLst>
                                    </p:anim>
                                    <p:anim calcmode="lin" valueType="num">
                                      <p:cBhvr>
                                        <p:cTn id="424" dur="300" fill="hold"/>
                                        <p:tgtEl>
                                          <p:spTgt spid="92"/>
                                        </p:tgtEl>
                                        <p:attrNameLst>
                                          <p:attrName>ppt_h</p:attrName>
                                        </p:attrNameLst>
                                      </p:cBhvr>
                                      <p:tavLst>
                                        <p:tav tm="0">
                                          <p:val>
                                            <p:fltVal val="0"/>
                                          </p:val>
                                        </p:tav>
                                        <p:tav tm="100000">
                                          <p:val>
                                            <p:strVal val="#ppt_h"/>
                                          </p:val>
                                        </p:tav>
                                      </p:tavLst>
                                    </p:anim>
                                    <p:animEffect transition="in" filter="fade">
                                      <p:cBhvr>
                                        <p:cTn id="425" dur="300"/>
                                        <p:tgtEl>
                                          <p:spTgt spid="92"/>
                                        </p:tgtEl>
                                      </p:cBhvr>
                                    </p:animEffect>
                                  </p:childTnLst>
                                </p:cTn>
                              </p:par>
                              <p:par>
                                <p:cTn id="426" presetID="53" presetClass="entr" presetSubtype="16" fill="hold" grpId="0" nodeType="withEffect">
                                  <p:stCondLst>
                                    <p:cond delay="0"/>
                                  </p:stCondLst>
                                  <p:childTnLst>
                                    <p:set>
                                      <p:cBhvr>
                                        <p:cTn id="427" dur="1" fill="hold">
                                          <p:stCondLst>
                                            <p:cond delay="0"/>
                                          </p:stCondLst>
                                        </p:cTn>
                                        <p:tgtEl>
                                          <p:spTgt spid="93"/>
                                        </p:tgtEl>
                                        <p:attrNameLst>
                                          <p:attrName>style.visibility</p:attrName>
                                        </p:attrNameLst>
                                      </p:cBhvr>
                                      <p:to>
                                        <p:strVal val="visible"/>
                                      </p:to>
                                    </p:set>
                                    <p:anim calcmode="lin" valueType="num">
                                      <p:cBhvr>
                                        <p:cTn id="428" dur="300" fill="hold"/>
                                        <p:tgtEl>
                                          <p:spTgt spid="93"/>
                                        </p:tgtEl>
                                        <p:attrNameLst>
                                          <p:attrName>ppt_w</p:attrName>
                                        </p:attrNameLst>
                                      </p:cBhvr>
                                      <p:tavLst>
                                        <p:tav tm="0">
                                          <p:val>
                                            <p:fltVal val="0"/>
                                          </p:val>
                                        </p:tav>
                                        <p:tav tm="100000">
                                          <p:val>
                                            <p:strVal val="#ppt_w"/>
                                          </p:val>
                                        </p:tav>
                                      </p:tavLst>
                                    </p:anim>
                                    <p:anim calcmode="lin" valueType="num">
                                      <p:cBhvr>
                                        <p:cTn id="429" dur="300" fill="hold"/>
                                        <p:tgtEl>
                                          <p:spTgt spid="93"/>
                                        </p:tgtEl>
                                        <p:attrNameLst>
                                          <p:attrName>ppt_h</p:attrName>
                                        </p:attrNameLst>
                                      </p:cBhvr>
                                      <p:tavLst>
                                        <p:tav tm="0">
                                          <p:val>
                                            <p:fltVal val="0"/>
                                          </p:val>
                                        </p:tav>
                                        <p:tav tm="100000">
                                          <p:val>
                                            <p:strVal val="#ppt_h"/>
                                          </p:val>
                                        </p:tav>
                                      </p:tavLst>
                                    </p:anim>
                                    <p:animEffect transition="in" filter="fade">
                                      <p:cBhvr>
                                        <p:cTn id="430" dur="300"/>
                                        <p:tgtEl>
                                          <p:spTgt spid="93"/>
                                        </p:tgtEl>
                                      </p:cBhvr>
                                    </p:animEffect>
                                  </p:childTnLst>
                                </p:cTn>
                              </p:par>
                              <p:par>
                                <p:cTn id="431" presetID="53" presetClass="entr" presetSubtype="16" fill="hold" grpId="0" nodeType="withEffect">
                                  <p:stCondLst>
                                    <p:cond delay="0"/>
                                  </p:stCondLst>
                                  <p:childTnLst>
                                    <p:set>
                                      <p:cBhvr>
                                        <p:cTn id="432" dur="1" fill="hold">
                                          <p:stCondLst>
                                            <p:cond delay="0"/>
                                          </p:stCondLst>
                                        </p:cTn>
                                        <p:tgtEl>
                                          <p:spTgt spid="94"/>
                                        </p:tgtEl>
                                        <p:attrNameLst>
                                          <p:attrName>style.visibility</p:attrName>
                                        </p:attrNameLst>
                                      </p:cBhvr>
                                      <p:to>
                                        <p:strVal val="visible"/>
                                      </p:to>
                                    </p:set>
                                    <p:anim calcmode="lin" valueType="num">
                                      <p:cBhvr>
                                        <p:cTn id="433" dur="300" fill="hold"/>
                                        <p:tgtEl>
                                          <p:spTgt spid="94"/>
                                        </p:tgtEl>
                                        <p:attrNameLst>
                                          <p:attrName>ppt_w</p:attrName>
                                        </p:attrNameLst>
                                      </p:cBhvr>
                                      <p:tavLst>
                                        <p:tav tm="0">
                                          <p:val>
                                            <p:fltVal val="0"/>
                                          </p:val>
                                        </p:tav>
                                        <p:tav tm="100000">
                                          <p:val>
                                            <p:strVal val="#ppt_w"/>
                                          </p:val>
                                        </p:tav>
                                      </p:tavLst>
                                    </p:anim>
                                    <p:anim calcmode="lin" valueType="num">
                                      <p:cBhvr>
                                        <p:cTn id="434" dur="300" fill="hold"/>
                                        <p:tgtEl>
                                          <p:spTgt spid="94"/>
                                        </p:tgtEl>
                                        <p:attrNameLst>
                                          <p:attrName>ppt_h</p:attrName>
                                        </p:attrNameLst>
                                      </p:cBhvr>
                                      <p:tavLst>
                                        <p:tav tm="0">
                                          <p:val>
                                            <p:fltVal val="0"/>
                                          </p:val>
                                        </p:tav>
                                        <p:tav tm="100000">
                                          <p:val>
                                            <p:strVal val="#ppt_h"/>
                                          </p:val>
                                        </p:tav>
                                      </p:tavLst>
                                    </p:anim>
                                    <p:animEffect transition="in" filter="fade">
                                      <p:cBhvr>
                                        <p:cTn id="435" dur="300"/>
                                        <p:tgtEl>
                                          <p:spTgt spid="94"/>
                                        </p:tgtEl>
                                      </p:cBhvr>
                                    </p:animEffect>
                                  </p:childTnLst>
                                </p:cTn>
                              </p:par>
                              <p:par>
                                <p:cTn id="436" presetID="53" presetClass="entr" presetSubtype="16" fill="hold" grpId="0" nodeType="withEffect">
                                  <p:stCondLst>
                                    <p:cond delay="0"/>
                                  </p:stCondLst>
                                  <p:childTnLst>
                                    <p:set>
                                      <p:cBhvr>
                                        <p:cTn id="437" dur="1" fill="hold">
                                          <p:stCondLst>
                                            <p:cond delay="0"/>
                                          </p:stCondLst>
                                        </p:cTn>
                                        <p:tgtEl>
                                          <p:spTgt spid="95"/>
                                        </p:tgtEl>
                                        <p:attrNameLst>
                                          <p:attrName>style.visibility</p:attrName>
                                        </p:attrNameLst>
                                      </p:cBhvr>
                                      <p:to>
                                        <p:strVal val="visible"/>
                                      </p:to>
                                    </p:set>
                                    <p:anim calcmode="lin" valueType="num">
                                      <p:cBhvr>
                                        <p:cTn id="438" dur="300" fill="hold"/>
                                        <p:tgtEl>
                                          <p:spTgt spid="95"/>
                                        </p:tgtEl>
                                        <p:attrNameLst>
                                          <p:attrName>ppt_w</p:attrName>
                                        </p:attrNameLst>
                                      </p:cBhvr>
                                      <p:tavLst>
                                        <p:tav tm="0">
                                          <p:val>
                                            <p:fltVal val="0"/>
                                          </p:val>
                                        </p:tav>
                                        <p:tav tm="100000">
                                          <p:val>
                                            <p:strVal val="#ppt_w"/>
                                          </p:val>
                                        </p:tav>
                                      </p:tavLst>
                                    </p:anim>
                                    <p:anim calcmode="lin" valueType="num">
                                      <p:cBhvr>
                                        <p:cTn id="439" dur="300" fill="hold"/>
                                        <p:tgtEl>
                                          <p:spTgt spid="95"/>
                                        </p:tgtEl>
                                        <p:attrNameLst>
                                          <p:attrName>ppt_h</p:attrName>
                                        </p:attrNameLst>
                                      </p:cBhvr>
                                      <p:tavLst>
                                        <p:tav tm="0">
                                          <p:val>
                                            <p:fltVal val="0"/>
                                          </p:val>
                                        </p:tav>
                                        <p:tav tm="100000">
                                          <p:val>
                                            <p:strVal val="#ppt_h"/>
                                          </p:val>
                                        </p:tav>
                                      </p:tavLst>
                                    </p:anim>
                                    <p:animEffect transition="in" filter="fade">
                                      <p:cBhvr>
                                        <p:cTn id="440" dur="300"/>
                                        <p:tgtEl>
                                          <p:spTgt spid="95"/>
                                        </p:tgtEl>
                                      </p:cBhvr>
                                    </p:animEffect>
                                  </p:childTnLst>
                                </p:cTn>
                              </p:par>
                              <p:par>
                                <p:cTn id="441" presetID="53" presetClass="entr" presetSubtype="16" fill="hold" grpId="0" nodeType="withEffect">
                                  <p:stCondLst>
                                    <p:cond delay="0"/>
                                  </p:stCondLst>
                                  <p:childTnLst>
                                    <p:set>
                                      <p:cBhvr>
                                        <p:cTn id="442" dur="1" fill="hold">
                                          <p:stCondLst>
                                            <p:cond delay="0"/>
                                          </p:stCondLst>
                                        </p:cTn>
                                        <p:tgtEl>
                                          <p:spTgt spid="96"/>
                                        </p:tgtEl>
                                        <p:attrNameLst>
                                          <p:attrName>style.visibility</p:attrName>
                                        </p:attrNameLst>
                                      </p:cBhvr>
                                      <p:to>
                                        <p:strVal val="visible"/>
                                      </p:to>
                                    </p:set>
                                    <p:anim calcmode="lin" valueType="num">
                                      <p:cBhvr>
                                        <p:cTn id="443" dur="300" fill="hold"/>
                                        <p:tgtEl>
                                          <p:spTgt spid="96"/>
                                        </p:tgtEl>
                                        <p:attrNameLst>
                                          <p:attrName>ppt_w</p:attrName>
                                        </p:attrNameLst>
                                      </p:cBhvr>
                                      <p:tavLst>
                                        <p:tav tm="0">
                                          <p:val>
                                            <p:fltVal val="0"/>
                                          </p:val>
                                        </p:tav>
                                        <p:tav tm="100000">
                                          <p:val>
                                            <p:strVal val="#ppt_w"/>
                                          </p:val>
                                        </p:tav>
                                      </p:tavLst>
                                    </p:anim>
                                    <p:anim calcmode="lin" valueType="num">
                                      <p:cBhvr>
                                        <p:cTn id="444" dur="300" fill="hold"/>
                                        <p:tgtEl>
                                          <p:spTgt spid="96"/>
                                        </p:tgtEl>
                                        <p:attrNameLst>
                                          <p:attrName>ppt_h</p:attrName>
                                        </p:attrNameLst>
                                      </p:cBhvr>
                                      <p:tavLst>
                                        <p:tav tm="0">
                                          <p:val>
                                            <p:fltVal val="0"/>
                                          </p:val>
                                        </p:tav>
                                        <p:tav tm="100000">
                                          <p:val>
                                            <p:strVal val="#ppt_h"/>
                                          </p:val>
                                        </p:tav>
                                      </p:tavLst>
                                    </p:anim>
                                    <p:animEffect transition="in" filter="fade">
                                      <p:cBhvr>
                                        <p:cTn id="445" dur="300"/>
                                        <p:tgtEl>
                                          <p:spTgt spid="96"/>
                                        </p:tgtEl>
                                      </p:cBhvr>
                                    </p:animEffect>
                                  </p:childTnLst>
                                </p:cTn>
                              </p:par>
                              <p:par>
                                <p:cTn id="446" presetID="53" presetClass="entr" presetSubtype="16" fill="hold" grpId="0" nodeType="withEffect">
                                  <p:stCondLst>
                                    <p:cond delay="0"/>
                                  </p:stCondLst>
                                  <p:childTnLst>
                                    <p:set>
                                      <p:cBhvr>
                                        <p:cTn id="447" dur="1" fill="hold">
                                          <p:stCondLst>
                                            <p:cond delay="0"/>
                                          </p:stCondLst>
                                        </p:cTn>
                                        <p:tgtEl>
                                          <p:spTgt spid="97"/>
                                        </p:tgtEl>
                                        <p:attrNameLst>
                                          <p:attrName>style.visibility</p:attrName>
                                        </p:attrNameLst>
                                      </p:cBhvr>
                                      <p:to>
                                        <p:strVal val="visible"/>
                                      </p:to>
                                    </p:set>
                                    <p:anim calcmode="lin" valueType="num">
                                      <p:cBhvr>
                                        <p:cTn id="448" dur="300" fill="hold"/>
                                        <p:tgtEl>
                                          <p:spTgt spid="97"/>
                                        </p:tgtEl>
                                        <p:attrNameLst>
                                          <p:attrName>ppt_w</p:attrName>
                                        </p:attrNameLst>
                                      </p:cBhvr>
                                      <p:tavLst>
                                        <p:tav tm="0">
                                          <p:val>
                                            <p:fltVal val="0"/>
                                          </p:val>
                                        </p:tav>
                                        <p:tav tm="100000">
                                          <p:val>
                                            <p:strVal val="#ppt_w"/>
                                          </p:val>
                                        </p:tav>
                                      </p:tavLst>
                                    </p:anim>
                                    <p:anim calcmode="lin" valueType="num">
                                      <p:cBhvr>
                                        <p:cTn id="449" dur="300" fill="hold"/>
                                        <p:tgtEl>
                                          <p:spTgt spid="97"/>
                                        </p:tgtEl>
                                        <p:attrNameLst>
                                          <p:attrName>ppt_h</p:attrName>
                                        </p:attrNameLst>
                                      </p:cBhvr>
                                      <p:tavLst>
                                        <p:tav tm="0">
                                          <p:val>
                                            <p:fltVal val="0"/>
                                          </p:val>
                                        </p:tav>
                                        <p:tav tm="100000">
                                          <p:val>
                                            <p:strVal val="#ppt_h"/>
                                          </p:val>
                                        </p:tav>
                                      </p:tavLst>
                                    </p:anim>
                                    <p:animEffect transition="in" filter="fade">
                                      <p:cBhvr>
                                        <p:cTn id="450" dur="300"/>
                                        <p:tgtEl>
                                          <p:spTgt spid="97"/>
                                        </p:tgtEl>
                                      </p:cBhvr>
                                    </p:animEffect>
                                  </p:childTnLst>
                                </p:cTn>
                              </p:par>
                              <p:par>
                                <p:cTn id="451" presetID="53" presetClass="entr" presetSubtype="16" fill="hold" grpId="0" nodeType="withEffect">
                                  <p:stCondLst>
                                    <p:cond delay="0"/>
                                  </p:stCondLst>
                                  <p:childTnLst>
                                    <p:set>
                                      <p:cBhvr>
                                        <p:cTn id="452" dur="1" fill="hold">
                                          <p:stCondLst>
                                            <p:cond delay="0"/>
                                          </p:stCondLst>
                                        </p:cTn>
                                        <p:tgtEl>
                                          <p:spTgt spid="98"/>
                                        </p:tgtEl>
                                        <p:attrNameLst>
                                          <p:attrName>style.visibility</p:attrName>
                                        </p:attrNameLst>
                                      </p:cBhvr>
                                      <p:to>
                                        <p:strVal val="visible"/>
                                      </p:to>
                                    </p:set>
                                    <p:anim calcmode="lin" valueType="num">
                                      <p:cBhvr>
                                        <p:cTn id="453" dur="300" fill="hold"/>
                                        <p:tgtEl>
                                          <p:spTgt spid="98"/>
                                        </p:tgtEl>
                                        <p:attrNameLst>
                                          <p:attrName>ppt_w</p:attrName>
                                        </p:attrNameLst>
                                      </p:cBhvr>
                                      <p:tavLst>
                                        <p:tav tm="0">
                                          <p:val>
                                            <p:fltVal val="0"/>
                                          </p:val>
                                        </p:tav>
                                        <p:tav tm="100000">
                                          <p:val>
                                            <p:strVal val="#ppt_w"/>
                                          </p:val>
                                        </p:tav>
                                      </p:tavLst>
                                    </p:anim>
                                    <p:anim calcmode="lin" valueType="num">
                                      <p:cBhvr>
                                        <p:cTn id="454" dur="300" fill="hold"/>
                                        <p:tgtEl>
                                          <p:spTgt spid="98"/>
                                        </p:tgtEl>
                                        <p:attrNameLst>
                                          <p:attrName>ppt_h</p:attrName>
                                        </p:attrNameLst>
                                      </p:cBhvr>
                                      <p:tavLst>
                                        <p:tav tm="0">
                                          <p:val>
                                            <p:fltVal val="0"/>
                                          </p:val>
                                        </p:tav>
                                        <p:tav tm="100000">
                                          <p:val>
                                            <p:strVal val="#ppt_h"/>
                                          </p:val>
                                        </p:tav>
                                      </p:tavLst>
                                    </p:anim>
                                    <p:animEffect transition="in" filter="fade">
                                      <p:cBhvr>
                                        <p:cTn id="455" dur="300"/>
                                        <p:tgtEl>
                                          <p:spTgt spid="98"/>
                                        </p:tgtEl>
                                      </p:cBhvr>
                                    </p:animEffect>
                                  </p:childTnLst>
                                </p:cTn>
                              </p:par>
                              <p:par>
                                <p:cTn id="456" presetID="53" presetClass="entr" presetSubtype="16" fill="hold" grpId="0" nodeType="withEffect">
                                  <p:stCondLst>
                                    <p:cond delay="0"/>
                                  </p:stCondLst>
                                  <p:childTnLst>
                                    <p:set>
                                      <p:cBhvr>
                                        <p:cTn id="457" dur="1" fill="hold">
                                          <p:stCondLst>
                                            <p:cond delay="0"/>
                                          </p:stCondLst>
                                        </p:cTn>
                                        <p:tgtEl>
                                          <p:spTgt spid="99"/>
                                        </p:tgtEl>
                                        <p:attrNameLst>
                                          <p:attrName>style.visibility</p:attrName>
                                        </p:attrNameLst>
                                      </p:cBhvr>
                                      <p:to>
                                        <p:strVal val="visible"/>
                                      </p:to>
                                    </p:set>
                                    <p:anim calcmode="lin" valueType="num">
                                      <p:cBhvr>
                                        <p:cTn id="458" dur="300" fill="hold"/>
                                        <p:tgtEl>
                                          <p:spTgt spid="99"/>
                                        </p:tgtEl>
                                        <p:attrNameLst>
                                          <p:attrName>ppt_w</p:attrName>
                                        </p:attrNameLst>
                                      </p:cBhvr>
                                      <p:tavLst>
                                        <p:tav tm="0">
                                          <p:val>
                                            <p:fltVal val="0"/>
                                          </p:val>
                                        </p:tav>
                                        <p:tav tm="100000">
                                          <p:val>
                                            <p:strVal val="#ppt_w"/>
                                          </p:val>
                                        </p:tav>
                                      </p:tavLst>
                                    </p:anim>
                                    <p:anim calcmode="lin" valueType="num">
                                      <p:cBhvr>
                                        <p:cTn id="459" dur="300" fill="hold"/>
                                        <p:tgtEl>
                                          <p:spTgt spid="99"/>
                                        </p:tgtEl>
                                        <p:attrNameLst>
                                          <p:attrName>ppt_h</p:attrName>
                                        </p:attrNameLst>
                                      </p:cBhvr>
                                      <p:tavLst>
                                        <p:tav tm="0">
                                          <p:val>
                                            <p:fltVal val="0"/>
                                          </p:val>
                                        </p:tav>
                                        <p:tav tm="100000">
                                          <p:val>
                                            <p:strVal val="#ppt_h"/>
                                          </p:val>
                                        </p:tav>
                                      </p:tavLst>
                                    </p:anim>
                                    <p:animEffect transition="in" filter="fade">
                                      <p:cBhvr>
                                        <p:cTn id="460" dur="300"/>
                                        <p:tgtEl>
                                          <p:spTgt spid="99"/>
                                        </p:tgtEl>
                                      </p:cBhvr>
                                    </p:animEffect>
                                  </p:childTnLst>
                                </p:cTn>
                              </p:par>
                              <p:par>
                                <p:cTn id="461" presetID="53" presetClass="entr" presetSubtype="16" fill="hold" grpId="0" nodeType="withEffect">
                                  <p:stCondLst>
                                    <p:cond delay="0"/>
                                  </p:stCondLst>
                                  <p:childTnLst>
                                    <p:set>
                                      <p:cBhvr>
                                        <p:cTn id="462" dur="1" fill="hold">
                                          <p:stCondLst>
                                            <p:cond delay="0"/>
                                          </p:stCondLst>
                                        </p:cTn>
                                        <p:tgtEl>
                                          <p:spTgt spid="100"/>
                                        </p:tgtEl>
                                        <p:attrNameLst>
                                          <p:attrName>style.visibility</p:attrName>
                                        </p:attrNameLst>
                                      </p:cBhvr>
                                      <p:to>
                                        <p:strVal val="visible"/>
                                      </p:to>
                                    </p:set>
                                    <p:anim calcmode="lin" valueType="num">
                                      <p:cBhvr>
                                        <p:cTn id="463" dur="300" fill="hold"/>
                                        <p:tgtEl>
                                          <p:spTgt spid="100"/>
                                        </p:tgtEl>
                                        <p:attrNameLst>
                                          <p:attrName>ppt_w</p:attrName>
                                        </p:attrNameLst>
                                      </p:cBhvr>
                                      <p:tavLst>
                                        <p:tav tm="0">
                                          <p:val>
                                            <p:fltVal val="0"/>
                                          </p:val>
                                        </p:tav>
                                        <p:tav tm="100000">
                                          <p:val>
                                            <p:strVal val="#ppt_w"/>
                                          </p:val>
                                        </p:tav>
                                      </p:tavLst>
                                    </p:anim>
                                    <p:anim calcmode="lin" valueType="num">
                                      <p:cBhvr>
                                        <p:cTn id="464" dur="300" fill="hold"/>
                                        <p:tgtEl>
                                          <p:spTgt spid="100"/>
                                        </p:tgtEl>
                                        <p:attrNameLst>
                                          <p:attrName>ppt_h</p:attrName>
                                        </p:attrNameLst>
                                      </p:cBhvr>
                                      <p:tavLst>
                                        <p:tav tm="0">
                                          <p:val>
                                            <p:fltVal val="0"/>
                                          </p:val>
                                        </p:tav>
                                        <p:tav tm="100000">
                                          <p:val>
                                            <p:strVal val="#ppt_h"/>
                                          </p:val>
                                        </p:tav>
                                      </p:tavLst>
                                    </p:anim>
                                    <p:animEffect transition="in" filter="fade">
                                      <p:cBhvr>
                                        <p:cTn id="465" dur="300"/>
                                        <p:tgtEl>
                                          <p:spTgt spid="100"/>
                                        </p:tgtEl>
                                      </p:cBhvr>
                                    </p:animEffect>
                                  </p:childTnLst>
                                </p:cTn>
                              </p:par>
                              <p:par>
                                <p:cTn id="466" presetID="53" presetClass="entr" presetSubtype="16" fill="hold" grpId="0" nodeType="withEffect">
                                  <p:stCondLst>
                                    <p:cond delay="0"/>
                                  </p:stCondLst>
                                  <p:childTnLst>
                                    <p:set>
                                      <p:cBhvr>
                                        <p:cTn id="467" dur="1" fill="hold">
                                          <p:stCondLst>
                                            <p:cond delay="0"/>
                                          </p:stCondLst>
                                        </p:cTn>
                                        <p:tgtEl>
                                          <p:spTgt spid="101"/>
                                        </p:tgtEl>
                                        <p:attrNameLst>
                                          <p:attrName>style.visibility</p:attrName>
                                        </p:attrNameLst>
                                      </p:cBhvr>
                                      <p:to>
                                        <p:strVal val="visible"/>
                                      </p:to>
                                    </p:set>
                                    <p:anim calcmode="lin" valueType="num">
                                      <p:cBhvr>
                                        <p:cTn id="468" dur="300" fill="hold"/>
                                        <p:tgtEl>
                                          <p:spTgt spid="101"/>
                                        </p:tgtEl>
                                        <p:attrNameLst>
                                          <p:attrName>ppt_w</p:attrName>
                                        </p:attrNameLst>
                                      </p:cBhvr>
                                      <p:tavLst>
                                        <p:tav tm="0">
                                          <p:val>
                                            <p:fltVal val="0"/>
                                          </p:val>
                                        </p:tav>
                                        <p:tav tm="100000">
                                          <p:val>
                                            <p:strVal val="#ppt_w"/>
                                          </p:val>
                                        </p:tav>
                                      </p:tavLst>
                                    </p:anim>
                                    <p:anim calcmode="lin" valueType="num">
                                      <p:cBhvr>
                                        <p:cTn id="469" dur="300" fill="hold"/>
                                        <p:tgtEl>
                                          <p:spTgt spid="101"/>
                                        </p:tgtEl>
                                        <p:attrNameLst>
                                          <p:attrName>ppt_h</p:attrName>
                                        </p:attrNameLst>
                                      </p:cBhvr>
                                      <p:tavLst>
                                        <p:tav tm="0">
                                          <p:val>
                                            <p:fltVal val="0"/>
                                          </p:val>
                                        </p:tav>
                                        <p:tav tm="100000">
                                          <p:val>
                                            <p:strVal val="#ppt_h"/>
                                          </p:val>
                                        </p:tav>
                                      </p:tavLst>
                                    </p:anim>
                                    <p:animEffect transition="in" filter="fade">
                                      <p:cBhvr>
                                        <p:cTn id="470" dur="300"/>
                                        <p:tgtEl>
                                          <p:spTgt spid="101"/>
                                        </p:tgtEl>
                                      </p:cBhvr>
                                    </p:animEffect>
                                  </p:childTnLst>
                                </p:cTn>
                              </p:par>
                              <p:par>
                                <p:cTn id="471" presetID="53" presetClass="entr" presetSubtype="16" fill="hold" grpId="0" nodeType="withEffect">
                                  <p:stCondLst>
                                    <p:cond delay="0"/>
                                  </p:stCondLst>
                                  <p:childTnLst>
                                    <p:set>
                                      <p:cBhvr>
                                        <p:cTn id="472" dur="1" fill="hold">
                                          <p:stCondLst>
                                            <p:cond delay="0"/>
                                          </p:stCondLst>
                                        </p:cTn>
                                        <p:tgtEl>
                                          <p:spTgt spid="102"/>
                                        </p:tgtEl>
                                        <p:attrNameLst>
                                          <p:attrName>style.visibility</p:attrName>
                                        </p:attrNameLst>
                                      </p:cBhvr>
                                      <p:to>
                                        <p:strVal val="visible"/>
                                      </p:to>
                                    </p:set>
                                    <p:anim calcmode="lin" valueType="num">
                                      <p:cBhvr>
                                        <p:cTn id="473" dur="300" fill="hold"/>
                                        <p:tgtEl>
                                          <p:spTgt spid="102"/>
                                        </p:tgtEl>
                                        <p:attrNameLst>
                                          <p:attrName>ppt_w</p:attrName>
                                        </p:attrNameLst>
                                      </p:cBhvr>
                                      <p:tavLst>
                                        <p:tav tm="0">
                                          <p:val>
                                            <p:fltVal val="0"/>
                                          </p:val>
                                        </p:tav>
                                        <p:tav tm="100000">
                                          <p:val>
                                            <p:strVal val="#ppt_w"/>
                                          </p:val>
                                        </p:tav>
                                      </p:tavLst>
                                    </p:anim>
                                    <p:anim calcmode="lin" valueType="num">
                                      <p:cBhvr>
                                        <p:cTn id="474" dur="300" fill="hold"/>
                                        <p:tgtEl>
                                          <p:spTgt spid="102"/>
                                        </p:tgtEl>
                                        <p:attrNameLst>
                                          <p:attrName>ppt_h</p:attrName>
                                        </p:attrNameLst>
                                      </p:cBhvr>
                                      <p:tavLst>
                                        <p:tav tm="0">
                                          <p:val>
                                            <p:fltVal val="0"/>
                                          </p:val>
                                        </p:tav>
                                        <p:tav tm="100000">
                                          <p:val>
                                            <p:strVal val="#ppt_h"/>
                                          </p:val>
                                        </p:tav>
                                      </p:tavLst>
                                    </p:anim>
                                    <p:animEffect transition="in" filter="fade">
                                      <p:cBhvr>
                                        <p:cTn id="475" dur="300"/>
                                        <p:tgtEl>
                                          <p:spTgt spid="102"/>
                                        </p:tgtEl>
                                      </p:cBhvr>
                                    </p:animEffect>
                                  </p:childTnLst>
                                </p:cTn>
                              </p:par>
                            </p:childTnLst>
                          </p:cTn>
                        </p:par>
                        <p:par>
                          <p:cTn id="476" fill="hold">
                            <p:stCondLst>
                              <p:cond delay="3650"/>
                            </p:stCondLst>
                            <p:childTnLst>
                              <p:par>
                                <p:cTn id="477" presetID="53" presetClass="entr" presetSubtype="16" fill="hold" grpId="0" nodeType="afterEffect">
                                  <p:stCondLst>
                                    <p:cond delay="0"/>
                                  </p:stCondLst>
                                  <p:childTnLst>
                                    <p:set>
                                      <p:cBhvr>
                                        <p:cTn id="478" dur="1" fill="hold">
                                          <p:stCondLst>
                                            <p:cond delay="0"/>
                                          </p:stCondLst>
                                        </p:cTn>
                                        <p:tgtEl>
                                          <p:spTgt spid="103"/>
                                        </p:tgtEl>
                                        <p:attrNameLst>
                                          <p:attrName>style.visibility</p:attrName>
                                        </p:attrNameLst>
                                      </p:cBhvr>
                                      <p:to>
                                        <p:strVal val="visible"/>
                                      </p:to>
                                    </p:set>
                                    <p:anim calcmode="lin" valueType="num">
                                      <p:cBhvr>
                                        <p:cTn id="479" dur="300" fill="hold"/>
                                        <p:tgtEl>
                                          <p:spTgt spid="103"/>
                                        </p:tgtEl>
                                        <p:attrNameLst>
                                          <p:attrName>ppt_w</p:attrName>
                                        </p:attrNameLst>
                                      </p:cBhvr>
                                      <p:tavLst>
                                        <p:tav tm="0">
                                          <p:val>
                                            <p:fltVal val="0"/>
                                          </p:val>
                                        </p:tav>
                                        <p:tav tm="100000">
                                          <p:val>
                                            <p:strVal val="#ppt_w"/>
                                          </p:val>
                                        </p:tav>
                                      </p:tavLst>
                                    </p:anim>
                                    <p:anim calcmode="lin" valueType="num">
                                      <p:cBhvr>
                                        <p:cTn id="480" dur="300" fill="hold"/>
                                        <p:tgtEl>
                                          <p:spTgt spid="103"/>
                                        </p:tgtEl>
                                        <p:attrNameLst>
                                          <p:attrName>ppt_h</p:attrName>
                                        </p:attrNameLst>
                                      </p:cBhvr>
                                      <p:tavLst>
                                        <p:tav tm="0">
                                          <p:val>
                                            <p:fltVal val="0"/>
                                          </p:val>
                                        </p:tav>
                                        <p:tav tm="100000">
                                          <p:val>
                                            <p:strVal val="#ppt_h"/>
                                          </p:val>
                                        </p:tav>
                                      </p:tavLst>
                                    </p:anim>
                                    <p:animEffect transition="in" filter="fade">
                                      <p:cBhvr>
                                        <p:cTn id="481" dur="300"/>
                                        <p:tgtEl>
                                          <p:spTgt spid="103"/>
                                        </p:tgtEl>
                                      </p:cBhvr>
                                    </p:animEffect>
                                  </p:childTnLst>
                                </p:cTn>
                              </p:par>
                              <p:par>
                                <p:cTn id="482" presetID="53" presetClass="entr" presetSubtype="16" fill="hold" grpId="0" nodeType="withEffect">
                                  <p:stCondLst>
                                    <p:cond delay="0"/>
                                  </p:stCondLst>
                                  <p:childTnLst>
                                    <p:set>
                                      <p:cBhvr>
                                        <p:cTn id="483" dur="1" fill="hold">
                                          <p:stCondLst>
                                            <p:cond delay="0"/>
                                          </p:stCondLst>
                                        </p:cTn>
                                        <p:tgtEl>
                                          <p:spTgt spid="104"/>
                                        </p:tgtEl>
                                        <p:attrNameLst>
                                          <p:attrName>style.visibility</p:attrName>
                                        </p:attrNameLst>
                                      </p:cBhvr>
                                      <p:to>
                                        <p:strVal val="visible"/>
                                      </p:to>
                                    </p:set>
                                    <p:anim calcmode="lin" valueType="num">
                                      <p:cBhvr>
                                        <p:cTn id="484" dur="300" fill="hold"/>
                                        <p:tgtEl>
                                          <p:spTgt spid="104"/>
                                        </p:tgtEl>
                                        <p:attrNameLst>
                                          <p:attrName>ppt_w</p:attrName>
                                        </p:attrNameLst>
                                      </p:cBhvr>
                                      <p:tavLst>
                                        <p:tav tm="0">
                                          <p:val>
                                            <p:fltVal val="0"/>
                                          </p:val>
                                        </p:tav>
                                        <p:tav tm="100000">
                                          <p:val>
                                            <p:strVal val="#ppt_w"/>
                                          </p:val>
                                        </p:tav>
                                      </p:tavLst>
                                    </p:anim>
                                    <p:anim calcmode="lin" valueType="num">
                                      <p:cBhvr>
                                        <p:cTn id="485" dur="300" fill="hold"/>
                                        <p:tgtEl>
                                          <p:spTgt spid="104"/>
                                        </p:tgtEl>
                                        <p:attrNameLst>
                                          <p:attrName>ppt_h</p:attrName>
                                        </p:attrNameLst>
                                      </p:cBhvr>
                                      <p:tavLst>
                                        <p:tav tm="0">
                                          <p:val>
                                            <p:fltVal val="0"/>
                                          </p:val>
                                        </p:tav>
                                        <p:tav tm="100000">
                                          <p:val>
                                            <p:strVal val="#ppt_h"/>
                                          </p:val>
                                        </p:tav>
                                      </p:tavLst>
                                    </p:anim>
                                    <p:animEffect transition="in" filter="fade">
                                      <p:cBhvr>
                                        <p:cTn id="486" dur="300"/>
                                        <p:tgtEl>
                                          <p:spTgt spid="104"/>
                                        </p:tgtEl>
                                      </p:cBhvr>
                                    </p:animEffect>
                                  </p:childTnLst>
                                </p:cTn>
                              </p:par>
                              <p:par>
                                <p:cTn id="487" presetID="53" presetClass="entr" presetSubtype="16" fill="hold" grpId="0" nodeType="withEffect">
                                  <p:stCondLst>
                                    <p:cond delay="0"/>
                                  </p:stCondLst>
                                  <p:childTnLst>
                                    <p:set>
                                      <p:cBhvr>
                                        <p:cTn id="488" dur="1" fill="hold">
                                          <p:stCondLst>
                                            <p:cond delay="0"/>
                                          </p:stCondLst>
                                        </p:cTn>
                                        <p:tgtEl>
                                          <p:spTgt spid="105"/>
                                        </p:tgtEl>
                                        <p:attrNameLst>
                                          <p:attrName>style.visibility</p:attrName>
                                        </p:attrNameLst>
                                      </p:cBhvr>
                                      <p:to>
                                        <p:strVal val="visible"/>
                                      </p:to>
                                    </p:set>
                                    <p:anim calcmode="lin" valueType="num">
                                      <p:cBhvr>
                                        <p:cTn id="489" dur="300" fill="hold"/>
                                        <p:tgtEl>
                                          <p:spTgt spid="105"/>
                                        </p:tgtEl>
                                        <p:attrNameLst>
                                          <p:attrName>ppt_w</p:attrName>
                                        </p:attrNameLst>
                                      </p:cBhvr>
                                      <p:tavLst>
                                        <p:tav tm="0">
                                          <p:val>
                                            <p:fltVal val="0"/>
                                          </p:val>
                                        </p:tav>
                                        <p:tav tm="100000">
                                          <p:val>
                                            <p:strVal val="#ppt_w"/>
                                          </p:val>
                                        </p:tav>
                                      </p:tavLst>
                                    </p:anim>
                                    <p:anim calcmode="lin" valueType="num">
                                      <p:cBhvr>
                                        <p:cTn id="490" dur="300" fill="hold"/>
                                        <p:tgtEl>
                                          <p:spTgt spid="105"/>
                                        </p:tgtEl>
                                        <p:attrNameLst>
                                          <p:attrName>ppt_h</p:attrName>
                                        </p:attrNameLst>
                                      </p:cBhvr>
                                      <p:tavLst>
                                        <p:tav tm="0">
                                          <p:val>
                                            <p:fltVal val="0"/>
                                          </p:val>
                                        </p:tav>
                                        <p:tav tm="100000">
                                          <p:val>
                                            <p:strVal val="#ppt_h"/>
                                          </p:val>
                                        </p:tav>
                                      </p:tavLst>
                                    </p:anim>
                                    <p:animEffect transition="in" filter="fade">
                                      <p:cBhvr>
                                        <p:cTn id="491" dur="300"/>
                                        <p:tgtEl>
                                          <p:spTgt spid="105"/>
                                        </p:tgtEl>
                                      </p:cBhvr>
                                    </p:animEffect>
                                  </p:childTnLst>
                                </p:cTn>
                              </p:par>
                              <p:par>
                                <p:cTn id="492" presetID="53" presetClass="entr" presetSubtype="16" fill="hold" grpId="0" nodeType="withEffect">
                                  <p:stCondLst>
                                    <p:cond delay="0"/>
                                  </p:stCondLst>
                                  <p:childTnLst>
                                    <p:set>
                                      <p:cBhvr>
                                        <p:cTn id="493" dur="1" fill="hold">
                                          <p:stCondLst>
                                            <p:cond delay="0"/>
                                          </p:stCondLst>
                                        </p:cTn>
                                        <p:tgtEl>
                                          <p:spTgt spid="106"/>
                                        </p:tgtEl>
                                        <p:attrNameLst>
                                          <p:attrName>style.visibility</p:attrName>
                                        </p:attrNameLst>
                                      </p:cBhvr>
                                      <p:to>
                                        <p:strVal val="visible"/>
                                      </p:to>
                                    </p:set>
                                    <p:anim calcmode="lin" valueType="num">
                                      <p:cBhvr>
                                        <p:cTn id="494" dur="300" fill="hold"/>
                                        <p:tgtEl>
                                          <p:spTgt spid="106"/>
                                        </p:tgtEl>
                                        <p:attrNameLst>
                                          <p:attrName>ppt_w</p:attrName>
                                        </p:attrNameLst>
                                      </p:cBhvr>
                                      <p:tavLst>
                                        <p:tav tm="0">
                                          <p:val>
                                            <p:fltVal val="0"/>
                                          </p:val>
                                        </p:tav>
                                        <p:tav tm="100000">
                                          <p:val>
                                            <p:strVal val="#ppt_w"/>
                                          </p:val>
                                        </p:tav>
                                      </p:tavLst>
                                    </p:anim>
                                    <p:anim calcmode="lin" valueType="num">
                                      <p:cBhvr>
                                        <p:cTn id="495" dur="300" fill="hold"/>
                                        <p:tgtEl>
                                          <p:spTgt spid="106"/>
                                        </p:tgtEl>
                                        <p:attrNameLst>
                                          <p:attrName>ppt_h</p:attrName>
                                        </p:attrNameLst>
                                      </p:cBhvr>
                                      <p:tavLst>
                                        <p:tav tm="0">
                                          <p:val>
                                            <p:fltVal val="0"/>
                                          </p:val>
                                        </p:tav>
                                        <p:tav tm="100000">
                                          <p:val>
                                            <p:strVal val="#ppt_h"/>
                                          </p:val>
                                        </p:tav>
                                      </p:tavLst>
                                    </p:anim>
                                    <p:animEffect transition="in" filter="fade">
                                      <p:cBhvr>
                                        <p:cTn id="496" dur="300"/>
                                        <p:tgtEl>
                                          <p:spTgt spid="106"/>
                                        </p:tgtEl>
                                      </p:cBhvr>
                                    </p:animEffect>
                                  </p:childTnLst>
                                </p:cTn>
                              </p:par>
                              <p:par>
                                <p:cTn id="497" presetID="53" presetClass="entr" presetSubtype="16" fill="hold" grpId="0" nodeType="withEffect">
                                  <p:stCondLst>
                                    <p:cond delay="0"/>
                                  </p:stCondLst>
                                  <p:childTnLst>
                                    <p:set>
                                      <p:cBhvr>
                                        <p:cTn id="498" dur="1" fill="hold">
                                          <p:stCondLst>
                                            <p:cond delay="0"/>
                                          </p:stCondLst>
                                        </p:cTn>
                                        <p:tgtEl>
                                          <p:spTgt spid="107"/>
                                        </p:tgtEl>
                                        <p:attrNameLst>
                                          <p:attrName>style.visibility</p:attrName>
                                        </p:attrNameLst>
                                      </p:cBhvr>
                                      <p:to>
                                        <p:strVal val="visible"/>
                                      </p:to>
                                    </p:set>
                                    <p:anim calcmode="lin" valueType="num">
                                      <p:cBhvr>
                                        <p:cTn id="499" dur="300" fill="hold"/>
                                        <p:tgtEl>
                                          <p:spTgt spid="107"/>
                                        </p:tgtEl>
                                        <p:attrNameLst>
                                          <p:attrName>ppt_w</p:attrName>
                                        </p:attrNameLst>
                                      </p:cBhvr>
                                      <p:tavLst>
                                        <p:tav tm="0">
                                          <p:val>
                                            <p:fltVal val="0"/>
                                          </p:val>
                                        </p:tav>
                                        <p:tav tm="100000">
                                          <p:val>
                                            <p:strVal val="#ppt_w"/>
                                          </p:val>
                                        </p:tav>
                                      </p:tavLst>
                                    </p:anim>
                                    <p:anim calcmode="lin" valueType="num">
                                      <p:cBhvr>
                                        <p:cTn id="500" dur="300" fill="hold"/>
                                        <p:tgtEl>
                                          <p:spTgt spid="107"/>
                                        </p:tgtEl>
                                        <p:attrNameLst>
                                          <p:attrName>ppt_h</p:attrName>
                                        </p:attrNameLst>
                                      </p:cBhvr>
                                      <p:tavLst>
                                        <p:tav tm="0">
                                          <p:val>
                                            <p:fltVal val="0"/>
                                          </p:val>
                                        </p:tav>
                                        <p:tav tm="100000">
                                          <p:val>
                                            <p:strVal val="#ppt_h"/>
                                          </p:val>
                                        </p:tav>
                                      </p:tavLst>
                                    </p:anim>
                                    <p:animEffect transition="in" filter="fade">
                                      <p:cBhvr>
                                        <p:cTn id="501" dur="300"/>
                                        <p:tgtEl>
                                          <p:spTgt spid="107"/>
                                        </p:tgtEl>
                                      </p:cBhvr>
                                    </p:animEffect>
                                  </p:childTnLst>
                                </p:cTn>
                              </p:par>
                              <p:par>
                                <p:cTn id="502" presetID="53" presetClass="entr" presetSubtype="16" fill="hold" grpId="0" nodeType="withEffect">
                                  <p:stCondLst>
                                    <p:cond delay="0"/>
                                  </p:stCondLst>
                                  <p:childTnLst>
                                    <p:set>
                                      <p:cBhvr>
                                        <p:cTn id="503" dur="1" fill="hold">
                                          <p:stCondLst>
                                            <p:cond delay="0"/>
                                          </p:stCondLst>
                                        </p:cTn>
                                        <p:tgtEl>
                                          <p:spTgt spid="108"/>
                                        </p:tgtEl>
                                        <p:attrNameLst>
                                          <p:attrName>style.visibility</p:attrName>
                                        </p:attrNameLst>
                                      </p:cBhvr>
                                      <p:to>
                                        <p:strVal val="visible"/>
                                      </p:to>
                                    </p:set>
                                    <p:anim calcmode="lin" valueType="num">
                                      <p:cBhvr>
                                        <p:cTn id="504" dur="300" fill="hold"/>
                                        <p:tgtEl>
                                          <p:spTgt spid="108"/>
                                        </p:tgtEl>
                                        <p:attrNameLst>
                                          <p:attrName>ppt_w</p:attrName>
                                        </p:attrNameLst>
                                      </p:cBhvr>
                                      <p:tavLst>
                                        <p:tav tm="0">
                                          <p:val>
                                            <p:fltVal val="0"/>
                                          </p:val>
                                        </p:tav>
                                        <p:tav tm="100000">
                                          <p:val>
                                            <p:strVal val="#ppt_w"/>
                                          </p:val>
                                        </p:tav>
                                      </p:tavLst>
                                    </p:anim>
                                    <p:anim calcmode="lin" valueType="num">
                                      <p:cBhvr>
                                        <p:cTn id="505" dur="300" fill="hold"/>
                                        <p:tgtEl>
                                          <p:spTgt spid="108"/>
                                        </p:tgtEl>
                                        <p:attrNameLst>
                                          <p:attrName>ppt_h</p:attrName>
                                        </p:attrNameLst>
                                      </p:cBhvr>
                                      <p:tavLst>
                                        <p:tav tm="0">
                                          <p:val>
                                            <p:fltVal val="0"/>
                                          </p:val>
                                        </p:tav>
                                        <p:tav tm="100000">
                                          <p:val>
                                            <p:strVal val="#ppt_h"/>
                                          </p:val>
                                        </p:tav>
                                      </p:tavLst>
                                    </p:anim>
                                    <p:animEffect transition="in" filter="fade">
                                      <p:cBhvr>
                                        <p:cTn id="506" dur="300"/>
                                        <p:tgtEl>
                                          <p:spTgt spid="108"/>
                                        </p:tgtEl>
                                      </p:cBhvr>
                                    </p:animEffect>
                                  </p:childTnLst>
                                </p:cTn>
                              </p:par>
                              <p:par>
                                <p:cTn id="507" presetID="53" presetClass="entr" presetSubtype="16" fill="hold" grpId="0" nodeType="withEffect">
                                  <p:stCondLst>
                                    <p:cond delay="0"/>
                                  </p:stCondLst>
                                  <p:childTnLst>
                                    <p:set>
                                      <p:cBhvr>
                                        <p:cTn id="508" dur="1" fill="hold">
                                          <p:stCondLst>
                                            <p:cond delay="0"/>
                                          </p:stCondLst>
                                        </p:cTn>
                                        <p:tgtEl>
                                          <p:spTgt spid="109"/>
                                        </p:tgtEl>
                                        <p:attrNameLst>
                                          <p:attrName>style.visibility</p:attrName>
                                        </p:attrNameLst>
                                      </p:cBhvr>
                                      <p:to>
                                        <p:strVal val="visible"/>
                                      </p:to>
                                    </p:set>
                                    <p:anim calcmode="lin" valueType="num">
                                      <p:cBhvr>
                                        <p:cTn id="509" dur="300" fill="hold"/>
                                        <p:tgtEl>
                                          <p:spTgt spid="109"/>
                                        </p:tgtEl>
                                        <p:attrNameLst>
                                          <p:attrName>ppt_w</p:attrName>
                                        </p:attrNameLst>
                                      </p:cBhvr>
                                      <p:tavLst>
                                        <p:tav tm="0">
                                          <p:val>
                                            <p:fltVal val="0"/>
                                          </p:val>
                                        </p:tav>
                                        <p:tav tm="100000">
                                          <p:val>
                                            <p:strVal val="#ppt_w"/>
                                          </p:val>
                                        </p:tav>
                                      </p:tavLst>
                                    </p:anim>
                                    <p:anim calcmode="lin" valueType="num">
                                      <p:cBhvr>
                                        <p:cTn id="510" dur="300" fill="hold"/>
                                        <p:tgtEl>
                                          <p:spTgt spid="109"/>
                                        </p:tgtEl>
                                        <p:attrNameLst>
                                          <p:attrName>ppt_h</p:attrName>
                                        </p:attrNameLst>
                                      </p:cBhvr>
                                      <p:tavLst>
                                        <p:tav tm="0">
                                          <p:val>
                                            <p:fltVal val="0"/>
                                          </p:val>
                                        </p:tav>
                                        <p:tav tm="100000">
                                          <p:val>
                                            <p:strVal val="#ppt_h"/>
                                          </p:val>
                                        </p:tav>
                                      </p:tavLst>
                                    </p:anim>
                                    <p:animEffect transition="in" filter="fade">
                                      <p:cBhvr>
                                        <p:cTn id="511" dur="300"/>
                                        <p:tgtEl>
                                          <p:spTgt spid="109"/>
                                        </p:tgtEl>
                                      </p:cBhvr>
                                    </p:animEffect>
                                  </p:childTnLst>
                                </p:cTn>
                              </p:par>
                              <p:par>
                                <p:cTn id="512" presetID="53" presetClass="entr" presetSubtype="16" fill="hold" grpId="0" nodeType="withEffect">
                                  <p:stCondLst>
                                    <p:cond delay="0"/>
                                  </p:stCondLst>
                                  <p:childTnLst>
                                    <p:set>
                                      <p:cBhvr>
                                        <p:cTn id="513" dur="1" fill="hold">
                                          <p:stCondLst>
                                            <p:cond delay="0"/>
                                          </p:stCondLst>
                                        </p:cTn>
                                        <p:tgtEl>
                                          <p:spTgt spid="110"/>
                                        </p:tgtEl>
                                        <p:attrNameLst>
                                          <p:attrName>style.visibility</p:attrName>
                                        </p:attrNameLst>
                                      </p:cBhvr>
                                      <p:to>
                                        <p:strVal val="visible"/>
                                      </p:to>
                                    </p:set>
                                    <p:anim calcmode="lin" valueType="num">
                                      <p:cBhvr>
                                        <p:cTn id="514" dur="300" fill="hold"/>
                                        <p:tgtEl>
                                          <p:spTgt spid="110"/>
                                        </p:tgtEl>
                                        <p:attrNameLst>
                                          <p:attrName>ppt_w</p:attrName>
                                        </p:attrNameLst>
                                      </p:cBhvr>
                                      <p:tavLst>
                                        <p:tav tm="0">
                                          <p:val>
                                            <p:fltVal val="0"/>
                                          </p:val>
                                        </p:tav>
                                        <p:tav tm="100000">
                                          <p:val>
                                            <p:strVal val="#ppt_w"/>
                                          </p:val>
                                        </p:tav>
                                      </p:tavLst>
                                    </p:anim>
                                    <p:anim calcmode="lin" valueType="num">
                                      <p:cBhvr>
                                        <p:cTn id="515" dur="300" fill="hold"/>
                                        <p:tgtEl>
                                          <p:spTgt spid="110"/>
                                        </p:tgtEl>
                                        <p:attrNameLst>
                                          <p:attrName>ppt_h</p:attrName>
                                        </p:attrNameLst>
                                      </p:cBhvr>
                                      <p:tavLst>
                                        <p:tav tm="0">
                                          <p:val>
                                            <p:fltVal val="0"/>
                                          </p:val>
                                        </p:tav>
                                        <p:tav tm="100000">
                                          <p:val>
                                            <p:strVal val="#ppt_h"/>
                                          </p:val>
                                        </p:tav>
                                      </p:tavLst>
                                    </p:anim>
                                    <p:animEffect transition="in" filter="fade">
                                      <p:cBhvr>
                                        <p:cTn id="516" dur="300"/>
                                        <p:tgtEl>
                                          <p:spTgt spid="110"/>
                                        </p:tgtEl>
                                      </p:cBhvr>
                                    </p:animEffect>
                                  </p:childTnLst>
                                </p:cTn>
                              </p:par>
                              <p:par>
                                <p:cTn id="517" presetID="53" presetClass="entr" presetSubtype="16" fill="hold" grpId="0" nodeType="withEffect">
                                  <p:stCondLst>
                                    <p:cond delay="0"/>
                                  </p:stCondLst>
                                  <p:childTnLst>
                                    <p:set>
                                      <p:cBhvr>
                                        <p:cTn id="518" dur="1" fill="hold">
                                          <p:stCondLst>
                                            <p:cond delay="0"/>
                                          </p:stCondLst>
                                        </p:cTn>
                                        <p:tgtEl>
                                          <p:spTgt spid="111"/>
                                        </p:tgtEl>
                                        <p:attrNameLst>
                                          <p:attrName>style.visibility</p:attrName>
                                        </p:attrNameLst>
                                      </p:cBhvr>
                                      <p:to>
                                        <p:strVal val="visible"/>
                                      </p:to>
                                    </p:set>
                                    <p:anim calcmode="lin" valueType="num">
                                      <p:cBhvr>
                                        <p:cTn id="519" dur="300" fill="hold"/>
                                        <p:tgtEl>
                                          <p:spTgt spid="111"/>
                                        </p:tgtEl>
                                        <p:attrNameLst>
                                          <p:attrName>ppt_w</p:attrName>
                                        </p:attrNameLst>
                                      </p:cBhvr>
                                      <p:tavLst>
                                        <p:tav tm="0">
                                          <p:val>
                                            <p:fltVal val="0"/>
                                          </p:val>
                                        </p:tav>
                                        <p:tav tm="100000">
                                          <p:val>
                                            <p:strVal val="#ppt_w"/>
                                          </p:val>
                                        </p:tav>
                                      </p:tavLst>
                                    </p:anim>
                                    <p:anim calcmode="lin" valueType="num">
                                      <p:cBhvr>
                                        <p:cTn id="520" dur="300" fill="hold"/>
                                        <p:tgtEl>
                                          <p:spTgt spid="111"/>
                                        </p:tgtEl>
                                        <p:attrNameLst>
                                          <p:attrName>ppt_h</p:attrName>
                                        </p:attrNameLst>
                                      </p:cBhvr>
                                      <p:tavLst>
                                        <p:tav tm="0">
                                          <p:val>
                                            <p:fltVal val="0"/>
                                          </p:val>
                                        </p:tav>
                                        <p:tav tm="100000">
                                          <p:val>
                                            <p:strVal val="#ppt_h"/>
                                          </p:val>
                                        </p:tav>
                                      </p:tavLst>
                                    </p:anim>
                                    <p:animEffect transition="in" filter="fade">
                                      <p:cBhvr>
                                        <p:cTn id="521" dur="300"/>
                                        <p:tgtEl>
                                          <p:spTgt spid="111"/>
                                        </p:tgtEl>
                                      </p:cBhvr>
                                    </p:animEffect>
                                  </p:childTnLst>
                                </p:cTn>
                              </p:par>
                              <p:par>
                                <p:cTn id="522" presetID="53" presetClass="entr" presetSubtype="16" fill="hold" grpId="0" nodeType="withEffect">
                                  <p:stCondLst>
                                    <p:cond delay="0"/>
                                  </p:stCondLst>
                                  <p:childTnLst>
                                    <p:set>
                                      <p:cBhvr>
                                        <p:cTn id="523" dur="1" fill="hold">
                                          <p:stCondLst>
                                            <p:cond delay="0"/>
                                          </p:stCondLst>
                                        </p:cTn>
                                        <p:tgtEl>
                                          <p:spTgt spid="112"/>
                                        </p:tgtEl>
                                        <p:attrNameLst>
                                          <p:attrName>style.visibility</p:attrName>
                                        </p:attrNameLst>
                                      </p:cBhvr>
                                      <p:to>
                                        <p:strVal val="visible"/>
                                      </p:to>
                                    </p:set>
                                    <p:anim calcmode="lin" valueType="num">
                                      <p:cBhvr>
                                        <p:cTn id="524" dur="300" fill="hold"/>
                                        <p:tgtEl>
                                          <p:spTgt spid="112"/>
                                        </p:tgtEl>
                                        <p:attrNameLst>
                                          <p:attrName>ppt_w</p:attrName>
                                        </p:attrNameLst>
                                      </p:cBhvr>
                                      <p:tavLst>
                                        <p:tav tm="0">
                                          <p:val>
                                            <p:fltVal val="0"/>
                                          </p:val>
                                        </p:tav>
                                        <p:tav tm="100000">
                                          <p:val>
                                            <p:strVal val="#ppt_w"/>
                                          </p:val>
                                        </p:tav>
                                      </p:tavLst>
                                    </p:anim>
                                    <p:anim calcmode="lin" valueType="num">
                                      <p:cBhvr>
                                        <p:cTn id="525" dur="300" fill="hold"/>
                                        <p:tgtEl>
                                          <p:spTgt spid="112"/>
                                        </p:tgtEl>
                                        <p:attrNameLst>
                                          <p:attrName>ppt_h</p:attrName>
                                        </p:attrNameLst>
                                      </p:cBhvr>
                                      <p:tavLst>
                                        <p:tav tm="0">
                                          <p:val>
                                            <p:fltVal val="0"/>
                                          </p:val>
                                        </p:tav>
                                        <p:tav tm="100000">
                                          <p:val>
                                            <p:strVal val="#ppt_h"/>
                                          </p:val>
                                        </p:tav>
                                      </p:tavLst>
                                    </p:anim>
                                    <p:animEffect transition="in" filter="fade">
                                      <p:cBhvr>
                                        <p:cTn id="526" dur="300"/>
                                        <p:tgtEl>
                                          <p:spTgt spid="112"/>
                                        </p:tgtEl>
                                      </p:cBhvr>
                                    </p:animEffect>
                                  </p:childTnLst>
                                </p:cTn>
                              </p:par>
                              <p:par>
                                <p:cTn id="527" presetID="53" presetClass="entr" presetSubtype="16" fill="hold" grpId="0" nodeType="withEffect">
                                  <p:stCondLst>
                                    <p:cond delay="0"/>
                                  </p:stCondLst>
                                  <p:childTnLst>
                                    <p:set>
                                      <p:cBhvr>
                                        <p:cTn id="528" dur="1" fill="hold">
                                          <p:stCondLst>
                                            <p:cond delay="0"/>
                                          </p:stCondLst>
                                        </p:cTn>
                                        <p:tgtEl>
                                          <p:spTgt spid="113"/>
                                        </p:tgtEl>
                                        <p:attrNameLst>
                                          <p:attrName>style.visibility</p:attrName>
                                        </p:attrNameLst>
                                      </p:cBhvr>
                                      <p:to>
                                        <p:strVal val="visible"/>
                                      </p:to>
                                    </p:set>
                                    <p:anim calcmode="lin" valueType="num">
                                      <p:cBhvr>
                                        <p:cTn id="529" dur="300" fill="hold"/>
                                        <p:tgtEl>
                                          <p:spTgt spid="113"/>
                                        </p:tgtEl>
                                        <p:attrNameLst>
                                          <p:attrName>ppt_w</p:attrName>
                                        </p:attrNameLst>
                                      </p:cBhvr>
                                      <p:tavLst>
                                        <p:tav tm="0">
                                          <p:val>
                                            <p:fltVal val="0"/>
                                          </p:val>
                                        </p:tav>
                                        <p:tav tm="100000">
                                          <p:val>
                                            <p:strVal val="#ppt_w"/>
                                          </p:val>
                                        </p:tav>
                                      </p:tavLst>
                                    </p:anim>
                                    <p:anim calcmode="lin" valueType="num">
                                      <p:cBhvr>
                                        <p:cTn id="530" dur="300" fill="hold"/>
                                        <p:tgtEl>
                                          <p:spTgt spid="113"/>
                                        </p:tgtEl>
                                        <p:attrNameLst>
                                          <p:attrName>ppt_h</p:attrName>
                                        </p:attrNameLst>
                                      </p:cBhvr>
                                      <p:tavLst>
                                        <p:tav tm="0">
                                          <p:val>
                                            <p:fltVal val="0"/>
                                          </p:val>
                                        </p:tav>
                                        <p:tav tm="100000">
                                          <p:val>
                                            <p:strVal val="#ppt_h"/>
                                          </p:val>
                                        </p:tav>
                                      </p:tavLst>
                                    </p:anim>
                                    <p:animEffect transition="in" filter="fade">
                                      <p:cBhvr>
                                        <p:cTn id="531" dur="300"/>
                                        <p:tgtEl>
                                          <p:spTgt spid="113"/>
                                        </p:tgtEl>
                                      </p:cBhvr>
                                    </p:animEffect>
                                  </p:childTnLst>
                                </p:cTn>
                              </p:par>
                              <p:par>
                                <p:cTn id="532" presetID="53" presetClass="entr" presetSubtype="16" fill="hold" grpId="0" nodeType="withEffect">
                                  <p:stCondLst>
                                    <p:cond delay="0"/>
                                  </p:stCondLst>
                                  <p:childTnLst>
                                    <p:set>
                                      <p:cBhvr>
                                        <p:cTn id="533" dur="1" fill="hold">
                                          <p:stCondLst>
                                            <p:cond delay="0"/>
                                          </p:stCondLst>
                                        </p:cTn>
                                        <p:tgtEl>
                                          <p:spTgt spid="114"/>
                                        </p:tgtEl>
                                        <p:attrNameLst>
                                          <p:attrName>style.visibility</p:attrName>
                                        </p:attrNameLst>
                                      </p:cBhvr>
                                      <p:to>
                                        <p:strVal val="visible"/>
                                      </p:to>
                                    </p:set>
                                    <p:anim calcmode="lin" valueType="num">
                                      <p:cBhvr>
                                        <p:cTn id="534" dur="300" fill="hold"/>
                                        <p:tgtEl>
                                          <p:spTgt spid="114"/>
                                        </p:tgtEl>
                                        <p:attrNameLst>
                                          <p:attrName>ppt_w</p:attrName>
                                        </p:attrNameLst>
                                      </p:cBhvr>
                                      <p:tavLst>
                                        <p:tav tm="0">
                                          <p:val>
                                            <p:fltVal val="0"/>
                                          </p:val>
                                        </p:tav>
                                        <p:tav tm="100000">
                                          <p:val>
                                            <p:strVal val="#ppt_w"/>
                                          </p:val>
                                        </p:tav>
                                      </p:tavLst>
                                    </p:anim>
                                    <p:anim calcmode="lin" valueType="num">
                                      <p:cBhvr>
                                        <p:cTn id="535" dur="300" fill="hold"/>
                                        <p:tgtEl>
                                          <p:spTgt spid="114"/>
                                        </p:tgtEl>
                                        <p:attrNameLst>
                                          <p:attrName>ppt_h</p:attrName>
                                        </p:attrNameLst>
                                      </p:cBhvr>
                                      <p:tavLst>
                                        <p:tav tm="0">
                                          <p:val>
                                            <p:fltVal val="0"/>
                                          </p:val>
                                        </p:tav>
                                        <p:tav tm="100000">
                                          <p:val>
                                            <p:strVal val="#ppt_h"/>
                                          </p:val>
                                        </p:tav>
                                      </p:tavLst>
                                    </p:anim>
                                    <p:animEffect transition="in" filter="fade">
                                      <p:cBhvr>
                                        <p:cTn id="536" dur="300"/>
                                        <p:tgtEl>
                                          <p:spTgt spid="114"/>
                                        </p:tgtEl>
                                      </p:cBhvr>
                                    </p:animEffect>
                                  </p:childTnLst>
                                </p:cTn>
                              </p:par>
                              <p:par>
                                <p:cTn id="537" presetID="53" presetClass="entr" presetSubtype="16" fill="hold" grpId="0" nodeType="withEffect">
                                  <p:stCondLst>
                                    <p:cond delay="0"/>
                                  </p:stCondLst>
                                  <p:childTnLst>
                                    <p:set>
                                      <p:cBhvr>
                                        <p:cTn id="538" dur="1" fill="hold">
                                          <p:stCondLst>
                                            <p:cond delay="0"/>
                                          </p:stCondLst>
                                        </p:cTn>
                                        <p:tgtEl>
                                          <p:spTgt spid="115"/>
                                        </p:tgtEl>
                                        <p:attrNameLst>
                                          <p:attrName>style.visibility</p:attrName>
                                        </p:attrNameLst>
                                      </p:cBhvr>
                                      <p:to>
                                        <p:strVal val="visible"/>
                                      </p:to>
                                    </p:set>
                                    <p:anim calcmode="lin" valueType="num">
                                      <p:cBhvr>
                                        <p:cTn id="539" dur="300" fill="hold"/>
                                        <p:tgtEl>
                                          <p:spTgt spid="115"/>
                                        </p:tgtEl>
                                        <p:attrNameLst>
                                          <p:attrName>ppt_w</p:attrName>
                                        </p:attrNameLst>
                                      </p:cBhvr>
                                      <p:tavLst>
                                        <p:tav tm="0">
                                          <p:val>
                                            <p:fltVal val="0"/>
                                          </p:val>
                                        </p:tav>
                                        <p:tav tm="100000">
                                          <p:val>
                                            <p:strVal val="#ppt_w"/>
                                          </p:val>
                                        </p:tav>
                                      </p:tavLst>
                                    </p:anim>
                                    <p:anim calcmode="lin" valueType="num">
                                      <p:cBhvr>
                                        <p:cTn id="540" dur="300" fill="hold"/>
                                        <p:tgtEl>
                                          <p:spTgt spid="115"/>
                                        </p:tgtEl>
                                        <p:attrNameLst>
                                          <p:attrName>ppt_h</p:attrName>
                                        </p:attrNameLst>
                                      </p:cBhvr>
                                      <p:tavLst>
                                        <p:tav tm="0">
                                          <p:val>
                                            <p:fltVal val="0"/>
                                          </p:val>
                                        </p:tav>
                                        <p:tav tm="100000">
                                          <p:val>
                                            <p:strVal val="#ppt_h"/>
                                          </p:val>
                                        </p:tav>
                                      </p:tavLst>
                                    </p:anim>
                                    <p:animEffect transition="in" filter="fade">
                                      <p:cBhvr>
                                        <p:cTn id="541" dur="300"/>
                                        <p:tgtEl>
                                          <p:spTgt spid="115"/>
                                        </p:tgtEl>
                                      </p:cBhvr>
                                    </p:animEffect>
                                  </p:childTnLst>
                                </p:cTn>
                              </p:par>
                              <p:par>
                                <p:cTn id="542" presetID="53" presetClass="entr" presetSubtype="16" fill="hold" grpId="0" nodeType="withEffect">
                                  <p:stCondLst>
                                    <p:cond delay="0"/>
                                  </p:stCondLst>
                                  <p:childTnLst>
                                    <p:set>
                                      <p:cBhvr>
                                        <p:cTn id="543" dur="1" fill="hold">
                                          <p:stCondLst>
                                            <p:cond delay="0"/>
                                          </p:stCondLst>
                                        </p:cTn>
                                        <p:tgtEl>
                                          <p:spTgt spid="116"/>
                                        </p:tgtEl>
                                        <p:attrNameLst>
                                          <p:attrName>style.visibility</p:attrName>
                                        </p:attrNameLst>
                                      </p:cBhvr>
                                      <p:to>
                                        <p:strVal val="visible"/>
                                      </p:to>
                                    </p:set>
                                    <p:anim calcmode="lin" valueType="num">
                                      <p:cBhvr>
                                        <p:cTn id="544" dur="300" fill="hold"/>
                                        <p:tgtEl>
                                          <p:spTgt spid="116"/>
                                        </p:tgtEl>
                                        <p:attrNameLst>
                                          <p:attrName>ppt_w</p:attrName>
                                        </p:attrNameLst>
                                      </p:cBhvr>
                                      <p:tavLst>
                                        <p:tav tm="0">
                                          <p:val>
                                            <p:fltVal val="0"/>
                                          </p:val>
                                        </p:tav>
                                        <p:tav tm="100000">
                                          <p:val>
                                            <p:strVal val="#ppt_w"/>
                                          </p:val>
                                        </p:tav>
                                      </p:tavLst>
                                    </p:anim>
                                    <p:anim calcmode="lin" valueType="num">
                                      <p:cBhvr>
                                        <p:cTn id="545" dur="300" fill="hold"/>
                                        <p:tgtEl>
                                          <p:spTgt spid="116"/>
                                        </p:tgtEl>
                                        <p:attrNameLst>
                                          <p:attrName>ppt_h</p:attrName>
                                        </p:attrNameLst>
                                      </p:cBhvr>
                                      <p:tavLst>
                                        <p:tav tm="0">
                                          <p:val>
                                            <p:fltVal val="0"/>
                                          </p:val>
                                        </p:tav>
                                        <p:tav tm="100000">
                                          <p:val>
                                            <p:strVal val="#ppt_h"/>
                                          </p:val>
                                        </p:tav>
                                      </p:tavLst>
                                    </p:anim>
                                    <p:animEffect transition="in" filter="fade">
                                      <p:cBhvr>
                                        <p:cTn id="546" dur="300"/>
                                        <p:tgtEl>
                                          <p:spTgt spid="116"/>
                                        </p:tgtEl>
                                      </p:cBhvr>
                                    </p:animEffect>
                                  </p:childTnLst>
                                </p:cTn>
                              </p:par>
                              <p:par>
                                <p:cTn id="547" presetID="53" presetClass="entr" presetSubtype="16" fill="hold" grpId="0" nodeType="withEffect">
                                  <p:stCondLst>
                                    <p:cond delay="0"/>
                                  </p:stCondLst>
                                  <p:childTnLst>
                                    <p:set>
                                      <p:cBhvr>
                                        <p:cTn id="548" dur="1" fill="hold">
                                          <p:stCondLst>
                                            <p:cond delay="0"/>
                                          </p:stCondLst>
                                        </p:cTn>
                                        <p:tgtEl>
                                          <p:spTgt spid="117"/>
                                        </p:tgtEl>
                                        <p:attrNameLst>
                                          <p:attrName>style.visibility</p:attrName>
                                        </p:attrNameLst>
                                      </p:cBhvr>
                                      <p:to>
                                        <p:strVal val="visible"/>
                                      </p:to>
                                    </p:set>
                                    <p:anim calcmode="lin" valueType="num">
                                      <p:cBhvr>
                                        <p:cTn id="549" dur="300" fill="hold"/>
                                        <p:tgtEl>
                                          <p:spTgt spid="117"/>
                                        </p:tgtEl>
                                        <p:attrNameLst>
                                          <p:attrName>ppt_w</p:attrName>
                                        </p:attrNameLst>
                                      </p:cBhvr>
                                      <p:tavLst>
                                        <p:tav tm="0">
                                          <p:val>
                                            <p:fltVal val="0"/>
                                          </p:val>
                                        </p:tav>
                                        <p:tav tm="100000">
                                          <p:val>
                                            <p:strVal val="#ppt_w"/>
                                          </p:val>
                                        </p:tav>
                                      </p:tavLst>
                                    </p:anim>
                                    <p:anim calcmode="lin" valueType="num">
                                      <p:cBhvr>
                                        <p:cTn id="550" dur="300" fill="hold"/>
                                        <p:tgtEl>
                                          <p:spTgt spid="117"/>
                                        </p:tgtEl>
                                        <p:attrNameLst>
                                          <p:attrName>ppt_h</p:attrName>
                                        </p:attrNameLst>
                                      </p:cBhvr>
                                      <p:tavLst>
                                        <p:tav tm="0">
                                          <p:val>
                                            <p:fltVal val="0"/>
                                          </p:val>
                                        </p:tav>
                                        <p:tav tm="100000">
                                          <p:val>
                                            <p:strVal val="#ppt_h"/>
                                          </p:val>
                                        </p:tav>
                                      </p:tavLst>
                                    </p:anim>
                                    <p:animEffect transition="in" filter="fade">
                                      <p:cBhvr>
                                        <p:cTn id="551" dur="300"/>
                                        <p:tgtEl>
                                          <p:spTgt spid="117"/>
                                        </p:tgtEl>
                                      </p:cBhvr>
                                    </p:animEffect>
                                  </p:childTnLst>
                                </p:cTn>
                              </p:par>
                            </p:childTnLst>
                          </p:cTn>
                        </p:par>
                        <p:par>
                          <p:cTn id="552" fill="hold">
                            <p:stCondLst>
                              <p:cond delay="3950"/>
                            </p:stCondLst>
                            <p:childTnLst>
                              <p:par>
                                <p:cTn id="553" presetID="53" presetClass="entr" presetSubtype="16" fill="hold" grpId="0" nodeType="afterEffect">
                                  <p:stCondLst>
                                    <p:cond delay="0"/>
                                  </p:stCondLst>
                                  <p:childTnLst>
                                    <p:set>
                                      <p:cBhvr>
                                        <p:cTn id="554" dur="1" fill="hold">
                                          <p:stCondLst>
                                            <p:cond delay="0"/>
                                          </p:stCondLst>
                                        </p:cTn>
                                        <p:tgtEl>
                                          <p:spTgt spid="118"/>
                                        </p:tgtEl>
                                        <p:attrNameLst>
                                          <p:attrName>style.visibility</p:attrName>
                                        </p:attrNameLst>
                                      </p:cBhvr>
                                      <p:to>
                                        <p:strVal val="visible"/>
                                      </p:to>
                                    </p:set>
                                    <p:anim calcmode="lin" valueType="num">
                                      <p:cBhvr>
                                        <p:cTn id="555" dur="300" fill="hold"/>
                                        <p:tgtEl>
                                          <p:spTgt spid="118"/>
                                        </p:tgtEl>
                                        <p:attrNameLst>
                                          <p:attrName>ppt_w</p:attrName>
                                        </p:attrNameLst>
                                      </p:cBhvr>
                                      <p:tavLst>
                                        <p:tav tm="0">
                                          <p:val>
                                            <p:fltVal val="0"/>
                                          </p:val>
                                        </p:tav>
                                        <p:tav tm="100000">
                                          <p:val>
                                            <p:strVal val="#ppt_w"/>
                                          </p:val>
                                        </p:tav>
                                      </p:tavLst>
                                    </p:anim>
                                    <p:anim calcmode="lin" valueType="num">
                                      <p:cBhvr>
                                        <p:cTn id="556" dur="300" fill="hold"/>
                                        <p:tgtEl>
                                          <p:spTgt spid="118"/>
                                        </p:tgtEl>
                                        <p:attrNameLst>
                                          <p:attrName>ppt_h</p:attrName>
                                        </p:attrNameLst>
                                      </p:cBhvr>
                                      <p:tavLst>
                                        <p:tav tm="0">
                                          <p:val>
                                            <p:fltVal val="0"/>
                                          </p:val>
                                        </p:tav>
                                        <p:tav tm="100000">
                                          <p:val>
                                            <p:strVal val="#ppt_h"/>
                                          </p:val>
                                        </p:tav>
                                      </p:tavLst>
                                    </p:anim>
                                    <p:animEffect transition="in" filter="fade">
                                      <p:cBhvr>
                                        <p:cTn id="557" dur="300"/>
                                        <p:tgtEl>
                                          <p:spTgt spid="118"/>
                                        </p:tgtEl>
                                      </p:cBhvr>
                                    </p:animEffect>
                                  </p:childTnLst>
                                </p:cTn>
                              </p:par>
                              <p:par>
                                <p:cTn id="558" presetID="53" presetClass="entr" presetSubtype="16" fill="hold" grpId="0" nodeType="withEffect">
                                  <p:stCondLst>
                                    <p:cond delay="0"/>
                                  </p:stCondLst>
                                  <p:childTnLst>
                                    <p:set>
                                      <p:cBhvr>
                                        <p:cTn id="559" dur="1" fill="hold">
                                          <p:stCondLst>
                                            <p:cond delay="0"/>
                                          </p:stCondLst>
                                        </p:cTn>
                                        <p:tgtEl>
                                          <p:spTgt spid="119"/>
                                        </p:tgtEl>
                                        <p:attrNameLst>
                                          <p:attrName>style.visibility</p:attrName>
                                        </p:attrNameLst>
                                      </p:cBhvr>
                                      <p:to>
                                        <p:strVal val="visible"/>
                                      </p:to>
                                    </p:set>
                                    <p:anim calcmode="lin" valueType="num">
                                      <p:cBhvr>
                                        <p:cTn id="560" dur="300" fill="hold"/>
                                        <p:tgtEl>
                                          <p:spTgt spid="119"/>
                                        </p:tgtEl>
                                        <p:attrNameLst>
                                          <p:attrName>ppt_w</p:attrName>
                                        </p:attrNameLst>
                                      </p:cBhvr>
                                      <p:tavLst>
                                        <p:tav tm="0">
                                          <p:val>
                                            <p:fltVal val="0"/>
                                          </p:val>
                                        </p:tav>
                                        <p:tav tm="100000">
                                          <p:val>
                                            <p:strVal val="#ppt_w"/>
                                          </p:val>
                                        </p:tav>
                                      </p:tavLst>
                                    </p:anim>
                                    <p:anim calcmode="lin" valueType="num">
                                      <p:cBhvr>
                                        <p:cTn id="561" dur="300" fill="hold"/>
                                        <p:tgtEl>
                                          <p:spTgt spid="119"/>
                                        </p:tgtEl>
                                        <p:attrNameLst>
                                          <p:attrName>ppt_h</p:attrName>
                                        </p:attrNameLst>
                                      </p:cBhvr>
                                      <p:tavLst>
                                        <p:tav tm="0">
                                          <p:val>
                                            <p:fltVal val="0"/>
                                          </p:val>
                                        </p:tav>
                                        <p:tav tm="100000">
                                          <p:val>
                                            <p:strVal val="#ppt_h"/>
                                          </p:val>
                                        </p:tav>
                                      </p:tavLst>
                                    </p:anim>
                                    <p:animEffect transition="in" filter="fade">
                                      <p:cBhvr>
                                        <p:cTn id="562" dur="300"/>
                                        <p:tgtEl>
                                          <p:spTgt spid="119"/>
                                        </p:tgtEl>
                                      </p:cBhvr>
                                    </p:animEffect>
                                  </p:childTnLst>
                                </p:cTn>
                              </p:par>
                              <p:par>
                                <p:cTn id="563" presetID="53" presetClass="entr" presetSubtype="16" fill="hold" grpId="0" nodeType="withEffect">
                                  <p:stCondLst>
                                    <p:cond delay="0"/>
                                  </p:stCondLst>
                                  <p:childTnLst>
                                    <p:set>
                                      <p:cBhvr>
                                        <p:cTn id="564" dur="1" fill="hold">
                                          <p:stCondLst>
                                            <p:cond delay="0"/>
                                          </p:stCondLst>
                                        </p:cTn>
                                        <p:tgtEl>
                                          <p:spTgt spid="120"/>
                                        </p:tgtEl>
                                        <p:attrNameLst>
                                          <p:attrName>style.visibility</p:attrName>
                                        </p:attrNameLst>
                                      </p:cBhvr>
                                      <p:to>
                                        <p:strVal val="visible"/>
                                      </p:to>
                                    </p:set>
                                    <p:anim calcmode="lin" valueType="num">
                                      <p:cBhvr>
                                        <p:cTn id="565" dur="300" fill="hold"/>
                                        <p:tgtEl>
                                          <p:spTgt spid="120"/>
                                        </p:tgtEl>
                                        <p:attrNameLst>
                                          <p:attrName>ppt_w</p:attrName>
                                        </p:attrNameLst>
                                      </p:cBhvr>
                                      <p:tavLst>
                                        <p:tav tm="0">
                                          <p:val>
                                            <p:fltVal val="0"/>
                                          </p:val>
                                        </p:tav>
                                        <p:tav tm="100000">
                                          <p:val>
                                            <p:strVal val="#ppt_w"/>
                                          </p:val>
                                        </p:tav>
                                      </p:tavLst>
                                    </p:anim>
                                    <p:anim calcmode="lin" valueType="num">
                                      <p:cBhvr>
                                        <p:cTn id="566" dur="300" fill="hold"/>
                                        <p:tgtEl>
                                          <p:spTgt spid="120"/>
                                        </p:tgtEl>
                                        <p:attrNameLst>
                                          <p:attrName>ppt_h</p:attrName>
                                        </p:attrNameLst>
                                      </p:cBhvr>
                                      <p:tavLst>
                                        <p:tav tm="0">
                                          <p:val>
                                            <p:fltVal val="0"/>
                                          </p:val>
                                        </p:tav>
                                        <p:tav tm="100000">
                                          <p:val>
                                            <p:strVal val="#ppt_h"/>
                                          </p:val>
                                        </p:tav>
                                      </p:tavLst>
                                    </p:anim>
                                    <p:animEffect transition="in" filter="fade">
                                      <p:cBhvr>
                                        <p:cTn id="567" dur="300"/>
                                        <p:tgtEl>
                                          <p:spTgt spid="120"/>
                                        </p:tgtEl>
                                      </p:cBhvr>
                                    </p:animEffect>
                                  </p:childTnLst>
                                </p:cTn>
                              </p:par>
                              <p:par>
                                <p:cTn id="568" presetID="53" presetClass="entr" presetSubtype="16" fill="hold" grpId="0" nodeType="withEffect">
                                  <p:stCondLst>
                                    <p:cond delay="0"/>
                                  </p:stCondLst>
                                  <p:childTnLst>
                                    <p:set>
                                      <p:cBhvr>
                                        <p:cTn id="569" dur="1" fill="hold">
                                          <p:stCondLst>
                                            <p:cond delay="0"/>
                                          </p:stCondLst>
                                        </p:cTn>
                                        <p:tgtEl>
                                          <p:spTgt spid="121"/>
                                        </p:tgtEl>
                                        <p:attrNameLst>
                                          <p:attrName>style.visibility</p:attrName>
                                        </p:attrNameLst>
                                      </p:cBhvr>
                                      <p:to>
                                        <p:strVal val="visible"/>
                                      </p:to>
                                    </p:set>
                                    <p:anim calcmode="lin" valueType="num">
                                      <p:cBhvr>
                                        <p:cTn id="570" dur="300" fill="hold"/>
                                        <p:tgtEl>
                                          <p:spTgt spid="121"/>
                                        </p:tgtEl>
                                        <p:attrNameLst>
                                          <p:attrName>ppt_w</p:attrName>
                                        </p:attrNameLst>
                                      </p:cBhvr>
                                      <p:tavLst>
                                        <p:tav tm="0">
                                          <p:val>
                                            <p:fltVal val="0"/>
                                          </p:val>
                                        </p:tav>
                                        <p:tav tm="100000">
                                          <p:val>
                                            <p:strVal val="#ppt_w"/>
                                          </p:val>
                                        </p:tav>
                                      </p:tavLst>
                                    </p:anim>
                                    <p:anim calcmode="lin" valueType="num">
                                      <p:cBhvr>
                                        <p:cTn id="571" dur="300" fill="hold"/>
                                        <p:tgtEl>
                                          <p:spTgt spid="121"/>
                                        </p:tgtEl>
                                        <p:attrNameLst>
                                          <p:attrName>ppt_h</p:attrName>
                                        </p:attrNameLst>
                                      </p:cBhvr>
                                      <p:tavLst>
                                        <p:tav tm="0">
                                          <p:val>
                                            <p:fltVal val="0"/>
                                          </p:val>
                                        </p:tav>
                                        <p:tav tm="100000">
                                          <p:val>
                                            <p:strVal val="#ppt_h"/>
                                          </p:val>
                                        </p:tav>
                                      </p:tavLst>
                                    </p:anim>
                                    <p:animEffect transition="in" filter="fade">
                                      <p:cBhvr>
                                        <p:cTn id="572" dur="300"/>
                                        <p:tgtEl>
                                          <p:spTgt spid="121"/>
                                        </p:tgtEl>
                                      </p:cBhvr>
                                    </p:animEffect>
                                  </p:childTnLst>
                                </p:cTn>
                              </p:par>
                              <p:par>
                                <p:cTn id="573" presetID="53" presetClass="entr" presetSubtype="16" fill="hold" grpId="0" nodeType="withEffect">
                                  <p:stCondLst>
                                    <p:cond delay="0"/>
                                  </p:stCondLst>
                                  <p:childTnLst>
                                    <p:set>
                                      <p:cBhvr>
                                        <p:cTn id="574" dur="1" fill="hold">
                                          <p:stCondLst>
                                            <p:cond delay="0"/>
                                          </p:stCondLst>
                                        </p:cTn>
                                        <p:tgtEl>
                                          <p:spTgt spid="122"/>
                                        </p:tgtEl>
                                        <p:attrNameLst>
                                          <p:attrName>style.visibility</p:attrName>
                                        </p:attrNameLst>
                                      </p:cBhvr>
                                      <p:to>
                                        <p:strVal val="visible"/>
                                      </p:to>
                                    </p:set>
                                    <p:anim calcmode="lin" valueType="num">
                                      <p:cBhvr>
                                        <p:cTn id="575" dur="300" fill="hold"/>
                                        <p:tgtEl>
                                          <p:spTgt spid="122"/>
                                        </p:tgtEl>
                                        <p:attrNameLst>
                                          <p:attrName>ppt_w</p:attrName>
                                        </p:attrNameLst>
                                      </p:cBhvr>
                                      <p:tavLst>
                                        <p:tav tm="0">
                                          <p:val>
                                            <p:fltVal val="0"/>
                                          </p:val>
                                        </p:tav>
                                        <p:tav tm="100000">
                                          <p:val>
                                            <p:strVal val="#ppt_w"/>
                                          </p:val>
                                        </p:tav>
                                      </p:tavLst>
                                    </p:anim>
                                    <p:anim calcmode="lin" valueType="num">
                                      <p:cBhvr>
                                        <p:cTn id="576" dur="300" fill="hold"/>
                                        <p:tgtEl>
                                          <p:spTgt spid="122"/>
                                        </p:tgtEl>
                                        <p:attrNameLst>
                                          <p:attrName>ppt_h</p:attrName>
                                        </p:attrNameLst>
                                      </p:cBhvr>
                                      <p:tavLst>
                                        <p:tav tm="0">
                                          <p:val>
                                            <p:fltVal val="0"/>
                                          </p:val>
                                        </p:tav>
                                        <p:tav tm="100000">
                                          <p:val>
                                            <p:strVal val="#ppt_h"/>
                                          </p:val>
                                        </p:tav>
                                      </p:tavLst>
                                    </p:anim>
                                    <p:animEffect transition="in" filter="fade">
                                      <p:cBhvr>
                                        <p:cTn id="577" dur="300"/>
                                        <p:tgtEl>
                                          <p:spTgt spid="122"/>
                                        </p:tgtEl>
                                      </p:cBhvr>
                                    </p:animEffect>
                                  </p:childTnLst>
                                </p:cTn>
                              </p:par>
                              <p:par>
                                <p:cTn id="578" presetID="53" presetClass="entr" presetSubtype="16" fill="hold" grpId="0" nodeType="withEffect">
                                  <p:stCondLst>
                                    <p:cond delay="0"/>
                                  </p:stCondLst>
                                  <p:childTnLst>
                                    <p:set>
                                      <p:cBhvr>
                                        <p:cTn id="579" dur="1" fill="hold">
                                          <p:stCondLst>
                                            <p:cond delay="0"/>
                                          </p:stCondLst>
                                        </p:cTn>
                                        <p:tgtEl>
                                          <p:spTgt spid="123"/>
                                        </p:tgtEl>
                                        <p:attrNameLst>
                                          <p:attrName>style.visibility</p:attrName>
                                        </p:attrNameLst>
                                      </p:cBhvr>
                                      <p:to>
                                        <p:strVal val="visible"/>
                                      </p:to>
                                    </p:set>
                                    <p:anim calcmode="lin" valueType="num">
                                      <p:cBhvr>
                                        <p:cTn id="580" dur="300" fill="hold"/>
                                        <p:tgtEl>
                                          <p:spTgt spid="123"/>
                                        </p:tgtEl>
                                        <p:attrNameLst>
                                          <p:attrName>ppt_w</p:attrName>
                                        </p:attrNameLst>
                                      </p:cBhvr>
                                      <p:tavLst>
                                        <p:tav tm="0">
                                          <p:val>
                                            <p:fltVal val="0"/>
                                          </p:val>
                                        </p:tav>
                                        <p:tav tm="100000">
                                          <p:val>
                                            <p:strVal val="#ppt_w"/>
                                          </p:val>
                                        </p:tav>
                                      </p:tavLst>
                                    </p:anim>
                                    <p:anim calcmode="lin" valueType="num">
                                      <p:cBhvr>
                                        <p:cTn id="581" dur="300" fill="hold"/>
                                        <p:tgtEl>
                                          <p:spTgt spid="123"/>
                                        </p:tgtEl>
                                        <p:attrNameLst>
                                          <p:attrName>ppt_h</p:attrName>
                                        </p:attrNameLst>
                                      </p:cBhvr>
                                      <p:tavLst>
                                        <p:tav tm="0">
                                          <p:val>
                                            <p:fltVal val="0"/>
                                          </p:val>
                                        </p:tav>
                                        <p:tav tm="100000">
                                          <p:val>
                                            <p:strVal val="#ppt_h"/>
                                          </p:val>
                                        </p:tav>
                                      </p:tavLst>
                                    </p:anim>
                                    <p:animEffect transition="in" filter="fade">
                                      <p:cBhvr>
                                        <p:cTn id="582" dur="300"/>
                                        <p:tgtEl>
                                          <p:spTgt spid="123"/>
                                        </p:tgtEl>
                                      </p:cBhvr>
                                    </p:animEffect>
                                  </p:childTnLst>
                                </p:cTn>
                              </p:par>
                              <p:par>
                                <p:cTn id="583" presetID="53" presetClass="entr" presetSubtype="16" fill="hold" grpId="0" nodeType="withEffect">
                                  <p:stCondLst>
                                    <p:cond delay="0"/>
                                  </p:stCondLst>
                                  <p:childTnLst>
                                    <p:set>
                                      <p:cBhvr>
                                        <p:cTn id="584" dur="1" fill="hold">
                                          <p:stCondLst>
                                            <p:cond delay="0"/>
                                          </p:stCondLst>
                                        </p:cTn>
                                        <p:tgtEl>
                                          <p:spTgt spid="124"/>
                                        </p:tgtEl>
                                        <p:attrNameLst>
                                          <p:attrName>style.visibility</p:attrName>
                                        </p:attrNameLst>
                                      </p:cBhvr>
                                      <p:to>
                                        <p:strVal val="visible"/>
                                      </p:to>
                                    </p:set>
                                    <p:anim calcmode="lin" valueType="num">
                                      <p:cBhvr>
                                        <p:cTn id="585" dur="300" fill="hold"/>
                                        <p:tgtEl>
                                          <p:spTgt spid="124"/>
                                        </p:tgtEl>
                                        <p:attrNameLst>
                                          <p:attrName>ppt_w</p:attrName>
                                        </p:attrNameLst>
                                      </p:cBhvr>
                                      <p:tavLst>
                                        <p:tav tm="0">
                                          <p:val>
                                            <p:fltVal val="0"/>
                                          </p:val>
                                        </p:tav>
                                        <p:tav tm="100000">
                                          <p:val>
                                            <p:strVal val="#ppt_w"/>
                                          </p:val>
                                        </p:tav>
                                      </p:tavLst>
                                    </p:anim>
                                    <p:anim calcmode="lin" valueType="num">
                                      <p:cBhvr>
                                        <p:cTn id="586" dur="300" fill="hold"/>
                                        <p:tgtEl>
                                          <p:spTgt spid="124"/>
                                        </p:tgtEl>
                                        <p:attrNameLst>
                                          <p:attrName>ppt_h</p:attrName>
                                        </p:attrNameLst>
                                      </p:cBhvr>
                                      <p:tavLst>
                                        <p:tav tm="0">
                                          <p:val>
                                            <p:fltVal val="0"/>
                                          </p:val>
                                        </p:tav>
                                        <p:tav tm="100000">
                                          <p:val>
                                            <p:strVal val="#ppt_h"/>
                                          </p:val>
                                        </p:tav>
                                      </p:tavLst>
                                    </p:anim>
                                    <p:animEffect transition="in" filter="fade">
                                      <p:cBhvr>
                                        <p:cTn id="587" dur="300"/>
                                        <p:tgtEl>
                                          <p:spTgt spid="124"/>
                                        </p:tgtEl>
                                      </p:cBhvr>
                                    </p:animEffect>
                                  </p:childTnLst>
                                </p:cTn>
                              </p:par>
                              <p:par>
                                <p:cTn id="588" presetID="53" presetClass="entr" presetSubtype="16" fill="hold" grpId="0" nodeType="withEffect">
                                  <p:stCondLst>
                                    <p:cond delay="0"/>
                                  </p:stCondLst>
                                  <p:childTnLst>
                                    <p:set>
                                      <p:cBhvr>
                                        <p:cTn id="589" dur="1" fill="hold">
                                          <p:stCondLst>
                                            <p:cond delay="0"/>
                                          </p:stCondLst>
                                        </p:cTn>
                                        <p:tgtEl>
                                          <p:spTgt spid="125"/>
                                        </p:tgtEl>
                                        <p:attrNameLst>
                                          <p:attrName>style.visibility</p:attrName>
                                        </p:attrNameLst>
                                      </p:cBhvr>
                                      <p:to>
                                        <p:strVal val="visible"/>
                                      </p:to>
                                    </p:set>
                                    <p:anim calcmode="lin" valueType="num">
                                      <p:cBhvr>
                                        <p:cTn id="590" dur="300" fill="hold"/>
                                        <p:tgtEl>
                                          <p:spTgt spid="125"/>
                                        </p:tgtEl>
                                        <p:attrNameLst>
                                          <p:attrName>ppt_w</p:attrName>
                                        </p:attrNameLst>
                                      </p:cBhvr>
                                      <p:tavLst>
                                        <p:tav tm="0">
                                          <p:val>
                                            <p:fltVal val="0"/>
                                          </p:val>
                                        </p:tav>
                                        <p:tav tm="100000">
                                          <p:val>
                                            <p:strVal val="#ppt_w"/>
                                          </p:val>
                                        </p:tav>
                                      </p:tavLst>
                                    </p:anim>
                                    <p:anim calcmode="lin" valueType="num">
                                      <p:cBhvr>
                                        <p:cTn id="591" dur="300" fill="hold"/>
                                        <p:tgtEl>
                                          <p:spTgt spid="125"/>
                                        </p:tgtEl>
                                        <p:attrNameLst>
                                          <p:attrName>ppt_h</p:attrName>
                                        </p:attrNameLst>
                                      </p:cBhvr>
                                      <p:tavLst>
                                        <p:tav tm="0">
                                          <p:val>
                                            <p:fltVal val="0"/>
                                          </p:val>
                                        </p:tav>
                                        <p:tav tm="100000">
                                          <p:val>
                                            <p:strVal val="#ppt_h"/>
                                          </p:val>
                                        </p:tav>
                                      </p:tavLst>
                                    </p:anim>
                                    <p:animEffect transition="in" filter="fade">
                                      <p:cBhvr>
                                        <p:cTn id="592" dur="300"/>
                                        <p:tgtEl>
                                          <p:spTgt spid="125"/>
                                        </p:tgtEl>
                                      </p:cBhvr>
                                    </p:animEffect>
                                  </p:childTnLst>
                                </p:cTn>
                              </p:par>
                              <p:par>
                                <p:cTn id="593" presetID="53" presetClass="entr" presetSubtype="16" fill="hold" grpId="0" nodeType="withEffect">
                                  <p:stCondLst>
                                    <p:cond delay="0"/>
                                  </p:stCondLst>
                                  <p:childTnLst>
                                    <p:set>
                                      <p:cBhvr>
                                        <p:cTn id="594" dur="1" fill="hold">
                                          <p:stCondLst>
                                            <p:cond delay="0"/>
                                          </p:stCondLst>
                                        </p:cTn>
                                        <p:tgtEl>
                                          <p:spTgt spid="126"/>
                                        </p:tgtEl>
                                        <p:attrNameLst>
                                          <p:attrName>style.visibility</p:attrName>
                                        </p:attrNameLst>
                                      </p:cBhvr>
                                      <p:to>
                                        <p:strVal val="visible"/>
                                      </p:to>
                                    </p:set>
                                    <p:anim calcmode="lin" valueType="num">
                                      <p:cBhvr>
                                        <p:cTn id="595" dur="300" fill="hold"/>
                                        <p:tgtEl>
                                          <p:spTgt spid="126"/>
                                        </p:tgtEl>
                                        <p:attrNameLst>
                                          <p:attrName>ppt_w</p:attrName>
                                        </p:attrNameLst>
                                      </p:cBhvr>
                                      <p:tavLst>
                                        <p:tav tm="0">
                                          <p:val>
                                            <p:fltVal val="0"/>
                                          </p:val>
                                        </p:tav>
                                        <p:tav tm="100000">
                                          <p:val>
                                            <p:strVal val="#ppt_w"/>
                                          </p:val>
                                        </p:tav>
                                      </p:tavLst>
                                    </p:anim>
                                    <p:anim calcmode="lin" valueType="num">
                                      <p:cBhvr>
                                        <p:cTn id="596" dur="300" fill="hold"/>
                                        <p:tgtEl>
                                          <p:spTgt spid="126"/>
                                        </p:tgtEl>
                                        <p:attrNameLst>
                                          <p:attrName>ppt_h</p:attrName>
                                        </p:attrNameLst>
                                      </p:cBhvr>
                                      <p:tavLst>
                                        <p:tav tm="0">
                                          <p:val>
                                            <p:fltVal val="0"/>
                                          </p:val>
                                        </p:tav>
                                        <p:tav tm="100000">
                                          <p:val>
                                            <p:strVal val="#ppt_h"/>
                                          </p:val>
                                        </p:tav>
                                      </p:tavLst>
                                    </p:anim>
                                    <p:animEffect transition="in" filter="fade">
                                      <p:cBhvr>
                                        <p:cTn id="597" dur="300"/>
                                        <p:tgtEl>
                                          <p:spTgt spid="126"/>
                                        </p:tgtEl>
                                      </p:cBhvr>
                                    </p:animEffect>
                                  </p:childTnLst>
                                </p:cTn>
                              </p:par>
                              <p:par>
                                <p:cTn id="598" presetID="53" presetClass="entr" presetSubtype="16" fill="hold" grpId="0" nodeType="withEffect">
                                  <p:stCondLst>
                                    <p:cond delay="0"/>
                                  </p:stCondLst>
                                  <p:childTnLst>
                                    <p:set>
                                      <p:cBhvr>
                                        <p:cTn id="599" dur="1" fill="hold">
                                          <p:stCondLst>
                                            <p:cond delay="0"/>
                                          </p:stCondLst>
                                        </p:cTn>
                                        <p:tgtEl>
                                          <p:spTgt spid="127"/>
                                        </p:tgtEl>
                                        <p:attrNameLst>
                                          <p:attrName>style.visibility</p:attrName>
                                        </p:attrNameLst>
                                      </p:cBhvr>
                                      <p:to>
                                        <p:strVal val="visible"/>
                                      </p:to>
                                    </p:set>
                                    <p:anim calcmode="lin" valueType="num">
                                      <p:cBhvr>
                                        <p:cTn id="600" dur="300" fill="hold"/>
                                        <p:tgtEl>
                                          <p:spTgt spid="127"/>
                                        </p:tgtEl>
                                        <p:attrNameLst>
                                          <p:attrName>ppt_w</p:attrName>
                                        </p:attrNameLst>
                                      </p:cBhvr>
                                      <p:tavLst>
                                        <p:tav tm="0">
                                          <p:val>
                                            <p:fltVal val="0"/>
                                          </p:val>
                                        </p:tav>
                                        <p:tav tm="100000">
                                          <p:val>
                                            <p:strVal val="#ppt_w"/>
                                          </p:val>
                                        </p:tav>
                                      </p:tavLst>
                                    </p:anim>
                                    <p:anim calcmode="lin" valueType="num">
                                      <p:cBhvr>
                                        <p:cTn id="601" dur="300" fill="hold"/>
                                        <p:tgtEl>
                                          <p:spTgt spid="127"/>
                                        </p:tgtEl>
                                        <p:attrNameLst>
                                          <p:attrName>ppt_h</p:attrName>
                                        </p:attrNameLst>
                                      </p:cBhvr>
                                      <p:tavLst>
                                        <p:tav tm="0">
                                          <p:val>
                                            <p:fltVal val="0"/>
                                          </p:val>
                                        </p:tav>
                                        <p:tav tm="100000">
                                          <p:val>
                                            <p:strVal val="#ppt_h"/>
                                          </p:val>
                                        </p:tav>
                                      </p:tavLst>
                                    </p:anim>
                                    <p:animEffect transition="in" filter="fade">
                                      <p:cBhvr>
                                        <p:cTn id="602" dur="300"/>
                                        <p:tgtEl>
                                          <p:spTgt spid="127"/>
                                        </p:tgtEl>
                                      </p:cBhvr>
                                    </p:animEffect>
                                  </p:childTnLst>
                                </p:cTn>
                              </p:par>
                              <p:par>
                                <p:cTn id="603" presetID="53" presetClass="entr" presetSubtype="16" fill="hold" grpId="0" nodeType="withEffect">
                                  <p:stCondLst>
                                    <p:cond delay="0"/>
                                  </p:stCondLst>
                                  <p:childTnLst>
                                    <p:set>
                                      <p:cBhvr>
                                        <p:cTn id="604" dur="1" fill="hold">
                                          <p:stCondLst>
                                            <p:cond delay="0"/>
                                          </p:stCondLst>
                                        </p:cTn>
                                        <p:tgtEl>
                                          <p:spTgt spid="128"/>
                                        </p:tgtEl>
                                        <p:attrNameLst>
                                          <p:attrName>style.visibility</p:attrName>
                                        </p:attrNameLst>
                                      </p:cBhvr>
                                      <p:to>
                                        <p:strVal val="visible"/>
                                      </p:to>
                                    </p:set>
                                    <p:anim calcmode="lin" valueType="num">
                                      <p:cBhvr>
                                        <p:cTn id="605" dur="300" fill="hold"/>
                                        <p:tgtEl>
                                          <p:spTgt spid="128"/>
                                        </p:tgtEl>
                                        <p:attrNameLst>
                                          <p:attrName>ppt_w</p:attrName>
                                        </p:attrNameLst>
                                      </p:cBhvr>
                                      <p:tavLst>
                                        <p:tav tm="0">
                                          <p:val>
                                            <p:fltVal val="0"/>
                                          </p:val>
                                        </p:tav>
                                        <p:tav tm="100000">
                                          <p:val>
                                            <p:strVal val="#ppt_w"/>
                                          </p:val>
                                        </p:tav>
                                      </p:tavLst>
                                    </p:anim>
                                    <p:anim calcmode="lin" valueType="num">
                                      <p:cBhvr>
                                        <p:cTn id="606" dur="300" fill="hold"/>
                                        <p:tgtEl>
                                          <p:spTgt spid="128"/>
                                        </p:tgtEl>
                                        <p:attrNameLst>
                                          <p:attrName>ppt_h</p:attrName>
                                        </p:attrNameLst>
                                      </p:cBhvr>
                                      <p:tavLst>
                                        <p:tav tm="0">
                                          <p:val>
                                            <p:fltVal val="0"/>
                                          </p:val>
                                        </p:tav>
                                        <p:tav tm="100000">
                                          <p:val>
                                            <p:strVal val="#ppt_h"/>
                                          </p:val>
                                        </p:tav>
                                      </p:tavLst>
                                    </p:anim>
                                    <p:animEffect transition="in" filter="fade">
                                      <p:cBhvr>
                                        <p:cTn id="607" dur="300"/>
                                        <p:tgtEl>
                                          <p:spTgt spid="128"/>
                                        </p:tgtEl>
                                      </p:cBhvr>
                                    </p:animEffect>
                                  </p:childTnLst>
                                </p:cTn>
                              </p:par>
                              <p:par>
                                <p:cTn id="608" presetID="53" presetClass="entr" presetSubtype="16" fill="hold" grpId="0" nodeType="withEffect">
                                  <p:stCondLst>
                                    <p:cond delay="0"/>
                                  </p:stCondLst>
                                  <p:childTnLst>
                                    <p:set>
                                      <p:cBhvr>
                                        <p:cTn id="609" dur="1" fill="hold">
                                          <p:stCondLst>
                                            <p:cond delay="0"/>
                                          </p:stCondLst>
                                        </p:cTn>
                                        <p:tgtEl>
                                          <p:spTgt spid="129"/>
                                        </p:tgtEl>
                                        <p:attrNameLst>
                                          <p:attrName>style.visibility</p:attrName>
                                        </p:attrNameLst>
                                      </p:cBhvr>
                                      <p:to>
                                        <p:strVal val="visible"/>
                                      </p:to>
                                    </p:set>
                                    <p:anim calcmode="lin" valueType="num">
                                      <p:cBhvr>
                                        <p:cTn id="610" dur="300" fill="hold"/>
                                        <p:tgtEl>
                                          <p:spTgt spid="129"/>
                                        </p:tgtEl>
                                        <p:attrNameLst>
                                          <p:attrName>ppt_w</p:attrName>
                                        </p:attrNameLst>
                                      </p:cBhvr>
                                      <p:tavLst>
                                        <p:tav tm="0">
                                          <p:val>
                                            <p:fltVal val="0"/>
                                          </p:val>
                                        </p:tav>
                                        <p:tav tm="100000">
                                          <p:val>
                                            <p:strVal val="#ppt_w"/>
                                          </p:val>
                                        </p:tav>
                                      </p:tavLst>
                                    </p:anim>
                                    <p:anim calcmode="lin" valueType="num">
                                      <p:cBhvr>
                                        <p:cTn id="611" dur="300" fill="hold"/>
                                        <p:tgtEl>
                                          <p:spTgt spid="129"/>
                                        </p:tgtEl>
                                        <p:attrNameLst>
                                          <p:attrName>ppt_h</p:attrName>
                                        </p:attrNameLst>
                                      </p:cBhvr>
                                      <p:tavLst>
                                        <p:tav tm="0">
                                          <p:val>
                                            <p:fltVal val="0"/>
                                          </p:val>
                                        </p:tav>
                                        <p:tav tm="100000">
                                          <p:val>
                                            <p:strVal val="#ppt_h"/>
                                          </p:val>
                                        </p:tav>
                                      </p:tavLst>
                                    </p:anim>
                                    <p:animEffect transition="in" filter="fade">
                                      <p:cBhvr>
                                        <p:cTn id="612" dur="300"/>
                                        <p:tgtEl>
                                          <p:spTgt spid="129"/>
                                        </p:tgtEl>
                                      </p:cBhvr>
                                    </p:animEffect>
                                  </p:childTnLst>
                                </p:cTn>
                              </p:par>
                              <p:par>
                                <p:cTn id="613" presetID="53" presetClass="entr" presetSubtype="16" fill="hold" grpId="0" nodeType="withEffect">
                                  <p:stCondLst>
                                    <p:cond delay="0"/>
                                  </p:stCondLst>
                                  <p:childTnLst>
                                    <p:set>
                                      <p:cBhvr>
                                        <p:cTn id="614" dur="1" fill="hold">
                                          <p:stCondLst>
                                            <p:cond delay="0"/>
                                          </p:stCondLst>
                                        </p:cTn>
                                        <p:tgtEl>
                                          <p:spTgt spid="130"/>
                                        </p:tgtEl>
                                        <p:attrNameLst>
                                          <p:attrName>style.visibility</p:attrName>
                                        </p:attrNameLst>
                                      </p:cBhvr>
                                      <p:to>
                                        <p:strVal val="visible"/>
                                      </p:to>
                                    </p:set>
                                    <p:anim calcmode="lin" valueType="num">
                                      <p:cBhvr>
                                        <p:cTn id="615" dur="300" fill="hold"/>
                                        <p:tgtEl>
                                          <p:spTgt spid="130"/>
                                        </p:tgtEl>
                                        <p:attrNameLst>
                                          <p:attrName>ppt_w</p:attrName>
                                        </p:attrNameLst>
                                      </p:cBhvr>
                                      <p:tavLst>
                                        <p:tav tm="0">
                                          <p:val>
                                            <p:fltVal val="0"/>
                                          </p:val>
                                        </p:tav>
                                        <p:tav tm="100000">
                                          <p:val>
                                            <p:strVal val="#ppt_w"/>
                                          </p:val>
                                        </p:tav>
                                      </p:tavLst>
                                    </p:anim>
                                    <p:anim calcmode="lin" valueType="num">
                                      <p:cBhvr>
                                        <p:cTn id="616" dur="300" fill="hold"/>
                                        <p:tgtEl>
                                          <p:spTgt spid="130"/>
                                        </p:tgtEl>
                                        <p:attrNameLst>
                                          <p:attrName>ppt_h</p:attrName>
                                        </p:attrNameLst>
                                      </p:cBhvr>
                                      <p:tavLst>
                                        <p:tav tm="0">
                                          <p:val>
                                            <p:fltVal val="0"/>
                                          </p:val>
                                        </p:tav>
                                        <p:tav tm="100000">
                                          <p:val>
                                            <p:strVal val="#ppt_h"/>
                                          </p:val>
                                        </p:tav>
                                      </p:tavLst>
                                    </p:anim>
                                    <p:animEffect transition="in" filter="fade">
                                      <p:cBhvr>
                                        <p:cTn id="617" dur="300"/>
                                        <p:tgtEl>
                                          <p:spTgt spid="130"/>
                                        </p:tgtEl>
                                      </p:cBhvr>
                                    </p:animEffect>
                                  </p:childTnLst>
                                </p:cTn>
                              </p:par>
                              <p:par>
                                <p:cTn id="618" presetID="53" presetClass="entr" presetSubtype="16" fill="hold" grpId="0" nodeType="withEffect">
                                  <p:stCondLst>
                                    <p:cond delay="0"/>
                                  </p:stCondLst>
                                  <p:childTnLst>
                                    <p:set>
                                      <p:cBhvr>
                                        <p:cTn id="619" dur="1" fill="hold">
                                          <p:stCondLst>
                                            <p:cond delay="0"/>
                                          </p:stCondLst>
                                        </p:cTn>
                                        <p:tgtEl>
                                          <p:spTgt spid="131"/>
                                        </p:tgtEl>
                                        <p:attrNameLst>
                                          <p:attrName>style.visibility</p:attrName>
                                        </p:attrNameLst>
                                      </p:cBhvr>
                                      <p:to>
                                        <p:strVal val="visible"/>
                                      </p:to>
                                    </p:set>
                                    <p:anim calcmode="lin" valueType="num">
                                      <p:cBhvr>
                                        <p:cTn id="620" dur="300" fill="hold"/>
                                        <p:tgtEl>
                                          <p:spTgt spid="131"/>
                                        </p:tgtEl>
                                        <p:attrNameLst>
                                          <p:attrName>ppt_w</p:attrName>
                                        </p:attrNameLst>
                                      </p:cBhvr>
                                      <p:tavLst>
                                        <p:tav tm="0">
                                          <p:val>
                                            <p:fltVal val="0"/>
                                          </p:val>
                                        </p:tav>
                                        <p:tav tm="100000">
                                          <p:val>
                                            <p:strVal val="#ppt_w"/>
                                          </p:val>
                                        </p:tav>
                                      </p:tavLst>
                                    </p:anim>
                                    <p:anim calcmode="lin" valueType="num">
                                      <p:cBhvr>
                                        <p:cTn id="621" dur="300" fill="hold"/>
                                        <p:tgtEl>
                                          <p:spTgt spid="131"/>
                                        </p:tgtEl>
                                        <p:attrNameLst>
                                          <p:attrName>ppt_h</p:attrName>
                                        </p:attrNameLst>
                                      </p:cBhvr>
                                      <p:tavLst>
                                        <p:tav tm="0">
                                          <p:val>
                                            <p:fltVal val="0"/>
                                          </p:val>
                                        </p:tav>
                                        <p:tav tm="100000">
                                          <p:val>
                                            <p:strVal val="#ppt_h"/>
                                          </p:val>
                                        </p:tav>
                                      </p:tavLst>
                                    </p:anim>
                                    <p:animEffect transition="in" filter="fade">
                                      <p:cBhvr>
                                        <p:cTn id="622" dur="300"/>
                                        <p:tgtEl>
                                          <p:spTgt spid="131"/>
                                        </p:tgtEl>
                                      </p:cBhvr>
                                    </p:animEffect>
                                  </p:childTnLst>
                                </p:cTn>
                              </p:par>
                              <p:par>
                                <p:cTn id="623" presetID="53" presetClass="entr" presetSubtype="16" fill="hold" grpId="0" nodeType="withEffect">
                                  <p:stCondLst>
                                    <p:cond delay="0"/>
                                  </p:stCondLst>
                                  <p:childTnLst>
                                    <p:set>
                                      <p:cBhvr>
                                        <p:cTn id="624" dur="1" fill="hold">
                                          <p:stCondLst>
                                            <p:cond delay="0"/>
                                          </p:stCondLst>
                                        </p:cTn>
                                        <p:tgtEl>
                                          <p:spTgt spid="132"/>
                                        </p:tgtEl>
                                        <p:attrNameLst>
                                          <p:attrName>style.visibility</p:attrName>
                                        </p:attrNameLst>
                                      </p:cBhvr>
                                      <p:to>
                                        <p:strVal val="visible"/>
                                      </p:to>
                                    </p:set>
                                    <p:anim calcmode="lin" valueType="num">
                                      <p:cBhvr>
                                        <p:cTn id="625" dur="300" fill="hold"/>
                                        <p:tgtEl>
                                          <p:spTgt spid="132"/>
                                        </p:tgtEl>
                                        <p:attrNameLst>
                                          <p:attrName>ppt_w</p:attrName>
                                        </p:attrNameLst>
                                      </p:cBhvr>
                                      <p:tavLst>
                                        <p:tav tm="0">
                                          <p:val>
                                            <p:fltVal val="0"/>
                                          </p:val>
                                        </p:tav>
                                        <p:tav tm="100000">
                                          <p:val>
                                            <p:strVal val="#ppt_w"/>
                                          </p:val>
                                        </p:tav>
                                      </p:tavLst>
                                    </p:anim>
                                    <p:anim calcmode="lin" valueType="num">
                                      <p:cBhvr>
                                        <p:cTn id="626" dur="300" fill="hold"/>
                                        <p:tgtEl>
                                          <p:spTgt spid="132"/>
                                        </p:tgtEl>
                                        <p:attrNameLst>
                                          <p:attrName>ppt_h</p:attrName>
                                        </p:attrNameLst>
                                      </p:cBhvr>
                                      <p:tavLst>
                                        <p:tav tm="0">
                                          <p:val>
                                            <p:fltVal val="0"/>
                                          </p:val>
                                        </p:tav>
                                        <p:tav tm="100000">
                                          <p:val>
                                            <p:strVal val="#ppt_h"/>
                                          </p:val>
                                        </p:tav>
                                      </p:tavLst>
                                    </p:anim>
                                    <p:animEffect transition="in" filter="fade">
                                      <p:cBhvr>
                                        <p:cTn id="627" dur="300"/>
                                        <p:tgtEl>
                                          <p:spTgt spid="132"/>
                                        </p:tgtEl>
                                      </p:cBhvr>
                                    </p:animEffect>
                                  </p:childTnLst>
                                </p:cTn>
                              </p:par>
                              <p:par>
                                <p:cTn id="628" presetID="53" presetClass="entr" presetSubtype="16" fill="hold" grpId="0" nodeType="withEffect">
                                  <p:stCondLst>
                                    <p:cond delay="0"/>
                                  </p:stCondLst>
                                  <p:childTnLst>
                                    <p:set>
                                      <p:cBhvr>
                                        <p:cTn id="629" dur="1" fill="hold">
                                          <p:stCondLst>
                                            <p:cond delay="0"/>
                                          </p:stCondLst>
                                        </p:cTn>
                                        <p:tgtEl>
                                          <p:spTgt spid="133"/>
                                        </p:tgtEl>
                                        <p:attrNameLst>
                                          <p:attrName>style.visibility</p:attrName>
                                        </p:attrNameLst>
                                      </p:cBhvr>
                                      <p:to>
                                        <p:strVal val="visible"/>
                                      </p:to>
                                    </p:set>
                                    <p:anim calcmode="lin" valueType="num">
                                      <p:cBhvr>
                                        <p:cTn id="630" dur="300" fill="hold"/>
                                        <p:tgtEl>
                                          <p:spTgt spid="133"/>
                                        </p:tgtEl>
                                        <p:attrNameLst>
                                          <p:attrName>ppt_w</p:attrName>
                                        </p:attrNameLst>
                                      </p:cBhvr>
                                      <p:tavLst>
                                        <p:tav tm="0">
                                          <p:val>
                                            <p:fltVal val="0"/>
                                          </p:val>
                                        </p:tav>
                                        <p:tav tm="100000">
                                          <p:val>
                                            <p:strVal val="#ppt_w"/>
                                          </p:val>
                                        </p:tav>
                                      </p:tavLst>
                                    </p:anim>
                                    <p:anim calcmode="lin" valueType="num">
                                      <p:cBhvr>
                                        <p:cTn id="631" dur="300" fill="hold"/>
                                        <p:tgtEl>
                                          <p:spTgt spid="133"/>
                                        </p:tgtEl>
                                        <p:attrNameLst>
                                          <p:attrName>ppt_h</p:attrName>
                                        </p:attrNameLst>
                                      </p:cBhvr>
                                      <p:tavLst>
                                        <p:tav tm="0">
                                          <p:val>
                                            <p:fltVal val="0"/>
                                          </p:val>
                                        </p:tav>
                                        <p:tav tm="100000">
                                          <p:val>
                                            <p:strVal val="#ppt_h"/>
                                          </p:val>
                                        </p:tav>
                                      </p:tavLst>
                                    </p:anim>
                                    <p:animEffect transition="in" filter="fade">
                                      <p:cBhvr>
                                        <p:cTn id="632" dur="300"/>
                                        <p:tgtEl>
                                          <p:spTgt spid="133"/>
                                        </p:tgtEl>
                                      </p:cBhvr>
                                    </p:animEffect>
                                  </p:childTnLst>
                                </p:cTn>
                              </p:par>
                            </p:childTnLst>
                          </p:cTn>
                        </p:par>
                        <p:par>
                          <p:cTn id="633" fill="hold">
                            <p:stCondLst>
                              <p:cond delay="4250"/>
                            </p:stCondLst>
                            <p:childTnLst>
                              <p:par>
                                <p:cTn id="634" presetID="53" presetClass="entr" presetSubtype="16" fill="hold" grpId="0" nodeType="afterEffect">
                                  <p:stCondLst>
                                    <p:cond delay="0"/>
                                  </p:stCondLst>
                                  <p:childTnLst>
                                    <p:set>
                                      <p:cBhvr>
                                        <p:cTn id="635" dur="1" fill="hold">
                                          <p:stCondLst>
                                            <p:cond delay="0"/>
                                          </p:stCondLst>
                                        </p:cTn>
                                        <p:tgtEl>
                                          <p:spTgt spid="134"/>
                                        </p:tgtEl>
                                        <p:attrNameLst>
                                          <p:attrName>style.visibility</p:attrName>
                                        </p:attrNameLst>
                                      </p:cBhvr>
                                      <p:to>
                                        <p:strVal val="visible"/>
                                      </p:to>
                                    </p:set>
                                    <p:anim calcmode="lin" valueType="num">
                                      <p:cBhvr>
                                        <p:cTn id="636" dur="300" fill="hold"/>
                                        <p:tgtEl>
                                          <p:spTgt spid="134"/>
                                        </p:tgtEl>
                                        <p:attrNameLst>
                                          <p:attrName>ppt_w</p:attrName>
                                        </p:attrNameLst>
                                      </p:cBhvr>
                                      <p:tavLst>
                                        <p:tav tm="0">
                                          <p:val>
                                            <p:fltVal val="0"/>
                                          </p:val>
                                        </p:tav>
                                        <p:tav tm="100000">
                                          <p:val>
                                            <p:strVal val="#ppt_w"/>
                                          </p:val>
                                        </p:tav>
                                      </p:tavLst>
                                    </p:anim>
                                    <p:anim calcmode="lin" valueType="num">
                                      <p:cBhvr>
                                        <p:cTn id="637" dur="300" fill="hold"/>
                                        <p:tgtEl>
                                          <p:spTgt spid="134"/>
                                        </p:tgtEl>
                                        <p:attrNameLst>
                                          <p:attrName>ppt_h</p:attrName>
                                        </p:attrNameLst>
                                      </p:cBhvr>
                                      <p:tavLst>
                                        <p:tav tm="0">
                                          <p:val>
                                            <p:fltVal val="0"/>
                                          </p:val>
                                        </p:tav>
                                        <p:tav tm="100000">
                                          <p:val>
                                            <p:strVal val="#ppt_h"/>
                                          </p:val>
                                        </p:tav>
                                      </p:tavLst>
                                    </p:anim>
                                    <p:animEffect transition="in" filter="fade">
                                      <p:cBhvr>
                                        <p:cTn id="638" dur="300"/>
                                        <p:tgtEl>
                                          <p:spTgt spid="134"/>
                                        </p:tgtEl>
                                      </p:cBhvr>
                                    </p:animEffect>
                                  </p:childTnLst>
                                </p:cTn>
                              </p:par>
                              <p:par>
                                <p:cTn id="639" presetID="53" presetClass="entr" presetSubtype="16" fill="hold" grpId="0" nodeType="withEffect">
                                  <p:stCondLst>
                                    <p:cond delay="0"/>
                                  </p:stCondLst>
                                  <p:childTnLst>
                                    <p:set>
                                      <p:cBhvr>
                                        <p:cTn id="640" dur="1" fill="hold">
                                          <p:stCondLst>
                                            <p:cond delay="0"/>
                                          </p:stCondLst>
                                        </p:cTn>
                                        <p:tgtEl>
                                          <p:spTgt spid="135"/>
                                        </p:tgtEl>
                                        <p:attrNameLst>
                                          <p:attrName>style.visibility</p:attrName>
                                        </p:attrNameLst>
                                      </p:cBhvr>
                                      <p:to>
                                        <p:strVal val="visible"/>
                                      </p:to>
                                    </p:set>
                                    <p:anim calcmode="lin" valueType="num">
                                      <p:cBhvr>
                                        <p:cTn id="641" dur="300" fill="hold"/>
                                        <p:tgtEl>
                                          <p:spTgt spid="135"/>
                                        </p:tgtEl>
                                        <p:attrNameLst>
                                          <p:attrName>ppt_w</p:attrName>
                                        </p:attrNameLst>
                                      </p:cBhvr>
                                      <p:tavLst>
                                        <p:tav tm="0">
                                          <p:val>
                                            <p:fltVal val="0"/>
                                          </p:val>
                                        </p:tav>
                                        <p:tav tm="100000">
                                          <p:val>
                                            <p:strVal val="#ppt_w"/>
                                          </p:val>
                                        </p:tav>
                                      </p:tavLst>
                                    </p:anim>
                                    <p:anim calcmode="lin" valueType="num">
                                      <p:cBhvr>
                                        <p:cTn id="642" dur="300" fill="hold"/>
                                        <p:tgtEl>
                                          <p:spTgt spid="135"/>
                                        </p:tgtEl>
                                        <p:attrNameLst>
                                          <p:attrName>ppt_h</p:attrName>
                                        </p:attrNameLst>
                                      </p:cBhvr>
                                      <p:tavLst>
                                        <p:tav tm="0">
                                          <p:val>
                                            <p:fltVal val="0"/>
                                          </p:val>
                                        </p:tav>
                                        <p:tav tm="100000">
                                          <p:val>
                                            <p:strVal val="#ppt_h"/>
                                          </p:val>
                                        </p:tav>
                                      </p:tavLst>
                                    </p:anim>
                                    <p:animEffect transition="in" filter="fade">
                                      <p:cBhvr>
                                        <p:cTn id="643" dur="300"/>
                                        <p:tgtEl>
                                          <p:spTgt spid="135"/>
                                        </p:tgtEl>
                                      </p:cBhvr>
                                    </p:animEffect>
                                  </p:childTnLst>
                                </p:cTn>
                              </p:par>
                              <p:par>
                                <p:cTn id="644" presetID="53" presetClass="entr" presetSubtype="16" fill="hold" grpId="0" nodeType="withEffect">
                                  <p:stCondLst>
                                    <p:cond delay="0"/>
                                  </p:stCondLst>
                                  <p:childTnLst>
                                    <p:set>
                                      <p:cBhvr>
                                        <p:cTn id="645" dur="1" fill="hold">
                                          <p:stCondLst>
                                            <p:cond delay="0"/>
                                          </p:stCondLst>
                                        </p:cTn>
                                        <p:tgtEl>
                                          <p:spTgt spid="136"/>
                                        </p:tgtEl>
                                        <p:attrNameLst>
                                          <p:attrName>style.visibility</p:attrName>
                                        </p:attrNameLst>
                                      </p:cBhvr>
                                      <p:to>
                                        <p:strVal val="visible"/>
                                      </p:to>
                                    </p:set>
                                    <p:anim calcmode="lin" valueType="num">
                                      <p:cBhvr>
                                        <p:cTn id="646" dur="300" fill="hold"/>
                                        <p:tgtEl>
                                          <p:spTgt spid="136"/>
                                        </p:tgtEl>
                                        <p:attrNameLst>
                                          <p:attrName>ppt_w</p:attrName>
                                        </p:attrNameLst>
                                      </p:cBhvr>
                                      <p:tavLst>
                                        <p:tav tm="0">
                                          <p:val>
                                            <p:fltVal val="0"/>
                                          </p:val>
                                        </p:tav>
                                        <p:tav tm="100000">
                                          <p:val>
                                            <p:strVal val="#ppt_w"/>
                                          </p:val>
                                        </p:tav>
                                      </p:tavLst>
                                    </p:anim>
                                    <p:anim calcmode="lin" valueType="num">
                                      <p:cBhvr>
                                        <p:cTn id="647" dur="300" fill="hold"/>
                                        <p:tgtEl>
                                          <p:spTgt spid="136"/>
                                        </p:tgtEl>
                                        <p:attrNameLst>
                                          <p:attrName>ppt_h</p:attrName>
                                        </p:attrNameLst>
                                      </p:cBhvr>
                                      <p:tavLst>
                                        <p:tav tm="0">
                                          <p:val>
                                            <p:fltVal val="0"/>
                                          </p:val>
                                        </p:tav>
                                        <p:tav tm="100000">
                                          <p:val>
                                            <p:strVal val="#ppt_h"/>
                                          </p:val>
                                        </p:tav>
                                      </p:tavLst>
                                    </p:anim>
                                    <p:animEffect transition="in" filter="fade">
                                      <p:cBhvr>
                                        <p:cTn id="648" dur="300"/>
                                        <p:tgtEl>
                                          <p:spTgt spid="136"/>
                                        </p:tgtEl>
                                      </p:cBhvr>
                                    </p:animEffect>
                                  </p:childTnLst>
                                </p:cTn>
                              </p:par>
                              <p:par>
                                <p:cTn id="649" presetID="53" presetClass="entr" presetSubtype="16" fill="hold" grpId="0" nodeType="withEffect">
                                  <p:stCondLst>
                                    <p:cond delay="0"/>
                                  </p:stCondLst>
                                  <p:childTnLst>
                                    <p:set>
                                      <p:cBhvr>
                                        <p:cTn id="650" dur="1" fill="hold">
                                          <p:stCondLst>
                                            <p:cond delay="0"/>
                                          </p:stCondLst>
                                        </p:cTn>
                                        <p:tgtEl>
                                          <p:spTgt spid="137"/>
                                        </p:tgtEl>
                                        <p:attrNameLst>
                                          <p:attrName>style.visibility</p:attrName>
                                        </p:attrNameLst>
                                      </p:cBhvr>
                                      <p:to>
                                        <p:strVal val="visible"/>
                                      </p:to>
                                    </p:set>
                                    <p:anim calcmode="lin" valueType="num">
                                      <p:cBhvr>
                                        <p:cTn id="651" dur="300" fill="hold"/>
                                        <p:tgtEl>
                                          <p:spTgt spid="137"/>
                                        </p:tgtEl>
                                        <p:attrNameLst>
                                          <p:attrName>ppt_w</p:attrName>
                                        </p:attrNameLst>
                                      </p:cBhvr>
                                      <p:tavLst>
                                        <p:tav tm="0">
                                          <p:val>
                                            <p:fltVal val="0"/>
                                          </p:val>
                                        </p:tav>
                                        <p:tav tm="100000">
                                          <p:val>
                                            <p:strVal val="#ppt_w"/>
                                          </p:val>
                                        </p:tav>
                                      </p:tavLst>
                                    </p:anim>
                                    <p:anim calcmode="lin" valueType="num">
                                      <p:cBhvr>
                                        <p:cTn id="652" dur="300" fill="hold"/>
                                        <p:tgtEl>
                                          <p:spTgt spid="137"/>
                                        </p:tgtEl>
                                        <p:attrNameLst>
                                          <p:attrName>ppt_h</p:attrName>
                                        </p:attrNameLst>
                                      </p:cBhvr>
                                      <p:tavLst>
                                        <p:tav tm="0">
                                          <p:val>
                                            <p:fltVal val="0"/>
                                          </p:val>
                                        </p:tav>
                                        <p:tav tm="100000">
                                          <p:val>
                                            <p:strVal val="#ppt_h"/>
                                          </p:val>
                                        </p:tav>
                                      </p:tavLst>
                                    </p:anim>
                                    <p:animEffect transition="in" filter="fade">
                                      <p:cBhvr>
                                        <p:cTn id="653" dur="300"/>
                                        <p:tgtEl>
                                          <p:spTgt spid="137"/>
                                        </p:tgtEl>
                                      </p:cBhvr>
                                    </p:animEffect>
                                  </p:childTnLst>
                                </p:cTn>
                              </p:par>
                              <p:par>
                                <p:cTn id="654" presetID="53" presetClass="entr" presetSubtype="16" fill="hold" grpId="0" nodeType="withEffect">
                                  <p:stCondLst>
                                    <p:cond delay="0"/>
                                  </p:stCondLst>
                                  <p:childTnLst>
                                    <p:set>
                                      <p:cBhvr>
                                        <p:cTn id="655" dur="1" fill="hold">
                                          <p:stCondLst>
                                            <p:cond delay="0"/>
                                          </p:stCondLst>
                                        </p:cTn>
                                        <p:tgtEl>
                                          <p:spTgt spid="138"/>
                                        </p:tgtEl>
                                        <p:attrNameLst>
                                          <p:attrName>style.visibility</p:attrName>
                                        </p:attrNameLst>
                                      </p:cBhvr>
                                      <p:to>
                                        <p:strVal val="visible"/>
                                      </p:to>
                                    </p:set>
                                    <p:anim calcmode="lin" valueType="num">
                                      <p:cBhvr>
                                        <p:cTn id="656" dur="300" fill="hold"/>
                                        <p:tgtEl>
                                          <p:spTgt spid="138"/>
                                        </p:tgtEl>
                                        <p:attrNameLst>
                                          <p:attrName>ppt_w</p:attrName>
                                        </p:attrNameLst>
                                      </p:cBhvr>
                                      <p:tavLst>
                                        <p:tav tm="0">
                                          <p:val>
                                            <p:fltVal val="0"/>
                                          </p:val>
                                        </p:tav>
                                        <p:tav tm="100000">
                                          <p:val>
                                            <p:strVal val="#ppt_w"/>
                                          </p:val>
                                        </p:tav>
                                      </p:tavLst>
                                    </p:anim>
                                    <p:anim calcmode="lin" valueType="num">
                                      <p:cBhvr>
                                        <p:cTn id="657" dur="300" fill="hold"/>
                                        <p:tgtEl>
                                          <p:spTgt spid="138"/>
                                        </p:tgtEl>
                                        <p:attrNameLst>
                                          <p:attrName>ppt_h</p:attrName>
                                        </p:attrNameLst>
                                      </p:cBhvr>
                                      <p:tavLst>
                                        <p:tav tm="0">
                                          <p:val>
                                            <p:fltVal val="0"/>
                                          </p:val>
                                        </p:tav>
                                        <p:tav tm="100000">
                                          <p:val>
                                            <p:strVal val="#ppt_h"/>
                                          </p:val>
                                        </p:tav>
                                      </p:tavLst>
                                    </p:anim>
                                    <p:animEffect transition="in" filter="fade">
                                      <p:cBhvr>
                                        <p:cTn id="658" dur="300"/>
                                        <p:tgtEl>
                                          <p:spTgt spid="138"/>
                                        </p:tgtEl>
                                      </p:cBhvr>
                                    </p:animEffect>
                                  </p:childTnLst>
                                </p:cTn>
                              </p:par>
                              <p:par>
                                <p:cTn id="659" presetID="53" presetClass="entr" presetSubtype="16" fill="hold" grpId="0" nodeType="withEffect">
                                  <p:stCondLst>
                                    <p:cond delay="0"/>
                                  </p:stCondLst>
                                  <p:childTnLst>
                                    <p:set>
                                      <p:cBhvr>
                                        <p:cTn id="660" dur="1" fill="hold">
                                          <p:stCondLst>
                                            <p:cond delay="0"/>
                                          </p:stCondLst>
                                        </p:cTn>
                                        <p:tgtEl>
                                          <p:spTgt spid="139"/>
                                        </p:tgtEl>
                                        <p:attrNameLst>
                                          <p:attrName>style.visibility</p:attrName>
                                        </p:attrNameLst>
                                      </p:cBhvr>
                                      <p:to>
                                        <p:strVal val="visible"/>
                                      </p:to>
                                    </p:set>
                                    <p:anim calcmode="lin" valueType="num">
                                      <p:cBhvr>
                                        <p:cTn id="661" dur="300" fill="hold"/>
                                        <p:tgtEl>
                                          <p:spTgt spid="139"/>
                                        </p:tgtEl>
                                        <p:attrNameLst>
                                          <p:attrName>ppt_w</p:attrName>
                                        </p:attrNameLst>
                                      </p:cBhvr>
                                      <p:tavLst>
                                        <p:tav tm="0">
                                          <p:val>
                                            <p:fltVal val="0"/>
                                          </p:val>
                                        </p:tav>
                                        <p:tav tm="100000">
                                          <p:val>
                                            <p:strVal val="#ppt_w"/>
                                          </p:val>
                                        </p:tav>
                                      </p:tavLst>
                                    </p:anim>
                                    <p:anim calcmode="lin" valueType="num">
                                      <p:cBhvr>
                                        <p:cTn id="662" dur="300" fill="hold"/>
                                        <p:tgtEl>
                                          <p:spTgt spid="139"/>
                                        </p:tgtEl>
                                        <p:attrNameLst>
                                          <p:attrName>ppt_h</p:attrName>
                                        </p:attrNameLst>
                                      </p:cBhvr>
                                      <p:tavLst>
                                        <p:tav tm="0">
                                          <p:val>
                                            <p:fltVal val="0"/>
                                          </p:val>
                                        </p:tav>
                                        <p:tav tm="100000">
                                          <p:val>
                                            <p:strVal val="#ppt_h"/>
                                          </p:val>
                                        </p:tav>
                                      </p:tavLst>
                                    </p:anim>
                                    <p:animEffect transition="in" filter="fade">
                                      <p:cBhvr>
                                        <p:cTn id="663" dur="300"/>
                                        <p:tgtEl>
                                          <p:spTgt spid="139"/>
                                        </p:tgtEl>
                                      </p:cBhvr>
                                    </p:animEffect>
                                  </p:childTnLst>
                                </p:cTn>
                              </p:par>
                              <p:par>
                                <p:cTn id="664" presetID="53" presetClass="entr" presetSubtype="16" fill="hold" grpId="0" nodeType="withEffect">
                                  <p:stCondLst>
                                    <p:cond delay="0"/>
                                  </p:stCondLst>
                                  <p:childTnLst>
                                    <p:set>
                                      <p:cBhvr>
                                        <p:cTn id="665" dur="1" fill="hold">
                                          <p:stCondLst>
                                            <p:cond delay="0"/>
                                          </p:stCondLst>
                                        </p:cTn>
                                        <p:tgtEl>
                                          <p:spTgt spid="140"/>
                                        </p:tgtEl>
                                        <p:attrNameLst>
                                          <p:attrName>style.visibility</p:attrName>
                                        </p:attrNameLst>
                                      </p:cBhvr>
                                      <p:to>
                                        <p:strVal val="visible"/>
                                      </p:to>
                                    </p:set>
                                    <p:anim calcmode="lin" valueType="num">
                                      <p:cBhvr>
                                        <p:cTn id="666" dur="300" fill="hold"/>
                                        <p:tgtEl>
                                          <p:spTgt spid="140"/>
                                        </p:tgtEl>
                                        <p:attrNameLst>
                                          <p:attrName>ppt_w</p:attrName>
                                        </p:attrNameLst>
                                      </p:cBhvr>
                                      <p:tavLst>
                                        <p:tav tm="0">
                                          <p:val>
                                            <p:fltVal val="0"/>
                                          </p:val>
                                        </p:tav>
                                        <p:tav tm="100000">
                                          <p:val>
                                            <p:strVal val="#ppt_w"/>
                                          </p:val>
                                        </p:tav>
                                      </p:tavLst>
                                    </p:anim>
                                    <p:anim calcmode="lin" valueType="num">
                                      <p:cBhvr>
                                        <p:cTn id="667" dur="300" fill="hold"/>
                                        <p:tgtEl>
                                          <p:spTgt spid="140"/>
                                        </p:tgtEl>
                                        <p:attrNameLst>
                                          <p:attrName>ppt_h</p:attrName>
                                        </p:attrNameLst>
                                      </p:cBhvr>
                                      <p:tavLst>
                                        <p:tav tm="0">
                                          <p:val>
                                            <p:fltVal val="0"/>
                                          </p:val>
                                        </p:tav>
                                        <p:tav tm="100000">
                                          <p:val>
                                            <p:strVal val="#ppt_h"/>
                                          </p:val>
                                        </p:tav>
                                      </p:tavLst>
                                    </p:anim>
                                    <p:animEffect transition="in" filter="fade">
                                      <p:cBhvr>
                                        <p:cTn id="668" dur="300"/>
                                        <p:tgtEl>
                                          <p:spTgt spid="140"/>
                                        </p:tgtEl>
                                      </p:cBhvr>
                                    </p:animEffect>
                                  </p:childTnLst>
                                </p:cTn>
                              </p:par>
                              <p:par>
                                <p:cTn id="669" presetID="53" presetClass="entr" presetSubtype="16" fill="hold" grpId="0" nodeType="withEffect">
                                  <p:stCondLst>
                                    <p:cond delay="0"/>
                                  </p:stCondLst>
                                  <p:childTnLst>
                                    <p:set>
                                      <p:cBhvr>
                                        <p:cTn id="670" dur="1" fill="hold">
                                          <p:stCondLst>
                                            <p:cond delay="0"/>
                                          </p:stCondLst>
                                        </p:cTn>
                                        <p:tgtEl>
                                          <p:spTgt spid="141"/>
                                        </p:tgtEl>
                                        <p:attrNameLst>
                                          <p:attrName>style.visibility</p:attrName>
                                        </p:attrNameLst>
                                      </p:cBhvr>
                                      <p:to>
                                        <p:strVal val="visible"/>
                                      </p:to>
                                    </p:set>
                                    <p:anim calcmode="lin" valueType="num">
                                      <p:cBhvr>
                                        <p:cTn id="671" dur="300" fill="hold"/>
                                        <p:tgtEl>
                                          <p:spTgt spid="141"/>
                                        </p:tgtEl>
                                        <p:attrNameLst>
                                          <p:attrName>ppt_w</p:attrName>
                                        </p:attrNameLst>
                                      </p:cBhvr>
                                      <p:tavLst>
                                        <p:tav tm="0">
                                          <p:val>
                                            <p:fltVal val="0"/>
                                          </p:val>
                                        </p:tav>
                                        <p:tav tm="100000">
                                          <p:val>
                                            <p:strVal val="#ppt_w"/>
                                          </p:val>
                                        </p:tav>
                                      </p:tavLst>
                                    </p:anim>
                                    <p:anim calcmode="lin" valueType="num">
                                      <p:cBhvr>
                                        <p:cTn id="672" dur="300" fill="hold"/>
                                        <p:tgtEl>
                                          <p:spTgt spid="141"/>
                                        </p:tgtEl>
                                        <p:attrNameLst>
                                          <p:attrName>ppt_h</p:attrName>
                                        </p:attrNameLst>
                                      </p:cBhvr>
                                      <p:tavLst>
                                        <p:tav tm="0">
                                          <p:val>
                                            <p:fltVal val="0"/>
                                          </p:val>
                                        </p:tav>
                                        <p:tav tm="100000">
                                          <p:val>
                                            <p:strVal val="#ppt_h"/>
                                          </p:val>
                                        </p:tav>
                                      </p:tavLst>
                                    </p:anim>
                                    <p:animEffect transition="in" filter="fade">
                                      <p:cBhvr>
                                        <p:cTn id="673" dur="300"/>
                                        <p:tgtEl>
                                          <p:spTgt spid="141"/>
                                        </p:tgtEl>
                                      </p:cBhvr>
                                    </p:animEffect>
                                  </p:childTnLst>
                                </p:cTn>
                              </p:par>
                              <p:par>
                                <p:cTn id="674" presetID="53" presetClass="entr" presetSubtype="16" fill="hold" grpId="0" nodeType="withEffect">
                                  <p:stCondLst>
                                    <p:cond delay="0"/>
                                  </p:stCondLst>
                                  <p:childTnLst>
                                    <p:set>
                                      <p:cBhvr>
                                        <p:cTn id="675" dur="1" fill="hold">
                                          <p:stCondLst>
                                            <p:cond delay="0"/>
                                          </p:stCondLst>
                                        </p:cTn>
                                        <p:tgtEl>
                                          <p:spTgt spid="142"/>
                                        </p:tgtEl>
                                        <p:attrNameLst>
                                          <p:attrName>style.visibility</p:attrName>
                                        </p:attrNameLst>
                                      </p:cBhvr>
                                      <p:to>
                                        <p:strVal val="visible"/>
                                      </p:to>
                                    </p:set>
                                    <p:anim calcmode="lin" valueType="num">
                                      <p:cBhvr>
                                        <p:cTn id="676" dur="300" fill="hold"/>
                                        <p:tgtEl>
                                          <p:spTgt spid="142"/>
                                        </p:tgtEl>
                                        <p:attrNameLst>
                                          <p:attrName>ppt_w</p:attrName>
                                        </p:attrNameLst>
                                      </p:cBhvr>
                                      <p:tavLst>
                                        <p:tav tm="0">
                                          <p:val>
                                            <p:fltVal val="0"/>
                                          </p:val>
                                        </p:tav>
                                        <p:tav tm="100000">
                                          <p:val>
                                            <p:strVal val="#ppt_w"/>
                                          </p:val>
                                        </p:tav>
                                      </p:tavLst>
                                    </p:anim>
                                    <p:anim calcmode="lin" valueType="num">
                                      <p:cBhvr>
                                        <p:cTn id="677" dur="300" fill="hold"/>
                                        <p:tgtEl>
                                          <p:spTgt spid="142"/>
                                        </p:tgtEl>
                                        <p:attrNameLst>
                                          <p:attrName>ppt_h</p:attrName>
                                        </p:attrNameLst>
                                      </p:cBhvr>
                                      <p:tavLst>
                                        <p:tav tm="0">
                                          <p:val>
                                            <p:fltVal val="0"/>
                                          </p:val>
                                        </p:tav>
                                        <p:tav tm="100000">
                                          <p:val>
                                            <p:strVal val="#ppt_h"/>
                                          </p:val>
                                        </p:tav>
                                      </p:tavLst>
                                    </p:anim>
                                    <p:animEffect transition="in" filter="fade">
                                      <p:cBhvr>
                                        <p:cTn id="678" dur="300"/>
                                        <p:tgtEl>
                                          <p:spTgt spid="142"/>
                                        </p:tgtEl>
                                      </p:cBhvr>
                                    </p:animEffect>
                                  </p:childTnLst>
                                </p:cTn>
                              </p:par>
                              <p:par>
                                <p:cTn id="679" presetID="53" presetClass="entr" presetSubtype="16" fill="hold" grpId="0" nodeType="withEffect">
                                  <p:stCondLst>
                                    <p:cond delay="0"/>
                                  </p:stCondLst>
                                  <p:childTnLst>
                                    <p:set>
                                      <p:cBhvr>
                                        <p:cTn id="680" dur="1" fill="hold">
                                          <p:stCondLst>
                                            <p:cond delay="0"/>
                                          </p:stCondLst>
                                        </p:cTn>
                                        <p:tgtEl>
                                          <p:spTgt spid="143"/>
                                        </p:tgtEl>
                                        <p:attrNameLst>
                                          <p:attrName>style.visibility</p:attrName>
                                        </p:attrNameLst>
                                      </p:cBhvr>
                                      <p:to>
                                        <p:strVal val="visible"/>
                                      </p:to>
                                    </p:set>
                                    <p:anim calcmode="lin" valueType="num">
                                      <p:cBhvr>
                                        <p:cTn id="681" dur="300" fill="hold"/>
                                        <p:tgtEl>
                                          <p:spTgt spid="143"/>
                                        </p:tgtEl>
                                        <p:attrNameLst>
                                          <p:attrName>ppt_w</p:attrName>
                                        </p:attrNameLst>
                                      </p:cBhvr>
                                      <p:tavLst>
                                        <p:tav tm="0">
                                          <p:val>
                                            <p:fltVal val="0"/>
                                          </p:val>
                                        </p:tav>
                                        <p:tav tm="100000">
                                          <p:val>
                                            <p:strVal val="#ppt_w"/>
                                          </p:val>
                                        </p:tav>
                                      </p:tavLst>
                                    </p:anim>
                                    <p:anim calcmode="lin" valueType="num">
                                      <p:cBhvr>
                                        <p:cTn id="682" dur="300" fill="hold"/>
                                        <p:tgtEl>
                                          <p:spTgt spid="143"/>
                                        </p:tgtEl>
                                        <p:attrNameLst>
                                          <p:attrName>ppt_h</p:attrName>
                                        </p:attrNameLst>
                                      </p:cBhvr>
                                      <p:tavLst>
                                        <p:tav tm="0">
                                          <p:val>
                                            <p:fltVal val="0"/>
                                          </p:val>
                                        </p:tav>
                                        <p:tav tm="100000">
                                          <p:val>
                                            <p:strVal val="#ppt_h"/>
                                          </p:val>
                                        </p:tav>
                                      </p:tavLst>
                                    </p:anim>
                                    <p:animEffect transition="in" filter="fade">
                                      <p:cBhvr>
                                        <p:cTn id="683" dur="300"/>
                                        <p:tgtEl>
                                          <p:spTgt spid="143"/>
                                        </p:tgtEl>
                                      </p:cBhvr>
                                    </p:animEffect>
                                  </p:childTnLst>
                                </p:cTn>
                              </p:par>
                              <p:par>
                                <p:cTn id="684" presetID="53" presetClass="entr" presetSubtype="16" fill="hold" grpId="0" nodeType="withEffect">
                                  <p:stCondLst>
                                    <p:cond delay="0"/>
                                  </p:stCondLst>
                                  <p:childTnLst>
                                    <p:set>
                                      <p:cBhvr>
                                        <p:cTn id="685" dur="1" fill="hold">
                                          <p:stCondLst>
                                            <p:cond delay="0"/>
                                          </p:stCondLst>
                                        </p:cTn>
                                        <p:tgtEl>
                                          <p:spTgt spid="144"/>
                                        </p:tgtEl>
                                        <p:attrNameLst>
                                          <p:attrName>style.visibility</p:attrName>
                                        </p:attrNameLst>
                                      </p:cBhvr>
                                      <p:to>
                                        <p:strVal val="visible"/>
                                      </p:to>
                                    </p:set>
                                    <p:anim calcmode="lin" valueType="num">
                                      <p:cBhvr>
                                        <p:cTn id="686" dur="300" fill="hold"/>
                                        <p:tgtEl>
                                          <p:spTgt spid="144"/>
                                        </p:tgtEl>
                                        <p:attrNameLst>
                                          <p:attrName>ppt_w</p:attrName>
                                        </p:attrNameLst>
                                      </p:cBhvr>
                                      <p:tavLst>
                                        <p:tav tm="0">
                                          <p:val>
                                            <p:fltVal val="0"/>
                                          </p:val>
                                        </p:tav>
                                        <p:tav tm="100000">
                                          <p:val>
                                            <p:strVal val="#ppt_w"/>
                                          </p:val>
                                        </p:tav>
                                      </p:tavLst>
                                    </p:anim>
                                    <p:anim calcmode="lin" valueType="num">
                                      <p:cBhvr>
                                        <p:cTn id="687" dur="300" fill="hold"/>
                                        <p:tgtEl>
                                          <p:spTgt spid="144"/>
                                        </p:tgtEl>
                                        <p:attrNameLst>
                                          <p:attrName>ppt_h</p:attrName>
                                        </p:attrNameLst>
                                      </p:cBhvr>
                                      <p:tavLst>
                                        <p:tav tm="0">
                                          <p:val>
                                            <p:fltVal val="0"/>
                                          </p:val>
                                        </p:tav>
                                        <p:tav tm="100000">
                                          <p:val>
                                            <p:strVal val="#ppt_h"/>
                                          </p:val>
                                        </p:tav>
                                      </p:tavLst>
                                    </p:anim>
                                    <p:animEffect transition="in" filter="fade">
                                      <p:cBhvr>
                                        <p:cTn id="688" dur="300"/>
                                        <p:tgtEl>
                                          <p:spTgt spid="144"/>
                                        </p:tgtEl>
                                      </p:cBhvr>
                                    </p:animEffect>
                                  </p:childTnLst>
                                </p:cTn>
                              </p:par>
                              <p:par>
                                <p:cTn id="689" presetID="53" presetClass="entr" presetSubtype="16" fill="hold" grpId="0" nodeType="withEffect">
                                  <p:stCondLst>
                                    <p:cond delay="0"/>
                                  </p:stCondLst>
                                  <p:childTnLst>
                                    <p:set>
                                      <p:cBhvr>
                                        <p:cTn id="690" dur="1" fill="hold">
                                          <p:stCondLst>
                                            <p:cond delay="0"/>
                                          </p:stCondLst>
                                        </p:cTn>
                                        <p:tgtEl>
                                          <p:spTgt spid="145"/>
                                        </p:tgtEl>
                                        <p:attrNameLst>
                                          <p:attrName>style.visibility</p:attrName>
                                        </p:attrNameLst>
                                      </p:cBhvr>
                                      <p:to>
                                        <p:strVal val="visible"/>
                                      </p:to>
                                    </p:set>
                                    <p:anim calcmode="lin" valueType="num">
                                      <p:cBhvr>
                                        <p:cTn id="691" dur="300" fill="hold"/>
                                        <p:tgtEl>
                                          <p:spTgt spid="145"/>
                                        </p:tgtEl>
                                        <p:attrNameLst>
                                          <p:attrName>ppt_w</p:attrName>
                                        </p:attrNameLst>
                                      </p:cBhvr>
                                      <p:tavLst>
                                        <p:tav tm="0">
                                          <p:val>
                                            <p:fltVal val="0"/>
                                          </p:val>
                                        </p:tav>
                                        <p:tav tm="100000">
                                          <p:val>
                                            <p:strVal val="#ppt_w"/>
                                          </p:val>
                                        </p:tav>
                                      </p:tavLst>
                                    </p:anim>
                                    <p:anim calcmode="lin" valueType="num">
                                      <p:cBhvr>
                                        <p:cTn id="692" dur="300" fill="hold"/>
                                        <p:tgtEl>
                                          <p:spTgt spid="145"/>
                                        </p:tgtEl>
                                        <p:attrNameLst>
                                          <p:attrName>ppt_h</p:attrName>
                                        </p:attrNameLst>
                                      </p:cBhvr>
                                      <p:tavLst>
                                        <p:tav tm="0">
                                          <p:val>
                                            <p:fltVal val="0"/>
                                          </p:val>
                                        </p:tav>
                                        <p:tav tm="100000">
                                          <p:val>
                                            <p:strVal val="#ppt_h"/>
                                          </p:val>
                                        </p:tav>
                                      </p:tavLst>
                                    </p:anim>
                                    <p:animEffect transition="in" filter="fade">
                                      <p:cBhvr>
                                        <p:cTn id="693" dur="300"/>
                                        <p:tgtEl>
                                          <p:spTgt spid="145"/>
                                        </p:tgtEl>
                                      </p:cBhvr>
                                    </p:animEffect>
                                  </p:childTnLst>
                                </p:cTn>
                              </p:par>
                              <p:par>
                                <p:cTn id="694" presetID="53" presetClass="entr" presetSubtype="16" fill="hold" grpId="0" nodeType="withEffect">
                                  <p:stCondLst>
                                    <p:cond delay="0"/>
                                  </p:stCondLst>
                                  <p:childTnLst>
                                    <p:set>
                                      <p:cBhvr>
                                        <p:cTn id="695" dur="1" fill="hold">
                                          <p:stCondLst>
                                            <p:cond delay="0"/>
                                          </p:stCondLst>
                                        </p:cTn>
                                        <p:tgtEl>
                                          <p:spTgt spid="146"/>
                                        </p:tgtEl>
                                        <p:attrNameLst>
                                          <p:attrName>style.visibility</p:attrName>
                                        </p:attrNameLst>
                                      </p:cBhvr>
                                      <p:to>
                                        <p:strVal val="visible"/>
                                      </p:to>
                                    </p:set>
                                    <p:anim calcmode="lin" valueType="num">
                                      <p:cBhvr>
                                        <p:cTn id="696" dur="300" fill="hold"/>
                                        <p:tgtEl>
                                          <p:spTgt spid="146"/>
                                        </p:tgtEl>
                                        <p:attrNameLst>
                                          <p:attrName>ppt_w</p:attrName>
                                        </p:attrNameLst>
                                      </p:cBhvr>
                                      <p:tavLst>
                                        <p:tav tm="0">
                                          <p:val>
                                            <p:fltVal val="0"/>
                                          </p:val>
                                        </p:tav>
                                        <p:tav tm="100000">
                                          <p:val>
                                            <p:strVal val="#ppt_w"/>
                                          </p:val>
                                        </p:tav>
                                      </p:tavLst>
                                    </p:anim>
                                    <p:anim calcmode="lin" valueType="num">
                                      <p:cBhvr>
                                        <p:cTn id="697" dur="300" fill="hold"/>
                                        <p:tgtEl>
                                          <p:spTgt spid="146"/>
                                        </p:tgtEl>
                                        <p:attrNameLst>
                                          <p:attrName>ppt_h</p:attrName>
                                        </p:attrNameLst>
                                      </p:cBhvr>
                                      <p:tavLst>
                                        <p:tav tm="0">
                                          <p:val>
                                            <p:fltVal val="0"/>
                                          </p:val>
                                        </p:tav>
                                        <p:tav tm="100000">
                                          <p:val>
                                            <p:strVal val="#ppt_h"/>
                                          </p:val>
                                        </p:tav>
                                      </p:tavLst>
                                    </p:anim>
                                    <p:animEffect transition="in" filter="fade">
                                      <p:cBhvr>
                                        <p:cTn id="698" dur="300"/>
                                        <p:tgtEl>
                                          <p:spTgt spid="146"/>
                                        </p:tgtEl>
                                      </p:cBhvr>
                                    </p:animEffect>
                                  </p:childTnLst>
                                </p:cTn>
                              </p:par>
                            </p:childTnLst>
                          </p:cTn>
                        </p:par>
                        <p:par>
                          <p:cTn id="699" fill="hold">
                            <p:stCondLst>
                              <p:cond delay="4550"/>
                            </p:stCondLst>
                            <p:childTnLst>
                              <p:par>
                                <p:cTn id="700" presetID="53" presetClass="entr" presetSubtype="16" fill="hold" grpId="0" nodeType="afterEffect">
                                  <p:stCondLst>
                                    <p:cond delay="0"/>
                                  </p:stCondLst>
                                  <p:childTnLst>
                                    <p:set>
                                      <p:cBhvr>
                                        <p:cTn id="701" dur="1" fill="hold">
                                          <p:stCondLst>
                                            <p:cond delay="0"/>
                                          </p:stCondLst>
                                        </p:cTn>
                                        <p:tgtEl>
                                          <p:spTgt spid="147"/>
                                        </p:tgtEl>
                                        <p:attrNameLst>
                                          <p:attrName>style.visibility</p:attrName>
                                        </p:attrNameLst>
                                      </p:cBhvr>
                                      <p:to>
                                        <p:strVal val="visible"/>
                                      </p:to>
                                    </p:set>
                                    <p:anim calcmode="lin" valueType="num">
                                      <p:cBhvr>
                                        <p:cTn id="702" dur="300" fill="hold"/>
                                        <p:tgtEl>
                                          <p:spTgt spid="147"/>
                                        </p:tgtEl>
                                        <p:attrNameLst>
                                          <p:attrName>ppt_w</p:attrName>
                                        </p:attrNameLst>
                                      </p:cBhvr>
                                      <p:tavLst>
                                        <p:tav tm="0">
                                          <p:val>
                                            <p:fltVal val="0"/>
                                          </p:val>
                                        </p:tav>
                                        <p:tav tm="100000">
                                          <p:val>
                                            <p:strVal val="#ppt_w"/>
                                          </p:val>
                                        </p:tav>
                                      </p:tavLst>
                                    </p:anim>
                                    <p:anim calcmode="lin" valueType="num">
                                      <p:cBhvr>
                                        <p:cTn id="703" dur="300" fill="hold"/>
                                        <p:tgtEl>
                                          <p:spTgt spid="147"/>
                                        </p:tgtEl>
                                        <p:attrNameLst>
                                          <p:attrName>ppt_h</p:attrName>
                                        </p:attrNameLst>
                                      </p:cBhvr>
                                      <p:tavLst>
                                        <p:tav tm="0">
                                          <p:val>
                                            <p:fltVal val="0"/>
                                          </p:val>
                                        </p:tav>
                                        <p:tav tm="100000">
                                          <p:val>
                                            <p:strVal val="#ppt_h"/>
                                          </p:val>
                                        </p:tav>
                                      </p:tavLst>
                                    </p:anim>
                                    <p:animEffect transition="in" filter="fade">
                                      <p:cBhvr>
                                        <p:cTn id="704" dur="300"/>
                                        <p:tgtEl>
                                          <p:spTgt spid="147"/>
                                        </p:tgtEl>
                                      </p:cBhvr>
                                    </p:animEffect>
                                  </p:childTnLst>
                                </p:cTn>
                              </p:par>
                              <p:par>
                                <p:cTn id="705" presetID="53" presetClass="entr" presetSubtype="16" fill="hold" grpId="0" nodeType="withEffect">
                                  <p:stCondLst>
                                    <p:cond delay="0"/>
                                  </p:stCondLst>
                                  <p:childTnLst>
                                    <p:set>
                                      <p:cBhvr>
                                        <p:cTn id="706" dur="1" fill="hold">
                                          <p:stCondLst>
                                            <p:cond delay="0"/>
                                          </p:stCondLst>
                                        </p:cTn>
                                        <p:tgtEl>
                                          <p:spTgt spid="148"/>
                                        </p:tgtEl>
                                        <p:attrNameLst>
                                          <p:attrName>style.visibility</p:attrName>
                                        </p:attrNameLst>
                                      </p:cBhvr>
                                      <p:to>
                                        <p:strVal val="visible"/>
                                      </p:to>
                                    </p:set>
                                    <p:anim calcmode="lin" valueType="num">
                                      <p:cBhvr>
                                        <p:cTn id="707" dur="300" fill="hold"/>
                                        <p:tgtEl>
                                          <p:spTgt spid="148"/>
                                        </p:tgtEl>
                                        <p:attrNameLst>
                                          <p:attrName>ppt_w</p:attrName>
                                        </p:attrNameLst>
                                      </p:cBhvr>
                                      <p:tavLst>
                                        <p:tav tm="0">
                                          <p:val>
                                            <p:fltVal val="0"/>
                                          </p:val>
                                        </p:tav>
                                        <p:tav tm="100000">
                                          <p:val>
                                            <p:strVal val="#ppt_w"/>
                                          </p:val>
                                        </p:tav>
                                      </p:tavLst>
                                    </p:anim>
                                    <p:anim calcmode="lin" valueType="num">
                                      <p:cBhvr>
                                        <p:cTn id="708" dur="300" fill="hold"/>
                                        <p:tgtEl>
                                          <p:spTgt spid="148"/>
                                        </p:tgtEl>
                                        <p:attrNameLst>
                                          <p:attrName>ppt_h</p:attrName>
                                        </p:attrNameLst>
                                      </p:cBhvr>
                                      <p:tavLst>
                                        <p:tav tm="0">
                                          <p:val>
                                            <p:fltVal val="0"/>
                                          </p:val>
                                        </p:tav>
                                        <p:tav tm="100000">
                                          <p:val>
                                            <p:strVal val="#ppt_h"/>
                                          </p:val>
                                        </p:tav>
                                      </p:tavLst>
                                    </p:anim>
                                    <p:animEffect transition="in" filter="fade">
                                      <p:cBhvr>
                                        <p:cTn id="709" dur="300"/>
                                        <p:tgtEl>
                                          <p:spTgt spid="148"/>
                                        </p:tgtEl>
                                      </p:cBhvr>
                                    </p:animEffect>
                                  </p:childTnLst>
                                </p:cTn>
                              </p:par>
                              <p:par>
                                <p:cTn id="710" presetID="53" presetClass="entr" presetSubtype="16" fill="hold" grpId="0" nodeType="withEffect">
                                  <p:stCondLst>
                                    <p:cond delay="0"/>
                                  </p:stCondLst>
                                  <p:childTnLst>
                                    <p:set>
                                      <p:cBhvr>
                                        <p:cTn id="711" dur="1" fill="hold">
                                          <p:stCondLst>
                                            <p:cond delay="0"/>
                                          </p:stCondLst>
                                        </p:cTn>
                                        <p:tgtEl>
                                          <p:spTgt spid="149"/>
                                        </p:tgtEl>
                                        <p:attrNameLst>
                                          <p:attrName>style.visibility</p:attrName>
                                        </p:attrNameLst>
                                      </p:cBhvr>
                                      <p:to>
                                        <p:strVal val="visible"/>
                                      </p:to>
                                    </p:set>
                                    <p:anim calcmode="lin" valueType="num">
                                      <p:cBhvr>
                                        <p:cTn id="712" dur="300" fill="hold"/>
                                        <p:tgtEl>
                                          <p:spTgt spid="149"/>
                                        </p:tgtEl>
                                        <p:attrNameLst>
                                          <p:attrName>ppt_w</p:attrName>
                                        </p:attrNameLst>
                                      </p:cBhvr>
                                      <p:tavLst>
                                        <p:tav tm="0">
                                          <p:val>
                                            <p:fltVal val="0"/>
                                          </p:val>
                                        </p:tav>
                                        <p:tav tm="100000">
                                          <p:val>
                                            <p:strVal val="#ppt_w"/>
                                          </p:val>
                                        </p:tav>
                                      </p:tavLst>
                                    </p:anim>
                                    <p:anim calcmode="lin" valueType="num">
                                      <p:cBhvr>
                                        <p:cTn id="713" dur="300" fill="hold"/>
                                        <p:tgtEl>
                                          <p:spTgt spid="149"/>
                                        </p:tgtEl>
                                        <p:attrNameLst>
                                          <p:attrName>ppt_h</p:attrName>
                                        </p:attrNameLst>
                                      </p:cBhvr>
                                      <p:tavLst>
                                        <p:tav tm="0">
                                          <p:val>
                                            <p:fltVal val="0"/>
                                          </p:val>
                                        </p:tav>
                                        <p:tav tm="100000">
                                          <p:val>
                                            <p:strVal val="#ppt_h"/>
                                          </p:val>
                                        </p:tav>
                                      </p:tavLst>
                                    </p:anim>
                                    <p:animEffect transition="in" filter="fade">
                                      <p:cBhvr>
                                        <p:cTn id="714" dur="300"/>
                                        <p:tgtEl>
                                          <p:spTgt spid="149"/>
                                        </p:tgtEl>
                                      </p:cBhvr>
                                    </p:animEffect>
                                  </p:childTnLst>
                                </p:cTn>
                              </p:par>
                              <p:par>
                                <p:cTn id="715" presetID="53" presetClass="entr" presetSubtype="16" fill="hold" grpId="0" nodeType="withEffect">
                                  <p:stCondLst>
                                    <p:cond delay="0"/>
                                  </p:stCondLst>
                                  <p:childTnLst>
                                    <p:set>
                                      <p:cBhvr>
                                        <p:cTn id="716" dur="1" fill="hold">
                                          <p:stCondLst>
                                            <p:cond delay="0"/>
                                          </p:stCondLst>
                                        </p:cTn>
                                        <p:tgtEl>
                                          <p:spTgt spid="150"/>
                                        </p:tgtEl>
                                        <p:attrNameLst>
                                          <p:attrName>style.visibility</p:attrName>
                                        </p:attrNameLst>
                                      </p:cBhvr>
                                      <p:to>
                                        <p:strVal val="visible"/>
                                      </p:to>
                                    </p:set>
                                    <p:anim calcmode="lin" valueType="num">
                                      <p:cBhvr>
                                        <p:cTn id="717" dur="300" fill="hold"/>
                                        <p:tgtEl>
                                          <p:spTgt spid="150"/>
                                        </p:tgtEl>
                                        <p:attrNameLst>
                                          <p:attrName>ppt_w</p:attrName>
                                        </p:attrNameLst>
                                      </p:cBhvr>
                                      <p:tavLst>
                                        <p:tav tm="0">
                                          <p:val>
                                            <p:fltVal val="0"/>
                                          </p:val>
                                        </p:tav>
                                        <p:tav tm="100000">
                                          <p:val>
                                            <p:strVal val="#ppt_w"/>
                                          </p:val>
                                        </p:tav>
                                      </p:tavLst>
                                    </p:anim>
                                    <p:anim calcmode="lin" valueType="num">
                                      <p:cBhvr>
                                        <p:cTn id="718" dur="300" fill="hold"/>
                                        <p:tgtEl>
                                          <p:spTgt spid="150"/>
                                        </p:tgtEl>
                                        <p:attrNameLst>
                                          <p:attrName>ppt_h</p:attrName>
                                        </p:attrNameLst>
                                      </p:cBhvr>
                                      <p:tavLst>
                                        <p:tav tm="0">
                                          <p:val>
                                            <p:fltVal val="0"/>
                                          </p:val>
                                        </p:tav>
                                        <p:tav tm="100000">
                                          <p:val>
                                            <p:strVal val="#ppt_h"/>
                                          </p:val>
                                        </p:tav>
                                      </p:tavLst>
                                    </p:anim>
                                    <p:animEffect transition="in" filter="fade">
                                      <p:cBhvr>
                                        <p:cTn id="719" dur="300"/>
                                        <p:tgtEl>
                                          <p:spTgt spid="150"/>
                                        </p:tgtEl>
                                      </p:cBhvr>
                                    </p:animEffect>
                                  </p:childTnLst>
                                </p:cTn>
                              </p:par>
                              <p:par>
                                <p:cTn id="720" presetID="53" presetClass="entr" presetSubtype="16" fill="hold" grpId="0" nodeType="withEffect">
                                  <p:stCondLst>
                                    <p:cond delay="0"/>
                                  </p:stCondLst>
                                  <p:childTnLst>
                                    <p:set>
                                      <p:cBhvr>
                                        <p:cTn id="721" dur="1" fill="hold">
                                          <p:stCondLst>
                                            <p:cond delay="0"/>
                                          </p:stCondLst>
                                        </p:cTn>
                                        <p:tgtEl>
                                          <p:spTgt spid="151"/>
                                        </p:tgtEl>
                                        <p:attrNameLst>
                                          <p:attrName>style.visibility</p:attrName>
                                        </p:attrNameLst>
                                      </p:cBhvr>
                                      <p:to>
                                        <p:strVal val="visible"/>
                                      </p:to>
                                    </p:set>
                                    <p:anim calcmode="lin" valueType="num">
                                      <p:cBhvr>
                                        <p:cTn id="722" dur="300" fill="hold"/>
                                        <p:tgtEl>
                                          <p:spTgt spid="151"/>
                                        </p:tgtEl>
                                        <p:attrNameLst>
                                          <p:attrName>ppt_w</p:attrName>
                                        </p:attrNameLst>
                                      </p:cBhvr>
                                      <p:tavLst>
                                        <p:tav tm="0">
                                          <p:val>
                                            <p:fltVal val="0"/>
                                          </p:val>
                                        </p:tav>
                                        <p:tav tm="100000">
                                          <p:val>
                                            <p:strVal val="#ppt_w"/>
                                          </p:val>
                                        </p:tav>
                                      </p:tavLst>
                                    </p:anim>
                                    <p:anim calcmode="lin" valueType="num">
                                      <p:cBhvr>
                                        <p:cTn id="723" dur="300" fill="hold"/>
                                        <p:tgtEl>
                                          <p:spTgt spid="151"/>
                                        </p:tgtEl>
                                        <p:attrNameLst>
                                          <p:attrName>ppt_h</p:attrName>
                                        </p:attrNameLst>
                                      </p:cBhvr>
                                      <p:tavLst>
                                        <p:tav tm="0">
                                          <p:val>
                                            <p:fltVal val="0"/>
                                          </p:val>
                                        </p:tav>
                                        <p:tav tm="100000">
                                          <p:val>
                                            <p:strVal val="#ppt_h"/>
                                          </p:val>
                                        </p:tav>
                                      </p:tavLst>
                                    </p:anim>
                                    <p:animEffect transition="in" filter="fade">
                                      <p:cBhvr>
                                        <p:cTn id="724" dur="300"/>
                                        <p:tgtEl>
                                          <p:spTgt spid="151"/>
                                        </p:tgtEl>
                                      </p:cBhvr>
                                    </p:animEffect>
                                  </p:childTnLst>
                                </p:cTn>
                              </p:par>
                              <p:par>
                                <p:cTn id="725" presetID="53" presetClass="entr" presetSubtype="16" fill="hold" grpId="0" nodeType="withEffect">
                                  <p:stCondLst>
                                    <p:cond delay="0"/>
                                  </p:stCondLst>
                                  <p:childTnLst>
                                    <p:set>
                                      <p:cBhvr>
                                        <p:cTn id="726" dur="1" fill="hold">
                                          <p:stCondLst>
                                            <p:cond delay="0"/>
                                          </p:stCondLst>
                                        </p:cTn>
                                        <p:tgtEl>
                                          <p:spTgt spid="152"/>
                                        </p:tgtEl>
                                        <p:attrNameLst>
                                          <p:attrName>style.visibility</p:attrName>
                                        </p:attrNameLst>
                                      </p:cBhvr>
                                      <p:to>
                                        <p:strVal val="visible"/>
                                      </p:to>
                                    </p:set>
                                    <p:anim calcmode="lin" valueType="num">
                                      <p:cBhvr>
                                        <p:cTn id="727" dur="300" fill="hold"/>
                                        <p:tgtEl>
                                          <p:spTgt spid="152"/>
                                        </p:tgtEl>
                                        <p:attrNameLst>
                                          <p:attrName>ppt_w</p:attrName>
                                        </p:attrNameLst>
                                      </p:cBhvr>
                                      <p:tavLst>
                                        <p:tav tm="0">
                                          <p:val>
                                            <p:fltVal val="0"/>
                                          </p:val>
                                        </p:tav>
                                        <p:tav tm="100000">
                                          <p:val>
                                            <p:strVal val="#ppt_w"/>
                                          </p:val>
                                        </p:tav>
                                      </p:tavLst>
                                    </p:anim>
                                    <p:anim calcmode="lin" valueType="num">
                                      <p:cBhvr>
                                        <p:cTn id="728" dur="300" fill="hold"/>
                                        <p:tgtEl>
                                          <p:spTgt spid="152"/>
                                        </p:tgtEl>
                                        <p:attrNameLst>
                                          <p:attrName>ppt_h</p:attrName>
                                        </p:attrNameLst>
                                      </p:cBhvr>
                                      <p:tavLst>
                                        <p:tav tm="0">
                                          <p:val>
                                            <p:fltVal val="0"/>
                                          </p:val>
                                        </p:tav>
                                        <p:tav tm="100000">
                                          <p:val>
                                            <p:strVal val="#ppt_h"/>
                                          </p:val>
                                        </p:tav>
                                      </p:tavLst>
                                    </p:anim>
                                    <p:animEffect transition="in" filter="fade">
                                      <p:cBhvr>
                                        <p:cTn id="729" dur="300"/>
                                        <p:tgtEl>
                                          <p:spTgt spid="152"/>
                                        </p:tgtEl>
                                      </p:cBhvr>
                                    </p:animEffect>
                                  </p:childTnLst>
                                </p:cTn>
                              </p:par>
                              <p:par>
                                <p:cTn id="730" presetID="53" presetClass="entr" presetSubtype="16" fill="hold" grpId="0" nodeType="withEffect">
                                  <p:stCondLst>
                                    <p:cond delay="0"/>
                                  </p:stCondLst>
                                  <p:childTnLst>
                                    <p:set>
                                      <p:cBhvr>
                                        <p:cTn id="731" dur="1" fill="hold">
                                          <p:stCondLst>
                                            <p:cond delay="0"/>
                                          </p:stCondLst>
                                        </p:cTn>
                                        <p:tgtEl>
                                          <p:spTgt spid="153"/>
                                        </p:tgtEl>
                                        <p:attrNameLst>
                                          <p:attrName>style.visibility</p:attrName>
                                        </p:attrNameLst>
                                      </p:cBhvr>
                                      <p:to>
                                        <p:strVal val="visible"/>
                                      </p:to>
                                    </p:set>
                                    <p:anim calcmode="lin" valueType="num">
                                      <p:cBhvr>
                                        <p:cTn id="732" dur="300" fill="hold"/>
                                        <p:tgtEl>
                                          <p:spTgt spid="153"/>
                                        </p:tgtEl>
                                        <p:attrNameLst>
                                          <p:attrName>ppt_w</p:attrName>
                                        </p:attrNameLst>
                                      </p:cBhvr>
                                      <p:tavLst>
                                        <p:tav tm="0">
                                          <p:val>
                                            <p:fltVal val="0"/>
                                          </p:val>
                                        </p:tav>
                                        <p:tav tm="100000">
                                          <p:val>
                                            <p:strVal val="#ppt_w"/>
                                          </p:val>
                                        </p:tav>
                                      </p:tavLst>
                                    </p:anim>
                                    <p:anim calcmode="lin" valueType="num">
                                      <p:cBhvr>
                                        <p:cTn id="733" dur="300" fill="hold"/>
                                        <p:tgtEl>
                                          <p:spTgt spid="153"/>
                                        </p:tgtEl>
                                        <p:attrNameLst>
                                          <p:attrName>ppt_h</p:attrName>
                                        </p:attrNameLst>
                                      </p:cBhvr>
                                      <p:tavLst>
                                        <p:tav tm="0">
                                          <p:val>
                                            <p:fltVal val="0"/>
                                          </p:val>
                                        </p:tav>
                                        <p:tav tm="100000">
                                          <p:val>
                                            <p:strVal val="#ppt_h"/>
                                          </p:val>
                                        </p:tav>
                                      </p:tavLst>
                                    </p:anim>
                                    <p:animEffect transition="in" filter="fade">
                                      <p:cBhvr>
                                        <p:cTn id="734" dur="300"/>
                                        <p:tgtEl>
                                          <p:spTgt spid="153"/>
                                        </p:tgtEl>
                                      </p:cBhvr>
                                    </p:animEffect>
                                  </p:childTnLst>
                                </p:cTn>
                              </p:par>
                              <p:par>
                                <p:cTn id="735" presetID="53" presetClass="entr" presetSubtype="16" fill="hold" grpId="0" nodeType="withEffect">
                                  <p:stCondLst>
                                    <p:cond delay="0"/>
                                  </p:stCondLst>
                                  <p:childTnLst>
                                    <p:set>
                                      <p:cBhvr>
                                        <p:cTn id="736" dur="1" fill="hold">
                                          <p:stCondLst>
                                            <p:cond delay="0"/>
                                          </p:stCondLst>
                                        </p:cTn>
                                        <p:tgtEl>
                                          <p:spTgt spid="154"/>
                                        </p:tgtEl>
                                        <p:attrNameLst>
                                          <p:attrName>style.visibility</p:attrName>
                                        </p:attrNameLst>
                                      </p:cBhvr>
                                      <p:to>
                                        <p:strVal val="visible"/>
                                      </p:to>
                                    </p:set>
                                    <p:anim calcmode="lin" valueType="num">
                                      <p:cBhvr>
                                        <p:cTn id="737" dur="300" fill="hold"/>
                                        <p:tgtEl>
                                          <p:spTgt spid="154"/>
                                        </p:tgtEl>
                                        <p:attrNameLst>
                                          <p:attrName>ppt_w</p:attrName>
                                        </p:attrNameLst>
                                      </p:cBhvr>
                                      <p:tavLst>
                                        <p:tav tm="0">
                                          <p:val>
                                            <p:fltVal val="0"/>
                                          </p:val>
                                        </p:tav>
                                        <p:tav tm="100000">
                                          <p:val>
                                            <p:strVal val="#ppt_w"/>
                                          </p:val>
                                        </p:tav>
                                      </p:tavLst>
                                    </p:anim>
                                    <p:anim calcmode="lin" valueType="num">
                                      <p:cBhvr>
                                        <p:cTn id="738" dur="300" fill="hold"/>
                                        <p:tgtEl>
                                          <p:spTgt spid="154"/>
                                        </p:tgtEl>
                                        <p:attrNameLst>
                                          <p:attrName>ppt_h</p:attrName>
                                        </p:attrNameLst>
                                      </p:cBhvr>
                                      <p:tavLst>
                                        <p:tav tm="0">
                                          <p:val>
                                            <p:fltVal val="0"/>
                                          </p:val>
                                        </p:tav>
                                        <p:tav tm="100000">
                                          <p:val>
                                            <p:strVal val="#ppt_h"/>
                                          </p:val>
                                        </p:tav>
                                      </p:tavLst>
                                    </p:anim>
                                    <p:animEffect transition="in" filter="fade">
                                      <p:cBhvr>
                                        <p:cTn id="739" dur="300"/>
                                        <p:tgtEl>
                                          <p:spTgt spid="154"/>
                                        </p:tgtEl>
                                      </p:cBhvr>
                                    </p:animEffect>
                                  </p:childTnLst>
                                </p:cTn>
                              </p:par>
                              <p:par>
                                <p:cTn id="740" presetID="53" presetClass="entr" presetSubtype="16" fill="hold" grpId="0" nodeType="withEffect">
                                  <p:stCondLst>
                                    <p:cond delay="0"/>
                                  </p:stCondLst>
                                  <p:childTnLst>
                                    <p:set>
                                      <p:cBhvr>
                                        <p:cTn id="741" dur="1" fill="hold">
                                          <p:stCondLst>
                                            <p:cond delay="0"/>
                                          </p:stCondLst>
                                        </p:cTn>
                                        <p:tgtEl>
                                          <p:spTgt spid="155"/>
                                        </p:tgtEl>
                                        <p:attrNameLst>
                                          <p:attrName>style.visibility</p:attrName>
                                        </p:attrNameLst>
                                      </p:cBhvr>
                                      <p:to>
                                        <p:strVal val="visible"/>
                                      </p:to>
                                    </p:set>
                                    <p:anim calcmode="lin" valueType="num">
                                      <p:cBhvr>
                                        <p:cTn id="742" dur="300" fill="hold"/>
                                        <p:tgtEl>
                                          <p:spTgt spid="155"/>
                                        </p:tgtEl>
                                        <p:attrNameLst>
                                          <p:attrName>ppt_w</p:attrName>
                                        </p:attrNameLst>
                                      </p:cBhvr>
                                      <p:tavLst>
                                        <p:tav tm="0">
                                          <p:val>
                                            <p:fltVal val="0"/>
                                          </p:val>
                                        </p:tav>
                                        <p:tav tm="100000">
                                          <p:val>
                                            <p:strVal val="#ppt_w"/>
                                          </p:val>
                                        </p:tav>
                                      </p:tavLst>
                                    </p:anim>
                                    <p:anim calcmode="lin" valueType="num">
                                      <p:cBhvr>
                                        <p:cTn id="743" dur="300" fill="hold"/>
                                        <p:tgtEl>
                                          <p:spTgt spid="155"/>
                                        </p:tgtEl>
                                        <p:attrNameLst>
                                          <p:attrName>ppt_h</p:attrName>
                                        </p:attrNameLst>
                                      </p:cBhvr>
                                      <p:tavLst>
                                        <p:tav tm="0">
                                          <p:val>
                                            <p:fltVal val="0"/>
                                          </p:val>
                                        </p:tav>
                                        <p:tav tm="100000">
                                          <p:val>
                                            <p:strVal val="#ppt_h"/>
                                          </p:val>
                                        </p:tav>
                                      </p:tavLst>
                                    </p:anim>
                                    <p:animEffect transition="in" filter="fade">
                                      <p:cBhvr>
                                        <p:cTn id="744" dur="300"/>
                                        <p:tgtEl>
                                          <p:spTgt spid="155"/>
                                        </p:tgtEl>
                                      </p:cBhvr>
                                    </p:animEffect>
                                  </p:childTnLst>
                                </p:cTn>
                              </p:par>
                              <p:par>
                                <p:cTn id="745" presetID="53" presetClass="entr" presetSubtype="16" fill="hold" grpId="0" nodeType="withEffect">
                                  <p:stCondLst>
                                    <p:cond delay="0"/>
                                  </p:stCondLst>
                                  <p:childTnLst>
                                    <p:set>
                                      <p:cBhvr>
                                        <p:cTn id="746" dur="1" fill="hold">
                                          <p:stCondLst>
                                            <p:cond delay="0"/>
                                          </p:stCondLst>
                                        </p:cTn>
                                        <p:tgtEl>
                                          <p:spTgt spid="156"/>
                                        </p:tgtEl>
                                        <p:attrNameLst>
                                          <p:attrName>style.visibility</p:attrName>
                                        </p:attrNameLst>
                                      </p:cBhvr>
                                      <p:to>
                                        <p:strVal val="visible"/>
                                      </p:to>
                                    </p:set>
                                    <p:anim calcmode="lin" valueType="num">
                                      <p:cBhvr>
                                        <p:cTn id="747" dur="300" fill="hold"/>
                                        <p:tgtEl>
                                          <p:spTgt spid="156"/>
                                        </p:tgtEl>
                                        <p:attrNameLst>
                                          <p:attrName>ppt_w</p:attrName>
                                        </p:attrNameLst>
                                      </p:cBhvr>
                                      <p:tavLst>
                                        <p:tav tm="0">
                                          <p:val>
                                            <p:fltVal val="0"/>
                                          </p:val>
                                        </p:tav>
                                        <p:tav tm="100000">
                                          <p:val>
                                            <p:strVal val="#ppt_w"/>
                                          </p:val>
                                        </p:tav>
                                      </p:tavLst>
                                    </p:anim>
                                    <p:anim calcmode="lin" valueType="num">
                                      <p:cBhvr>
                                        <p:cTn id="748" dur="300" fill="hold"/>
                                        <p:tgtEl>
                                          <p:spTgt spid="156"/>
                                        </p:tgtEl>
                                        <p:attrNameLst>
                                          <p:attrName>ppt_h</p:attrName>
                                        </p:attrNameLst>
                                      </p:cBhvr>
                                      <p:tavLst>
                                        <p:tav tm="0">
                                          <p:val>
                                            <p:fltVal val="0"/>
                                          </p:val>
                                        </p:tav>
                                        <p:tav tm="100000">
                                          <p:val>
                                            <p:strVal val="#ppt_h"/>
                                          </p:val>
                                        </p:tav>
                                      </p:tavLst>
                                    </p:anim>
                                    <p:animEffect transition="in" filter="fade">
                                      <p:cBhvr>
                                        <p:cTn id="749" dur="300"/>
                                        <p:tgtEl>
                                          <p:spTgt spid="156"/>
                                        </p:tgtEl>
                                      </p:cBhvr>
                                    </p:animEffect>
                                  </p:childTnLst>
                                </p:cTn>
                              </p:par>
                              <p:par>
                                <p:cTn id="750" presetID="53" presetClass="entr" presetSubtype="16" fill="hold" grpId="0" nodeType="withEffect">
                                  <p:stCondLst>
                                    <p:cond delay="0"/>
                                  </p:stCondLst>
                                  <p:childTnLst>
                                    <p:set>
                                      <p:cBhvr>
                                        <p:cTn id="751" dur="1" fill="hold">
                                          <p:stCondLst>
                                            <p:cond delay="0"/>
                                          </p:stCondLst>
                                        </p:cTn>
                                        <p:tgtEl>
                                          <p:spTgt spid="157"/>
                                        </p:tgtEl>
                                        <p:attrNameLst>
                                          <p:attrName>style.visibility</p:attrName>
                                        </p:attrNameLst>
                                      </p:cBhvr>
                                      <p:to>
                                        <p:strVal val="visible"/>
                                      </p:to>
                                    </p:set>
                                    <p:anim calcmode="lin" valueType="num">
                                      <p:cBhvr>
                                        <p:cTn id="752" dur="300" fill="hold"/>
                                        <p:tgtEl>
                                          <p:spTgt spid="157"/>
                                        </p:tgtEl>
                                        <p:attrNameLst>
                                          <p:attrName>ppt_w</p:attrName>
                                        </p:attrNameLst>
                                      </p:cBhvr>
                                      <p:tavLst>
                                        <p:tav tm="0">
                                          <p:val>
                                            <p:fltVal val="0"/>
                                          </p:val>
                                        </p:tav>
                                        <p:tav tm="100000">
                                          <p:val>
                                            <p:strVal val="#ppt_w"/>
                                          </p:val>
                                        </p:tav>
                                      </p:tavLst>
                                    </p:anim>
                                    <p:anim calcmode="lin" valueType="num">
                                      <p:cBhvr>
                                        <p:cTn id="753" dur="300" fill="hold"/>
                                        <p:tgtEl>
                                          <p:spTgt spid="157"/>
                                        </p:tgtEl>
                                        <p:attrNameLst>
                                          <p:attrName>ppt_h</p:attrName>
                                        </p:attrNameLst>
                                      </p:cBhvr>
                                      <p:tavLst>
                                        <p:tav tm="0">
                                          <p:val>
                                            <p:fltVal val="0"/>
                                          </p:val>
                                        </p:tav>
                                        <p:tav tm="100000">
                                          <p:val>
                                            <p:strVal val="#ppt_h"/>
                                          </p:val>
                                        </p:tav>
                                      </p:tavLst>
                                    </p:anim>
                                    <p:animEffect transition="in" filter="fade">
                                      <p:cBhvr>
                                        <p:cTn id="754" dur="300"/>
                                        <p:tgtEl>
                                          <p:spTgt spid="157"/>
                                        </p:tgtEl>
                                      </p:cBhvr>
                                    </p:animEffect>
                                  </p:childTnLst>
                                </p:cTn>
                              </p:par>
                            </p:childTnLst>
                          </p:cTn>
                        </p:par>
                        <p:par>
                          <p:cTn id="755" fill="hold">
                            <p:stCondLst>
                              <p:cond delay="4850"/>
                            </p:stCondLst>
                            <p:childTnLst>
                              <p:par>
                                <p:cTn id="756" presetID="53" presetClass="entr" presetSubtype="16" fill="hold" grpId="0" nodeType="afterEffect">
                                  <p:stCondLst>
                                    <p:cond delay="0"/>
                                  </p:stCondLst>
                                  <p:childTnLst>
                                    <p:set>
                                      <p:cBhvr>
                                        <p:cTn id="757" dur="1" fill="hold">
                                          <p:stCondLst>
                                            <p:cond delay="0"/>
                                          </p:stCondLst>
                                        </p:cTn>
                                        <p:tgtEl>
                                          <p:spTgt spid="158"/>
                                        </p:tgtEl>
                                        <p:attrNameLst>
                                          <p:attrName>style.visibility</p:attrName>
                                        </p:attrNameLst>
                                      </p:cBhvr>
                                      <p:to>
                                        <p:strVal val="visible"/>
                                      </p:to>
                                    </p:set>
                                    <p:anim calcmode="lin" valueType="num">
                                      <p:cBhvr>
                                        <p:cTn id="758" dur="300" fill="hold"/>
                                        <p:tgtEl>
                                          <p:spTgt spid="158"/>
                                        </p:tgtEl>
                                        <p:attrNameLst>
                                          <p:attrName>ppt_w</p:attrName>
                                        </p:attrNameLst>
                                      </p:cBhvr>
                                      <p:tavLst>
                                        <p:tav tm="0">
                                          <p:val>
                                            <p:fltVal val="0"/>
                                          </p:val>
                                        </p:tav>
                                        <p:tav tm="100000">
                                          <p:val>
                                            <p:strVal val="#ppt_w"/>
                                          </p:val>
                                        </p:tav>
                                      </p:tavLst>
                                    </p:anim>
                                    <p:anim calcmode="lin" valueType="num">
                                      <p:cBhvr>
                                        <p:cTn id="759" dur="300" fill="hold"/>
                                        <p:tgtEl>
                                          <p:spTgt spid="158"/>
                                        </p:tgtEl>
                                        <p:attrNameLst>
                                          <p:attrName>ppt_h</p:attrName>
                                        </p:attrNameLst>
                                      </p:cBhvr>
                                      <p:tavLst>
                                        <p:tav tm="0">
                                          <p:val>
                                            <p:fltVal val="0"/>
                                          </p:val>
                                        </p:tav>
                                        <p:tav tm="100000">
                                          <p:val>
                                            <p:strVal val="#ppt_h"/>
                                          </p:val>
                                        </p:tav>
                                      </p:tavLst>
                                    </p:anim>
                                    <p:animEffect transition="in" filter="fade">
                                      <p:cBhvr>
                                        <p:cTn id="760" dur="300"/>
                                        <p:tgtEl>
                                          <p:spTgt spid="158"/>
                                        </p:tgtEl>
                                      </p:cBhvr>
                                    </p:animEffect>
                                  </p:childTnLst>
                                </p:cTn>
                              </p:par>
                              <p:par>
                                <p:cTn id="761" presetID="53" presetClass="entr" presetSubtype="16" fill="hold" grpId="0" nodeType="withEffect">
                                  <p:stCondLst>
                                    <p:cond delay="0"/>
                                  </p:stCondLst>
                                  <p:childTnLst>
                                    <p:set>
                                      <p:cBhvr>
                                        <p:cTn id="762" dur="1" fill="hold">
                                          <p:stCondLst>
                                            <p:cond delay="0"/>
                                          </p:stCondLst>
                                        </p:cTn>
                                        <p:tgtEl>
                                          <p:spTgt spid="159"/>
                                        </p:tgtEl>
                                        <p:attrNameLst>
                                          <p:attrName>style.visibility</p:attrName>
                                        </p:attrNameLst>
                                      </p:cBhvr>
                                      <p:to>
                                        <p:strVal val="visible"/>
                                      </p:to>
                                    </p:set>
                                    <p:anim calcmode="lin" valueType="num">
                                      <p:cBhvr>
                                        <p:cTn id="763" dur="300" fill="hold"/>
                                        <p:tgtEl>
                                          <p:spTgt spid="159"/>
                                        </p:tgtEl>
                                        <p:attrNameLst>
                                          <p:attrName>ppt_w</p:attrName>
                                        </p:attrNameLst>
                                      </p:cBhvr>
                                      <p:tavLst>
                                        <p:tav tm="0">
                                          <p:val>
                                            <p:fltVal val="0"/>
                                          </p:val>
                                        </p:tav>
                                        <p:tav tm="100000">
                                          <p:val>
                                            <p:strVal val="#ppt_w"/>
                                          </p:val>
                                        </p:tav>
                                      </p:tavLst>
                                    </p:anim>
                                    <p:anim calcmode="lin" valueType="num">
                                      <p:cBhvr>
                                        <p:cTn id="764" dur="300" fill="hold"/>
                                        <p:tgtEl>
                                          <p:spTgt spid="159"/>
                                        </p:tgtEl>
                                        <p:attrNameLst>
                                          <p:attrName>ppt_h</p:attrName>
                                        </p:attrNameLst>
                                      </p:cBhvr>
                                      <p:tavLst>
                                        <p:tav tm="0">
                                          <p:val>
                                            <p:fltVal val="0"/>
                                          </p:val>
                                        </p:tav>
                                        <p:tav tm="100000">
                                          <p:val>
                                            <p:strVal val="#ppt_h"/>
                                          </p:val>
                                        </p:tav>
                                      </p:tavLst>
                                    </p:anim>
                                    <p:animEffect transition="in" filter="fade">
                                      <p:cBhvr>
                                        <p:cTn id="765" dur="300"/>
                                        <p:tgtEl>
                                          <p:spTgt spid="159"/>
                                        </p:tgtEl>
                                      </p:cBhvr>
                                    </p:animEffect>
                                  </p:childTnLst>
                                </p:cTn>
                              </p:par>
                              <p:par>
                                <p:cTn id="766" presetID="53" presetClass="entr" presetSubtype="16" fill="hold" grpId="0" nodeType="withEffect">
                                  <p:stCondLst>
                                    <p:cond delay="0"/>
                                  </p:stCondLst>
                                  <p:childTnLst>
                                    <p:set>
                                      <p:cBhvr>
                                        <p:cTn id="767" dur="1" fill="hold">
                                          <p:stCondLst>
                                            <p:cond delay="0"/>
                                          </p:stCondLst>
                                        </p:cTn>
                                        <p:tgtEl>
                                          <p:spTgt spid="160"/>
                                        </p:tgtEl>
                                        <p:attrNameLst>
                                          <p:attrName>style.visibility</p:attrName>
                                        </p:attrNameLst>
                                      </p:cBhvr>
                                      <p:to>
                                        <p:strVal val="visible"/>
                                      </p:to>
                                    </p:set>
                                    <p:anim calcmode="lin" valueType="num">
                                      <p:cBhvr>
                                        <p:cTn id="768" dur="300" fill="hold"/>
                                        <p:tgtEl>
                                          <p:spTgt spid="160"/>
                                        </p:tgtEl>
                                        <p:attrNameLst>
                                          <p:attrName>ppt_w</p:attrName>
                                        </p:attrNameLst>
                                      </p:cBhvr>
                                      <p:tavLst>
                                        <p:tav tm="0">
                                          <p:val>
                                            <p:fltVal val="0"/>
                                          </p:val>
                                        </p:tav>
                                        <p:tav tm="100000">
                                          <p:val>
                                            <p:strVal val="#ppt_w"/>
                                          </p:val>
                                        </p:tav>
                                      </p:tavLst>
                                    </p:anim>
                                    <p:anim calcmode="lin" valueType="num">
                                      <p:cBhvr>
                                        <p:cTn id="769" dur="300" fill="hold"/>
                                        <p:tgtEl>
                                          <p:spTgt spid="160"/>
                                        </p:tgtEl>
                                        <p:attrNameLst>
                                          <p:attrName>ppt_h</p:attrName>
                                        </p:attrNameLst>
                                      </p:cBhvr>
                                      <p:tavLst>
                                        <p:tav tm="0">
                                          <p:val>
                                            <p:fltVal val="0"/>
                                          </p:val>
                                        </p:tav>
                                        <p:tav tm="100000">
                                          <p:val>
                                            <p:strVal val="#ppt_h"/>
                                          </p:val>
                                        </p:tav>
                                      </p:tavLst>
                                    </p:anim>
                                    <p:animEffect transition="in" filter="fade">
                                      <p:cBhvr>
                                        <p:cTn id="770" dur="300"/>
                                        <p:tgtEl>
                                          <p:spTgt spid="160"/>
                                        </p:tgtEl>
                                      </p:cBhvr>
                                    </p:animEffect>
                                  </p:childTnLst>
                                </p:cTn>
                              </p:par>
                              <p:par>
                                <p:cTn id="771" presetID="53" presetClass="entr" presetSubtype="16" fill="hold" grpId="0" nodeType="withEffect">
                                  <p:stCondLst>
                                    <p:cond delay="0"/>
                                  </p:stCondLst>
                                  <p:childTnLst>
                                    <p:set>
                                      <p:cBhvr>
                                        <p:cTn id="772" dur="1" fill="hold">
                                          <p:stCondLst>
                                            <p:cond delay="0"/>
                                          </p:stCondLst>
                                        </p:cTn>
                                        <p:tgtEl>
                                          <p:spTgt spid="161"/>
                                        </p:tgtEl>
                                        <p:attrNameLst>
                                          <p:attrName>style.visibility</p:attrName>
                                        </p:attrNameLst>
                                      </p:cBhvr>
                                      <p:to>
                                        <p:strVal val="visible"/>
                                      </p:to>
                                    </p:set>
                                    <p:anim calcmode="lin" valueType="num">
                                      <p:cBhvr>
                                        <p:cTn id="773" dur="300" fill="hold"/>
                                        <p:tgtEl>
                                          <p:spTgt spid="161"/>
                                        </p:tgtEl>
                                        <p:attrNameLst>
                                          <p:attrName>ppt_w</p:attrName>
                                        </p:attrNameLst>
                                      </p:cBhvr>
                                      <p:tavLst>
                                        <p:tav tm="0">
                                          <p:val>
                                            <p:fltVal val="0"/>
                                          </p:val>
                                        </p:tav>
                                        <p:tav tm="100000">
                                          <p:val>
                                            <p:strVal val="#ppt_w"/>
                                          </p:val>
                                        </p:tav>
                                      </p:tavLst>
                                    </p:anim>
                                    <p:anim calcmode="lin" valueType="num">
                                      <p:cBhvr>
                                        <p:cTn id="774" dur="300" fill="hold"/>
                                        <p:tgtEl>
                                          <p:spTgt spid="161"/>
                                        </p:tgtEl>
                                        <p:attrNameLst>
                                          <p:attrName>ppt_h</p:attrName>
                                        </p:attrNameLst>
                                      </p:cBhvr>
                                      <p:tavLst>
                                        <p:tav tm="0">
                                          <p:val>
                                            <p:fltVal val="0"/>
                                          </p:val>
                                        </p:tav>
                                        <p:tav tm="100000">
                                          <p:val>
                                            <p:strVal val="#ppt_h"/>
                                          </p:val>
                                        </p:tav>
                                      </p:tavLst>
                                    </p:anim>
                                    <p:animEffect transition="in" filter="fade">
                                      <p:cBhvr>
                                        <p:cTn id="775" dur="300"/>
                                        <p:tgtEl>
                                          <p:spTgt spid="161"/>
                                        </p:tgtEl>
                                      </p:cBhvr>
                                    </p:animEffect>
                                  </p:childTnLst>
                                </p:cTn>
                              </p:par>
                              <p:par>
                                <p:cTn id="776" presetID="53" presetClass="entr" presetSubtype="16" fill="hold" grpId="0" nodeType="withEffect">
                                  <p:stCondLst>
                                    <p:cond delay="0"/>
                                  </p:stCondLst>
                                  <p:childTnLst>
                                    <p:set>
                                      <p:cBhvr>
                                        <p:cTn id="777" dur="1" fill="hold">
                                          <p:stCondLst>
                                            <p:cond delay="0"/>
                                          </p:stCondLst>
                                        </p:cTn>
                                        <p:tgtEl>
                                          <p:spTgt spid="162"/>
                                        </p:tgtEl>
                                        <p:attrNameLst>
                                          <p:attrName>style.visibility</p:attrName>
                                        </p:attrNameLst>
                                      </p:cBhvr>
                                      <p:to>
                                        <p:strVal val="visible"/>
                                      </p:to>
                                    </p:set>
                                    <p:anim calcmode="lin" valueType="num">
                                      <p:cBhvr>
                                        <p:cTn id="778" dur="300" fill="hold"/>
                                        <p:tgtEl>
                                          <p:spTgt spid="162"/>
                                        </p:tgtEl>
                                        <p:attrNameLst>
                                          <p:attrName>ppt_w</p:attrName>
                                        </p:attrNameLst>
                                      </p:cBhvr>
                                      <p:tavLst>
                                        <p:tav tm="0">
                                          <p:val>
                                            <p:fltVal val="0"/>
                                          </p:val>
                                        </p:tav>
                                        <p:tav tm="100000">
                                          <p:val>
                                            <p:strVal val="#ppt_w"/>
                                          </p:val>
                                        </p:tav>
                                      </p:tavLst>
                                    </p:anim>
                                    <p:anim calcmode="lin" valueType="num">
                                      <p:cBhvr>
                                        <p:cTn id="779" dur="300" fill="hold"/>
                                        <p:tgtEl>
                                          <p:spTgt spid="162"/>
                                        </p:tgtEl>
                                        <p:attrNameLst>
                                          <p:attrName>ppt_h</p:attrName>
                                        </p:attrNameLst>
                                      </p:cBhvr>
                                      <p:tavLst>
                                        <p:tav tm="0">
                                          <p:val>
                                            <p:fltVal val="0"/>
                                          </p:val>
                                        </p:tav>
                                        <p:tav tm="100000">
                                          <p:val>
                                            <p:strVal val="#ppt_h"/>
                                          </p:val>
                                        </p:tav>
                                      </p:tavLst>
                                    </p:anim>
                                    <p:animEffect transition="in" filter="fade">
                                      <p:cBhvr>
                                        <p:cTn id="780" dur="300"/>
                                        <p:tgtEl>
                                          <p:spTgt spid="162"/>
                                        </p:tgtEl>
                                      </p:cBhvr>
                                    </p:animEffect>
                                  </p:childTnLst>
                                </p:cTn>
                              </p:par>
                              <p:par>
                                <p:cTn id="781" presetID="53" presetClass="entr" presetSubtype="16" fill="hold" grpId="0" nodeType="withEffect">
                                  <p:stCondLst>
                                    <p:cond delay="0"/>
                                  </p:stCondLst>
                                  <p:childTnLst>
                                    <p:set>
                                      <p:cBhvr>
                                        <p:cTn id="782" dur="1" fill="hold">
                                          <p:stCondLst>
                                            <p:cond delay="0"/>
                                          </p:stCondLst>
                                        </p:cTn>
                                        <p:tgtEl>
                                          <p:spTgt spid="163"/>
                                        </p:tgtEl>
                                        <p:attrNameLst>
                                          <p:attrName>style.visibility</p:attrName>
                                        </p:attrNameLst>
                                      </p:cBhvr>
                                      <p:to>
                                        <p:strVal val="visible"/>
                                      </p:to>
                                    </p:set>
                                    <p:anim calcmode="lin" valueType="num">
                                      <p:cBhvr>
                                        <p:cTn id="783" dur="300" fill="hold"/>
                                        <p:tgtEl>
                                          <p:spTgt spid="163"/>
                                        </p:tgtEl>
                                        <p:attrNameLst>
                                          <p:attrName>ppt_w</p:attrName>
                                        </p:attrNameLst>
                                      </p:cBhvr>
                                      <p:tavLst>
                                        <p:tav tm="0">
                                          <p:val>
                                            <p:fltVal val="0"/>
                                          </p:val>
                                        </p:tav>
                                        <p:tav tm="100000">
                                          <p:val>
                                            <p:strVal val="#ppt_w"/>
                                          </p:val>
                                        </p:tav>
                                      </p:tavLst>
                                    </p:anim>
                                    <p:anim calcmode="lin" valueType="num">
                                      <p:cBhvr>
                                        <p:cTn id="784" dur="300" fill="hold"/>
                                        <p:tgtEl>
                                          <p:spTgt spid="163"/>
                                        </p:tgtEl>
                                        <p:attrNameLst>
                                          <p:attrName>ppt_h</p:attrName>
                                        </p:attrNameLst>
                                      </p:cBhvr>
                                      <p:tavLst>
                                        <p:tav tm="0">
                                          <p:val>
                                            <p:fltVal val="0"/>
                                          </p:val>
                                        </p:tav>
                                        <p:tav tm="100000">
                                          <p:val>
                                            <p:strVal val="#ppt_h"/>
                                          </p:val>
                                        </p:tav>
                                      </p:tavLst>
                                    </p:anim>
                                    <p:animEffect transition="in" filter="fade">
                                      <p:cBhvr>
                                        <p:cTn id="785" dur="300"/>
                                        <p:tgtEl>
                                          <p:spTgt spid="163"/>
                                        </p:tgtEl>
                                      </p:cBhvr>
                                    </p:animEffect>
                                  </p:childTnLst>
                                </p:cTn>
                              </p:par>
                              <p:par>
                                <p:cTn id="786" presetID="53" presetClass="entr" presetSubtype="16" fill="hold" grpId="0" nodeType="withEffect">
                                  <p:stCondLst>
                                    <p:cond delay="0"/>
                                  </p:stCondLst>
                                  <p:childTnLst>
                                    <p:set>
                                      <p:cBhvr>
                                        <p:cTn id="787" dur="1" fill="hold">
                                          <p:stCondLst>
                                            <p:cond delay="0"/>
                                          </p:stCondLst>
                                        </p:cTn>
                                        <p:tgtEl>
                                          <p:spTgt spid="164"/>
                                        </p:tgtEl>
                                        <p:attrNameLst>
                                          <p:attrName>style.visibility</p:attrName>
                                        </p:attrNameLst>
                                      </p:cBhvr>
                                      <p:to>
                                        <p:strVal val="visible"/>
                                      </p:to>
                                    </p:set>
                                    <p:anim calcmode="lin" valueType="num">
                                      <p:cBhvr>
                                        <p:cTn id="788" dur="300" fill="hold"/>
                                        <p:tgtEl>
                                          <p:spTgt spid="164"/>
                                        </p:tgtEl>
                                        <p:attrNameLst>
                                          <p:attrName>ppt_w</p:attrName>
                                        </p:attrNameLst>
                                      </p:cBhvr>
                                      <p:tavLst>
                                        <p:tav tm="0">
                                          <p:val>
                                            <p:fltVal val="0"/>
                                          </p:val>
                                        </p:tav>
                                        <p:tav tm="100000">
                                          <p:val>
                                            <p:strVal val="#ppt_w"/>
                                          </p:val>
                                        </p:tav>
                                      </p:tavLst>
                                    </p:anim>
                                    <p:anim calcmode="lin" valueType="num">
                                      <p:cBhvr>
                                        <p:cTn id="789" dur="300" fill="hold"/>
                                        <p:tgtEl>
                                          <p:spTgt spid="164"/>
                                        </p:tgtEl>
                                        <p:attrNameLst>
                                          <p:attrName>ppt_h</p:attrName>
                                        </p:attrNameLst>
                                      </p:cBhvr>
                                      <p:tavLst>
                                        <p:tav tm="0">
                                          <p:val>
                                            <p:fltVal val="0"/>
                                          </p:val>
                                        </p:tav>
                                        <p:tav tm="100000">
                                          <p:val>
                                            <p:strVal val="#ppt_h"/>
                                          </p:val>
                                        </p:tav>
                                      </p:tavLst>
                                    </p:anim>
                                    <p:animEffect transition="in" filter="fade">
                                      <p:cBhvr>
                                        <p:cTn id="790" dur="300"/>
                                        <p:tgtEl>
                                          <p:spTgt spid="164"/>
                                        </p:tgtEl>
                                      </p:cBhvr>
                                    </p:animEffect>
                                  </p:childTnLst>
                                </p:cTn>
                              </p:par>
                              <p:par>
                                <p:cTn id="791" presetID="53" presetClass="entr" presetSubtype="16" fill="hold" nodeType="withEffect">
                                  <p:stCondLst>
                                    <p:cond delay="0"/>
                                  </p:stCondLst>
                                  <p:childTnLst>
                                    <p:set>
                                      <p:cBhvr>
                                        <p:cTn id="792" dur="1" fill="hold">
                                          <p:stCondLst>
                                            <p:cond delay="0"/>
                                          </p:stCondLst>
                                        </p:cTn>
                                        <p:tgtEl>
                                          <p:spTgt spid="165"/>
                                        </p:tgtEl>
                                        <p:attrNameLst>
                                          <p:attrName>style.visibility</p:attrName>
                                        </p:attrNameLst>
                                      </p:cBhvr>
                                      <p:to>
                                        <p:strVal val="visible"/>
                                      </p:to>
                                    </p:set>
                                    <p:anim calcmode="lin" valueType="num">
                                      <p:cBhvr>
                                        <p:cTn id="793" dur="300" fill="hold"/>
                                        <p:tgtEl>
                                          <p:spTgt spid="165"/>
                                        </p:tgtEl>
                                        <p:attrNameLst>
                                          <p:attrName>ppt_w</p:attrName>
                                        </p:attrNameLst>
                                      </p:cBhvr>
                                      <p:tavLst>
                                        <p:tav tm="0">
                                          <p:val>
                                            <p:fltVal val="0"/>
                                          </p:val>
                                        </p:tav>
                                        <p:tav tm="100000">
                                          <p:val>
                                            <p:strVal val="#ppt_w"/>
                                          </p:val>
                                        </p:tav>
                                      </p:tavLst>
                                    </p:anim>
                                    <p:anim calcmode="lin" valueType="num">
                                      <p:cBhvr>
                                        <p:cTn id="794" dur="300" fill="hold"/>
                                        <p:tgtEl>
                                          <p:spTgt spid="165"/>
                                        </p:tgtEl>
                                        <p:attrNameLst>
                                          <p:attrName>ppt_h</p:attrName>
                                        </p:attrNameLst>
                                      </p:cBhvr>
                                      <p:tavLst>
                                        <p:tav tm="0">
                                          <p:val>
                                            <p:fltVal val="0"/>
                                          </p:val>
                                        </p:tav>
                                        <p:tav tm="100000">
                                          <p:val>
                                            <p:strVal val="#ppt_h"/>
                                          </p:val>
                                        </p:tav>
                                      </p:tavLst>
                                    </p:anim>
                                    <p:animEffect transition="in" filter="fade">
                                      <p:cBhvr>
                                        <p:cTn id="795" dur="300"/>
                                        <p:tgtEl>
                                          <p:spTgt spid="165"/>
                                        </p:tgtEl>
                                      </p:cBhvr>
                                    </p:animEffect>
                                  </p:childTnLst>
                                </p:cTn>
                              </p:par>
                              <p:par>
                                <p:cTn id="796" presetID="53" presetClass="entr" presetSubtype="16" fill="hold" nodeType="withEffect">
                                  <p:stCondLst>
                                    <p:cond delay="0"/>
                                  </p:stCondLst>
                                  <p:childTnLst>
                                    <p:set>
                                      <p:cBhvr>
                                        <p:cTn id="797" dur="1" fill="hold">
                                          <p:stCondLst>
                                            <p:cond delay="0"/>
                                          </p:stCondLst>
                                        </p:cTn>
                                        <p:tgtEl>
                                          <p:spTgt spid="168"/>
                                        </p:tgtEl>
                                        <p:attrNameLst>
                                          <p:attrName>style.visibility</p:attrName>
                                        </p:attrNameLst>
                                      </p:cBhvr>
                                      <p:to>
                                        <p:strVal val="visible"/>
                                      </p:to>
                                    </p:set>
                                    <p:anim calcmode="lin" valueType="num">
                                      <p:cBhvr>
                                        <p:cTn id="798" dur="300" fill="hold"/>
                                        <p:tgtEl>
                                          <p:spTgt spid="168"/>
                                        </p:tgtEl>
                                        <p:attrNameLst>
                                          <p:attrName>ppt_w</p:attrName>
                                        </p:attrNameLst>
                                      </p:cBhvr>
                                      <p:tavLst>
                                        <p:tav tm="0">
                                          <p:val>
                                            <p:fltVal val="0"/>
                                          </p:val>
                                        </p:tav>
                                        <p:tav tm="100000">
                                          <p:val>
                                            <p:strVal val="#ppt_w"/>
                                          </p:val>
                                        </p:tav>
                                      </p:tavLst>
                                    </p:anim>
                                    <p:anim calcmode="lin" valueType="num">
                                      <p:cBhvr>
                                        <p:cTn id="799" dur="300" fill="hold"/>
                                        <p:tgtEl>
                                          <p:spTgt spid="168"/>
                                        </p:tgtEl>
                                        <p:attrNameLst>
                                          <p:attrName>ppt_h</p:attrName>
                                        </p:attrNameLst>
                                      </p:cBhvr>
                                      <p:tavLst>
                                        <p:tav tm="0">
                                          <p:val>
                                            <p:fltVal val="0"/>
                                          </p:val>
                                        </p:tav>
                                        <p:tav tm="100000">
                                          <p:val>
                                            <p:strVal val="#ppt_h"/>
                                          </p:val>
                                        </p:tav>
                                      </p:tavLst>
                                    </p:anim>
                                    <p:animEffect transition="in" filter="fade">
                                      <p:cBhvr>
                                        <p:cTn id="800" dur="300"/>
                                        <p:tgtEl>
                                          <p:spTgt spid="168"/>
                                        </p:tgtEl>
                                      </p:cBhvr>
                                    </p:animEffect>
                                  </p:childTnLst>
                                </p:cTn>
                              </p:par>
                              <p:par>
                                <p:cTn id="801" presetID="53" presetClass="entr" presetSubtype="16" fill="hold" nodeType="withEffect">
                                  <p:stCondLst>
                                    <p:cond delay="0"/>
                                  </p:stCondLst>
                                  <p:childTnLst>
                                    <p:set>
                                      <p:cBhvr>
                                        <p:cTn id="802" dur="1" fill="hold">
                                          <p:stCondLst>
                                            <p:cond delay="0"/>
                                          </p:stCondLst>
                                        </p:cTn>
                                        <p:tgtEl>
                                          <p:spTgt spid="171"/>
                                        </p:tgtEl>
                                        <p:attrNameLst>
                                          <p:attrName>style.visibility</p:attrName>
                                        </p:attrNameLst>
                                      </p:cBhvr>
                                      <p:to>
                                        <p:strVal val="visible"/>
                                      </p:to>
                                    </p:set>
                                    <p:anim calcmode="lin" valueType="num">
                                      <p:cBhvr>
                                        <p:cTn id="803" dur="300" fill="hold"/>
                                        <p:tgtEl>
                                          <p:spTgt spid="171"/>
                                        </p:tgtEl>
                                        <p:attrNameLst>
                                          <p:attrName>ppt_w</p:attrName>
                                        </p:attrNameLst>
                                      </p:cBhvr>
                                      <p:tavLst>
                                        <p:tav tm="0">
                                          <p:val>
                                            <p:fltVal val="0"/>
                                          </p:val>
                                        </p:tav>
                                        <p:tav tm="100000">
                                          <p:val>
                                            <p:strVal val="#ppt_w"/>
                                          </p:val>
                                        </p:tav>
                                      </p:tavLst>
                                    </p:anim>
                                    <p:anim calcmode="lin" valueType="num">
                                      <p:cBhvr>
                                        <p:cTn id="804" dur="300" fill="hold"/>
                                        <p:tgtEl>
                                          <p:spTgt spid="171"/>
                                        </p:tgtEl>
                                        <p:attrNameLst>
                                          <p:attrName>ppt_h</p:attrName>
                                        </p:attrNameLst>
                                      </p:cBhvr>
                                      <p:tavLst>
                                        <p:tav tm="0">
                                          <p:val>
                                            <p:fltVal val="0"/>
                                          </p:val>
                                        </p:tav>
                                        <p:tav tm="100000">
                                          <p:val>
                                            <p:strVal val="#ppt_h"/>
                                          </p:val>
                                        </p:tav>
                                      </p:tavLst>
                                    </p:anim>
                                    <p:animEffect transition="in" filter="fade">
                                      <p:cBhvr>
                                        <p:cTn id="805" dur="300"/>
                                        <p:tgtEl>
                                          <p:spTgt spid="171"/>
                                        </p:tgtEl>
                                      </p:cBhvr>
                                    </p:animEffect>
                                  </p:childTnLst>
                                </p:cTn>
                              </p:par>
                              <p:par>
                                <p:cTn id="806" presetID="53" presetClass="entr" presetSubtype="16" fill="hold" nodeType="withEffect">
                                  <p:stCondLst>
                                    <p:cond delay="0"/>
                                  </p:stCondLst>
                                  <p:childTnLst>
                                    <p:set>
                                      <p:cBhvr>
                                        <p:cTn id="807" dur="1" fill="hold">
                                          <p:stCondLst>
                                            <p:cond delay="0"/>
                                          </p:stCondLst>
                                        </p:cTn>
                                        <p:tgtEl>
                                          <p:spTgt spid="174"/>
                                        </p:tgtEl>
                                        <p:attrNameLst>
                                          <p:attrName>style.visibility</p:attrName>
                                        </p:attrNameLst>
                                      </p:cBhvr>
                                      <p:to>
                                        <p:strVal val="visible"/>
                                      </p:to>
                                    </p:set>
                                    <p:anim calcmode="lin" valueType="num">
                                      <p:cBhvr>
                                        <p:cTn id="808" dur="300" fill="hold"/>
                                        <p:tgtEl>
                                          <p:spTgt spid="174"/>
                                        </p:tgtEl>
                                        <p:attrNameLst>
                                          <p:attrName>ppt_w</p:attrName>
                                        </p:attrNameLst>
                                      </p:cBhvr>
                                      <p:tavLst>
                                        <p:tav tm="0">
                                          <p:val>
                                            <p:fltVal val="0"/>
                                          </p:val>
                                        </p:tav>
                                        <p:tav tm="100000">
                                          <p:val>
                                            <p:strVal val="#ppt_w"/>
                                          </p:val>
                                        </p:tav>
                                      </p:tavLst>
                                    </p:anim>
                                    <p:anim calcmode="lin" valueType="num">
                                      <p:cBhvr>
                                        <p:cTn id="809" dur="300" fill="hold"/>
                                        <p:tgtEl>
                                          <p:spTgt spid="174"/>
                                        </p:tgtEl>
                                        <p:attrNameLst>
                                          <p:attrName>ppt_h</p:attrName>
                                        </p:attrNameLst>
                                      </p:cBhvr>
                                      <p:tavLst>
                                        <p:tav tm="0">
                                          <p:val>
                                            <p:fltVal val="0"/>
                                          </p:val>
                                        </p:tav>
                                        <p:tav tm="100000">
                                          <p:val>
                                            <p:strVal val="#ppt_h"/>
                                          </p:val>
                                        </p:tav>
                                      </p:tavLst>
                                    </p:anim>
                                    <p:animEffect transition="in" filter="fade">
                                      <p:cBhvr>
                                        <p:cTn id="810" dur="300"/>
                                        <p:tgtEl>
                                          <p:spTgt spid="174"/>
                                        </p:tgtEl>
                                      </p:cBhvr>
                                    </p:animEffect>
                                  </p:childTnLst>
                                </p:cTn>
                              </p:par>
                            </p:childTnLst>
                          </p:cTn>
                        </p:par>
                        <p:par>
                          <p:cTn id="811" fill="hold">
                            <p:stCondLst>
                              <p:cond delay="5150"/>
                            </p:stCondLst>
                            <p:childTnLst>
                              <p:par>
                                <p:cTn id="812" presetID="53" presetClass="entr" presetSubtype="16" fill="hold" grpId="0" nodeType="afterEffect">
                                  <p:stCondLst>
                                    <p:cond delay="0"/>
                                  </p:stCondLst>
                                  <p:childTnLst>
                                    <p:set>
                                      <p:cBhvr>
                                        <p:cTn id="813" dur="1" fill="hold">
                                          <p:stCondLst>
                                            <p:cond delay="0"/>
                                          </p:stCondLst>
                                        </p:cTn>
                                        <p:tgtEl>
                                          <p:spTgt spid="179"/>
                                        </p:tgtEl>
                                        <p:attrNameLst>
                                          <p:attrName>style.visibility</p:attrName>
                                        </p:attrNameLst>
                                      </p:cBhvr>
                                      <p:to>
                                        <p:strVal val="visible"/>
                                      </p:to>
                                    </p:set>
                                    <p:anim calcmode="lin" valueType="num">
                                      <p:cBhvr>
                                        <p:cTn id="814" dur="300" fill="hold"/>
                                        <p:tgtEl>
                                          <p:spTgt spid="179"/>
                                        </p:tgtEl>
                                        <p:attrNameLst>
                                          <p:attrName>ppt_w</p:attrName>
                                        </p:attrNameLst>
                                      </p:cBhvr>
                                      <p:tavLst>
                                        <p:tav tm="0">
                                          <p:val>
                                            <p:fltVal val="0"/>
                                          </p:val>
                                        </p:tav>
                                        <p:tav tm="100000">
                                          <p:val>
                                            <p:strVal val="#ppt_w"/>
                                          </p:val>
                                        </p:tav>
                                      </p:tavLst>
                                    </p:anim>
                                    <p:anim calcmode="lin" valueType="num">
                                      <p:cBhvr>
                                        <p:cTn id="815" dur="300" fill="hold"/>
                                        <p:tgtEl>
                                          <p:spTgt spid="179"/>
                                        </p:tgtEl>
                                        <p:attrNameLst>
                                          <p:attrName>ppt_h</p:attrName>
                                        </p:attrNameLst>
                                      </p:cBhvr>
                                      <p:tavLst>
                                        <p:tav tm="0">
                                          <p:val>
                                            <p:fltVal val="0"/>
                                          </p:val>
                                        </p:tav>
                                        <p:tav tm="100000">
                                          <p:val>
                                            <p:strVal val="#ppt_h"/>
                                          </p:val>
                                        </p:tav>
                                      </p:tavLst>
                                    </p:anim>
                                    <p:animEffect transition="in" filter="fade">
                                      <p:cBhvr>
                                        <p:cTn id="816" dur="300"/>
                                        <p:tgtEl>
                                          <p:spTgt spid="179"/>
                                        </p:tgtEl>
                                      </p:cBhvr>
                                    </p:animEffect>
                                  </p:childTnLst>
                                </p:cTn>
                              </p:par>
                              <p:par>
                                <p:cTn id="817" presetID="53" presetClass="entr" presetSubtype="16" fill="hold" nodeType="withEffect">
                                  <p:stCondLst>
                                    <p:cond delay="0"/>
                                  </p:stCondLst>
                                  <p:childTnLst>
                                    <p:set>
                                      <p:cBhvr>
                                        <p:cTn id="818" dur="1" fill="hold">
                                          <p:stCondLst>
                                            <p:cond delay="0"/>
                                          </p:stCondLst>
                                        </p:cTn>
                                        <p:tgtEl>
                                          <p:spTgt spid="180"/>
                                        </p:tgtEl>
                                        <p:attrNameLst>
                                          <p:attrName>style.visibility</p:attrName>
                                        </p:attrNameLst>
                                      </p:cBhvr>
                                      <p:to>
                                        <p:strVal val="visible"/>
                                      </p:to>
                                    </p:set>
                                    <p:anim calcmode="lin" valueType="num">
                                      <p:cBhvr>
                                        <p:cTn id="819" dur="300" fill="hold"/>
                                        <p:tgtEl>
                                          <p:spTgt spid="180"/>
                                        </p:tgtEl>
                                        <p:attrNameLst>
                                          <p:attrName>ppt_w</p:attrName>
                                        </p:attrNameLst>
                                      </p:cBhvr>
                                      <p:tavLst>
                                        <p:tav tm="0">
                                          <p:val>
                                            <p:fltVal val="0"/>
                                          </p:val>
                                        </p:tav>
                                        <p:tav tm="100000">
                                          <p:val>
                                            <p:strVal val="#ppt_w"/>
                                          </p:val>
                                        </p:tav>
                                      </p:tavLst>
                                    </p:anim>
                                    <p:anim calcmode="lin" valueType="num">
                                      <p:cBhvr>
                                        <p:cTn id="820" dur="300" fill="hold"/>
                                        <p:tgtEl>
                                          <p:spTgt spid="180"/>
                                        </p:tgtEl>
                                        <p:attrNameLst>
                                          <p:attrName>ppt_h</p:attrName>
                                        </p:attrNameLst>
                                      </p:cBhvr>
                                      <p:tavLst>
                                        <p:tav tm="0">
                                          <p:val>
                                            <p:fltVal val="0"/>
                                          </p:val>
                                        </p:tav>
                                        <p:tav tm="100000">
                                          <p:val>
                                            <p:strVal val="#ppt_h"/>
                                          </p:val>
                                        </p:tav>
                                      </p:tavLst>
                                    </p:anim>
                                    <p:animEffect transition="in" filter="fade">
                                      <p:cBhvr>
                                        <p:cTn id="821" dur="300"/>
                                        <p:tgtEl>
                                          <p:spTgt spid="180"/>
                                        </p:tgtEl>
                                      </p:cBhvr>
                                    </p:animEffect>
                                  </p:childTnLst>
                                </p:cTn>
                              </p:par>
                              <p:par>
                                <p:cTn id="822" presetID="53" presetClass="entr" presetSubtype="16" fill="hold" grpId="0" nodeType="withEffect">
                                  <p:stCondLst>
                                    <p:cond delay="0"/>
                                  </p:stCondLst>
                                  <p:childTnLst>
                                    <p:set>
                                      <p:cBhvr>
                                        <p:cTn id="823" dur="1" fill="hold">
                                          <p:stCondLst>
                                            <p:cond delay="0"/>
                                          </p:stCondLst>
                                        </p:cTn>
                                        <p:tgtEl>
                                          <p:spTgt spid="200"/>
                                        </p:tgtEl>
                                        <p:attrNameLst>
                                          <p:attrName>style.visibility</p:attrName>
                                        </p:attrNameLst>
                                      </p:cBhvr>
                                      <p:to>
                                        <p:strVal val="visible"/>
                                      </p:to>
                                    </p:set>
                                    <p:anim calcmode="lin" valueType="num">
                                      <p:cBhvr>
                                        <p:cTn id="824" dur="300" fill="hold"/>
                                        <p:tgtEl>
                                          <p:spTgt spid="200"/>
                                        </p:tgtEl>
                                        <p:attrNameLst>
                                          <p:attrName>ppt_w</p:attrName>
                                        </p:attrNameLst>
                                      </p:cBhvr>
                                      <p:tavLst>
                                        <p:tav tm="0">
                                          <p:val>
                                            <p:fltVal val="0"/>
                                          </p:val>
                                        </p:tav>
                                        <p:tav tm="100000">
                                          <p:val>
                                            <p:strVal val="#ppt_w"/>
                                          </p:val>
                                        </p:tav>
                                      </p:tavLst>
                                    </p:anim>
                                    <p:anim calcmode="lin" valueType="num">
                                      <p:cBhvr>
                                        <p:cTn id="825" dur="300" fill="hold"/>
                                        <p:tgtEl>
                                          <p:spTgt spid="200"/>
                                        </p:tgtEl>
                                        <p:attrNameLst>
                                          <p:attrName>ppt_h</p:attrName>
                                        </p:attrNameLst>
                                      </p:cBhvr>
                                      <p:tavLst>
                                        <p:tav tm="0">
                                          <p:val>
                                            <p:fltVal val="0"/>
                                          </p:val>
                                        </p:tav>
                                        <p:tav tm="100000">
                                          <p:val>
                                            <p:strVal val="#ppt_h"/>
                                          </p:val>
                                        </p:tav>
                                      </p:tavLst>
                                    </p:anim>
                                    <p:animEffect transition="in" filter="fade">
                                      <p:cBhvr>
                                        <p:cTn id="826" dur="300"/>
                                        <p:tgtEl>
                                          <p:spTgt spid="200"/>
                                        </p:tgtEl>
                                      </p:cBhvr>
                                    </p:animEffect>
                                  </p:childTnLst>
                                </p:cTn>
                              </p:par>
                              <p:par>
                                <p:cTn id="827" presetID="53" presetClass="entr" presetSubtype="16" fill="hold" nodeType="withEffect">
                                  <p:stCondLst>
                                    <p:cond delay="0"/>
                                  </p:stCondLst>
                                  <p:childTnLst>
                                    <p:set>
                                      <p:cBhvr>
                                        <p:cTn id="828" dur="1" fill="hold">
                                          <p:stCondLst>
                                            <p:cond delay="0"/>
                                          </p:stCondLst>
                                        </p:cTn>
                                        <p:tgtEl>
                                          <p:spTgt spid="201"/>
                                        </p:tgtEl>
                                        <p:attrNameLst>
                                          <p:attrName>style.visibility</p:attrName>
                                        </p:attrNameLst>
                                      </p:cBhvr>
                                      <p:to>
                                        <p:strVal val="visible"/>
                                      </p:to>
                                    </p:set>
                                    <p:anim calcmode="lin" valueType="num">
                                      <p:cBhvr>
                                        <p:cTn id="829" dur="300" fill="hold"/>
                                        <p:tgtEl>
                                          <p:spTgt spid="201"/>
                                        </p:tgtEl>
                                        <p:attrNameLst>
                                          <p:attrName>ppt_w</p:attrName>
                                        </p:attrNameLst>
                                      </p:cBhvr>
                                      <p:tavLst>
                                        <p:tav tm="0">
                                          <p:val>
                                            <p:fltVal val="0"/>
                                          </p:val>
                                        </p:tav>
                                        <p:tav tm="100000">
                                          <p:val>
                                            <p:strVal val="#ppt_w"/>
                                          </p:val>
                                        </p:tav>
                                      </p:tavLst>
                                    </p:anim>
                                    <p:anim calcmode="lin" valueType="num">
                                      <p:cBhvr>
                                        <p:cTn id="830" dur="300" fill="hold"/>
                                        <p:tgtEl>
                                          <p:spTgt spid="201"/>
                                        </p:tgtEl>
                                        <p:attrNameLst>
                                          <p:attrName>ppt_h</p:attrName>
                                        </p:attrNameLst>
                                      </p:cBhvr>
                                      <p:tavLst>
                                        <p:tav tm="0">
                                          <p:val>
                                            <p:fltVal val="0"/>
                                          </p:val>
                                        </p:tav>
                                        <p:tav tm="100000">
                                          <p:val>
                                            <p:strVal val="#ppt_h"/>
                                          </p:val>
                                        </p:tav>
                                      </p:tavLst>
                                    </p:anim>
                                    <p:animEffect transition="in" filter="fade">
                                      <p:cBhvr>
                                        <p:cTn id="831" dur="300"/>
                                        <p:tgtEl>
                                          <p:spTgt spid="201"/>
                                        </p:tgtEl>
                                      </p:cBhvr>
                                    </p:animEffect>
                                  </p:childTnLst>
                                </p:cTn>
                              </p:par>
                              <p:par>
                                <p:cTn id="832" presetID="53" presetClass="entr" presetSubtype="16" fill="hold" nodeType="withEffect">
                                  <p:stCondLst>
                                    <p:cond delay="0"/>
                                  </p:stCondLst>
                                  <p:childTnLst>
                                    <p:set>
                                      <p:cBhvr>
                                        <p:cTn id="833" dur="1" fill="hold">
                                          <p:stCondLst>
                                            <p:cond delay="0"/>
                                          </p:stCondLst>
                                        </p:cTn>
                                        <p:tgtEl>
                                          <p:spTgt spid="205"/>
                                        </p:tgtEl>
                                        <p:attrNameLst>
                                          <p:attrName>style.visibility</p:attrName>
                                        </p:attrNameLst>
                                      </p:cBhvr>
                                      <p:to>
                                        <p:strVal val="visible"/>
                                      </p:to>
                                    </p:set>
                                    <p:anim calcmode="lin" valueType="num">
                                      <p:cBhvr>
                                        <p:cTn id="834" dur="300" fill="hold"/>
                                        <p:tgtEl>
                                          <p:spTgt spid="205"/>
                                        </p:tgtEl>
                                        <p:attrNameLst>
                                          <p:attrName>ppt_w</p:attrName>
                                        </p:attrNameLst>
                                      </p:cBhvr>
                                      <p:tavLst>
                                        <p:tav tm="0">
                                          <p:val>
                                            <p:fltVal val="0"/>
                                          </p:val>
                                        </p:tav>
                                        <p:tav tm="100000">
                                          <p:val>
                                            <p:strVal val="#ppt_w"/>
                                          </p:val>
                                        </p:tav>
                                      </p:tavLst>
                                    </p:anim>
                                    <p:anim calcmode="lin" valueType="num">
                                      <p:cBhvr>
                                        <p:cTn id="835" dur="300" fill="hold"/>
                                        <p:tgtEl>
                                          <p:spTgt spid="205"/>
                                        </p:tgtEl>
                                        <p:attrNameLst>
                                          <p:attrName>ppt_h</p:attrName>
                                        </p:attrNameLst>
                                      </p:cBhvr>
                                      <p:tavLst>
                                        <p:tav tm="0">
                                          <p:val>
                                            <p:fltVal val="0"/>
                                          </p:val>
                                        </p:tav>
                                        <p:tav tm="100000">
                                          <p:val>
                                            <p:strVal val="#ppt_h"/>
                                          </p:val>
                                        </p:tav>
                                      </p:tavLst>
                                    </p:anim>
                                    <p:animEffect transition="in" filter="fade">
                                      <p:cBhvr>
                                        <p:cTn id="836" dur="300"/>
                                        <p:tgtEl>
                                          <p:spTgt spid="205"/>
                                        </p:tgtEl>
                                      </p:cBhvr>
                                    </p:animEffect>
                                  </p:childTnLst>
                                </p:cTn>
                              </p:par>
                              <p:par>
                                <p:cTn id="837" presetID="53" presetClass="entr" presetSubtype="16" fill="hold" nodeType="withEffect">
                                  <p:stCondLst>
                                    <p:cond delay="0"/>
                                  </p:stCondLst>
                                  <p:childTnLst>
                                    <p:set>
                                      <p:cBhvr>
                                        <p:cTn id="838" dur="1" fill="hold">
                                          <p:stCondLst>
                                            <p:cond delay="0"/>
                                          </p:stCondLst>
                                        </p:cTn>
                                        <p:tgtEl>
                                          <p:spTgt spid="208"/>
                                        </p:tgtEl>
                                        <p:attrNameLst>
                                          <p:attrName>style.visibility</p:attrName>
                                        </p:attrNameLst>
                                      </p:cBhvr>
                                      <p:to>
                                        <p:strVal val="visible"/>
                                      </p:to>
                                    </p:set>
                                    <p:anim calcmode="lin" valueType="num">
                                      <p:cBhvr>
                                        <p:cTn id="839" dur="300" fill="hold"/>
                                        <p:tgtEl>
                                          <p:spTgt spid="208"/>
                                        </p:tgtEl>
                                        <p:attrNameLst>
                                          <p:attrName>ppt_w</p:attrName>
                                        </p:attrNameLst>
                                      </p:cBhvr>
                                      <p:tavLst>
                                        <p:tav tm="0">
                                          <p:val>
                                            <p:fltVal val="0"/>
                                          </p:val>
                                        </p:tav>
                                        <p:tav tm="100000">
                                          <p:val>
                                            <p:strVal val="#ppt_w"/>
                                          </p:val>
                                        </p:tav>
                                      </p:tavLst>
                                    </p:anim>
                                    <p:anim calcmode="lin" valueType="num">
                                      <p:cBhvr>
                                        <p:cTn id="840" dur="300" fill="hold"/>
                                        <p:tgtEl>
                                          <p:spTgt spid="208"/>
                                        </p:tgtEl>
                                        <p:attrNameLst>
                                          <p:attrName>ppt_h</p:attrName>
                                        </p:attrNameLst>
                                      </p:cBhvr>
                                      <p:tavLst>
                                        <p:tav tm="0">
                                          <p:val>
                                            <p:fltVal val="0"/>
                                          </p:val>
                                        </p:tav>
                                        <p:tav tm="100000">
                                          <p:val>
                                            <p:strVal val="#ppt_h"/>
                                          </p:val>
                                        </p:tav>
                                      </p:tavLst>
                                    </p:anim>
                                    <p:animEffect transition="in" filter="fade">
                                      <p:cBhvr>
                                        <p:cTn id="841" dur="300"/>
                                        <p:tgtEl>
                                          <p:spTgt spid="208"/>
                                        </p:tgtEl>
                                      </p:cBhvr>
                                    </p:animEffect>
                                  </p:childTnLst>
                                </p:cTn>
                              </p:par>
                              <p:par>
                                <p:cTn id="842" presetID="53" presetClass="entr" presetSubtype="16" fill="hold" nodeType="withEffect">
                                  <p:stCondLst>
                                    <p:cond delay="0"/>
                                  </p:stCondLst>
                                  <p:childTnLst>
                                    <p:set>
                                      <p:cBhvr>
                                        <p:cTn id="843" dur="1" fill="hold">
                                          <p:stCondLst>
                                            <p:cond delay="0"/>
                                          </p:stCondLst>
                                        </p:cTn>
                                        <p:tgtEl>
                                          <p:spTgt spid="211"/>
                                        </p:tgtEl>
                                        <p:attrNameLst>
                                          <p:attrName>style.visibility</p:attrName>
                                        </p:attrNameLst>
                                      </p:cBhvr>
                                      <p:to>
                                        <p:strVal val="visible"/>
                                      </p:to>
                                    </p:set>
                                    <p:anim calcmode="lin" valueType="num">
                                      <p:cBhvr>
                                        <p:cTn id="844" dur="300" fill="hold"/>
                                        <p:tgtEl>
                                          <p:spTgt spid="211"/>
                                        </p:tgtEl>
                                        <p:attrNameLst>
                                          <p:attrName>ppt_w</p:attrName>
                                        </p:attrNameLst>
                                      </p:cBhvr>
                                      <p:tavLst>
                                        <p:tav tm="0">
                                          <p:val>
                                            <p:fltVal val="0"/>
                                          </p:val>
                                        </p:tav>
                                        <p:tav tm="100000">
                                          <p:val>
                                            <p:strVal val="#ppt_w"/>
                                          </p:val>
                                        </p:tav>
                                      </p:tavLst>
                                    </p:anim>
                                    <p:anim calcmode="lin" valueType="num">
                                      <p:cBhvr>
                                        <p:cTn id="845" dur="300" fill="hold"/>
                                        <p:tgtEl>
                                          <p:spTgt spid="211"/>
                                        </p:tgtEl>
                                        <p:attrNameLst>
                                          <p:attrName>ppt_h</p:attrName>
                                        </p:attrNameLst>
                                      </p:cBhvr>
                                      <p:tavLst>
                                        <p:tav tm="0">
                                          <p:val>
                                            <p:fltVal val="0"/>
                                          </p:val>
                                        </p:tav>
                                        <p:tav tm="100000">
                                          <p:val>
                                            <p:strVal val="#ppt_h"/>
                                          </p:val>
                                        </p:tav>
                                      </p:tavLst>
                                    </p:anim>
                                    <p:animEffect transition="in" filter="fade">
                                      <p:cBhvr>
                                        <p:cTn id="846" dur="300"/>
                                        <p:tgtEl>
                                          <p:spTgt spid="211"/>
                                        </p:tgtEl>
                                      </p:cBhvr>
                                    </p:animEffect>
                                  </p:childTnLst>
                                </p:cTn>
                              </p:par>
                              <p:par>
                                <p:cTn id="847" presetID="53" presetClass="entr" presetSubtype="16" fill="hold" nodeType="withEffect">
                                  <p:stCondLst>
                                    <p:cond delay="0"/>
                                  </p:stCondLst>
                                  <p:childTnLst>
                                    <p:set>
                                      <p:cBhvr>
                                        <p:cTn id="848" dur="1" fill="hold">
                                          <p:stCondLst>
                                            <p:cond delay="0"/>
                                          </p:stCondLst>
                                        </p:cTn>
                                        <p:tgtEl>
                                          <p:spTgt spid="216"/>
                                        </p:tgtEl>
                                        <p:attrNameLst>
                                          <p:attrName>style.visibility</p:attrName>
                                        </p:attrNameLst>
                                      </p:cBhvr>
                                      <p:to>
                                        <p:strVal val="visible"/>
                                      </p:to>
                                    </p:set>
                                    <p:anim calcmode="lin" valueType="num">
                                      <p:cBhvr>
                                        <p:cTn id="849" dur="300" fill="hold"/>
                                        <p:tgtEl>
                                          <p:spTgt spid="216"/>
                                        </p:tgtEl>
                                        <p:attrNameLst>
                                          <p:attrName>ppt_w</p:attrName>
                                        </p:attrNameLst>
                                      </p:cBhvr>
                                      <p:tavLst>
                                        <p:tav tm="0">
                                          <p:val>
                                            <p:fltVal val="0"/>
                                          </p:val>
                                        </p:tav>
                                        <p:tav tm="100000">
                                          <p:val>
                                            <p:strVal val="#ppt_w"/>
                                          </p:val>
                                        </p:tav>
                                      </p:tavLst>
                                    </p:anim>
                                    <p:anim calcmode="lin" valueType="num">
                                      <p:cBhvr>
                                        <p:cTn id="850" dur="300" fill="hold"/>
                                        <p:tgtEl>
                                          <p:spTgt spid="216"/>
                                        </p:tgtEl>
                                        <p:attrNameLst>
                                          <p:attrName>ppt_h</p:attrName>
                                        </p:attrNameLst>
                                      </p:cBhvr>
                                      <p:tavLst>
                                        <p:tav tm="0">
                                          <p:val>
                                            <p:fltVal val="0"/>
                                          </p:val>
                                        </p:tav>
                                        <p:tav tm="100000">
                                          <p:val>
                                            <p:strVal val="#ppt_h"/>
                                          </p:val>
                                        </p:tav>
                                      </p:tavLst>
                                    </p:anim>
                                    <p:animEffect transition="in" filter="fade">
                                      <p:cBhvr>
                                        <p:cTn id="851" dur="300"/>
                                        <p:tgtEl>
                                          <p:spTgt spid="216"/>
                                        </p:tgtEl>
                                      </p:cBhvr>
                                    </p:animEffect>
                                  </p:childTnLst>
                                </p:cTn>
                              </p:par>
                              <p:par>
                                <p:cTn id="852" presetID="53" presetClass="entr" presetSubtype="16" fill="hold" nodeType="withEffect">
                                  <p:stCondLst>
                                    <p:cond delay="0"/>
                                  </p:stCondLst>
                                  <p:childTnLst>
                                    <p:set>
                                      <p:cBhvr>
                                        <p:cTn id="853" dur="1" fill="hold">
                                          <p:stCondLst>
                                            <p:cond delay="0"/>
                                          </p:stCondLst>
                                        </p:cTn>
                                        <p:tgtEl>
                                          <p:spTgt spid="220"/>
                                        </p:tgtEl>
                                        <p:attrNameLst>
                                          <p:attrName>style.visibility</p:attrName>
                                        </p:attrNameLst>
                                      </p:cBhvr>
                                      <p:to>
                                        <p:strVal val="visible"/>
                                      </p:to>
                                    </p:set>
                                    <p:anim calcmode="lin" valueType="num">
                                      <p:cBhvr>
                                        <p:cTn id="854" dur="300" fill="hold"/>
                                        <p:tgtEl>
                                          <p:spTgt spid="220"/>
                                        </p:tgtEl>
                                        <p:attrNameLst>
                                          <p:attrName>ppt_w</p:attrName>
                                        </p:attrNameLst>
                                      </p:cBhvr>
                                      <p:tavLst>
                                        <p:tav tm="0">
                                          <p:val>
                                            <p:fltVal val="0"/>
                                          </p:val>
                                        </p:tav>
                                        <p:tav tm="100000">
                                          <p:val>
                                            <p:strVal val="#ppt_w"/>
                                          </p:val>
                                        </p:tav>
                                      </p:tavLst>
                                    </p:anim>
                                    <p:anim calcmode="lin" valueType="num">
                                      <p:cBhvr>
                                        <p:cTn id="855" dur="300" fill="hold"/>
                                        <p:tgtEl>
                                          <p:spTgt spid="220"/>
                                        </p:tgtEl>
                                        <p:attrNameLst>
                                          <p:attrName>ppt_h</p:attrName>
                                        </p:attrNameLst>
                                      </p:cBhvr>
                                      <p:tavLst>
                                        <p:tav tm="0">
                                          <p:val>
                                            <p:fltVal val="0"/>
                                          </p:val>
                                        </p:tav>
                                        <p:tav tm="100000">
                                          <p:val>
                                            <p:strVal val="#ppt_h"/>
                                          </p:val>
                                        </p:tav>
                                      </p:tavLst>
                                    </p:anim>
                                    <p:animEffect transition="in" filter="fade">
                                      <p:cBhvr>
                                        <p:cTn id="856" dur="300"/>
                                        <p:tgtEl>
                                          <p:spTgt spid="220"/>
                                        </p:tgtEl>
                                      </p:cBhvr>
                                    </p:animEffect>
                                  </p:childTnLst>
                                </p:cTn>
                              </p:par>
                              <p:par>
                                <p:cTn id="857" presetID="53" presetClass="entr" presetSubtype="16" fill="hold" nodeType="withEffect">
                                  <p:stCondLst>
                                    <p:cond delay="0"/>
                                  </p:stCondLst>
                                  <p:childTnLst>
                                    <p:set>
                                      <p:cBhvr>
                                        <p:cTn id="858" dur="1" fill="hold">
                                          <p:stCondLst>
                                            <p:cond delay="0"/>
                                          </p:stCondLst>
                                        </p:cTn>
                                        <p:tgtEl>
                                          <p:spTgt spid="223"/>
                                        </p:tgtEl>
                                        <p:attrNameLst>
                                          <p:attrName>style.visibility</p:attrName>
                                        </p:attrNameLst>
                                      </p:cBhvr>
                                      <p:to>
                                        <p:strVal val="visible"/>
                                      </p:to>
                                    </p:set>
                                    <p:anim calcmode="lin" valueType="num">
                                      <p:cBhvr>
                                        <p:cTn id="859" dur="300" fill="hold"/>
                                        <p:tgtEl>
                                          <p:spTgt spid="223"/>
                                        </p:tgtEl>
                                        <p:attrNameLst>
                                          <p:attrName>ppt_w</p:attrName>
                                        </p:attrNameLst>
                                      </p:cBhvr>
                                      <p:tavLst>
                                        <p:tav tm="0">
                                          <p:val>
                                            <p:fltVal val="0"/>
                                          </p:val>
                                        </p:tav>
                                        <p:tav tm="100000">
                                          <p:val>
                                            <p:strVal val="#ppt_w"/>
                                          </p:val>
                                        </p:tav>
                                      </p:tavLst>
                                    </p:anim>
                                    <p:anim calcmode="lin" valueType="num">
                                      <p:cBhvr>
                                        <p:cTn id="860" dur="300" fill="hold"/>
                                        <p:tgtEl>
                                          <p:spTgt spid="223"/>
                                        </p:tgtEl>
                                        <p:attrNameLst>
                                          <p:attrName>ppt_h</p:attrName>
                                        </p:attrNameLst>
                                      </p:cBhvr>
                                      <p:tavLst>
                                        <p:tav tm="0">
                                          <p:val>
                                            <p:fltVal val="0"/>
                                          </p:val>
                                        </p:tav>
                                        <p:tav tm="100000">
                                          <p:val>
                                            <p:strVal val="#ppt_h"/>
                                          </p:val>
                                        </p:tav>
                                      </p:tavLst>
                                    </p:anim>
                                    <p:animEffect transition="in" filter="fade">
                                      <p:cBhvr>
                                        <p:cTn id="861" dur="300"/>
                                        <p:tgtEl>
                                          <p:spTgt spid="223"/>
                                        </p:tgtEl>
                                      </p:cBhvr>
                                    </p:animEffect>
                                  </p:childTnLst>
                                </p:cTn>
                              </p:par>
                            </p:childTnLst>
                          </p:cTn>
                        </p:par>
                        <p:par>
                          <p:cTn id="862" fill="hold">
                            <p:stCondLst>
                              <p:cond delay="5450"/>
                            </p:stCondLst>
                            <p:childTnLst>
                              <p:par>
                                <p:cTn id="863" presetID="22" presetClass="entr" presetSubtype="8" fill="hold" grpId="0" nodeType="afterEffect">
                                  <p:stCondLst>
                                    <p:cond delay="0"/>
                                  </p:stCondLst>
                                  <p:childTnLst>
                                    <p:set>
                                      <p:cBhvr>
                                        <p:cTn id="864" dur="1" fill="hold">
                                          <p:stCondLst>
                                            <p:cond delay="0"/>
                                          </p:stCondLst>
                                        </p:cTn>
                                        <p:tgtEl>
                                          <p:spTgt spid="226"/>
                                        </p:tgtEl>
                                        <p:attrNameLst>
                                          <p:attrName>style.visibility</p:attrName>
                                        </p:attrNameLst>
                                      </p:cBhvr>
                                      <p:to>
                                        <p:strVal val="visible"/>
                                      </p:to>
                                    </p:set>
                                    <p:animEffect transition="in" filter="wipe(left)">
                                      <p:cBhvr>
                                        <p:cTn id="865" dur="500"/>
                                        <p:tgtEl>
                                          <p:spTgt spid="226"/>
                                        </p:tgtEl>
                                      </p:cBhvr>
                                    </p:animEffect>
                                  </p:childTnLst>
                                </p:cTn>
                              </p:par>
                              <p:par>
                                <p:cTn id="866" presetID="22" presetClass="entr" presetSubtype="8" fill="hold" grpId="0" nodeType="withEffect">
                                  <p:stCondLst>
                                    <p:cond delay="500"/>
                                  </p:stCondLst>
                                  <p:childTnLst>
                                    <p:set>
                                      <p:cBhvr>
                                        <p:cTn id="867" dur="1" fill="hold">
                                          <p:stCondLst>
                                            <p:cond delay="0"/>
                                          </p:stCondLst>
                                        </p:cTn>
                                        <p:tgtEl>
                                          <p:spTgt spid="227"/>
                                        </p:tgtEl>
                                        <p:attrNameLst>
                                          <p:attrName>style.visibility</p:attrName>
                                        </p:attrNameLst>
                                      </p:cBhvr>
                                      <p:to>
                                        <p:strVal val="visible"/>
                                      </p:to>
                                    </p:set>
                                    <p:animEffect transition="in" filter="wipe(left)">
                                      <p:cBhvr>
                                        <p:cTn id="868" dur="500"/>
                                        <p:tgtEl>
                                          <p:spTgt spid="227"/>
                                        </p:tgtEl>
                                      </p:cBhvr>
                                    </p:animEffect>
                                  </p:childTnLst>
                                </p:cTn>
                              </p:par>
                            </p:childTnLst>
                          </p:cTn>
                        </p:par>
                        <p:par>
                          <p:cTn id="869" fill="hold">
                            <p:stCondLst>
                              <p:cond delay="6450"/>
                            </p:stCondLst>
                            <p:childTnLst>
                              <p:par>
                                <p:cTn id="870" presetID="22" presetClass="entr" presetSubtype="8" fill="hold" grpId="0" nodeType="afterEffect">
                                  <p:stCondLst>
                                    <p:cond delay="0"/>
                                  </p:stCondLst>
                                  <p:childTnLst>
                                    <p:set>
                                      <p:cBhvr>
                                        <p:cTn id="871" dur="1" fill="hold">
                                          <p:stCondLst>
                                            <p:cond delay="0"/>
                                          </p:stCondLst>
                                        </p:cTn>
                                        <p:tgtEl>
                                          <p:spTgt spid="228"/>
                                        </p:tgtEl>
                                        <p:attrNameLst>
                                          <p:attrName>style.visibility</p:attrName>
                                        </p:attrNameLst>
                                      </p:cBhvr>
                                      <p:to>
                                        <p:strVal val="visible"/>
                                      </p:to>
                                    </p:set>
                                    <p:animEffect transition="in" filter="wipe(left)">
                                      <p:cBhvr>
                                        <p:cTn id="872" dur="500"/>
                                        <p:tgtEl>
                                          <p:spTgt spid="228"/>
                                        </p:tgtEl>
                                      </p:cBhvr>
                                    </p:animEffect>
                                  </p:childTnLst>
                                </p:cTn>
                              </p:par>
                              <p:par>
                                <p:cTn id="873" presetID="22" presetClass="entr" presetSubtype="8" fill="hold" grpId="0" nodeType="withEffect">
                                  <p:stCondLst>
                                    <p:cond delay="500"/>
                                  </p:stCondLst>
                                  <p:childTnLst>
                                    <p:set>
                                      <p:cBhvr>
                                        <p:cTn id="874" dur="1" fill="hold">
                                          <p:stCondLst>
                                            <p:cond delay="0"/>
                                          </p:stCondLst>
                                        </p:cTn>
                                        <p:tgtEl>
                                          <p:spTgt spid="229"/>
                                        </p:tgtEl>
                                        <p:attrNameLst>
                                          <p:attrName>style.visibility</p:attrName>
                                        </p:attrNameLst>
                                      </p:cBhvr>
                                      <p:to>
                                        <p:strVal val="visible"/>
                                      </p:to>
                                    </p:set>
                                    <p:animEffect transition="in" filter="wipe(left)">
                                      <p:cBhvr>
                                        <p:cTn id="875" dur="500"/>
                                        <p:tgtEl>
                                          <p:spTgt spid="229"/>
                                        </p:tgtEl>
                                      </p:cBhvr>
                                    </p:animEffect>
                                  </p:childTnLst>
                                </p:cTn>
                              </p:par>
                            </p:childTnLst>
                          </p:cTn>
                        </p:par>
                        <p:par>
                          <p:cTn id="876" fill="hold">
                            <p:stCondLst>
                              <p:cond delay="7450"/>
                            </p:stCondLst>
                            <p:childTnLst>
                              <p:par>
                                <p:cTn id="877" presetID="22" presetClass="entr" presetSubtype="8" fill="hold" grpId="0" nodeType="afterEffect">
                                  <p:stCondLst>
                                    <p:cond delay="0"/>
                                  </p:stCondLst>
                                  <p:childTnLst>
                                    <p:set>
                                      <p:cBhvr>
                                        <p:cTn id="878" dur="1" fill="hold">
                                          <p:stCondLst>
                                            <p:cond delay="0"/>
                                          </p:stCondLst>
                                        </p:cTn>
                                        <p:tgtEl>
                                          <p:spTgt spid="230"/>
                                        </p:tgtEl>
                                        <p:attrNameLst>
                                          <p:attrName>style.visibility</p:attrName>
                                        </p:attrNameLst>
                                      </p:cBhvr>
                                      <p:to>
                                        <p:strVal val="visible"/>
                                      </p:to>
                                    </p:set>
                                    <p:animEffect transition="in" filter="wipe(left)">
                                      <p:cBhvr>
                                        <p:cTn id="879" dur="500"/>
                                        <p:tgtEl>
                                          <p:spTgt spid="230"/>
                                        </p:tgtEl>
                                      </p:cBhvr>
                                    </p:animEffect>
                                  </p:childTnLst>
                                </p:cTn>
                              </p:par>
                              <p:par>
                                <p:cTn id="880" presetID="22" presetClass="entr" presetSubtype="8" fill="hold" grpId="0" nodeType="withEffect">
                                  <p:stCondLst>
                                    <p:cond delay="500"/>
                                  </p:stCondLst>
                                  <p:childTnLst>
                                    <p:set>
                                      <p:cBhvr>
                                        <p:cTn id="881" dur="1" fill="hold">
                                          <p:stCondLst>
                                            <p:cond delay="0"/>
                                          </p:stCondLst>
                                        </p:cTn>
                                        <p:tgtEl>
                                          <p:spTgt spid="231"/>
                                        </p:tgtEl>
                                        <p:attrNameLst>
                                          <p:attrName>style.visibility</p:attrName>
                                        </p:attrNameLst>
                                      </p:cBhvr>
                                      <p:to>
                                        <p:strVal val="visible"/>
                                      </p:to>
                                    </p:set>
                                    <p:animEffect transition="in" filter="wipe(left)">
                                      <p:cBhvr>
                                        <p:cTn id="882"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8"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79" grpId="0" animBg="1"/>
      <p:bldP spid="200" grpId="0" animBg="1"/>
      <p:bldP spid="226" grpId="0"/>
      <p:bldP spid="227" grpId="0"/>
      <p:bldP spid="228" grpId="0"/>
      <p:bldP spid="229" grpId="0"/>
      <p:bldP spid="230" grpId="0"/>
      <p:bldP spid="2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rot="10800000" flipH="1">
            <a:off x="3577307" y="-27383"/>
            <a:ext cx="8617868" cy="2312167"/>
            <a:chOff x="4058271" y="4545833"/>
            <a:chExt cx="8136905" cy="2312167"/>
          </a:xfrm>
        </p:grpSpPr>
        <p:sp>
          <p:nvSpPr>
            <p:cNvPr id="30" name="等腰三角形 29"/>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flipH="1">
            <a:off x="-23093" y="4545832"/>
            <a:ext cx="8797124" cy="2312167"/>
            <a:chOff x="4058271" y="4545833"/>
            <a:chExt cx="8136905" cy="2312167"/>
          </a:xfrm>
        </p:grpSpPr>
        <p:sp>
          <p:nvSpPr>
            <p:cNvPr id="41" name="等腰三角形 40"/>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511030" y="1552787"/>
            <a:ext cx="3090418" cy="2508015"/>
            <a:chOff x="6255979" y="2852936"/>
            <a:chExt cx="1863319" cy="1872778"/>
          </a:xfrm>
        </p:grpSpPr>
        <p:sp>
          <p:nvSpPr>
            <p:cNvPr id="45" name="Freeform 8"/>
            <p:cNvSpPr>
              <a:spLocks noEditPoints="1"/>
            </p:cNvSpPr>
            <p:nvPr/>
          </p:nvSpPr>
          <p:spPr bwMode="auto">
            <a:xfrm>
              <a:off x="7271959" y="2852936"/>
              <a:ext cx="245888" cy="1816484"/>
            </a:xfrm>
            <a:custGeom>
              <a:avLst/>
              <a:gdLst>
                <a:gd name="T0" fmla="*/ 101 w 238"/>
                <a:gd name="T1" fmla="*/ 338 h 1833"/>
                <a:gd name="T2" fmla="*/ 238 w 238"/>
                <a:gd name="T3" fmla="*/ 1833 h 1833"/>
                <a:gd name="T4" fmla="*/ 0 w 238"/>
                <a:gd name="T5" fmla="*/ 116 h 1833"/>
                <a:gd name="T6" fmla="*/ 191 w 238"/>
                <a:gd name="T7" fmla="*/ 1675 h 1833"/>
                <a:gd name="T8" fmla="*/ 124 w 238"/>
                <a:gd name="T9" fmla="*/ 1613 h 1833"/>
                <a:gd name="T10" fmla="*/ 191 w 238"/>
                <a:gd name="T11" fmla="*/ 1675 h 1833"/>
                <a:gd name="T12" fmla="*/ 124 w 238"/>
                <a:gd name="T13" fmla="*/ 1569 h 1833"/>
                <a:gd name="T14" fmla="*/ 191 w 238"/>
                <a:gd name="T15" fmla="*/ 1529 h 1833"/>
                <a:gd name="T16" fmla="*/ 191 w 238"/>
                <a:gd name="T17" fmla="*/ 1487 h 1833"/>
                <a:gd name="T18" fmla="*/ 124 w 238"/>
                <a:gd name="T19" fmla="*/ 1429 h 1833"/>
                <a:gd name="T20" fmla="*/ 191 w 238"/>
                <a:gd name="T21" fmla="*/ 1487 h 1833"/>
                <a:gd name="T22" fmla="*/ 124 w 238"/>
                <a:gd name="T23" fmla="*/ 1386 h 1833"/>
                <a:gd name="T24" fmla="*/ 191 w 238"/>
                <a:gd name="T25" fmla="*/ 1341 h 1833"/>
                <a:gd name="T26" fmla="*/ 191 w 238"/>
                <a:gd name="T27" fmla="*/ 1299 h 1833"/>
                <a:gd name="T28" fmla="*/ 124 w 238"/>
                <a:gd name="T29" fmla="*/ 1245 h 1833"/>
                <a:gd name="T30" fmla="*/ 191 w 238"/>
                <a:gd name="T31" fmla="*/ 1299 h 1833"/>
                <a:gd name="T32" fmla="*/ 124 w 238"/>
                <a:gd name="T33" fmla="*/ 1202 h 1833"/>
                <a:gd name="T34" fmla="*/ 191 w 238"/>
                <a:gd name="T35" fmla="*/ 1153 h 1833"/>
                <a:gd name="T36" fmla="*/ 191 w 238"/>
                <a:gd name="T37" fmla="*/ 1111 h 1833"/>
                <a:gd name="T38" fmla="*/ 124 w 238"/>
                <a:gd name="T39" fmla="*/ 1062 h 1833"/>
                <a:gd name="T40" fmla="*/ 191 w 238"/>
                <a:gd name="T41" fmla="*/ 1111 h 1833"/>
                <a:gd name="T42" fmla="*/ 124 w 238"/>
                <a:gd name="T43" fmla="*/ 1018 h 1833"/>
                <a:gd name="T44" fmla="*/ 191 w 238"/>
                <a:gd name="T45" fmla="*/ 965 h 1833"/>
                <a:gd name="T46" fmla="*/ 191 w 238"/>
                <a:gd name="T47" fmla="*/ 923 h 1833"/>
                <a:gd name="T48" fmla="*/ 124 w 238"/>
                <a:gd name="T49" fmla="*/ 878 h 1833"/>
                <a:gd name="T50" fmla="*/ 191 w 238"/>
                <a:gd name="T51" fmla="*/ 923 h 1833"/>
                <a:gd name="T52" fmla="*/ 124 w 238"/>
                <a:gd name="T53" fmla="*/ 834 h 1833"/>
                <a:gd name="T54" fmla="*/ 191 w 238"/>
                <a:gd name="T55" fmla="*/ 777 h 1833"/>
                <a:gd name="T56" fmla="*/ 191 w 238"/>
                <a:gd name="T57" fmla="*/ 734 h 1833"/>
                <a:gd name="T58" fmla="*/ 124 w 238"/>
                <a:gd name="T59" fmla="*/ 694 h 1833"/>
                <a:gd name="T60" fmla="*/ 191 w 238"/>
                <a:gd name="T61" fmla="*/ 734 h 1833"/>
                <a:gd name="T62" fmla="*/ 124 w 238"/>
                <a:gd name="T63" fmla="*/ 650 h 1833"/>
                <a:gd name="T64" fmla="*/ 191 w 238"/>
                <a:gd name="T65" fmla="*/ 588 h 1833"/>
                <a:gd name="T66" fmla="*/ 191 w 238"/>
                <a:gd name="T67" fmla="*/ 546 h 1833"/>
                <a:gd name="T68" fmla="*/ 124 w 238"/>
                <a:gd name="T69" fmla="*/ 510 h 1833"/>
                <a:gd name="T70" fmla="*/ 191 w 238"/>
                <a:gd name="T71" fmla="*/ 546 h 1833"/>
                <a:gd name="T72" fmla="*/ 124 w 238"/>
                <a:gd name="T73" fmla="*/ 467 h 1833"/>
                <a:gd name="T74" fmla="*/ 191 w 238"/>
                <a:gd name="T75" fmla="*/ 400 h 1833"/>
                <a:gd name="T76" fmla="*/ 191 w 238"/>
                <a:gd name="T77" fmla="*/ 358 h 1833"/>
                <a:gd name="T78" fmla="*/ 124 w 238"/>
                <a:gd name="T79" fmla="*/ 326 h 1833"/>
                <a:gd name="T80" fmla="*/ 191 w 238"/>
                <a:gd name="T81" fmla="*/ 358 h 1833"/>
                <a:gd name="T82" fmla="*/ 124 w 238"/>
                <a:gd name="T83" fmla="*/ 283 h 1833"/>
                <a:gd name="T84" fmla="*/ 191 w 238"/>
                <a:gd name="T85" fmla="*/ 212 h 1833"/>
                <a:gd name="T86" fmla="*/ 124 w 238"/>
                <a:gd name="T87" fmla="*/ 143 h 1833"/>
                <a:gd name="T88" fmla="*/ 191 w 238"/>
                <a:gd name="T89" fmla="*/ 170 h 1833"/>
                <a:gd name="T90" fmla="*/ 124 w 238"/>
                <a:gd name="T91" fmla="*/ 143 h 1833"/>
                <a:gd name="T92" fmla="*/ 191 w 238"/>
                <a:gd name="T93" fmla="*/ 1717 h 1833"/>
                <a:gd name="T94" fmla="*/ 124 w 238"/>
                <a:gd name="T95" fmla="*/ 1753 h 1833"/>
                <a:gd name="T96" fmla="*/ 83 w 238"/>
                <a:gd name="T97" fmla="*/ 291 h 1833"/>
                <a:gd name="T98" fmla="*/ 31 w 238"/>
                <a:gd name="T99" fmla="*/ 270 h 1833"/>
                <a:gd name="T100" fmla="*/ 83 w 238"/>
                <a:gd name="T101" fmla="*/ 291 h 1833"/>
                <a:gd name="T102" fmla="*/ 83 w 238"/>
                <a:gd name="T103" fmla="*/ 160 h 1833"/>
                <a:gd name="T104" fmla="*/ 31 w 238"/>
                <a:gd name="T105" fmla="*/ 219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1833">
                  <a:moveTo>
                    <a:pt x="0" y="306"/>
                  </a:moveTo>
                  <a:cubicBezTo>
                    <a:pt x="101" y="338"/>
                    <a:pt x="101" y="338"/>
                    <a:pt x="101" y="338"/>
                  </a:cubicBezTo>
                  <a:cubicBezTo>
                    <a:pt x="101" y="1818"/>
                    <a:pt x="101" y="1818"/>
                    <a:pt x="101" y="1818"/>
                  </a:cubicBezTo>
                  <a:cubicBezTo>
                    <a:pt x="238" y="1833"/>
                    <a:pt x="238" y="1833"/>
                    <a:pt x="238" y="1833"/>
                  </a:cubicBezTo>
                  <a:cubicBezTo>
                    <a:pt x="238" y="0"/>
                    <a:pt x="238" y="0"/>
                    <a:pt x="238" y="0"/>
                  </a:cubicBezTo>
                  <a:cubicBezTo>
                    <a:pt x="0" y="116"/>
                    <a:pt x="0" y="116"/>
                    <a:pt x="0" y="116"/>
                  </a:cubicBezTo>
                  <a:lnTo>
                    <a:pt x="0" y="306"/>
                  </a:lnTo>
                  <a:close/>
                  <a:moveTo>
                    <a:pt x="191" y="1675"/>
                  </a:moveTo>
                  <a:cubicBezTo>
                    <a:pt x="169" y="1670"/>
                    <a:pt x="146" y="1666"/>
                    <a:pt x="124" y="1661"/>
                  </a:cubicBezTo>
                  <a:cubicBezTo>
                    <a:pt x="124" y="1645"/>
                    <a:pt x="124" y="1629"/>
                    <a:pt x="124" y="1613"/>
                  </a:cubicBezTo>
                  <a:cubicBezTo>
                    <a:pt x="146" y="1616"/>
                    <a:pt x="169" y="1620"/>
                    <a:pt x="191" y="1623"/>
                  </a:cubicBezTo>
                  <a:cubicBezTo>
                    <a:pt x="191" y="1640"/>
                    <a:pt x="191" y="1658"/>
                    <a:pt x="191" y="1675"/>
                  </a:cubicBezTo>
                  <a:close/>
                  <a:moveTo>
                    <a:pt x="191" y="1581"/>
                  </a:moveTo>
                  <a:cubicBezTo>
                    <a:pt x="169" y="1577"/>
                    <a:pt x="146" y="1573"/>
                    <a:pt x="124" y="1569"/>
                  </a:cubicBezTo>
                  <a:cubicBezTo>
                    <a:pt x="124" y="1553"/>
                    <a:pt x="124" y="1537"/>
                    <a:pt x="124" y="1521"/>
                  </a:cubicBezTo>
                  <a:cubicBezTo>
                    <a:pt x="146" y="1524"/>
                    <a:pt x="169" y="1526"/>
                    <a:pt x="191" y="1529"/>
                  </a:cubicBezTo>
                  <a:cubicBezTo>
                    <a:pt x="191" y="1546"/>
                    <a:pt x="191" y="1564"/>
                    <a:pt x="191" y="1581"/>
                  </a:cubicBezTo>
                  <a:close/>
                  <a:moveTo>
                    <a:pt x="191" y="1487"/>
                  </a:moveTo>
                  <a:cubicBezTo>
                    <a:pt x="169" y="1484"/>
                    <a:pt x="146" y="1481"/>
                    <a:pt x="124" y="1477"/>
                  </a:cubicBezTo>
                  <a:cubicBezTo>
                    <a:pt x="124" y="1461"/>
                    <a:pt x="124" y="1445"/>
                    <a:pt x="124" y="1429"/>
                  </a:cubicBezTo>
                  <a:cubicBezTo>
                    <a:pt x="146" y="1431"/>
                    <a:pt x="169" y="1433"/>
                    <a:pt x="191" y="1435"/>
                  </a:cubicBezTo>
                  <a:cubicBezTo>
                    <a:pt x="191" y="1452"/>
                    <a:pt x="191" y="1470"/>
                    <a:pt x="191" y="1487"/>
                  </a:cubicBezTo>
                  <a:close/>
                  <a:moveTo>
                    <a:pt x="191" y="1393"/>
                  </a:moveTo>
                  <a:cubicBezTo>
                    <a:pt x="169" y="1390"/>
                    <a:pt x="146" y="1388"/>
                    <a:pt x="124" y="1386"/>
                  </a:cubicBezTo>
                  <a:cubicBezTo>
                    <a:pt x="124" y="1369"/>
                    <a:pt x="124" y="1353"/>
                    <a:pt x="124" y="1337"/>
                  </a:cubicBezTo>
                  <a:cubicBezTo>
                    <a:pt x="146" y="1338"/>
                    <a:pt x="169" y="1340"/>
                    <a:pt x="191" y="1341"/>
                  </a:cubicBezTo>
                  <a:cubicBezTo>
                    <a:pt x="191" y="1358"/>
                    <a:pt x="191" y="1376"/>
                    <a:pt x="191" y="1393"/>
                  </a:cubicBezTo>
                  <a:close/>
                  <a:moveTo>
                    <a:pt x="191" y="1299"/>
                  </a:moveTo>
                  <a:cubicBezTo>
                    <a:pt x="169" y="1297"/>
                    <a:pt x="146" y="1295"/>
                    <a:pt x="124" y="1294"/>
                  </a:cubicBezTo>
                  <a:cubicBezTo>
                    <a:pt x="124" y="1278"/>
                    <a:pt x="124" y="1261"/>
                    <a:pt x="124" y="1245"/>
                  </a:cubicBezTo>
                  <a:cubicBezTo>
                    <a:pt x="146" y="1246"/>
                    <a:pt x="169" y="1246"/>
                    <a:pt x="191" y="1247"/>
                  </a:cubicBezTo>
                  <a:cubicBezTo>
                    <a:pt x="191" y="1264"/>
                    <a:pt x="191" y="1281"/>
                    <a:pt x="191" y="1299"/>
                  </a:cubicBezTo>
                  <a:close/>
                  <a:moveTo>
                    <a:pt x="191" y="1205"/>
                  </a:moveTo>
                  <a:cubicBezTo>
                    <a:pt x="169" y="1204"/>
                    <a:pt x="146" y="1203"/>
                    <a:pt x="124" y="1202"/>
                  </a:cubicBezTo>
                  <a:cubicBezTo>
                    <a:pt x="124" y="1186"/>
                    <a:pt x="124" y="1170"/>
                    <a:pt x="124" y="1153"/>
                  </a:cubicBezTo>
                  <a:cubicBezTo>
                    <a:pt x="146" y="1153"/>
                    <a:pt x="169" y="1153"/>
                    <a:pt x="191" y="1153"/>
                  </a:cubicBezTo>
                  <a:cubicBezTo>
                    <a:pt x="191" y="1170"/>
                    <a:pt x="191" y="1187"/>
                    <a:pt x="191" y="1205"/>
                  </a:cubicBezTo>
                  <a:close/>
                  <a:moveTo>
                    <a:pt x="191" y="1111"/>
                  </a:moveTo>
                  <a:cubicBezTo>
                    <a:pt x="169" y="1110"/>
                    <a:pt x="146" y="1110"/>
                    <a:pt x="124" y="1110"/>
                  </a:cubicBezTo>
                  <a:cubicBezTo>
                    <a:pt x="124" y="1094"/>
                    <a:pt x="124" y="1078"/>
                    <a:pt x="124" y="1062"/>
                  </a:cubicBezTo>
                  <a:cubicBezTo>
                    <a:pt x="146" y="1061"/>
                    <a:pt x="169" y="1060"/>
                    <a:pt x="191" y="1059"/>
                  </a:cubicBezTo>
                  <a:cubicBezTo>
                    <a:pt x="191" y="1076"/>
                    <a:pt x="191" y="1093"/>
                    <a:pt x="191" y="1111"/>
                  </a:cubicBezTo>
                  <a:close/>
                  <a:moveTo>
                    <a:pt x="191" y="1017"/>
                  </a:moveTo>
                  <a:cubicBezTo>
                    <a:pt x="169" y="1017"/>
                    <a:pt x="146" y="1018"/>
                    <a:pt x="124" y="1018"/>
                  </a:cubicBezTo>
                  <a:cubicBezTo>
                    <a:pt x="124" y="1002"/>
                    <a:pt x="124" y="986"/>
                    <a:pt x="124" y="970"/>
                  </a:cubicBezTo>
                  <a:cubicBezTo>
                    <a:pt x="146" y="968"/>
                    <a:pt x="169" y="966"/>
                    <a:pt x="191" y="965"/>
                  </a:cubicBezTo>
                  <a:cubicBezTo>
                    <a:pt x="191" y="982"/>
                    <a:pt x="191" y="999"/>
                    <a:pt x="191" y="1017"/>
                  </a:cubicBezTo>
                  <a:close/>
                  <a:moveTo>
                    <a:pt x="191" y="923"/>
                  </a:moveTo>
                  <a:cubicBezTo>
                    <a:pt x="169" y="924"/>
                    <a:pt x="146" y="925"/>
                    <a:pt x="124" y="926"/>
                  </a:cubicBezTo>
                  <a:cubicBezTo>
                    <a:pt x="124" y="910"/>
                    <a:pt x="124" y="894"/>
                    <a:pt x="124" y="878"/>
                  </a:cubicBezTo>
                  <a:cubicBezTo>
                    <a:pt x="146" y="875"/>
                    <a:pt x="169" y="873"/>
                    <a:pt x="191" y="871"/>
                  </a:cubicBezTo>
                  <a:cubicBezTo>
                    <a:pt x="191" y="888"/>
                    <a:pt x="191" y="905"/>
                    <a:pt x="191" y="923"/>
                  </a:cubicBezTo>
                  <a:close/>
                  <a:moveTo>
                    <a:pt x="191" y="828"/>
                  </a:moveTo>
                  <a:cubicBezTo>
                    <a:pt x="169" y="830"/>
                    <a:pt x="146" y="832"/>
                    <a:pt x="124" y="834"/>
                  </a:cubicBezTo>
                  <a:cubicBezTo>
                    <a:pt x="124" y="818"/>
                    <a:pt x="124" y="802"/>
                    <a:pt x="124" y="786"/>
                  </a:cubicBezTo>
                  <a:cubicBezTo>
                    <a:pt x="146" y="783"/>
                    <a:pt x="169" y="780"/>
                    <a:pt x="191" y="777"/>
                  </a:cubicBezTo>
                  <a:cubicBezTo>
                    <a:pt x="191" y="794"/>
                    <a:pt x="191" y="811"/>
                    <a:pt x="191" y="828"/>
                  </a:cubicBezTo>
                  <a:close/>
                  <a:moveTo>
                    <a:pt x="191" y="734"/>
                  </a:moveTo>
                  <a:cubicBezTo>
                    <a:pt x="169" y="737"/>
                    <a:pt x="146" y="740"/>
                    <a:pt x="124" y="742"/>
                  </a:cubicBezTo>
                  <a:cubicBezTo>
                    <a:pt x="124" y="726"/>
                    <a:pt x="124" y="710"/>
                    <a:pt x="124" y="694"/>
                  </a:cubicBezTo>
                  <a:cubicBezTo>
                    <a:pt x="146" y="690"/>
                    <a:pt x="169" y="686"/>
                    <a:pt x="191" y="682"/>
                  </a:cubicBezTo>
                  <a:cubicBezTo>
                    <a:pt x="191" y="700"/>
                    <a:pt x="191" y="717"/>
                    <a:pt x="191" y="734"/>
                  </a:cubicBezTo>
                  <a:close/>
                  <a:moveTo>
                    <a:pt x="191" y="640"/>
                  </a:moveTo>
                  <a:cubicBezTo>
                    <a:pt x="169" y="644"/>
                    <a:pt x="146" y="647"/>
                    <a:pt x="124" y="650"/>
                  </a:cubicBezTo>
                  <a:cubicBezTo>
                    <a:pt x="124" y="634"/>
                    <a:pt x="124" y="618"/>
                    <a:pt x="124" y="602"/>
                  </a:cubicBezTo>
                  <a:cubicBezTo>
                    <a:pt x="146" y="598"/>
                    <a:pt x="169" y="593"/>
                    <a:pt x="191" y="588"/>
                  </a:cubicBezTo>
                  <a:cubicBezTo>
                    <a:pt x="191" y="606"/>
                    <a:pt x="191" y="623"/>
                    <a:pt x="191" y="640"/>
                  </a:cubicBezTo>
                  <a:close/>
                  <a:moveTo>
                    <a:pt x="191" y="546"/>
                  </a:moveTo>
                  <a:cubicBezTo>
                    <a:pt x="169" y="550"/>
                    <a:pt x="146" y="554"/>
                    <a:pt x="124" y="559"/>
                  </a:cubicBezTo>
                  <a:cubicBezTo>
                    <a:pt x="124" y="542"/>
                    <a:pt x="124" y="526"/>
                    <a:pt x="124" y="510"/>
                  </a:cubicBezTo>
                  <a:cubicBezTo>
                    <a:pt x="146" y="505"/>
                    <a:pt x="169" y="500"/>
                    <a:pt x="191" y="494"/>
                  </a:cubicBezTo>
                  <a:cubicBezTo>
                    <a:pt x="191" y="512"/>
                    <a:pt x="191" y="529"/>
                    <a:pt x="191" y="546"/>
                  </a:cubicBezTo>
                  <a:close/>
                  <a:moveTo>
                    <a:pt x="191" y="452"/>
                  </a:moveTo>
                  <a:cubicBezTo>
                    <a:pt x="169" y="457"/>
                    <a:pt x="146" y="462"/>
                    <a:pt x="124" y="467"/>
                  </a:cubicBezTo>
                  <a:cubicBezTo>
                    <a:pt x="124" y="451"/>
                    <a:pt x="124" y="434"/>
                    <a:pt x="124" y="418"/>
                  </a:cubicBezTo>
                  <a:cubicBezTo>
                    <a:pt x="146" y="412"/>
                    <a:pt x="169" y="406"/>
                    <a:pt x="191" y="400"/>
                  </a:cubicBezTo>
                  <a:cubicBezTo>
                    <a:pt x="191" y="418"/>
                    <a:pt x="191" y="435"/>
                    <a:pt x="191" y="452"/>
                  </a:cubicBezTo>
                  <a:close/>
                  <a:moveTo>
                    <a:pt x="191" y="358"/>
                  </a:moveTo>
                  <a:cubicBezTo>
                    <a:pt x="169" y="364"/>
                    <a:pt x="146" y="369"/>
                    <a:pt x="124" y="375"/>
                  </a:cubicBezTo>
                  <a:cubicBezTo>
                    <a:pt x="124" y="359"/>
                    <a:pt x="124" y="343"/>
                    <a:pt x="124" y="326"/>
                  </a:cubicBezTo>
                  <a:cubicBezTo>
                    <a:pt x="146" y="320"/>
                    <a:pt x="169" y="313"/>
                    <a:pt x="191" y="306"/>
                  </a:cubicBezTo>
                  <a:cubicBezTo>
                    <a:pt x="191" y="323"/>
                    <a:pt x="191" y="341"/>
                    <a:pt x="191" y="358"/>
                  </a:cubicBezTo>
                  <a:close/>
                  <a:moveTo>
                    <a:pt x="191" y="264"/>
                  </a:moveTo>
                  <a:cubicBezTo>
                    <a:pt x="169" y="270"/>
                    <a:pt x="146" y="277"/>
                    <a:pt x="124" y="283"/>
                  </a:cubicBezTo>
                  <a:cubicBezTo>
                    <a:pt x="124" y="267"/>
                    <a:pt x="124" y="251"/>
                    <a:pt x="124" y="235"/>
                  </a:cubicBezTo>
                  <a:cubicBezTo>
                    <a:pt x="146" y="227"/>
                    <a:pt x="169" y="220"/>
                    <a:pt x="191" y="212"/>
                  </a:cubicBezTo>
                  <a:cubicBezTo>
                    <a:pt x="191" y="229"/>
                    <a:pt x="191" y="247"/>
                    <a:pt x="191" y="264"/>
                  </a:cubicBezTo>
                  <a:close/>
                  <a:moveTo>
                    <a:pt x="124" y="143"/>
                  </a:moveTo>
                  <a:cubicBezTo>
                    <a:pt x="191" y="118"/>
                    <a:pt x="191" y="118"/>
                    <a:pt x="191" y="118"/>
                  </a:cubicBezTo>
                  <a:cubicBezTo>
                    <a:pt x="191" y="170"/>
                    <a:pt x="191" y="170"/>
                    <a:pt x="191" y="170"/>
                  </a:cubicBezTo>
                  <a:cubicBezTo>
                    <a:pt x="124" y="191"/>
                    <a:pt x="124" y="191"/>
                    <a:pt x="124" y="191"/>
                  </a:cubicBezTo>
                  <a:lnTo>
                    <a:pt x="124" y="143"/>
                  </a:lnTo>
                  <a:close/>
                  <a:moveTo>
                    <a:pt x="124" y="1705"/>
                  </a:moveTo>
                  <a:cubicBezTo>
                    <a:pt x="191" y="1717"/>
                    <a:pt x="191" y="1717"/>
                    <a:pt x="191" y="1717"/>
                  </a:cubicBezTo>
                  <a:cubicBezTo>
                    <a:pt x="191" y="1769"/>
                    <a:pt x="191" y="1769"/>
                    <a:pt x="191" y="1769"/>
                  </a:cubicBezTo>
                  <a:cubicBezTo>
                    <a:pt x="124" y="1753"/>
                    <a:pt x="124" y="1753"/>
                    <a:pt x="124" y="1753"/>
                  </a:cubicBezTo>
                  <a:lnTo>
                    <a:pt x="124" y="1705"/>
                  </a:lnTo>
                  <a:close/>
                  <a:moveTo>
                    <a:pt x="83" y="291"/>
                  </a:moveTo>
                  <a:cubicBezTo>
                    <a:pt x="65" y="297"/>
                    <a:pt x="48" y="302"/>
                    <a:pt x="31" y="308"/>
                  </a:cubicBezTo>
                  <a:cubicBezTo>
                    <a:pt x="31" y="295"/>
                    <a:pt x="31" y="283"/>
                    <a:pt x="31" y="270"/>
                  </a:cubicBezTo>
                  <a:cubicBezTo>
                    <a:pt x="48" y="264"/>
                    <a:pt x="65" y="257"/>
                    <a:pt x="83" y="251"/>
                  </a:cubicBezTo>
                  <a:cubicBezTo>
                    <a:pt x="83" y="264"/>
                    <a:pt x="83" y="278"/>
                    <a:pt x="83" y="291"/>
                  </a:cubicBezTo>
                  <a:close/>
                  <a:moveTo>
                    <a:pt x="31" y="182"/>
                  </a:moveTo>
                  <a:cubicBezTo>
                    <a:pt x="83" y="160"/>
                    <a:pt x="83" y="160"/>
                    <a:pt x="83" y="160"/>
                  </a:cubicBezTo>
                  <a:cubicBezTo>
                    <a:pt x="83" y="201"/>
                    <a:pt x="83" y="201"/>
                    <a:pt x="83" y="201"/>
                  </a:cubicBezTo>
                  <a:cubicBezTo>
                    <a:pt x="31" y="219"/>
                    <a:pt x="31" y="219"/>
                    <a:pt x="31" y="219"/>
                  </a:cubicBezTo>
                  <a:lnTo>
                    <a:pt x="31" y="182"/>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6" name="Freeform 15"/>
            <p:cNvSpPr>
              <a:spLocks noEditPoints="1"/>
            </p:cNvSpPr>
            <p:nvPr/>
          </p:nvSpPr>
          <p:spPr bwMode="auto">
            <a:xfrm>
              <a:off x="7535537" y="2859422"/>
              <a:ext cx="224070" cy="1819311"/>
            </a:xfrm>
            <a:custGeom>
              <a:avLst/>
              <a:gdLst>
                <a:gd name="T0" fmla="*/ 0 w 217"/>
                <a:gd name="T1" fmla="*/ 0 h 1836"/>
                <a:gd name="T2" fmla="*/ 0 w 217"/>
                <a:gd name="T3" fmla="*/ 1836 h 1836"/>
                <a:gd name="T4" fmla="*/ 217 w 217"/>
                <a:gd name="T5" fmla="*/ 1776 h 1836"/>
                <a:gd name="T6" fmla="*/ 217 w 217"/>
                <a:gd name="T7" fmla="*/ 73 h 1836"/>
                <a:gd name="T8" fmla="*/ 0 w 217"/>
                <a:gd name="T9" fmla="*/ 0 h 1836"/>
                <a:gd name="T10" fmla="*/ 166 w 217"/>
                <a:gd name="T11" fmla="*/ 1705 h 1836"/>
                <a:gd name="T12" fmla="*/ 43 w 217"/>
                <a:gd name="T13" fmla="*/ 1738 h 1836"/>
                <a:gd name="T14" fmla="*/ 43 w 217"/>
                <a:gd name="T15" fmla="*/ 1689 h 1836"/>
                <a:gd name="T16" fmla="*/ 166 w 217"/>
                <a:gd name="T17" fmla="*/ 1666 h 1836"/>
                <a:gd name="T18" fmla="*/ 166 w 217"/>
                <a:gd name="T19" fmla="*/ 1705 h 1836"/>
                <a:gd name="T20" fmla="*/ 166 w 217"/>
                <a:gd name="T21" fmla="*/ 1536 h 1836"/>
                <a:gd name="T22" fmla="*/ 43 w 217"/>
                <a:gd name="T23" fmla="*/ 1562 h 1836"/>
                <a:gd name="T24" fmla="*/ 43 w 217"/>
                <a:gd name="T25" fmla="*/ 1513 h 1836"/>
                <a:gd name="T26" fmla="*/ 166 w 217"/>
                <a:gd name="T27" fmla="*/ 1496 h 1836"/>
                <a:gd name="T28" fmla="*/ 166 w 217"/>
                <a:gd name="T29" fmla="*/ 1536 h 1836"/>
                <a:gd name="T30" fmla="*/ 166 w 217"/>
                <a:gd name="T31" fmla="*/ 1366 h 1836"/>
                <a:gd name="T32" fmla="*/ 43 w 217"/>
                <a:gd name="T33" fmla="*/ 1385 h 1836"/>
                <a:gd name="T34" fmla="*/ 43 w 217"/>
                <a:gd name="T35" fmla="*/ 1336 h 1836"/>
                <a:gd name="T36" fmla="*/ 166 w 217"/>
                <a:gd name="T37" fmla="*/ 1326 h 1836"/>
                <a:gd name="T38" fmla="*/ 166 w 217"/>
                <a:gd name="T39" fmla="*/ 1366 h 1836"/>
                <a:gd name="T40" fmla="*/ 166 w 217"/>
                <a:gd name="T41" fmla="*/ 1197 h 1836"/>
                <a:gd name="T42" fmla="*/ 43 w 217"/>
                <a:gd name="T43" fmla="*/ 1209 h 1836"/>
                <a:gd name="T44" fmla="*/ 43 w 217"/>
                <a:gd name="T45" fmla="*/ 1160 h 1836"/>
                <a:gd name="T46" fmla="*/ 166 w 217"/>
                <a:gd name="T47" fmla="*/ 1156 h 1836"/>
                <a:gd name="T48" fmla="*/ 166 w 217"/>
                <a:gd name="T49" fmla="*/ 1197 h 1836"/>
                <a:gd name="T50" fmla="*/ 166 w 217"/>
                <a:gd name="T51" fmla="*/ 1027 h 1836"/>
                <a:gd name="T52" fmla="*/ 43 w 217"/>
                <a:gd name="T53" fmla="*/ 1032 h 1836"/>
                <a:gd name="T54" fmla="*/ 43 w 217"/>
                <a:gd name="T55" fmla="*/ 983 h 1836"/>
                <a:gd name="T56" fmla="*/ 166 w 217"/>
                <a:gd name="T57" fmla="*/ 986 h 1836"/>
                <a:gd name="T58" fmla="*/ 166 w 217"/>
                <a:gd name="T59" fmla="*/ 1027 h 1836"/>
                <a:gd name="T60" fmla="*/ 166 w 217"/>
                <a:gd name="T61" fmla="*/ 858 h 1836"/>
                <a:gd name="T62" fmla="*/ 43 w 217"/>
                <a:gd name="T63" fmla="*/ 856 h 1836"/>
                <a:gd name="T64" fmla="*/ 43 w 217"/>
                <a:gd name="T65" fmla="*/ 807 h 1836"/>
                <a:gd name="T66" fmla="*/ 166 w 217"/>
                <a:gd name="T67" fmla="*/ 815 h 1836"/>
                <a:gd name="T68" fmla="*/ 166 w 217"/>
                <a:gd name="T69" fmla="*/ 858 h 1836"/>
                <a:gd name="T70" fmla="*/ 166 w 217"/>
                <a:gd name="T71" fmla="*/ 688 h 1836"/>
                <a:gd name="T72" fmla="*/ 43 w 217"/>
                <a:gd name="T73" fmla="*/ 679 h 1836"/>
                <a:gd name="T74" fmla="*/ 43 w 217"/>
                <a:gd name="T75" fmla="*/ 630 h 1836"/>
                <a:gd name="T76" fmla="*/ 166 w 217"/>
                <a:gd name="T77" fmla="*/ 645 h 1836"/>
                <a:gd name="T78" fmla="*/ 166 w 217"/>
                <a:gd name="T79" fmla="*/ 688 h 1836"/>
                <a:gd name="T80" fmla="*/ 166 w 217"/>
                <a:gd name="T81" fmla="*/ 519 h 1836"/>
                <a:gd name="T82" fmla="*/ 43 w 217"/>
                <a:gd name="T83" fmla="*/ 502 h 1836"/>
                <a:gd name="T84" fmla="*/ 43 w 217"/>
                <a:gd name="T85" fmla="*/ 454 h 1836"/>
                <a:gd name="T86" fmla="*/ 166 w 217"/>
                <a:gd name="T87" fmla="*/ 475 h 1836"/>
                <a:gd name="T88" fmla="*/ 166 w 217"/>
                <a:gd name="T89" fmla="*/ 519 h 1836"/>
                <a:gd name="T90" fmla="*/ 166 w 217"/>
                <a:gd name="T91" fmla="*/ 349 h 1836"/>
                <a:gd name="T92" fmla="*/ 43 w 217"/>
                <a:gd name="T93" fmla="*/ 326 h 1836"/>
                <a:gd name="T94" fmla="*/ 43 w 217"/>
                <a:gd name="T95" fmla="*/ 277 h 1836"/>
                <a:gd name="T96" fmla="*/ 166 w 217"/>
                <a:gd name="T97" fmla="*/ 305 h 1836"/>
                <a:gd name="T98" fmla="*/ 166 w 217"/>
                <a:gd name="T99" fmla="*/ 349 h 1836"/>
                <a:gd name="T100" fmla="*/ 166 w 217"/>
                <a:gd name="T101" fmla="*/ 180 h 1836"/>
                <a:gd name="T102" fmla="*/ 43 w 217"/>
                <a:gd name="T103" fmla="*/ 150 h 1836"/>
                <a:gd name="T104" fmla="*/ 43 w 217"/>
                <a:gd name="T105" fmla="*/ 101 h 1836"/>
                <a:gd name="T106" fmla="*/ 166 w 217"/>
                <a:gd name="T107" fmla="*/ 135 h 1836"/>
                <a:gd name="T108" fmla="*/ 166 w 217"/>
                <a:gd name="T109" fmla="*/ 180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1836">
                  <a:moveTo>
                    <a:pt x="0" y="0"/>
                  </a:moveTo>
                  <a:cubicBezTo>
                    <a:pt x="0" y="1836"/>
                    <a:pt x="0" y="1836"/>
                    <a:pt x="0" y="1836"/>
                  </a:cubicBezTo>
                  <a:cubicBezTo>
                    <a:pt x="217" y="1776"/>
                    <a:pt x="217" y="1776"/>
                    <a:pt x="217" y="1776"/>
                  </a:cubicBezTo>
                  <a:cubicBezTo>
                    <a:pt x="217" y="73"/>
                    <a:pt x="217" y="73"/>
                    <a:pt x="217" y="73"/>
                  </a:cubicBezTo>
                  <a:lnTo>
                    <a:pt x="0" y="0"/>
                  </a:lnTo>
                  <a:close/>
                  <a:moveTo>
                    <a:pt x="166" y="1705"/>
                  </a:moveTo>
                  <a:cubicBezTo>
                    <a:pt x="43" y="1738"/>
                    <a:pt x="43" y="1738"/>
                    <a:pt x="43" y="1738"/>
                  </a:cubicBezTo>
                  <a:cubicBezTo>
                    <a:pt x="43" y="1689"/>
                    <a:pt x="43" y="1689"/>
                    <a:pt x="43" y="1689"/>
                  </a:cubicBezTo>
                  <a:cubicBezTo>
                    <a:pt x="166" y="1666"/>
                    <a:pt x="166" y="1666"/>
                    <a:pt x="166" y="1666"/>
                  </a:cubicBezTo>
                  <a:lnTo>
                    <a:pt x="166" y="1705"/>
                  </a:lnTo>
                  <a:close/>
                  <a:moveTo>
                    <a:pt x="166" y="1536"/>
                  </a:moveTo>
                  <a:cubicBezTo>
                    <a:pt x="125" y="1544"/>
                    <a:pt x="84" y="1553"/>
                    <a:pt x="43" y="1562"/>
                  </a:cubicBezTo>
                  <a:cubicBezTo>
                    <a:pt x="43" y="1545"/>
                    <a:pt x="43" y="1529"/>
                    <a:pt x="43" y="1513"/>
                  </a:cubicBezTo>
                  <a:cubicBezTo>
                    <a:pt x="84" y="1507"/>
                    <a:pt x="125" y="1502"/>
                    <a:pt x="166" y="1496"/>
                  </a:cubicBezTo>
                  <a:cubicBezTo>
                    <a:pt x="166" y="1509"/>
                    <a:pt x="166" y="1522"/>
                    <a:pt x="166" y="1536"/>
                  </a:cubicBezTo>
                  <a:close/>
                  <a:moveTo>
                    <a:pt x="166" y="1366"/>
                  </a:moveTo>
                  <a:cubicBezTo>
                    <a:pt x="125" y="1372"/>
                    <a:pt x="84" y="1379"/>
                    <a:pt x="43" y="1385"/>
                  </a:cubicBezTo>
                  <a:cubicBezTo>
                    <a:pt x="43" y="1369"/>
                    <a:pt x="43" y="1353"/>
                    <a:pt x="43" y="1336"/>
                  </a:cubicBezTo>
                  <a:cubicBezTo>
                    <a:pt x="84" y="1333"/>
                    <a:pt x="125" y="1329"/>
                    <a:pt x="166" y="1326"/>
                  </a:cubicBezTo>
                  <a:cubicBezTo>
                    <a:pt x="166" y="1339"/>
                    <a:pt x="166" y="1353"/>
                    <a:pt x="166" y="1366"/>
                  </a:cubicBezTo>
                  <a:close/>
                  <a:moveTo>
                    <a:pt x="166" y="1197"/>
                  </a:moveTo>
                  <a:cubicBezTo>
                    <a:pt x="125" y="1201"/>
                    <a:pt x="84" y="1205"/>
                    <a:pt x="43" y="1209"/>
                  </a:cubicBezTo>
                  <a:cubicBezTo>
                    <a:pt x="43" y="1192"/>
                    <a:pt x="43" y="1176"/>
                    <a:pt x="43" y="1160"/>
                  </a:cubicBezTo>
                  <a:cubicBezTo>
                    <a:pt x="84" y="1159"/>
                    <a:pt x="125" y="1157"/>
                    <a:pt x="166" y="1156"/>
                  </a:cubicBezTo>
                  <a:cubicBezTo>
                    <a:pt x="166" y="1169"/>
                    <a:pt x="166" y="1183"/>
                    <a:pt x="166" y="1197"/>
                  </a:cubicBezTo>
                  <a:close/>
                  <a:moveTo>
                    <a:pt x="166" y="1027"/>
                  </a:moveTo>
                  <a:cubicBezTo>
                    <a:pt x="125" y="1029"/>
                    <a:pt x="84" y="1030"/>
                    <a:pt x="43" y="1032"/>
                  </a:cubicBezTo>
                  <a:cubicBezTo>
                    <a:pt x="43" y="1016"/>
                    <a:pt x="43" y="1000"/>
                    <a:pt x="43" y="983"/>
                  </a:cubicBezTo>
                  <a:cubicBezTo>
                    <a:pt x="84" y="984"/>
                    <a:pt x="125" y="985"/>
                    <a:pt x="166" y="986"/>
                  </a:cubicBezTo>
                  <a:cubicBezTo>
                    <a:pt x="166" y="999"/>
                    <a:pt x="166" y="1013"/>
                    <a:pt x="166" y="1027"/>
                  </a:cubicBezTo>
                  <a:close/>
                  <a:moveTo>
                    <a:pt x="166" y="858"/>
                  </a:moveTo>
                  <a:cubicBezTo>
                    <a:pt x="125" y="857"/>
                    <a:pt x="84" y="856"/>
                    <a:pt x="43" y="856"/>
                  </a:cubicBezTo>
                  <a:cubicBezTo>
                    <a:pt x="43" y="839"/>
                    <a:pt x="43" y="823"/>
                    <a:pt x="43" y="807"/>
                  </a:cubicBezTo>
                  <a:cubicBezTo>
                    <a:pt x="84" y="810"/>
                    <a:pt x="125" y="813"/>
                    <a:pt x="166" y="815"/>
                  </a:cubicBezTo>
                  <a:cubicBezTo>
                    <a:pt x="166" y="830"/>
                    <a:pt x="166" y="844"/>
                    <a:pt x="166" y="858"/>
                  </a:cubicBezTo>
                  <a:close/>
                  <a:moveTo>
                    <a:pt x="166" y="688"/>
                  </a:moveTo>
                  <a:cubicBezTo>
                    <a:pt x="125" y="685"/>
                    <a:pt x="84" y="682"/>
                    <a:pt x="43" y="679"/>
                  </a:cubicBezTo>
                  <a:cubicBezTo>
                    <a:pt x="43" y="663"/>
                    <a:pt x="43" y="647"/>
                    <a:pt x="43" y="630"/>
                  </a:cubicBezTo>
                  <a:cubicBezTo>
                    <a:pt x="84" y="635"/>
                    <a:pt x="125" y="640"/>
                    <a:pt x="166" y="645"/>
                  </a:cubicBezTo>
                  <a:cubicBezTo>
                    <a:pt x="166" y="660"/>
                    <a:pt x="166" y="674"/>
                    <a:pt x="166" y="688"/>
                  </a:cubicBezTo>
                  <a:close/>
                  <a:moveTo>
                    <a:pt x="166" y="519"/>
                  </a:moveTo>
                  <a:cubicBezTo>
                    <a:pt x="125" y="513"/>
                    <a:pt x="84" y="508"/>
                    <a:pt x="43" y="502"/>
                  </a:cubicBezTo>
                  <a:cubicBezTo>
                    <a:pt x="43" y="486"/>
                    <a:pt x="43" y="470"/>
                    <a:pt x="43" y="454"/>
                  </a:cubicBezTo>
                  <a:cubicBezTo>
                    <a:pt x="84" y="461"/>
                    <a:pt x="125" y="468"/>
                    <a:pt x="166" y="475"/>
                  </a:cubicBezTo>
                  <a:cubicBezTo>
                    <a:pt x="166" y="490"/>
                    <a:pt x="166" y="504"/>
                    <a:pt x="166" y="519"/>
                  </a:cubicBezTo>
                  <a:close/>
                  <a:moveTo>
                    <a:pt x="166" y="349"/>
                  </a:moveTo>
                  <a:cubicBezTo>
                    <a:pt x="125" y="342"/>
                    <a:pt x="84" y="334"/>
                    <a:pt x="43" y="326"/>
                  </a:cubicBezTo>
                  <a:cubicBezTo>
                    <a:pt x="43" y="310"/>
                    <a:pt x="43" y="294"/>
                    <a:pt x="43" y="277"/>
                  </a:cubicBezTo>
                  <a:cubicBezTo>
                    <a:pt x="84" y="287"/>
                    <a:pt x="125" y="296"/>
                    <a:pt x="166" y="305"/>
                  </a:cubicBezTo>
                  <a:cubicBezTo>
                    <a:pt x="166" y="320"/>
                    <a:pt x="166" y="335"/>
                    <a:pt x="166" y="349"/>
                  </a:cubicBezTo>
                  <a:close/>
                  <a:moveTo>
                    <a:pt x="166" y="180"/>
                  </a:moveTo>
                  <a:cubicBezTo>
                    <a:pt x="43" y="150"/>
                    <a:pt x="43" y="150"/>
                    <a:pt x="43" y="150"/>
                  </a:cubicBezTo>
                  <a:cubicBezTo>
                    <a:pt x="43" y="101"/>
                    <a:pt x="43" y="101"/>
                    <a:pt x="43" y="101"/>
                  </a:cubicBezTo>
                  <a:cubicBezTo>
                    <a:pt x="166" y="135"/>
                    <a:pt x="166" y="135"/>
                    <a:pt x="166" y="135"/>
                  </a:cubicBezTo>
                  <a:lnTo>
                    <a:pt x="166" y="180"/>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7" name="Freeform 9"/>
            <p:cNvSpPr>
              <a:spLocks noEditPoints="1"/>
            </p:cNvSpPr>
            <p:nvPr/>
          </p:nvSpPr>
          <p:spPr bwMode="auto">
            <a:xfrm>
              <a:off x="7154028" y="3145406"/>
              <a:ext cx="214046" cy="1578961"/>
            </a:xfrm>
            <a:custGeom>
              <a:avLst/>
              <a:gdLst>
                <a:gd name="T0" fmla="*/ 207 w 207"/>
                <a:gd name="T1" fmla="*/ 1543 h 1593"/>
                <a:gd name="T2" fmla="*/ 0 w 207"/>
                <a:gd name="T3" fmla="*/ 0 h 1593"/>
                <a:gd name="T4" fmla="*/ 29 w 207"/>
                <a:gd name="T5" fmla="*/ 94 h 1593"/>
                <a:gd name="T6" fmla="*/ 180 w 207"/>
                <a:gd name="T7" fmla="*/ 179 h 1593"/>
                <a:gd name="T8" fmla="*/ 29 w 207"/>
                <a:gd name="T9" fmla="*/ 94 h 1593"/>
                <a:gd name="T10" fmla="*/ 180 w 207"/>
                <a:gd name="T11" fmla="*/ 241 h 1593"/>
                <a:gd name="T12" fmla="*/ 29 w 207"/>
                <a:gd name="T13" fmla="*/ 241 h 1593"/>
                <a:gd name="T14" fmla="*/ 29 w 207"/>
                <a:gd name="T15" fmla="*/ 306 h 1593"/>
                <a:gd name="T16" fmla="*/ 180 w 207"/>
                <a:gd name="T17" fmla="*/ 378 h 1593"/>
                <a:gd name="T18" fmla="*/ 29 w 207"/>
                <a:gd name="T19" fmla="*/ 306 h 1593"/>
                <a:gd name="T20" fmla="*/ 180 w 207"/>
                <a:gd name="T21" fmla="*/ 441 h 1593"/>
                <a:gd name="T22" fmla="*/ 29 w 207"/>
                <a:gd name="T23" fmla="*/ 454 h 1593"/>
                <a:gd name="T24" fmla="*/ 29 w 207"/>
                <a:gd name="T25" fmla="*/ 519 h 1593"/>
                <a:gd name="T26" fmla="*/ 180 w 207"/>
                <a:gd name="T27" fmla="*/ 578 h 1593"/>
                <a:gd name="T28" fmla="*/ 29 w 207"/>
                <a:gd name="T29" fmla="*/ 519 h 1593"/>
                <a:gd name="T30" fmla="*/ 180 w 207"/>
                <a:gd name="T31" fmla="*/ 641 h 1593"/>
                <a:gd name="T32" fmla="*/ 29 w 207"/>
                <a:gd name="T33" fmla="*/ 666 h 1593"/>
                <a:gd name="T34" fmla="*/ 29 w 207"/>
                <a:gd name="T35" fmla="*/ 731 h 1593"/>
                <a:gd name="T36" fmla="*/ 180 w 207"/>
                <a:gd name="T37" fmla="*/ 777 h 1593"/>
                <a:gd name="T38" fmla="*/ 29 w 207"/>
                <a:gd name="T39" fmla="*/ 731 h 1593"/>
                <a:gd name="T40" fmla="*/ 180 w 207"/>
                <a:gd name="T41" fmla="*/ 841 h 1593"/>
                <a:gd name="T42" fmla="*/ 29 w 207"/>
                <a:gd name="T43" fmla="*/ 878 h 1593"/>
                <a:gd name="T44" fmla="*/ 29 w 207"/>
                <a:gd name="T45" fmla="*/ 943 h 1593"/>
                <a:gd name="T46" fmla="*/ 180 w 207"/>
                <a:gd name="T47" fmla="*/ 976 h 1593"/>
                <a:gd name="T48" fmla="*/ 29 w 207"/>
                <a:gd name="T49" fmla="*/ 943 h 1593"/>
                <a:gd name="T50" fmla="*/ 180 w 207"/>
                <a:gd name="T51" fmla="*/ 1041 h 1593"/>
                <a:gd name="T52" fmla="*/ 29 w 207"/>
                <a:gd name="T53" fmla="*/ 1091 h 1593"/>
                <a:gd name="T54" fmla="*/ 29 w 207"/>
                <a:gd name="T55" fmla="*/ 1156 h 1593"/>
                <a:gd name="T56" fmla="*/ 180 w 207"/>
                <a:gd name="T57" fmla="*/ 1175 h 1593"/>
                <a:gd name="T58" fmla="*/ 29 w 207"/>
                <a:gd name="T59" fmla="*/ 1156 h 1593"/>
                <a:gd name="T60" fmla="*/ 180 w 207"/>
                <a:gd name="T61" fmla="*/ 1241 h 1593"/>
                <a:gd name="T62" fmla="*/ 29 w 207"/>
                <a:gd name="T63" fmla="*/ 1303 h 1593"/>
                <a:gd name="T64" fmla="*/ 29 w 207"/>
                <a:gd name="T65" fmla="*/ 1368 h 1593"/>
                <a:gd name="T66" fmla="*/ 180 w 207"/>
                <a:gd name="T67" fmla="*/ 1375 h 1593"/>
                <a:gd name="T68" fmla="*/ 29 w 207"/>
                <a:gd name="T69" fmla="*/ 1368 h 1593"/>
                <a:gd name="T70" fmla="*/ 180 w 207"/>
                <a:gd name="T71" fmla="*/ 1441 h 1593"/>
                <a:gd name="T72" fmla="*/ 29 w 207"/>
                <a:gd name="T73" fmla="*/ 1515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1593">
                  <a:moveTo>
                    <a:pt x="0" y="1593"/>
                  </a:moveTo>
                  <a:cubicBezTo>
                    <a:pt x="207" y="1543"/>
                    <a:pt x="207" y="1543"/>
                    <a:pt x="207" y="1543"/>
                  </a:cubicBezTo>
                  <a:cubicBezTo>
                    <a:pt x="207" y="68"/>
                    <a:pt x="207" y="68"/>
                    <a:pt x="207" y="68"/>
                  </a:cubicBezTo>
                  <a:cubicBezTo>
                    <a:pt x="0" y="0"/>
                    <a:pt x="0" y="0"/>
                    <a:pt x="0" y="0"/>
                  </a:cubicBezTo>
                  <a:lnTo>
                    <a:pt x="0" y="1593"/>
                  </a:lnTo>
                  <a:close/>
                  <a:moveTo>
                    <a:pt x="29" y="94"/>
                  </a:moveTo>
                  <a:cubicBezTo>
                    <a:pt x="180" y="141"/>
                    <a:pt x="180" y="141"/>
                    <a:pt x="180" y="141"/>
                  </a:cubicBezTo>
                  <a:cubicBezTo>
                    <a:pt x="180" y="179"/>
                    <a:pt x="180" y="179"/>
                    <a:pt x="180" y="179"/>
                  </a:cubicBezTo>
                  <a:cubicBezTo>
                    <a:pt x="29" y="135"/>
                    <a:pt x="29" y="135"/>
                    <a:pt x="29" y="135"/>
                  </a:cubicBezTo>
                  <a:lnTo>
                    <a:pt x="29" y="94"/>
                  </a:lnTo>
                  <a:close/>
                  <a:moveTo>
                    <a:pt x="29" y="200"/>
                  </a:moveTo>
                  <a:cubicBezTo>
                    <a:pt x="79" y="214"/>
                    <a:pt x="130" y="228"/>
                    <a:pt x="180" y="241"/>
                  </a:cubicBezTo>
                  <a:cubicBezTo>
                    <a:pt x="180" y="254"/>
                    <a:pt x="180" y="266"/>
                    <a:pt x="180" y="279"/>
                  </a:cubicBezTo>
                  <a:cubicBezTo>
                    <a:pt x="130" y="266"/>
                    <a:pt x="79" y="254"/>
                    <a:pt x="29" y="241"/>
                  </a:cubicBezTo>
                  <a:cubicBezTo>
                    <a:pt x="29" y="228"/>
                    <a:pt x="29" y="214"/>
                    <a:pt x="29" y="200"/>
                  </a:cubicBezTo>
                  <a:close/>
                  <a:moveTo>
                    <a:pt x="29" y="306"/>
                  </a:moveTo>
                  <a:cubicBezTo>
                    <a:pt x="79" y="318"/>
                    <a:pt x="130" y="330"/>
                    <a:pt x="180" y="341"/>
                  </a:cubicBezTo>
                  <a:cubicBezTo>
                    <a:pt x="180" y="354"/>
                    <a:pt x="180" y="366"/>
                    <a:pt x="180" y="378"/>
                  </a:cubicBezTo>
                  <a:cubicBezTo>
                    <a:pt x="130" y="368"/>
                    <a:pt x="79" y="358"/>
                    <a:pt x="29" y="348"/>
                  </a:cubicBezTo>
                  <a:cubicBezTo>
                    <a:pt x="29" y="334"/>
                    <a:pt x="29" y="320"/>
                    <a:pt x="29" y="306"/>
                  </a:cubicBezTo>
                  <a:close/>
                  <a:moveTo>
                    <a:pt x="29" y="413"/>
                  </a:moveTo>
                  <a:cubicBezTo>
                    <a:pt x="79" y="422"/>
                    <a:pt x="130" y="432"/>
                    <a:pt x="180" y="441"/>
                  </a:cubicBezTo>
                  <a:cubicBezTo>
                    <a:pt x="180" y="453"/>
                    <a:pt x="180" y="466"/>
                    <a:pt x="180" y="478"/>
                  </a:cubicBezTo>
                  <a:cubicBezTo>
                    <a:pt x="130" y="470"/>
                    <a:pt x="79" y="462"/>
                    <a:pt x="29" y="454"/>
                  </a:cubicBezTo>
                  <a:cubicBezTo>
                    <a:pt x="29" y="440"/>
                    <a:pt x="29" y="426"/>
                    <a:pt x="29" y="413"/>
                  </a:cubicBezTo>
                  <a:close/>
                  <a:moveTo>
                    <a:pt x="29" y="519"/>
                  </a:moveTo>
                  <a:cubicBezTo>
                    <a:pt x="79" y="526"/>
                    <a:pt x="130" y="534"/>
                    <a:pt x="180" y="541"/>
                  </a:cubicBezTo>
                  <a:cubicBezTo>
                    <a:pt x="180" y="553"/>
                    <a:pt x="180" y="565"/>
                    <a:pt x="180" y="578"/>
                  </a:cubicBezTo>
                  <a:cubicBezTo>
                    <a:pt x="130" y="572"/>
                    <a:pt x="79" y="566"/>
                    <a:pt x="29" y="560"/>
                  </a:cubicBezTo>
                  <a:cubicBezTo>
                    <a:pt x="29" y="546"/>
                    <a:pt x="29" y="532"/>
                    <a:pt x="29" y="519"/>
                  </a:cubicBezTo>
                  <a:close/>
                  <a:moveTo>
                    <a:pt x="29" y="625"/>
                  </a:moveTo>
                  <a:cubicBezTo>
                    <a:pt x="79" y="630"/>
                    <a:pt x="130" y="636"/>
                    <a:pt x="180" y="641"/>
                  </a:cubicBezTo>
                  <a:cubicBezTo>
                    <a:pt x="180" y="653"/>
                    <a:pt x="180" y="665"/>
                    <a:pt x="180" y="677"/>
                  </a:cubicBezTo>
                  <a:cubicBezTo>
                    <a:pt x="130" y="674"/>
                    <a:pt x="79" y="670"/>
                    <a:pt x="29" y="666"/>
                  </a:cubicBezTo>
                  <a:cubicBezTo>
                    <a:pt x="29" y="652"/>
                    <a:pt x="29" y="639"/>
                    <a:pt x="29" y="625"/>
                  </a:cubicBezTo>
                  <a:close/>
                  <a:moveTo>
                    <a:pt x="29" y="731"/>
                  </a:moveTo>
                  <a:cubicBezTo>
                    <a:pt x="79" y="734"/>
                    <a:pt x="130" y="738"/>
                    <a:pt x="180" y="741"/>
                  </a:cubicBezTo>
                  <a:cubicBezTo>
                    <a:pt x="180" y="753"/>
                    <a:pt x="180" y="765"/>
                    <a:pt x="180" y="777"/>
                  </a:cubicBezTo>
                  <a:cubicBezTo>
                    <a:pt x="130" y="775"/>
                    <a:pt x="79" y="774"/>
                    <a:pt x="29" y="772"/>
                  </a:cubicBezTo>
                  <a:cubicBezTo>
                    <a:pt x="29" y="759"/>
                    <a:pt x="29" y="745"/>
                    <a:pt x="29" y="731"/>
                  </a:cubicBezTo>
                  <a:close/>
                  <a:moveTo>
                    <a:pt x="29" y="837"/>
                  </a:moveTo>
                  <a:cubicBezTo>
                    <a:pt x="79" y="838"/>
                    <a:pt x="130" y="840"/>
                    <a:pt x="180" y="841"/>
                  </a:cubicBezTo>
                  <a:cubicBezTo>
                    <a:pt x="180" y="853"/>
                    <a:pt x="180" y="865"/>
                    <a:pt x="180" y="876"/>
                  </a:cubicBezTo>
                  <a:cubicBezTo>
                    <a:pt x="130" y="877"/>
                    <a:pt x="79" y="878"/>
                    <a:pt x="29" y="878"/>
                  </a:cubicBezTo>
                  <a:cubicBezTo>
                    <a:pt x="29" y="865"/>
                    <a:pt x="29" y="851"/>
                    <a:pt x="29" y="837"/>
                  </a:cubicBezTo>
                  <a:close/>
                  <a:moveTo>
                    <a:pt x="29" y="943"/>
                  </a:moveTo>
                  <a:cubicBezTo>
                    <a:pt x="79" y="943"/>
                    <a:pt x="130" y="942"/>
                    <a:pt x="180" y="941"/>
                  </a:cubicBezTo>
                  <a:cubicBezTo>
                    <a:pt x="180" y="953"/>
                    <a:pt x="180" y="964"/>
                    <a:pt x="180" y="976"/>
                  </a:cubicBezTo>
                  <a:cubicBezTo>
                    <a:pt x="130" y="979"/>
                    <a:pt x="79" y="982"/>
                    <a:pt x="29" y="985"/>
                  </a:cubicBezTo>
                  <a:cubicBezTo>
                    <a:pt x="29" y="971"/>
                    <a:pt x="29" y="957"/>
                    <a:pt x="29" y="943"/>
                  </a:cubicBezTo>
                  <a:close/>
                  <a:moveTo>
                    <a:pt x="29" y="1049"/>
                  </a:moveTo>
                  <a:cubicBezTo>
                    <a:pt x="79" y="1047"/>
                    <a:pt x="130" y="1044"/>
                    <a:pt x="180" y="1041"/>
                  </a:cubicBezTo>
                  <a:cubicBezTo>
                    <a:pt x="180" y="1053"/>
                    <a:pt x="180" y="1064"/>
                    <a:pt x="180" y="1076"/>
                  </a:cubicBezTo>
                  <a:cubicBezTo>
                    <a:pt x="130" y="1081"/>
                    <a:pt x="79" y="1086"/>
                    <a:pt x="29" y="1091"/>
                  </a:cubicBezTo>
                  <a:cubicBezTo>
                    <a:pt x="29" y="1077"/>
                    <a:pt x="29" y="1063"/>
                    <a:pt x="29" y="1049"/>
                  </a:cubicBezTo>
                  <a:close/>
                  <a:moveTo>
                    <a:pt x="29" y="1156"/>
                  </a:moveTo>
                  <a:cubicBezTo>
                    <a:pt x="79" y="1151"/>
                    <a:pt x="130" y="1146"/>
                    <a:pt x="180" y="1141"/>
                  </a:cubicBezTo>
                  <a:cubicBezTo>
                    <a:pt x="180" y="1152"/>
                    <a:pt x="180" y="1164"/>
                    <a:pt x="180" y="1175"/>
                  </a:cubicBezTo>
                  <a:cubicBezTo>
                    <a:pt x="130" y="1183"/>
                    <a:pt x="79" y="1190"/>
                    <a:pt x="29" y="1197"/>
                  </a:cubicBezTo>
                  <a:cubicBezTo>
                    <a:pt x="29" y="1183"/>
                    <a:pt x="29" y="1169"/>
                    <a:pt x="29" y="1156"/>
                  </a:cubicBezTo>
                  <a:close/>
                  <a:moveTo>
                    <a:pt x="29" y="1262"/>
                  </a:moveTo>
                  <a:cubicBezTo>
                    <a:pt x="79" y="1255"/>
                    <a:pt x="130" y="1248"/>
                    <a:pt x="180" y="1241"/>
                  </a:cubicBezTo>
                  <a:cubicBezTo>
                    <a:pt x="180" y="1252"/>
                    <a:pt x="180" y="1264"/>
                    <a:pt x="180" y="1275"/>
                  </a:cubicBezTo>
                  <a:cubicBezTo>
                    <a:pt x="130" y="1284"/>
                    <a:pt x="79" y="1294"/>
                    <a:pt x="29" y="1303"/>
                  </a:cubicBezTo>
                  <a:cubicBezTo>
                    <a:pt x="29" y="1289"/>
                    <a:pt x="29" y="1276"/>
                    <a:pt x="29" y="1262"/>
                  </a:cubicBezTo>
                  <a:close/>
                  <a:moveTo>
                    <a:pt x="29" y="1368"/>
                  </a:moveTo>
                  <a:cubicBezTo>
                    <a:pt x="79" y="1359"/>
                    <a:pt x="130" y="1350"/>
                    <a:pt x="180" y="1341"/>
                  </a:cubicBezTo>
                  <a:cubicBezTo>
                    <a:pt x="180" y="1352"/>
                    <a:pt x="180" y="1363"/>
                    <a:pt x="180" y="1375"/>
                  </a:cubicBezTo>
                  <a:cubicBezTo>
                    <a:pt x="130" y="1386"/>
                    <a:pt x="79" y="1398"/>
                    <a:pt x="29" y="1409"/>
                  </a:cubicBezTo>
                  <a:cubicBezTo>
                    <a:pt x="29" y="1395"/>
                    <a:pt x="29" y="1382"/>
                    <a:pt x="29" y="1368"/>
                  </a:cubicBezTo>
                  <a:close/>
                  <a:moveTo>
                    <a:pt x="29" y="1474"/>
                  </a:moveTo>
                  <a:cubicBezTo>
                    <a:pt x="180" y="1441"/>
                    <a:pt x="180" y="1441"/>
                    <a:pt x="180" y="1441"/>
                  </a:cubicBezTo>
                  <a:cubicBezTo>
                    <a:pt x="180" y="1474"/>
                    <a:pt x="180" y="1474"/>
                    <a:pt x="180" y="1474"/>
                  </a:cubicBezTo>
                  <a:cubicBezTo>
                    <a:pt x="29" y="1515"/>
                    <a:pt x="29" y="1515"/>
                    <a:pt x="29" y="1515"/>
                  </a:cubicBezTo>
                  <a:lnTo>
                    <a:pt x="29" y="1474"/>
                  </a:lnTo>
                  <a:close/>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8" name="Freeform 18"/>
            <p:cNvSpPr>
              <a:spLocks noEditPoints="1"/>
            </p:cNvSpPr>
            <p:nvPr/>
          </p:nvSpPr>
          <p:spPr bwMode="auto">
            <a:xfrm>
              <a:off x="6725346" y="3147764"/>
              <a:ext cx="410992" cy="1575568"/>
            </a:xfrm>
            <a:custGeom>
              <a:avLst/>
              <a:gdLst>
                <a:gd name="T0" fmla="*/ 329 w 398"/>
                <a:gd name="T1" fmla="*/ 1511 h 1590"/>
                <a:gd name="T2" fmla="*/ 263 w 398"/>
                <a:gd name="T3" fmla="*/ 1423 h 1590"/>
                <a:gd name="T4" fmla="*/ 263 w 398"/>
                <a:gd name="T5" fmla="*/ 1299 h 1590"/>
                <a:gd name="T6" fmla="*/ 329 w 398"/>
                <a:gd name="T7" fmla="*/ 1222 h 1590"/>
                <a:gd name="T8" fmla="*/ 329 w 398"/>
                <a:gd name="T9" fmla="*/ 1189 h 1590"/>
                <a:gd name="T10" fmla="*/ 329 w 398"/>
                <a:gd name="T11" fmla="*/ 1029 h 1590"/>
                <a:gd name="T12" fmla="*/ 263 w 398"/>
                <a:gd name="T13" fmla="*/ 950 h 1590"/>
                <a:gd name="T14" fmla="*/ 263 w 398"/>
                <a:gd name="T15" fmla="*/ 827 h 1590"/>
                <a:gd name="T16" fmla="*/ 329 w 398"/>
                <a:gd name="T17" fmla="*/ 740 h 1590"/>
                <a:gd name="T18" fmla="*/ 329 w 398"/>
                <a:gd name="T19" fmla="*/ 707 h 1590"/>
                <a:gd name="T20" fmla="*/ 329 w 398"/>
                <a:gd name="T21" fmla="*/ 627 h 1590"/>
                <a:gd name="T22" fmla="*/ 263 w 398"/>
                <a:gd name="T23" fmla="*/ 478 h 1590"/>
                <a:gd name="T24" fmla="*/ 263 w 398"/>
                <a:gd name="T25" fmla="*/ 355 h 1590"/>
                <a:gd name="T26" fmla="*/ 329 w 398"/>
                <a:gd name="T27" fmla="*/ 258 h 1590"/>
                <a:gd name="T28" fmla="*/ 329 w 398"/>
                <a:gd name="T29" fmla="*/ 225 h 1590"/>
                <a:gd name="T30" fmla="*/ 177 w 398"/>
                <a:gd name="T31" fmla="*/ 145 h 1590"/>
                <a:gd name="T32" fmla="*/ 219 w 398"/>
                <a:gd name="T33" fmla="*/ 209 h 1590"/>
                <a:gd name="T34" fmla="*/ 219 w 398"/>
                <a:gd name="T35" fmla="*/ 330 h 1590"/>
                <a:gd name="T36" fmla="*/ 176 w 398"/>
                <a:gd name="T37" fmla="*/ 416 h 1590"/>
                <a:gd name="T38" fmla="*/ 176 w 398"/>
                <a:gd name="T39" fmla="*/ 452 h 1590"/>
                <a:gd name="T40" fmla="*/ 176 w 398"/>
                <a:gd name="T41" fmla="*/ 605 h 1590"/>
                <a:gd name="T42" fmla="*/ 218 w 398"/>
                <a:gd name="T43" fmla="*/ 675 h 1590"/>
                <a:gd name="T44" fmla="*/ 218 w 398"/>
                <a:gd name="T45" fmla="*/ 795 h 1590"/>
                <a:gd name="T46" fmla="*/ 175 w 398"/>
                <a:gd name="T47" fmla="*/ 875 h 1590"/>
                <a:gd name="T48" fmla="*/ 175 w 398"/>
                <a:gd name="T49" fmla="*/ 911 h 1590"/>
                <a:gd name="T50" fmla="*/ 175 w 398"/>
                <a:gd name="T51" fmla="*/ 1064 h 1590"/>
                <a:gd name="T52" fmla="*/ 217 w 398"/>
                <a:gd name="T53" fmla="*/ 1141 h 1590"/>
                <a:gd name="T54" fmla="*/ 217 w 398"/>
                <a:gd name="T55" fmla="*/ 1261 h 1590"/>
                <a:gd name="T56" fmla="*/ 174 w 398"/>
                <a:gd name="T57" fmla="*/ 1335 h 1590"/>
                <a:gd name="T58" fmla="*/ 174 w 398"/>
                <a:gd name="T59" fmla="*/ 1371 h 1590"/>
                <a:gd name="T60" fmla="*/ 139 w 398"/>
                <a:gd name="T61" fmla="*/ 1485 h 1590"/>
                <a:gd name="T62" fmla="*/ 109 w 398"/>
                <a:gd name="T63" fmla="*/ 1405 h 1590"/>
                <a:gd name="T64" fmla="*/ 139 w 398"/>
                <a:gd name="T65" fmla="*/ 1294 h 1590"/>
                <a:gd name="T66" fmla="*/ 139 w 398"/>
                <a:gd name="T67" fmla="*/ 1218 h 1590"/>
                <a:gd name="T68" fmla="*/ 109 w 398"/>
                <a:gd name="T69" fmla="*/ 1180 h 1590"/>
                <a:gd name="T70" fmla="*/ 109 w 398"/>
                <a:gd name="T71" fmla="*/ 1030 h 1590"/>
                <a:gd name="T72" fmla="*/ 109 w 398"/>
                <a:gd name="T73" fmla="*/ 955 h 1590"/>
                <a:gd name="T74" fmla="*/ 109 w 398"/>
                <a:gd name="T75" fmla="*/ 842 h 1590"/>
                <a:gd name="T76" fmla="*/ 139 w 398"/>
                <a:gd name="T77" fmla="*/ 763 h 1590"/>
                <a:gd name="T78" fmla="*/ 139 w 398"/>
                <a:gd name="T79" fmla="*/ 727 h 1590"/>
                <a:gd name="T80" fmla="*/ 139 w 398"/>
                <a:gd name="T81" fmla="*/ 575 h 1590"/>
                <a:gd name="T82" fmla="*/ 109 w 398"/>
                <a:gd name="T83" fmla="*/ 505 h 1590"/>
                <a:gd name="T84" fmla="*/ 109 w 398"/>
                <a:gd name="T85" fmla="*/ 392 h 1590"/>
                <a:gd name="T86" fmla="*/ 139 w 398"/>
                <a:gd name="T87" fmla="*/ 348 h 1590"/>
                <a:gd name="T88" fmla="*/ 139 w 398"/>
                <a:gd name="T89" fmla="*/ 272 h 1590"/>
                <a:gd name="T90" fmla="*/ 81 w 398"/>
                <a:gd name="T91" fmla="*/ 1478 h 1590"/>
                <a:gd name="T92" fmla="*/ 54 w 398"/>
                <a:gd name="T93" fmla="*/ 1400 h 1590"/>
                <a:gd name="T94" fmla="*/ 54 w 398"/>
                <a:gd name="T95" fmla="*/ 1291 h 1590"/>
                <a:gd name="T96" fmla="*/ 80 w 398"/>
                <a:gd name="T97" fmla="*/ 1218 h 1590"/>
                <a:gd name="T98" fmla="*/ 80 w 398"/>
                <a:gd name="T99" fmla="*/ 1180 h 1590"/>
                <a:gd name="T100" fmla="*/ 79 w 398"/>
                <a:gd name="T101" fmla="*/ 1031 h 1590"/>
                <a:gd name="T102" fmla="*/ 53 w 398"/>
                <a:gd name="T103" fmla="*/ 958 h 1590"/>
                <a:gd name="T104" fmla="*/ 52 w 398"/>
                <a:gd name="T105" fmla="*/ 848 h 1590"/>
                <a:gd name="T106" fmla="*/ 79 w 398"/>
                <a:gd name="T107" fmla="*/ 771 h 1590"/>
                <a:gd name="T108" fmla="*/ 79 w 398"/>
                <a:gd name="T109" fmla="*/ 734 h 1590"/>
                <a:gd name="T110" fmla="*/ 78 w 398"/>
                <a:gd name="T111" fmla="*/ 585 h 1590"/>
                <a:gd name="T112" fmla="*/ 51 w 398"/>
                <a:gd name="T113" fmla="*/ 515 h 1590"/>
                <a:gd name="T114" fmla="*/ 51 w 398"/>
                <a:gd name="T115" fmla="*/ 406 h 1590"/>
                <a:gd name="T116" fmla="*/ 78 w 398"/>
                <a:gd name="T117" fmla="*/ 325 h 1590"/>
                <a:gd name="T118" fmla="*/ 77 w 398"/>
                <a:gd name="T119" fmla="*/ 287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1590">
                  <a:moveTo>
                    <a:pt x="0" y="1529"/>
                  </a:moveTo>
                  <a:cubicBezTo>
                    <a:pt x="398" y="1590"/>
                    <a:pt x="398" y="1590"/>
                    <a:pt x="398" y="1590"/>
                  </a:cubicBezTo>
                  <a:cubicBezTo>
                    <a:pt x="398" y="0"/>
                    <a:pt x="398" y="0"/>
                    <a:pt x="398" y="0"/>
                  </a:cubicBezTo>
                  <a:cubicBezTo>
                    <a:pt x="0" y="137"/>
                    <a:pt x="0" y="137"/>
                    <a:pt x="0" y="137"/>
                  </a:cubicBezTo>
                  <a:lnTo>
                    <a:pt x="0" y="1529"/>
                  </a:lnTo>
                  <a:close/>
                  <a:moveTo>
                    <a:pt x="329" y="1511"/>
                  </a:moveTo>
                  <a:cubicBezTo>
                    <a:pt x="263" y="1501"/>
                    <a:pt x="263" y="1501"/>
                    <a:pt x="263" y="1501"/>
                  </a:cubicBezTo>
                  <a:cubicBezTo>
                    <a:pt x="263" y="1457"/>
                    <a:pt x="263" y="1457"/>
                    <a:pt x="263" y="1457"/>
                  </a:cubicBezTo>
                  <a:cubicBezTo>
                    <a:pt x="329" y="1463"/>
                    <a:pt x="329" y="1463"/>
                    <a:pt x="329" y="1463"/>
                  </a:cubicBezTo>
                  <a:lnTo>
                    <a:pt x="329" y="1511"/>
                  </a:lnTo>
                  <a:close/>
                  <a:moveTo>
                    <a:pt x="329" y="1430"/>
                  </a:moveTo>
                  <a:cubicBezTo>
                    <a:pt x="307" y="1428"/>
                    <a:pt x="285" y="1425"/>
                    <a:pt x="263" y="1423"/>
                  </a:cubicBezTo>
                  <a:cubicBezTo>
                    <a:pt x="263" y="1408"/>
                    <a:pt x="263" y="1393"/>
                    <a:pt x="263" y="1378"/>
                  </a:cubicBezTo>
                  <a:cubicBezTo>
                    <a:pt x="285" y="1380"/>
                    <a:pt x="307" y="1381"/>
                    <a:pt x="329" y="1382"/>
                  </a:cubicBezTo>
                  <a:cubicBezTo>
                    <a:pt x="329" y="1398"/>
                    <a:pt x="329" y="1414"/>
                    <a:pt x="329" y="1430"/>
                  </a:cubicBezTo>
                  <a:close/>
                  <a:moveTo>
                    <a:pt x="329" y="1350"/>
                  </a:moveTo>
                  <a:cubicBezTo>
                    <a:pt x="307" y="1348"/>
                    <a:pt x="285" y="1346"/>
                    <a:pt x="263" y="1344"/>
                  </a:cubicBezTo>
                  <a:cubicBezTo>
                    <a:pt x="263" y="1329"/>
                    <a:pt x="263" y="1314"/>
                    <a:pt x="263" y="1299"/>
                  </a:cubicBezTo>
                  <a:cubicBezTo>
                    <a:pt x="285" y="1300"/>
                    <a:pt x="307" y="1301"/>
                    <a:pt x="329" y="1302"/>
                  </a:cubicBezTo>
                  <a:cubicBezTo>
                    <a:pt x="329" y="1318"/>
                    <a:pt x="329" y="1334"/>
                    <a:pt x="329" y="1350"/>
                  </a:cubicBezTo>
                  <a:close/>
                  <a:moveTo>
                    <a:pt x="329" y="1270"/>
                  </a:moveTo>
                  <a:cubicBezTo>
                    <a:pt x="307" y="1268"/>
                    <a:pt x="285" y="1267"/>
                    <a:pt x="263" y="1265"/>
                  </a:cubicBezTo>
                  <a:cubicBezTo>
                    <a:pt x="263" y="1250"/>
                    <a:pt x="263" y="1236"/>
                    <a:pt x="263" y="1221"/>
                  </a:cubicBezTo>
                  <a:cubicBezTo>
                    <a:pt x="285" y="1221"/>
                    <a:pt x="307" y="1221"/>
                    <a:pt x="329" y="1222"/>
                  </a:cubicBezTo>
                  <a:cubicBezTo>
                    <a:pt x="329" y="1238"/>
                    <a:pt x="329" y="1254"/>
                    <a:pt x="329" y="1270"/>
                  </a:cubicBezTo>
                  <a:close/>
                  <a:moveTo>
                    <a:pt x="329" y="1189"/>
                  </a:moveTo>
                  <a:cubicBezTo>
                    <a:pt x="307" y="1188"/>
                    <a:pt x="285" y="1187"/>
                    <a:pt x="263" y="1186"/>
                  </a:cubicBezTo>
                  <a:cubicBezTo>
                    <a:pt x="263" y="1172"/>
                    <a:pt x="263" y="1157"/>
                    <a:pt x="263" y="1142"/>
                  </a:cubicBezTo>
                  <a:cubicBezTo>
                    <a:pt x="285" y="1142"/>
                    <a:pt x="307" y="1142"/>
                    <a:pt x="329" y="1141"/>
                  </a:cubicBezTo>
                  <a:cubicBezTo>
                    <a:pt x="329" y="1157"/>
                    <a:pt x="329" y="1173"/>
                    <a:pt x="329" y="1189"/>
                  </a:cubicBezTo>
                  <a:close/>
                  <a:moveTo>
                    <a:pt x="329" y="1109"/>
                  </a:moveTo>
                  <a:cubicBezTo>
                    <a:pt x="307" y="1108"/>
                    <a:pt x="285" y="1108"/>
                    <a:pt x="263" y="1108"/>
                  </a:cubicBezTo>
                  <a:cubicBezTo>
                    <a:pt x="263" y="1093"/>
                    <a:pt x="263" y="1078"/>
                    <a:pt x="263" y="1063"/>
                  </a:cubicBezTo>
                  <a:cubicBezTo>
                    <a:pt x="285" y="1063"/>
                    <a:pt x="307" y="1062"/>
                    <a:pt x="329" y="1061"/>
                  </a:cubicBezTo>
                  <a:cubicBezTo>
                    <a:pt x="329" y="1077"/>
                    <a:pt x="329" y="1093"/>
                    <a:pt x="329" y="1109"/>
                  </a:cubicBezTo>
                  <a:close/>
                  <a:moveTo>
                    <a:pt x="329" y="1029"/>
                  </a:moveTo>
                  <a:cubicBezTo>
                    <a:pt x="307" y="1029"/>
                    <a:pt x="285" y="1029"/>
                    <a:pt x="263" y="1029"/>
                  </a:cubicBezTo>
                  <a:cubicBezTo>
                    <a:pt x="263" y="1014"/>
                    <a:pt x="263" y="999"/>
                    <a:pt x="263" y="984"/>
                  </a:cubicBezTo>
                  <a:cubicBezTo>
                    <a:pt x="285" y="983"/>
                    <a:pt x="307" y="982"/>
                    <a:pt x="329" y="981"/>
                  </a:cubicBezTo>
                  <a:cubicBezTo>
                    <a:pt x="329" y="997"/>
                    <a:pt x="329" y="1013"/>
                    <a:pt x="329" y="1029"/>
                  </a:cubicBezTo>
                  <a:close/>
                  <a:moveTo>
                    <a:pt x="329" y="948"/>
                  </a:moveTo>
                  <a:cubicBezTo>
                    <a:pt x="307" y="949"/>
                    <a:pt x="285" y="950"/>
                    <a:pt x="263" y="950"/>
                  </a:cubicBezTo>
                  <a:cubicBezTo>
                    <a:pt x="263" y="935"/>
                    <a:pt x="263" y="921"/>
                    <a:pt x="263" y="906"/>
                  </a:cubicBezTo>
                  <a:cubicBezTo>
                    <a:pt x="285" y="904"/>
                    <a:pt x="307" y="902"/>
                    <a:pt x="329" y="900"/>
                  </a:cubicBezTo>
                  <a:cubicBezTo>
                    <a:pt x="329" y="916"/>
                    <a:pt x="329" y="932"/>
                    <a:pt x="329" y="948"/>
                  </a:cubicBezTo>
                  <a:close/>
                  <a:moveTo>
                    <a:pt x="329" y="868"/>
                  </a:moveTo>
                  <a:cubicBezTo>
                    <a:pt x="307" y="869"/>
                    <a:pt x="285" y="870"/>
                    <a:pt x="263" y="872"/>
                  </a:cubicBezTo>
                  <a:cubicBezTo>
                    <a:pt x="263" y="857"/>
                    <a:pt x="263" y="842"/>
                    <a:pt x="263" y="827"/>
                  </a:cubicBezTo>
                  <a:cubicBezTo>
                    <a:pt x="285" y="825"/>
                    <a:pt x="307" y="822"/>
                    <a:pt x="329" y="820"/>
                  </a:cubicBezTo>
                  <a:cubicBezTo>
                    <a:pt x="329" y="836"/>
                    <a:pt x="329" y="852"/>
                    <a:pt x="329" y="868"/>
                  </a:cubicBezTo>
                  <a:close/>
                  <a:moveTo>
                    <a:pt x="329" y="788"/>
                  </a:moveTo>
                  <a:cubicBezTo>
                    <a:pt x="307" y="789"/>
                    <a:pt x="285" y="791"/>
                    <a:pt x="263" y="793"/>
                  </a:cubicBezTo>
                  <a:cubicBezTo>
                    <a:pt x="263" y="778"/>
                    <a:pt x="263" y="763"/>
                    <a:pt x="263" y="748"/>
                  </a:cubicBezTo>
                  <a:cubicBezTo>
                    <a:pt x="285" y="745"/>
                    <a:pt x="307" y="743"/>
                    <a:pt x="329" y="740"/>
                  </a:cubicBezTo>
                  <a:cubicBezTo>
                    <a:pt x="329" y="756"/>
                    <a:pt x="329" y="772"/>
                    <a:pt x="329" y="788"/>
                  </a:cubicBezTo>
                  <a:close/>
                  <a:moveTo>
                    <a:pt x="329" y="707"/>
                  </a:moveTo>
                  <a:cubicBezTo>
                    <a:pt x="307" y="710"/>
                    <a:pt x="285" y="712"/>
                    <a:pt x="263" y="714"/>
                  </a:cubicBezTo>
                  <a:cubicBezTo>
                    <a:pt x="263" y="699"/>
                    <a:pt x="263" y="684"/>
                    <a:pt x="263" y="670"/>
                  </a:cubicBezTo>
                  <a:cubicBezTo>
                    <a:pt x="285" y="666"/>
                    <a:pt x="307" y="663"/>
                    <a:pt x="329" y="660"/>
                  </a:cubicBezTo>
                  <a:cubicBezTo>
                    <a:pt x="329" y="675"/>
                    <a:pt x="329" y="691"/>
                    <a:pt x="329" y="707"/>
                  </a:cubicBezTo>
                  <a:close/>
                  <a:moveTo>
                    <a:pt x="263" y="557"/>
                  </a:moveTo>
                  <a:cubicBezTo>
                    <a:pt x="263" y="542"/>
                    <a:pt x="263" y="527"/>
                    <a:pt x="263" y="512"/>
                  </a:cubicBezTo>
                  <a:cubicBezTo>
                    <a:pt x="285" y="508"/>
                    <a:pt x="307" y="503"/>
                    <a:pt x="329" y="499"/>
                  </a:cubicBezTo>
                  <a:cubicBezTo>
                    <a:pt x="329" y="515"/>
                    <a:pt x="329" y="531"/>
                    <a:pt x="329" y="547"/>
                  </a:cubicBezTo>
                  <a:cubicBezTo>
                    <a:pt x="307" y="550"/>
                    <a:pt x="285" y="553"/>
                    <a:pt x="263" y="557"/>
                  </a:cubicBezTo>
                  <a:close/>
                  <a:moveTo>
                    <a:pt x="329" y="627"/>
                  </a:moveTo>
                  <a:cubicBezTo>
                    <a:pt x="307" y="630"/>
                    <a:pt x="285" y="633"/>
                    <a:pt x="263" y="635"/>
                  </a:cubicBezTo>
                  <a:cubicBezTo>
                    <a:pt x="263" y="620"/>
                    <a:pt x="263" y="606"/>
                    <a:pt x="263" y="591"/>
                  </a:cubicBezTo>
                  <a:cubicBezTo>
                    <a:pt x="285" y="587"/>
                    <a:pt x="307" y="583"/>
                    <a:pt x="329" y="579"/>
                  </a:cubicBezTo>
                  <a:cubicBezTo>
                    <a:pt x="329" y="595"/>
                    <a:pt x="329" y="611"/>
                    <a:pt x="329" y="627"/>
                  </a:cubicBezTo>
                  <a:close/>
                  <a:moveTo>
                    <a:pt x="329" y="466"/>
                  </a:moveTo>
                  <a:cubicBezTo>
                    <a:pt x="307" y="470"/>
                    <a:pt x="285" y="474"/>
                    <a:pt x="263" y="478"/>
                  </a:cubicBezTo>
                  <a:cubicBezTo>
                    <a:pt x="263" y="463"/>
                    <a:pt x="263" y="448"/>
                    <a:pt x="263" y="433"/>
                  </a:cubicBezTo>
                  <a:cubicBezTo>
                    <a:pt x="285" y="428"/>
                    <a:pt x="307" y="423"/>
                    <a:pt x="329" y="419"/>
                  </a:cubicBezTo>
                  <a:cubicBezTo>
                    <a:pt x="329" y="434"/>
                    <a:pt x="329" y="450"/>
                    <a:pt x="329" y="466"/>
                  </a:cubicBezTo>
                  <a:close/>
                  <a:moveTo>
                    <a:pt x="329" y="386"/>
                  </a:moveTo>
                  <a:cubicBezTo>
                    <a:pt x="307" y="390"/>
                    <a:pt x="285" y="395"/>
                    <a:pt x="263" y="399"/>
                  </a:cubicBezTo>
                  <a:cubicBezTo>
                    <a:pt x="263" y="384"/>
                    <a:pt x="263" y="369"/>
                    <a:pt x="263" y="355"/>
                  </a:cubicBezTo>
                  <a:cubicBezTo>
                    <a:pt x="285" y="349"/>
                    <a:pt x="307" y="344"/>
                    <a:pt x="329" y="338"/>
                  </a:cubicBezTo>
                  <a:cubicBezTo>
                    <a:pt x="329" y="354"/>
                    <a:pt x="329" y="370"/>
                    <a:pt x="329" y="386"/>
                  </a:cubicBezTo>
                  <a:close/>
                  <a:moveTo>
                    <a:pt x="329" y="306"/>
                  </a:moveTo>
                  <a:cubicBezTo>
                    <a:pt x="307" y="311"/>
                    <a:pt x="285" y="315"/>
                    <a:pt x="263" y="320"/>
                  </a:cubicBezTo>
                  <a:cubicBezTo>
                    <a:pt x="263" y="306"/>
                    <a:pt x="263" y="291"/>
                    <a:pt x="263" y="276"/>
                  </a:cubicBezTo>
                  <a:cubicBezTo>
                    <a:pt x="285" y="270"/>
                    <a:pt x="307" y="264"/>
                    <a:pt x="329" y="258"/>
                  </a:cubicBezTo>
                  <a:cubicBezTo>
                    <a:pt x="329" y="274"/>
                    <a:pt x="329" y="290"/>
                    <a:pt x="329" y="306"/>
                  </a:cubicBezTo>
                  <a:close/>
                  <a:moveTo>
                    <a:pt x="329" y="225"/>
                  </a:moveTo>
                  <a:cubicBezTo>
                    <a:pt x="307" y="231"/>
                    <a:pt x="285" y="236"/>
                    <a:pt x="263" y="242"/>
                  </a:cubicBezTo>
                  <a:cubicBezTo>
                    <a:pt x="263" y="227"/>
                    <a:pt x="263" y="212"/>
                    <a:pt x="263" y="197"/>
                  </a:cubicBezTo>
                  <a:cubicBezTo>
                    <a:pt x="285" y="191"/>
                    <a:pt x="307" y="184"/>
                    <a:pt x="329" y="178"/>
                  </a:cubicBezTo>
                  <a:cubicBezTo>
                    <a:pt x="329" y="193"/>
                    <a:pt x="329" y="209"/>
                    <a:pt x="329" y="225"/>
                  </a:cubicBezTo>
                  <a:close/>
                  <a:moveTo>
                    <a:pt x="263" y="118"/>
                  </a:moveTo>
                  <a:cubicBezTo>
                    <a:pt x="329" y="97"/>
                    <a:pt x="329" y="97"/>
                    <a:pt x="329" y="97"/>
                  </a:cubicBezTo>
                  <a:cubicBezTo>
                    <a:pt x="329" y="145"/>
                    <a:pt x="329" y="145"/>
                    <a:pt x="329" y="145"/>
                  </a:cubicBezTo>
                  <a:cubicBezTo>
                    <a:pt x="263" y="163"/>
                    <a:pt x="263" y="163"/>
                    <a:pt x="263" y="163"/>
                  </a:cubicBezTo>
                  <a:lnTo>
                    <a:pt x="263" y="118"/>
                  </a:lnTo>
                  <a:close/>
                  <a:moveTo>
                    <a:pt x="177" y="145"/>
                  </a:moveTo>
                  <a:cubicBezTo>
                    <a:pt x="219" y="131"/>
                    <a:pt x="219" y="131"/>
                    <a:pt x="219" y="131"/>
                  </a:cubicBezTo>
                  <a:cubicBezTo>
                    <a:pt x="219" y="174"/>
                    <a:pt x="219" y="174"/>
                    <a:pt x="219" y="174"/>
                  </a:cubicBezTo>
                  <a:cubicBezTo>
                    <a:pt x="177" y="186"/>
                    <a:pt x="177" y="186"/>
                    <a:pt x="177" y="186"/>
                  </a:cubicBezTo>
                  <a:lnTo>
                    <a:pt x="177" y="145"/>
                  </a:lnTo>
                  <a:close/>
                  <a:moveTo>
                    <a:pt x="176" y="222"/>
                  </a:moveTo>
                  <a:cubicBezTo>
                    <a:pt x="191" y="217"/>
                    <a:pt x="205" y="213"/>
                    <a:pt x="219" y="209"/>
                  </a:cubicBezTo>
                  <a:cubicBezTo>
                    <a:pt x="219" y="223"/>
                    <a:pt x="219" y="238"/>
                    <a:pt x="219" y="252"/>
                  </a:cubicBezTo>
                  <a:cubicBezTo>
                    <a:pt x="205" y="255"/>
                    <a:pt x="191" y="259"/>
                    <a:pt x="176" y="262"/>
                  </a:cubicBezTo>
                  <a:cubicBezTo>
                    <a:pt x="176" y="249"/>
                    <a:pt x="176" y="235"/>
                    <a:pt x="176" y="222"/>
                  </a:cubicBezTo>
                  <a:close/>
                  <a:moveTo>
                    <a:pt x="176" y="298"/>
                  </a:moveTo>
                  <a:cubicBezTo>
                    <a:pt x="190" y="294"/>
                    <a:pt x="205" y="291"/>
                    <a:pt x="219" y="287"/>
                  </a:cubicBezTo>
                  <a:cubicBezTo>
                    <a:pt x="219" y="301"/>
                    <a:pt x="219" y="315"/>
                    <a:pt x="219" y="330"/>
                  </a:cubicBezTo>
                  <a:cubicBezTo>
                    <a:pt x="205" y="333"/>
                    <a:pt x="190" y="336"/>
                    <a:pt x="176" y="339"/>
                  </a:cubicBezTo>
                  <a:cubicBezTo>
                    <a:pt x="176" y="325"/>
                    <a:pt x="176" y="312"/>
                    <a:pt x="176" y="298"/>
                  </a:cubicBezTo>
                  <a:close/>
                  <a:moveTo>
                    <a:pt x="176" y="375"/>
                  </a:moveTo>
                  <a:cubicBezTo>
                    <a:pt x="190" y="371"/>
                    <a:pt x="204" y="368"/>
                    <a:pt x="219" y="364"/>
                  </a:cubicBezTo>
                  <a:cubicBezTo>
                    <a:pt x="219" y="379"/>
                    <a:pt x="219" y="393"/>
                    <a:pt x="219" y="407"/>
                  </a:cubicBezTo>
                  <a:cubicBezTo>
                    <a:pt x="204" y="410"/>
                    <a:pt x="190" y="413"/>
                    <a:pt x="176" y="416"/>
                  </a:cubicBezTo>
                  <a:cubicBezTo>
                    <a:pt x="176" y="402"/>
                    <a:pt x="176" y="388"/>
                    <a:pt x="176" y="375"/>
                  </a:cubicBezTo>
                  <a:close/>
                  <a:moveTo>
                    <a:pt x="176" y="452"/>
                  </a:moveTo>
                  <a:cubicBezTo>
                    <a:pt x="190" y="448"/>
                    <a:pt x="204" y="445"/>
                    <a:pt x="218" y="442"/>
                  </a:cubicBezTo>
                  <a:cubicBezTo>
                    <a:pt x="218" y="456"/>
                    <a:pt x="218" y="471"/>
                    <a:pt x="218" y="485"/>
                  </a:cubicBezTo>
                  <a:cubicBezTo>
                    <a:pt x="204" y="487"/>
                    <a:pt x="190" y="490"/>
                    <a:pt x="176" y="492"/>
                  </a:cubicBezTo>
                  <a:cubicBezTo>
                    <a:pt x="176" y="479"/>
                    <a:pt x="176" y="465"/>
                    <a:pt x="176" y="452"/>
                  </a:cubicBezTo>
                  <a:close/>
                  <a:moveTo>
                    <a:pt x="176" y="528"/>
                  </a:moveTo>
                  <a:cubicBezTo>
                    <a:pt x="190" y="525"/>
                    <a:pt x="204" y="522"/>
                    <a:pt x="218" y="520"/>
                  </a:cubicBezTo>
                  <a:cubicBezTo>
                    <a:pt x="218" y="534"/>
                    <a:pt x="218" y="548"/>
                    <a:pt x="218" y="562"/>
                  </a:cubicBezTo>
                  <a:cubicBezTo>
                    <a:pt x="204" y="565"/>
                    <a:pt x="190" y="567"/>
                    <a:pt x="176" y="569"/>
                  </a:cubicBezTo>
                  <a:cubicBezTo>
                    <a:pt x="176" y="555"/>
                    <a:pt x="176" y="542"/>
                    <a:pt x="176" y="528"/>
                  </a:cubicBezTo>
                  <a:close/>
                  <a:moveTo>
                    <a:pt x="176" y="605"/>
                  </a:moveTo>
                  <a:cubicBezTo>
                    <a:pt x="190" y="602"/>
                    <a:pt x="204" y="600"/>
                    <a:pt x="218" y="597"/>
                  </a:cubicBezTo>
                  <a:cubicBezTo>
                    <a:pt x="218" y="612"/>
                    <a:pt x="218" y="626"/>
                    <a:pt x="218" y="640"/>
                  </a:cubicBezTo>
                  <a:cubicBezTo>
                    <a:pt x="204" y="642"/>
                    <a:pt x="190" y="644"/>
                    <a:pt x="176" y="645"/>
                  </a:cubicBezTo>
                  <a:cubicBezTo>
                    <a:pt x="176" y="632"/>
                    <a:pt x="176" y="618"/>
                    <a:pt x="176" y="605"/>
                  </a:cubicBezTo>
                  <a:close/>
                  <a:moveTo>
                    <a:pt x="176" y="681"/>
                  </a:moveTo>
                  <a:cubicBezTo>
                    <a:pt x="190" y="679"/>
                    <a:pt x="204" y="677"/>
                    <a:pt x="218" y="675"/>
                  </a:cubicBezTo>
                  <a:cubicBezTo>
                    <a:pt x="218" y="689"/>
                    <a:pt x="218" y="703"/>
                    <a:pt x="218" y="718"/>
                  </a:cubicBezTo>
                  <a:cubicBezTo>
                    <a:pt x="204" y="719"/>
                    <a:pt x="190" y="721"/>
                    <a:pt x="176" y="722"/>
                  </a:cubicBezTo>
                  <a:cubicBezTo>
                    <a:pt x="176" y="709"/>
                    <a:pt x="176" y="695"/>
                    <a:pt x="176" y="681"/>
                  </a:cubicBezTo>
                  <a:close/>
                  <a:moveTo>
                    <a:pt x="175" y="758"/>
                  </a:moveTo>
                  <a:cubicBezTo>
                    <a:pt x="190" y="756"/>
                    <a:pt x="204" y="754"/>
                    <a:pt x="218" y="753"/>
                  </a:cubicBezTo>
                  <a:cubicBezTo>
                    <a:pt x="218" y="767"/>
                    <a:pt x="218" y="781"/>
                    <a:pt x="218" y="795"/>
                  </a:cubicBezTo>
                  <a:cubicBezTo>
                    <a:pt x="204" y="796"/>
                    <a:pt x="190" y="798"/>
                    <a:pt x="175" y="799"/>
                  </a:cubicBezTo>
                  <a:cubicBezTo>
                    <a:pt x="175" y="785"/>
                    <a:pt x="175" y="772"/>
                    <a:pt x="175" y="758"/>
                  </a:cubicBezTo>
                  <a:close/>
                  <a:moveTo>
                    <a:pt x="175" y="835"/>
                  </a:moveTo>
                  <a:cubicBezTo>
                    <a:pt x="189" y="833"/>
                    <a:pt x="204" y="832"/>
                    <a:pt x="218" y="830"/>
                  </a:cubicBezTo>
                  <a:cubicBezTo>
                    <a:pt x="218" y="844"/>
                    <a:pt x="218" y="859"/>
                    <a:pt x="218" y="873"/>
                  </a:cubicBezTo>
                  <a:cubicBezTo>
                    <a:pt x="204" y="874"/>
                    <a:pt x="189" y="875"/>
                    <a:pt x="175" y="875"/>
                  </a:cubicBezTo>
                  <a:cubicBezTo>
                    <a:pt x="175" y="862"/>
                    <a:pt x="175" y="848"/>
                    <a:pt x="175" y="835"/>
                  </a:cubicBezTo>
                  <a:close/>
                  <a:moveTo>
                    <a:pt x="175" y="911"/>
                  </a:moveTo>
                  <a:cubicBezTo>
                    <a:pt x="189" y="910"/>
                    <a:pt x="203" y="909"/>
                    <a:pt x="218" y="908"/>
                  </a:cubicBezTo>
                  <a:cubicBezTo>
                    <a:pt x="218" y="922"/>
                    <a:pt x="218" y="936"/>
                    <a:pt x="218" y="951"/>
                  </a:cubicBezTo>
                  <a:cubicBezTo>
                    <a:pt x="203" y="951"/>
                    <a:pt x="189" y="951"/>
                    <a:pt x="175" y="952"/>
                  </a:cubicBezTo>
                  <a:cubicBezTo>
                    <a:pt x="175" y="938"/>
                    <a:pt x="175" y="925"/>
                    <a:pt x="175" y="911"/>
                  </a:cubicBezTo>
                  <a:close/>
                  <a:moveTo>
                    <a:pt x="175" y="988"/>
                  </a:moveTo>
                  <a:cubicBezTo>
                    <a:pt x="189" y="987"/>
                    <a:pt x="203" y="986"/>
                    <a:pt x="217" y="985"/>
                  </a:cubicBezTo>
                  <a:cubicBezTo>
                    <a:pt x="217" y="1000"/>
                    <a:pt x="217" y="1014"/>
                    <a:pt x="217" y="1028"/>
                  </a:cubicBezTo>
                  <a:cubicBezTo>
                    <a:pt x="203" y="1028"/>
                    <a:pt x="189" y="1028"/>
                    <a:pt x="175" y="1029"/>
                  </a:cubicBezTo>
                  <a:cubicBezTo>
                    <a:pt x="175" y="1015"/>
                    <a:pt x="175" y="1001"/>
                    <a:pt x="175" y="988"/>
                  </a:cubicBezTo>
                  <a:close/>
                  <a:moveTo>
                    <a:pt x="175" y="1064"/>
                  </a:moveTo>
                  <a:cubicBezTo>
                    <a:pt x="189" y="1064"/>
                    <a:pt x="203" y="1064"/>
                    <a:pt x="217" y="1063"/>
                  </a:cubicBezTo>
                  <a:cubicBezTo>
                    <a:pt x="217" y="1077"/>
                    <a:pt x="217" y="1092"/>
                    <a:pt x="217" y="1106"/>
                  </a:cubicBezTo>
                  <a:cubicBezTo>
                    <a:pt x="203" y="1106"/>
                    <a:pt x="189" y="1105"/>
                    <a:pt x="175" y="1105"/>
                  </a:cubicBezTo>
                  <a:cubicBezTo>
                    <a:pt x="175" y="1092"/>
                    <a:pt x="175" y="1078"/>
                    <a:pt x="175" y="1064"/>
                  </a:cubicBezTo>
                  <a:close/>
                  <a:moveTo>
                    <a:pt x="175" y="1141"/>
                  </a:moveTo>
                  <a:cubicBezTo>
                    <a:pt x="189" y="1141"/>
                    <a:pt x="203" y="1141"/>
                    <a:pt x="217" y="1141"/>
                  </a:cubicBezTo>
                  <a:cubicBezTo>
                    <a:pt x="217" y="1155"/>
                    <a:pt x="217" y="1169"/>
                    <a:pt x="217" y="1184"/>
                  </a:cubicBezTo>
                  <a:cubicBezTo>
                    <a:pt x="203" y="1183"/>
                    <a:pt x="189" y="1182"/>
                    <a:pt x="175" y="1182"/>
                  </a:cubicBezTo>
                  <a:cubicBezTo>
                    <a:pt x="175" y="1168"/>
                    <a:pt x="175" y="1155"/>
                    <a:pt x="175" y="1141"/>
                  </a:cubicBezTo>
                  <a:close/>
                  <a:moveTo>
                    <a:pt x="175" y="1218"/>
                  </a:moveTo>
                  <a:cubicBezTo>
                    <a:pt x="189" y="1218"/>
                    <a:pt x="203" y="1218"/>
                    <a:pt x="217" y="1218"/>
                  </a:cubicBezTo>
                  <a:cubicBezTo>
                    <a:pt x="217" y="1233"/>
                    <a:pt x="217" y="1247"/>
                    <a:pt x="217" y="1261"/>
                  </a:cubicBezTo>
                  <a:cubicBezTo>
                    <a:pt x="203" y="1260"/>
                    <a:pt x="189" y="1259"/>
                    <a:pt x="175" y="1258"/>
                  </a:cubicBezTo>
                  <a:cubicBezTo>
                    <a:pt x="175" y="1245"/>
                    <a:pt x="175" y="1231"/>
                    <a:pt x="175" y="1218"/>
                  </a:cubicBezTo>
                  <a:close/>
                  <a:moveTo>
                    <a:pt x="174" y="1294"/>
                  </a:moveTo>
                  <a:cubicBezTo>
                    <a:pt x="189" y="1295"/>
                    <a:pt x="203" y="1295"/>
                    <a:pt x="217" y="1296"/>
                  </a:cubicBezTo>
                  <a:cubicBezTo>
                    <a:pt x="217" y="1310"/>
                    <a:pt x="217" y="1325"/>
                    <a:pt x="217" y="1339"/>
                  </a:cubicBezTo>
                  <a:cubicBezTo>
                    <a:pt x="203" y="1338"/>
                    <a:pt x="189" y="1336"/>
                    <a:pt x="174" y="1335"/>
                  </a:cubicBezTo>
                  <a:cubicBezTo>
                    <a:pt x="174" y="1321"/>
                    <a:pt x="174" y="1308"/>
                    <a:pt x="174" y="1294"/>
                  </a:cubicBezTo>
                  <a:close/>
                  <a:moveTo>
                    <a:pt x="174" y="1371"/>
                  </a:moveTo>
                  <a:cubicBezTo>
                    <a:pt x="188" y="1372"/>
                    <a:pt x="203" y="1373"/>
                    <a:pt x="217" y="1374"/>
                  </a:cubicBezTo>
                  <a:cubicBezTo>
                    <a:pt x="217" y="1388"/>
                    <a:pt x="217" y="1402"/>
                    <a:pt x="217" y="1416"/>
                  </a:cubicBezTo>
                  <a:cubicBezTo>
                    <a:pt x="203" y="1415"/>
                    <a:pt x="188" y="1413"/>
                    <a:pt x="174" y="1412"/>
                  </a:cubicBezTo>
                  <a:cubicBezTo>
                    <a:pt x="174" y="1398"/>
                    <a:pt x="174" y="1385"/>
                    <a:pt x="174" y="1371"/>
                  </a:cubicBezTo>
                  <a:close/>
                  <a:moveTo>
                    <a:pt x="174" y="1448"/>
                  </a:moveTo>
                  <a:cubicBezTo>
                    <a:pt x="217" y="1451"/>
                    <a:pt x="217" y="1451"/>
                    <a:pt x="217" y="1451"/>
                  </a:cubicBezTo>
                  <a:cubicBezTo>
                    <a:pt x="217" y="1494"/>
                    <a:pt x="217" y="1494"/>
                    <a:pt x="217" y="1494"/>
                  </a:cubicBezTo>
                  <a:cubicBezTo>
                    <a:pt x="174" y="1488"/>
                    <a:pt x="174" y="1488"/>
                    <a:pt x="174" y="1488"/>
                  </a:cubicBezTo>
                  <a:lnTo>
                    <a:pt x="174" y="1448"/>
                  </a:lnTo>
                  <a:close/>
                  <a:moveTo>
                    <a:pt x="139" y="1485"/>
                  </a:moveTo>
                  <a:cubicBezTo>
                    <a:pt x="109" y="1480"/>
                    <a:pt x="109" y="1480"/>
                    <a:pt x="109" y="1480"/>
                  </a:cubicBezTo>
                  <a:cubicBezTo>
                    <a:pt x="109" y="1443"/>
                    <a:pt x="109" y="1443"/>
                    <a:pt x="109" y="1443"/>
                  </a:cubicBezTo>
                  <a:cubicBezTo>
                    <a:pt x="139" y="1445"/>
                    <a:pt x="139" y="1445"/>
                    <a:pt x="139" y="1445"/>
                  </a:cubicBezTo>
                  <a:lnTo>
                    <a:pt x="139" y="1485"/>
                  </a:lnTo>
                  <a:close/>
                  <a:moveTo>
                    <a:pt x="139" y="1409"/>
                  </a:moveTo>
                  <a:cubicBezTo>
                    <a:pt x="129" y="1408"/>
                    <a:pt x="119" y="1406"/>
                    <a:pt x="109" y="1405"/>
                  </a:cubicBezTo>
                  <a:cubicBezTo>
                    <a:pt x="109" y="1393"/>
                    <a:pt x="109" y="1380"/>
                    <a:pt x="109" y="1367"/>
                  </a:cubicBezTo>
                  <a:cubicBezTo>
                    <a:pt x="119" y="1368"/>
                    <a:pt x="129" y="1369"/>
                    <a:pt x="139" y="1369"/>
                  </a:cubicBezTo>
                  <a:cubicBezTo>
                    <a:pt x="139" y="1383"/>
                    <a:pt x="139" y="1396"/>
                    <a:pt x="139" y="1409"/>
                  </a:cubicBezTo>
                  <a:close/>
                  <a:moveTo>
                    <a:pt x="109" y="1330"/>
                  </a:moveTo>
                  <a:cubicBezTo>
                    <a:pt x="109" y="1318"/>
                    <a:pt x="109" y="1305"/>
                    <a:pt x="109" y="1292"/>
                  </a:cubicBezTo>
                  <a:cubicBezTo>
                    <a:pt x="119" y="1293"/>
                    <a:pt x="129" y="1293"/>
                    <a:pt x="139" y="1294"/>
                  </a:cubicBezTo>
                  <a:cubicBezTo>
                    <a:pt x="139" y="1307"/>
                    <a:pt x="139" y="1320"/>
                    <a:pt x="139" y="1333"/>
                  </a:cubicBezTo>
                  <a:cubicBezTo>
                    <a:pt x="129" y="1332"/>
                    <a:pt x="119" y="1331"/>
                    <a:pt x="109" y="1330"/>
                  </a:cubicBezTo>
                  <a:close/>
                  <a:moveTo>
                    <a:pt x="139" y="1257"/>
                  </a:moveTo>
                  <a:cubicBezTo>
                    <a:pt x="129" y="1257"/>
                    <a:pt x="119" y="1256"/>
                    <a:pt x="109" y="1255"/>
                  </a:cubicBezTo>
                  <a:cubicBezTo>
                    <a:pt x="109" y="1243"/>
                    <a:pt x="109" y="1230"/>
                    <a:pt x="109" y="1217"/>
                  </a:cubicBezTo>
                  <a:cubicBezTo>
                    <a:pt x="119" y="1217"/>
                    <a:pt x="129" y="1218"/>
                    <a:pt x="139" y="1218"/>
                  </a:cubicBezTo>
                  <a:cubicBezTo>
                    <a:pt x="139" y="1231"/>
                    <a:pt x="139" y="1244"/>
                    <a:pt x="139" y="1257"/>
                  </a:cubicBezTo>
                  <a:close/>
                  <a:moveTo>
                    <a:pt x="109" y="1180"/>
                  </a:moveTo>
                  <a:cubicBezTo>
                    <a:pt x="109" y="1167"/>
                    <a:pt x="109" y="1155"/>
                    <a:pt x="109" y="1142"/>
                  </a:cubicBezTo>
                  <a:cubicBezTo>
                    <a:pt x="119" y="1142"/>
                    <a:pt x="129" y="1142"/>
                    <a:pt x="139" y="1142"/>
                  </a:cubicBezTo>
                  <a:cubicBezTo>
                    <a:pt x="139" y="1155"/>
                    <a:pt x="139" y="1168"/>
                    <a:pt x="139" y="1181"/>
                  </a:cubicBezTo>
                  <a:cubicBezTo>
                    <a:pt x="129" y="1181"/>
                    <a:pt x="119" y="1181"/>
                    <a:pt x="109" y="1180"/>
                  </a:cubicBezTo>
                  <a:close/>
                  <a:moveTo>
                    <a:pt x="139" y="1106"/>
                  </a:moveTo>
                  <a:cubicBezTo>
                    <a:pt x="129" y="1105"/>
                    <a:pt x="119" y="1105"/>
                    <a:pt x="109" y="1105"/>
                  </a:cubicBezTo>
                  <a:cubicBezTo>
                    <a:pt x="109" y="1092"/>
                    <a:pt x="109" y="1080"/>
                    <a:pt x="109" y="1067"/>
                  </a:cubicBezTo>
                  <a:cubicBezTo>
                    <a:pt x="119" y="1067"/>
                    <a:pt x="129" y="1067"/>
                    <a:pt x="139" y="1066"/>
                  </a:cubicBezTo>
                  <a:cubicBezTo>
                    <a:pt x="139" y="1079"/>
                    <a:pt x="139" y="1092"/>
                    <a:pt x="139" y="1106"/>
                  </a:cubicBezTo>
                  <a:close/>
                  <a:moveTo>
                    <a:pt x="109" y="1030"/>
                  </a:moveTo>
                  <a:cubicBezTo>
                    <a:pt x="109" y="1017"/>
                    <a:pt x="109" y="1005"/>
                    <a:pt x="109" y="992"/>
                  </a:cubicBezTo>
                  <a:cubicBezTo>
                    <a:pt x="119" y="992"/>
                    <a:pt x="129" y="991"/>
                    <a:pt x="139" y="990"/>
                  </a:cubicBezTo>
                  <a:cubicBezTo>
                    <a:pt x="139" y="1004"/>
                    <a:pt x="139" y="1017"/>
                    <a:pt x="139" y="1030"/>
                  </a:cubicBezTo>
                  <a:cubicBezTo>
                    <a:pt x="129" y="1030"/>
                    <a:pt x="119" y="1030"/>
                    <a:pt x="109" y="1030"/>
                  </a:cubicBezTo>
                  <a:close/>
                  <a:moveTo>
                    <a:pt x="139" y="954"/>
                  </a:moveTo>
                  <a:cubicBezTo>
                    <a:pt x="129" y="954"/>
                    <a:pt x="119" y="955"/>
                    <a:pt x="109" y="955"/>
                  </a:cubicBezTo>
                  <a:cubicBezTo>
                    <a:pt x="109" y="942"/>
                    <a:pt x="109" y="930"/>
                    <a:pt x="109" y="917"/>
                  </a:cubicBezTo>
                  <a:cubicBezTo>
                    <a:pt x="119" y="916"/>
                    <a:pt x="129" y="915"/>
                    <a:pt x="139" y="915"/>
                  </a:cubicBezTo>
                  <a:cubicBezTo>
                    <a:pt x="139" y="928"/>
                    <a:pt x="139" y="941"/>
                    <a:pt x="139" y="954"/>
                  </a:cubicBezTo>
                  <a:close/>
                  <a:moveTo>
                    <a:pt x="139" y="878"/>
                  </a:moveTo>
                  <a:cubicBezTo>
                    <a:pt x="129" y="879"/>
                    <a:pt x="119" y="879"/>
                    <a:pt x="109" y="880"/>
                  </a:cubicBezTo>
                  <a:cubicBezTo>
                    <a:pt x="109" y="867"/>
                    <a:pt x="109" y="855"/>
                    <a:pt x="109" y="842"/>
                  </a:cubicBezTo>
                  <a:cubicBezTo>
                    <a:pt x="119" y="841"/>
                    <a:pt x="129" y="840"/>
                    <a:pt x="139" y="839"/>
                  </a:cubicBezTo>
                  <a:cubicBezTo>
                    <a:pt x="139" y="852"/>
                    <a:pt x="139" y="865"/>
                    <a:pt x="139" y="878"/>
                  </a:cubicBezTo>
                  <a:close/>
                  <a:moveTo>
                    <a:pt x="139" y="802"/>
                  </a:moveTo>
                  <a:cubicBezTo>
                    <a:pt x="129" y="803"/>
                    <a:pt x="119" y="804"/>
                    <a:pt x="109" y="805"/>
                  </a:cubicBezTo>
                  <a:cubicBezTo>
                    <a:pt x="109" y="792"/>
                    <a:pt x="109" y="780"/>
                    <a:pt x="109" y="767"/>
                  </a:cubicBezTo>
                  <a:cubicBezTo>
                    <a:pt x="119" y="766"/>
                    <a:pt x="129" y="764"/>
                    <a:pt x="139" y="763"/>
                  </a:cubicBezTo>
                  <a:cubicBezTo>
                    <a:pt x="139" y="776"/>
                    <a:pt x="139" y="789"/>
                    <a:pt x="139" y="802"/>
                  </a:cubicBezTo>
                  <a:close/>
                  <a:moveTo>
                    <a:pt x="139" y="727"/>
                  </a:moveTo>
                  <a:cubicBezTo>
                    <a:pt x="129" y="728"/>
                    <a:pt x="119" y="729"/>
                    <a:pt x="109" y="730"/>
                  </a:cubicBezTo>
                  <a:cubicBezTo>
                    <a:pt x="109" y="717"/>
                    <a:pt x="109" y="704"/>
                    <a:pt x="109" y="692"/>
                  </a:cubicBezTo>
                  <a:cubicBezTo>
                    <a:pt x="119" y="690"/>
                    <a:pt x="129" y="689"/>
                    <a:pt x="139" y="687"/>
                  </a:cubicBezTo>
                  <a:cubicBezTo>
                    <a:pt x="139" y="700"/>
                    <a:pt x="139" y="713"/>
                    <a:pt x="139" y="727"/>
                  </a:cubicBezTo>
                  <a:close/>
                  <a:moveTo>
                    <a:pt x="139" y="651"/>
                  </a:moveTo>
                  <a:cubicBezTo>
                    <a:pt x="129" y="652"/>
                    <a:pt x="119" y="653"/>
                    <a:pt x="109" y="655"/>
                  </a:cubicBezTo>
                  <a:cubicBezTo>
                    <a:pt x="109" y="642"/>
                    <a:pt x="109" y="629"/>
                    <a:pt x="109" y="617"/>
                  </a:cubicBezTo>
                  <a:cubicBezTo>
                    <a:pt x="119" y="615"/>
                    <a:pt x="129" y="613"/>
                    <a:pt x="139" y="611"/>
                  </a:cubicBezTo>
                  <a:cubicBezTo>
                    <a:pt x="139" y="625"/>
                    <a:pt x="139" y="638"/>
                    <a:pt x="139" y="651"/>
                  </a:cubicBezTo>
                  <a:close/>
                  <a:moveTo>
                    <a:pt x="139" y="575"/>
                  </a:moveTo>
                  <a:cubicBezTo>
                    <a:pt x="129" y="577"/>
                    <a:pt x="119" y="578"/>
                    <a:pt x="109" y="580"/>
                  </a:cubicBezTo>
                  <a:cubicBezTo>
                    <a:pt x="109" y="567"/>
                    <a:pt x="109" y="554"/>
                    <a:pt x="109" y="542"/>
                  </a:cubicBezTo>
                  <a:cubicBezTo>
                    <a:pt x="119" y="540"/>
                    <a:pt x="129" y="538"/>
                    <a:pt x="139" y="536"/>
                  </a:cubicBezTo>
                  <a:cubicBezTo>
                    <a:pt x="139" y="549"/>
                    <a:pt x="139" y="562"/>
                    <a:pt x="139" y="575"/>
                  </a:cubicBezTo>
                  <a:close/>
                  <a:moveTo>
                    <a:pt x="139" y="499"/>
                  </a:moveTo>
                  <a:cubicBezTo>
                    <a:pt x="129" y="501"/>
                    <a:pt x="119" y="503"/>
                    <a:pt x="109" y="505"/>
                  </a:cubicBezTo>
                  <a:cubicBezTo>
                    <a:pt x="109" y="492"/>
                    <a:pt x="109" y="479"/>
                    <a:pt x="109" y="467"/>
                  </a:cubicBezTo>
                  <a:cubicBezTo>
                    <a:pt x="119" y="464"/>
                    <a:pt x="129" y="462"/>
                    <a:pt x="139" y="460"/>
                  </a:cubicBezTo>
                  <a:cubicBezTo>
                    <a:pt x="139" y="473"/>
                    <a:pt x="139" y="486"/>
                    <a:pt x="139" y="499"/>
                  </a:cubicBezTo>
                  <a:close/>
                  <a:moveTo>
                    <a:pt x="139" y="423"/>
                  </a:moveTo>
                  <a:cubicBezTo>
                    <a:pt x="129" y="425"/>
                    <a:pt x="119" y="427"/>
                    <a:pt x="109" y="429"/>
                  </a:cubicBezTo>
                  <a:cubicBezTo>
                    <a:pt x="109" y="417"/>
                    <a:pt x="109" y="404"/>
                    <a:pt x="109" y="392"/>
                  </a:cubicBezTo>
                  <a:cubicBezTo>
                    <a:pt x="119" y="389"/>
                    <a:pt x="129" y="387"/>
                    <a:pt x="139" y="384"/>
                  </a:cubicBezTo>
                  <a:cubicBezTo>
                    <a:pt x="139" y="397"/>
                    <a:pt x="139" y="410"/>
                    <a:pt x="139" y="423"/>
                  </a:cubicBezTo>
                  <a:close/>
                  <a:moveTo>
                    <a:pt x="109" y="354"/>
                  </a:moveTo>
                  <a:cubicBezTo>
                    <a:pt x="109" y="342"/>
                    <a:pt x="109" y="329"/>
                    <a:pt x="109" y="317"/>
                  </a:cubicBezTo>
                  <a:cubicBezTo>
                    <a:pt x="119" y="314"/>
                    <a:pt x="129" y="311"/>
                    <a:pt x="139" y="308"/>
                  </a:cubicBezTo>
                  <a:cubicBezTo>
                    <a:pt x="139" y="321"/>
                    <a:pt x="139" y="334"/>
                    <a:pt x="139" y="348"/>
                  </a:cubicBezTo>
                  <a:cubicBezTo>
                    <a:pt x="129" y="350"/>
                    <a:pt x="119" y="352"/>
                    <a:pt x="109" y="354"/>
                  </a:cubicBezTo>
                  <a:close/>
                  <a:moveTo>
                    <a:pt x="139" y="272"/>
                  </a:moveTo>
                  <a:cubicBezTo>
                    <a:pt x="129" y="274"/>
                    <a:pt x="119" y="277"/>
                    <a:pt x="109" y="279"/>
                  </a:cubicBezTo>
                  <a:cubicBezTo>
                    <a:pt x="109" y="267"/>
                    <a:pt x="109" y="254"/>
                    <a:pt x="109" y="241"/>
                  </a:cubicBezTo>
                  <a:cubicBezTo>
                    <a:pt x="119" y="238"/>
                    <a:pt x="129" y="235"/>
                    <a:pt x="139" y="232"/>
                  </a:cubicBezTo>
                  <a:cubicBezTo>
                    <a:pt x="139" y="245"/>
                    <a:pt x="139" y="259"/>
                    <a:pt x="139" y="272"/>
                  </a:cubicBezTo>
                  <a:close/>
                  <a:moveTo>
                    <a:pt x="109" y="166"/>
                  </a:moveTo>
                  <a:cubicBezTo>
                    <a:pt x="139" y="157"/>
                    <a:pt x="139" y="157"/>
                    <a:pt x="139" y="157"/>
                  </a:cubicBezTo>
                  <a:cubicBezTo>
                    <a:pt x="139" y="196"/>
                    <a:pt x="139" y="196"/>
                    <a:pt x="139" y="196"/>
                  </a:cubicBezTo>
                  <a:cubicBezTo>
                    <a:pt x="109" y="204"/>
                    <a:pt x="109" y="204"/>
                    <a:pt x="109" y="204"/>
                  </a:cubicBezTo>
                  <a:lnTo>
                    <a:pt x="109" y="166"/>
                  </a:lnTo>
                  <a:close/>
                  <a:moveTo>
                    <a:pt x="81" y="1478"/>
                  </a:moveTo>
                  <a:cubicBezTo>
                    <a:pt x="54" y="1474"/>
                    <a:pt x="54" y="1474"/>
                    <a:pt x="54" y="1474"/>
                  </a:cubicBezTo>
                  <a:cubicBezTo>
                    <a:pt x="54" y="1438"/>
                    <a:pt x="54" y="1438"/>
                    <a:pt x="54" y="1438"/>
                  </a:cubicBezTo>
                  <a:cubicBezTo>
                    <a:pt x="81" y="1441"/>
                    <a:pt x="81" y="1441"/>
                    <a:pt x="81" y="1441"/>
                  </a:cubicBezTo>
                  <a:lnTo>
                    <a:pt x="81" y="1478"/>
                  </a:lnTo>
                  <a:close/>
                  <a:moveTo>
                    <a:pt x="80" y="1403"/>
                  </a:moveTo>
                  <a:cubicBezTo>
                    <a:pt x="72" y="1402"/>
                    <a:pt x="63" y="1401"/>
                    <a:pt x="54" y="1400"/>
                  </a:cubicBezTo>
                  <a:cubicBezTo>
                    <a:pt x="54" y="1388"/>
                    <a:pt x="54" y="1377"/>
                    <a:pt x="54" y="1365"/>
                  </a:cubicBezTo>
                  <a:cubicBezTo>
                    <a:pt x="63" y="1365"/>
                    <a:pt x="72" y="1366"/>
                    <a:pt x="80" y="1366"/>
                  </a:cubicBezTo>
                  <a:cubicBezTo>
                    <a:pt x="80" y="1379"/>
                    <a:pt x="80" y="1391"/>
                    <a:pt x="80" y="1403"/>
                  </a:cubicBezTo>
                  <a:close/>
                  <a:moveTo>
                    <a:pt x="80" y="1329"/>
                  </a:moveTo>
                  <a:cubicBezTo>
                    <a:pt x="71" y="1328"/>
                    <a:pt x="62" y="1327"/>
                    <a:pt x="54" y="1326"/>
                  </a:cubicBezTo>
                  <a:cubicBezTo>
                    <a:pt x="54" y="1315"/>
                    <a:pt x="54" y="1303"/>
                    <a:pt x="54" y="1291"/>
                  </a:cubicBezTo>
                  <a:cubicBezTo>
                    <a:pt x="62" y="1291"/>
                    <a:pt x="71" y="1292"/>
                    <a:pt x="80" y="1292"/>
                  </a:cubicBezTo>
                  <a:cubicBezTo>
                    <a:pt x="80" y="1304"/>
                    <a:pt x="80" y="1317"/>
                    <a:pt x="80" y="1329"/>
                  </a:cubicBezTo>
                  <a:close/>
                  <a:moveTo>
                    <a:pt x="80" y="1254"/>
                  </a:moveTo>
                  <a:cubicBezTo>
                    <a:pt x="71" y="1254"/>
                    <a:pt x="62" y="1253"/>
                    <a:pt x="53" y="1253"/>
                  </a:cubicBezTo>
                  <a:cubicBezTo>
                    <a:pt x="53" y="1241"/>
                    <a:pt x="53" y="1229"/>
                    <a:pt x="53" y="1217"/>
                  </a:cubicBezTo>
                  <a:cubicBezTo>
                    <a:pt x="62" y="1217"/>
                    <a:pt x="71" y="1217"/>
                    <a:pt x="80" y="1218"/>
                  </a:cubicBezTo>
                  <a:cubicBezTo>
                    <a:pt x="80" y="1230"/>
                    <a:pt x="80" y="1242"/>
                    <a:pt x="80" y="1254"/>
                  </a:cubicBezTo>
                  <a:close/>
                  <a:moveTo>
                    <a:pt x="80" y="1180"/>
                  </a:moveTo>
                  <a:cubicBezTo>
                    <a:pt x="71" y="1180"/>
                    <a:pt x="62" y="1179"/>
                    <a:pt x="53" y="1179"/>
                  </a:cubicBezTo>
                  <a:cubicBezTo>
                    <a:pt x="53" y="1167"/>
                    <a:pt x="53" y="1155"/>
                    <a:pt x="53" y="1143"/>
                  </a:cubicBezTo>
                  <a:cubicBezTo>
                    <a:pt x="62" y="1143"/>
                    <a:pt x="71" y="1143"/>
                    <a:pt x="80" y="1143"/>
                  </a:cubicBezTo>
                  <a:cubicBezTo>
                    <a:pt x="80" y="1155"/>
                    <a:pt x="80" y="1168"/>
                    <a:pt x="80" y="1180"/>
                  </a:cubicBezTo>
                  <a:close/>
                  <a:moveTo>
                    <a:pt x="80" y="1106"/>
                  </a:moveTo>
                  <a:cubicBezTo>
                    <a:pt x="71" y="1105"/>
                    <a:pt x="62" y="1105"/>
                    <a:pt x="53" y="1105"/>
                  </a:cubicBezTo>
                  <a:cubicBezTo>
                    <a:pt x="53" y="1093"/>
                    <a:pt x="53" y="1081"/>
                    <a:pt x="53" y="1070"/>
                  </a:cubicBezTo>
                  <a:cubicBezTo>
                    <a:pt x="62" y="1069"/>
                    <a:pt x="71" y="1069"/>
                    <a:pt x="80" y="1069"/>
                  </a:cubicBezTo>
                  <a:cubicBezTo>
                    <a:pt x="80" y="1081"/>
                    <a:pt x="80" y="1093"/>
                    <a:pt x="80" y="1106"/>
                  </a:cubicBezTo>
                  <a:close/>
                  <a:moveTo>
                    <a:pt x="79" y="1031"/>
                  </a:moveTo>
                  <a:cubicBezTo>
                    <a:pt x="71" y="1031"/>
                    <a:pt x="62" y="1031"/>
                    <a:pt x="53" y="1031"/>
                  </a:cubicBezTo>
                  <a:cubicBezTo>
                    <a:pt x="53" y="1019"/>
                    <a:pt x="53" y="1008"/>
                    <a:pt x="53" y="996"/>
                  </a:cubicBezTo>
                  <a:cubicBezTo>
                    <a:pt x="62" y="995"/>
                    <a:pt x="71" y="995"/>
                    <a:pt x="79" y="994"/>
                  </a:cubicBezTo>
                  <a:cubicBezTo>
                    <a:pt x="79" y="1007"/>
                    <a:pt x="79" y="1019"/>
                    <a:pt x="79" y="1031"/>
                  </a:cubicBezTo>
                  <a:close/>
                  <a:moveTo>
                    <a:pt x="79" y="957"/>
                  </a:moveTo>
                  <a:cubicBezTo>
                    <a:pt x="70" y="957"/>
                    <a:pt x="61" y="957"/>
                    <a:pt x="53" y="958"/>
                  </a:cubicBezTo>
                  <a:cubicBezTo>
                    <a:pt x="53" y="946"/>
                    <a:pt x="53" y="934"/>
                    <a:pt x="53" y="922"/>
                  </a:cubicBezTo>
                  <a:cubicBezTo>
                    <a:pt x="61" y="921"/>
                    <a:pt x="70" y="921"/>
                    <a:pt x="79" y="920"/>
                  </a:cubicBezTo>
                  <a:cubicBezTo>
                    <a:pt x="79" y="932"/>
                    <a:pt x="79" y="944"/>
                    <a:pt x="79" y="957"/>
                  </a:cubicBezTo>
                  <a:close/>
                  <a:moveTo>
                    <a:pt x="79" y="882"/>
                  </a:moveTo>
                  <a:cubicBezTo>
                    <a:pt x="70" y="883"/>
                    <a:pt x="61" y="883"/>
                    <a:pt x="52" y="884"/>
                  </a:cubicBezTo>
                  <a:cubicBezTo>
                    <a:pt x="52" y="872"/>
                    <a:pt x="52" y="860"/>
                    <a:pt x="52" y="848"/>
                  </a:cubicBezTo>
                  <a:cubicBezTo>
                    <a:pt x="61" y="847"/>
                    <a:pt x="70" y="846"/>
                    <a:pt x="79" y="846"/>
                  </a:cubicBezTo>
                  <a:cubicBezTo>
                    <a:pt x="79" y="858"/>
                    <a:pt x="79" y="870"/>
                    <a:pt x="79" y="882"/>
                  </a:cubicBezTo>
                  <a:close/>
                  <a:moveTo>
                    <a:pt x="79" y="808"/>
                  </a:moveTo>
                  <a:cubicBezTo>
                    <a:pt x="70" y="809"/>
                    <a:pt x="61" y="809"/>
                    <a:pt x="52" y="810"/>
                  </a:cubicBezTo>
                  <a:cubicBezTo>
                    <a:pt x="52" y="798"/>
                    <a:pt x="52" y="786"/>
                    <a:pt x="52" y="774"/>
                  </a:cubicBezTo>
                  <a:cubicBezTo>
                    <a:pt x="61" y="773"/>
                    <a:pt x="70" y="772"/>
                    <a:pt x="79" y="771"/>
                  </a:cubicBezTo>
                  <a:cubicBezTo>
                    <a:pt x="79" y="783"/>
                    <a:pt x="79" y="796"/>
                    <a:pt x="79" y="808"/>
                  </a:cubicBezTo>
                  <a:close/>
                  <a:moveTo>
                    <a:pt x="79" y="734"/>
                  </a:moveTo>
                  <a:cubicBezTo>
                    <a:pt x="70" y="734"/>
                    <a:pt x="61" y="735"/>
                    <a:pt x="52" y="736"/>
                  </a:cubicBezTo>
                  <a:cubicBezTo>
                    <a:pt x="52" y="724"/>
                    <a:pt x="52" y="713"/>
                    <a:pt x="52" y="701"/>
                  </a:cubicBezTo>
                  <a:cubicBezTo>
                    <a:pt x="61" y="699"/>
                    <a:pt x="70" y="698"/>
                    <a:pt x="79" y="697"/>
                  </a:cubicBezTo>
                  <a:cubicBezTo>
                    <a:pt x="79" y="709"/>
                    <a:pt x="79" y="721"/>
                    <a:pt x="79" y="734"/>
                  </a:cubicBezTo>
                  <a:close/>
                  <a:moveTo>
                    <a:pt x="78" y="659"/>
                  </a:moveTo>
                  <a:cubicBezTo>
                    <a:pt x="70" y="660"/>
                    <a:pt x="61" y="661"/>
                    <a:pt x="52" y="662"/>
                  </a:cubicBezTo>
                  <a:cubicBezTo>
                    <a:pt x="52" y="651"/>
                    <a:pt x="52" y="639"/>
                    <a:pt x="52" y="627"/>
                  </a:cubicBezTo>
                  <a:cubicBezTo>
                    <a:pt x="61" y="625"/>
                    <a:pt x="70" y="624"/>
                    <a:pt x="78" y="622"/>
                  </a:cubicBezTo>
                  <a:cubicBezTo>
                    <a:pt x="78" y="635"/>
                    <a:pt x="78" y="647"/>
                    <a:pt x="78" y="659"/>
                  </a:cubicBezTo>
                  <a:close/>
                  <a:moveTo>
                    <a:pt x="78" y="585"/>
                  </a:moveTo>
                  <a:cubicBezTo>
                    <a:pt x="69" y="586"/>
                    <a:pt x="60" y="587"/>
                    <a:pt x="52" y="589"/>
                  </a:cubicBezTo>
                  <a:cubicBezTo>
                    <a:pt x="52" y="577"/>
                    <a:pt x="52" y="565"/>
                    <a:pt x="52" y="553"/>
                  </a:cubicBezTo>
                  <a:cubicBezTo>
                    <a:pt x="60" y="551"/>
                    <a:pt x="69" y="550"/>
                    <a:pt x="78" y="548"/>
                  </a:cubicBezTo>
                  <a:cubicBezTo>
                    <a:pt x="78" y="560"/>
                    <a:pt x="78" y="572"/>
                    <a:pt x="78" y="585"/>
                  </a:cubicBezTo>
                  <a:close/>
                  <a:moveTo>
                    <a:pt x="78" y="510"/>
                  </a:moveTo>
                  <a:cubicBezTo>
                    <a:pt x="69" y="512"/>
                    <a:pt x="60" y="513"/>
                    <a:pt x="51" y="515"/>
                  </a:cubicBezTo>
                  <a:cubicBezTo>
                    <a:pt x="51" y="503"/>
                    <a:pt x="51" y="491"/>
                    <a:pt x="51" y="479"/>
                  </a:cubicBezTo>
                  <a:cubicBezTo>
                    <a:pt x="60" y="477"/>
                    <a:pt x="69" y="475"/>
                    <a:pt x="78" y="473"/>
                  </a:cubicBezTo>
                  <a:cubicBezTo>
                    <a:pt x="78" y="486"/>
                    <a:pt x="78" y="498"/>
                    <a:pt x="78" y="510"/>
                  </a:cubicBezTo>
                  <a:close/>
                  <a:moveTo>
                    <a:pt x="78" y="436"/>
                  </a:moveTo>
                  <a:cubicBezTo>
                    <a:pt x="69" y="438"/>
                    <a:pt x="60" y="439"/>
                    <a:pt x="51" y="441"/>
                  </a:cubicBezTo>
                  <a:cubicBezTo>
                    <a:pt x="51" y="429"/>
                    <a:pt x="51" y="417"/>
                    <a:pt x="51" y="406"/>
                  </a:cubicBezTo>
                  <a:cubicBezTo>
                    <a:pt x="60" y="403"/>
                    <a:pt x="69" y="401"/>
                    <a:pt x="78" y="399"/>
                  </a:cubicBezTo>
                  <a:cubicBezTo>
                    <a:pt x="78" y="411"/>
                    <a:pt x="78" y="424"/>
                    <a:pt x="78" y="436"/>
                  </a:cubicBezTo>
                  <a:close/>
                  <a:moveTo>
                    <a:pt x="78" y="361"/>
                  </a:moveTo>
                  <a:cubicBezTo>
                    <a:pt x="69" y="363"/>
                    <a:pt x="60" y="365"/>
                    <a:pt x="51" y="367"/>
                  </a:cubicBezTo>
                  <a:cubicBezTo>
                    <a:pt x="51" y="356"/>
                    <a:pt x="51" y="344"/>
                    <a:pt x="51" y="332"/>
                  </a:cubicBezTo>
                  <a:cubicBezTo>
                    <a:pt x="60" y="329"/>
                    <a:pt x="69" y="327"/>
                    <a:pt x="78" y="325"/>
                  </a:cubicBezTo>
                  <a:cubicBezTo>
                    <a:pt x="78" y="337"/>
                    <a:pt x="78" y="349"/>
                    <a:pt x="78" y="361"/>
                  </a:cubicBezTo>
                  <a:close/>
                  <a:moveTo>
                    <a:pt x="77" y="287"/>
                  </a:moveTo>
                  <a:cubicBezTo>
                    <a:pt x="69" y="289"/>
                    <a:pt x="60" y="291"/>
                    <a:pt x="51" y="294"/>
                  </a:cubicBezTo>
                  <a:cubicBezTo>
                    <a:pt x="51" y="282"/>
                    <a:pt x="51" y="270"/>
                    <a:pt x="51" y="258"/>
                  </a:cubicBezTo>
                  <a:cubicBezTo>
                    <a:pt x="60" y="255"/>
                    <a:pt x="69" y="253"/>
                    <a:pt x="77" y="250"/>
                  </a:cubicBezTo>
                  <a:cubicBezTo>
                    <a:pt x="77" y="262"/>
                    <a:pt x="77" y="275"/>
                    <a:pt x="77" y="287"/>
                  </a:cubicBezTo>
                  <a:close/>
                  <a:moveTo>
                    <a:pt x="51" y="184"/>
                  </a:moveTo>
                  <a:cubicBezTo>
                    <a:pt x="77" y="176"/>
                    <a:pt x="77" y="176"/>
                    <a:pt x="77" y="176"/>
                  </a:cubicBezTo>
                  <a:cubicBezTo>
                    <a:pt x="77" y="213"/>
                    <a:pt x="77" y="213"/>
                    <a:pt x="77" y="213"/>
                  </a:cubicBezTo>
                  <a:cubicBezTo>
                    <a:pt x="51" y="220"/>
                    <a:pt x="51" y="220"/>
                    <a:pt x="51" y="220"/>
                  </a:cubicBezTo>
                  <a:lnTo>
                    <a:pt x="51" y="184"/>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9" name="Freeform 11"/>
            <p:cNvSpPr>
              <a:spLocks noEditPoints="1"/>
            </p:cNvSpPr>
            <p:nvPr/>
          </p:nvSpPr>
          <p:spPr bwMode="auto">
            <a:xfrm>
              <a:off x="6255979" y="3592957"/>
              <a:ext cx="153311" cy="1132757"/>
            </a:xfrm>
            <a:custGeom>
              <a:avLst/>
              <a:gdLst>
                <a:gd name="T0" fmla="*/ 0 w 148"/>
                <a:gd name="T1" fmla="*/ 1107 h 1143"/>
                <a:gd name="T2" fmla="*/ 148 w 148"/>
                <a:gd name="T3" fmla="*/ 0 h 1143"/>
                <a:gd name="T4" fmla="*/ 19 w 148"/>
                <a:gd name="T5" fmla="*/ 1034 h 1143"/>
                <a:gd name="T6" fmla="*/ 127 w 148"/>
                <a:gd name="T7" fmla="*/ 1087 h 1143"/>
                <a:gd name="T8" fmla="*/ 19 w 148"/>
                <a:gd name="T9" fmla="*/ 1034 h 1143"/>
                <a:gd name="T10" fmla="*/ 127 w 148"/>
                <a:gd name="T11" fmla="*/ 981 h 1143"/>
                <a:gd name="T12" fmla="*/ 19 w 148"/>
                <a:gd name="T13" fmla="*/ 986 h 1143"/>
                <a:gd name="T14" fmla="*/ 19 w 148"/>
                <a:gd name="T15" fmla="*/ 890 h 1143"/>
                <a:gd name="T16" fmla="*/ 127 w 148"/>
                <a:gd name="T17" fmla="*/ 935 h 1143"/>
                <a:gd name="T18" fmla="*/ 19 w 148"/>
                <a:gd name="T19" fmla="*/ 890 h 1143"/>
                <a:gd name="T20" fmla="*/ 127 w 148"/>
                <a:gd name="T21" fmla="*/ 829 h 1143"/>
                <a:gd name="T22" fmla="*/ 19 w 148"/>
                <a:gd name="T23" fmla="*/ 843 h 1143"/>
                <a:gd name="T24" fmla="*/ 19 w 148"/>
                <a:gd name="T25" fmla="*/ 747 h 1143"/>
                <a:gd name="T26" fmla="*/ 127 w 148"/>
                <a:gd name="T27" fmla="*/ 783 h 1143"/>
                <a:gd name="T28" fmla="*/ 19 w 148"/>
                <a:gd name="T29" fmla="*/ 747 h 1143"/>
                <a:gd name="T30" fmla="*/ 127 w 148"/>
                <a:gd name="T31" fmla="*/ 677 h 1143"/>
                <a:gd name="T32" fmla="*/ 19 w 148"/>
                <a:gd name="T33" fmla="*/ 700 h 1143"/>
                <a:gd name="T34" fmla="*/ 19 w 148"/>
                <a:gd name="T35" fmla="*/ 603 h 1143"/>
                <a:gd name="T36" fmla="*/ 127 w 148"/>
                <a:gd name="T37" fmla="*/ 630 h 1143"/>
                <a:gd name="T38" fmla="*/ 19 w 148"/>
                <a:gd name="T39" fmla="*/ 603 h 1143"/>
                <a:gd name="T40" fmla="*/ 127 w 148"/>
                <a:gd name="T41" fmla="*/ 524 h 1143"/>
                <a:gd name="T42" fmla="*/ 19 w 148"/>
                <a:gd name="T43" fmla="*/ 557 h 1143"/>
                <a:gd name="T44" fmla="*/ 19 w 148"/>
                <a:gd name="T45" fmla="*/ 460 h 1143"/>
                <a:gd name="T46" fmla="*/ 127 w 148"/>
                <a:gd name="T47" fmla="*/ 478 h 1143"/>
                <a:gd name="T48" fmla="*/ 19 w 148"/>
                <a:gd name="T49" fmla="*/ 460 h 1143"/>
                <a:gd name="T50" fmla="*/ 127 w 148"/>
                <a:gd name="T51" fmla="*/ 372 h 1143"/>
                <a:gd name="T52" fmla="*/ 19 w 148"/>
                <a:gd name="T53" fmla="*/ 414 h 1143"/>
                <a:gd name="T54" fmla="*/ 19 w 148"/>
                <a:gd name="T55" fmla="*/ 317 h 1143"/>
                <a:gd name="T56" fmla="*/ 127 w 148"/>
                <a:gd name="T57" fmla="*/ 326 h 1143"/>
                <a:gd name="T58" fmla="*/ 19 w 148"/>
                <a:gd name="T59" fmla="*/ 317 h 1143"/>
                <a:gd name="T60" fmla="*/ 127 w 148"/>
                <a:gd name="T61" fmla="*/ 220 h 1143"/>
                <a:gd name="T62" fmla="*/ 19 w 148"/>
                <a:gd name="T63" fmla="*/ 272 h 1143"/>
                <a:gd name="T64" fmla="*/ 19 w 148"/>
                <a:gd name="T65" fmla="*/ 173 h 1143"/>
                <a:gd name="T66" fmla="*/ 127 w 148"/>
                <a:gd name="T67" fmla="*/ 173 h 1143"/>
                <a:gd name="T68" fmla="*/ 19 w 148"/>
                <a:gd name="T69" fmla="*/ 173 h 1143"/>
                <a:gd name="T70" fmla="*/ 127 w 148"/>
                <a:gd name="T71" fmla="*/ 68 h 1143"/>
                <a:gd name="T72" fmla="*/ 19 w 148"/>
                <a:gd name="T73" fmla="*/ 129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143">
                  <a:moveTo>
                    <a:pt x="0" y="49"/>
                  </a:moveTo>
                  <a:cubicBezTo>
                    <a:pt x="0" y="1107"/>
                    <a:pt x="0" y="1107"/>
                    <a:pt x="0" y="1107"/>
                  </a:cubicBezTo>
                  <a:cubicBezTo>
                    <a:pt x="148" y="1143"/>
                    <a:pt x="148" y="1143"/>
                    <a:pt x="148" y="1143"/>
                  </a:cubicBezTo>
                  <a:cubicBezTo>
                    <a:pt x="148" y="0"/>
                    <a:pt x="148" y="0"/>
                    <a:pt x="148" y="0"/>
                  </a:cubicBezTo>
                  <a:cubicBezTo>
                    <a:pt x="0" y="49"/>
                    <a:pt x="0" y="49"/>
                    <a:pt x="0" y="49"/>
                  </a:cubicBezTo>
                  <a:moveTo>
                    <a:pt x="19" y="1034"/>
                  </a:moveTo>
                  <a:cubicBezTo>
                    <a:pt x="127" y="1058"/>
                    <a:pt x="127" y="1058"/>
                    <a:pt x="127" y="1058"/>
                  </a:cubicBezTo>
                  <a:cubicBezTo>
                    <a:pt x="127" y="1087"/>
                    <a:pt x="127" y="1087"/>
                    <a:pt x="127" y="1087"/>
                  </a:cubicBezTo>
                  <a:cubicBezTo>
                    <a:pt x="19" y="1058"/>
                    <a:pt x="19" y="1058"/>
                    <a:pt x="19" y="1058"/>
                  </a:cubicBezTo>
                  <a:cubicBezTo>
                    <a:pt x="19" y="1034"/>
                    <a:pt x="19" y="1034"/>
                    <a:pt x="19" y="1034"/>
                  </a:cubicBezTo>
                  <a:moveTo>
                    <a:pt x="19" y="962"/>
                  </a:moveTo>
                  <a:cubicBezTo>
                    <a:pt x="55" y="968"/>
                    <a:pt x="91" y="975"/>
                    <a:pt x="127" y="981"/>
                  </a:cubicBezTo>
                  <a:cubicBezTo>
                    <a:pt x="127" y="991"/>
                    <a:pt x="127" y="1001"/>
                    <a:pt x="127" y="1011"/>
                  </a:cubicBezTo>
                  <a:cubicBezTo>
                    <a:pt x="91" y="1003"/>
                    <a:pt x="55" y="994"/>
                    <a:pt x="19" y="986"/>
                  </a:cubicBezTo>
                  <a:cubicBezTo>
                    <a:pt x="19" y="978"/>
                    <a:pt x="19" y="970"/>
                    <a:pt x="19" y="962"/>
                  </a:cubicBezTo>
                  <a:moveTo>
                    <a:pt x="19" y="890"/>
                  </a:moveTo>
                  <a:cubicBezTo>
                    <a:pt x="55" y="895"/>
                    <a:pt x="91" y="900"/>
                    <a:pt x="127" y="905"/>
                  </a:cubicBezTo>
                  <a:cubicBezTo>
                    <a:pt x="127" y="915"/>
                    <a:pt x="127" y="925"/>
                    <a:pt x="127" y="935"/>
                  </a:cubicBezTo>
                  <a:cubicBezTo>
                    <a:pt x="91" y="928"/>
                    <a:pt x="55" y="921"/>
                    <a:pt x="19" y="915"/>
                  </a:cubicBezTo>
                  <a:cubicBezTo>
                    <a:pt x="19" y="907"/>
                    <a:pt x="19" y="898"/>
                    <a:pt x="19" y="890"/>
                  </a:cubicBezTo>
                  <a:moveTo>
                    <a:pt x="19" y="819"/>
                  </a:moveTo>
                  <a:cubicBezTo>
                    <a:pt x="55" y="822"/>
                    <a:pt x="91" y="826"/>
                    <a:pt x="127" y="829"/>
                  </a:cubicBezTo>
                  <a:cubicBezTo>
                    <a:pt x="127" y="839"/>
                    <a:pt x="127" y="849"/>
                    <a:pt x="127" y="859"/>
                  </a:cubicBezTo>
                  <a:cubicBezTo>
                    <a:pt x="91" y="854"/>
                    <a:pt x="55" y="848"/>
                    <a:pt x="19" y="843"/>
                  </a:cubicBezTo>
                  <a:cubicBezTo>
                    <a:pt x="19" y="835"/>
                    <a:pt x="19" y="827"/>
                    <a:pt x="19" y="819"/>
                  </a:cubicBezTo>
                  <a:moveTo>
                    <a:pt x="19" y="747"/>
                  </a:moveTo>
                  <a:cubicBezTo>
                    <a:pt x="55" y="749"/>
                    <a:pt x="91" y="751"/>
                    <a:pt x="127" y="753"/>
                  </a:cubicBezTo>
                  <a:cubicBezTo>
                    <a:pt x="127" y="763"/>
                    <a:pt x="127" y="773"/>
                    <a:pt x="127" y="783"/>
                  </a:cubicBezTo>
                  <a:cubicBezTo>
                    <a:pt x="91" y="779"/>
                    <a:pt x="55" y="775"/>
                    <a:pt x="19" y="772"/>
                  </a:cubicBezTo>
                  <a:cubicBezTo>
                    <a:pt x="19" y="763"/>
                    <a:pt x="19" y="755"/>
                    <a:pt x="19" y="747"/>
                  </a:cubicBezTo>
                  <a:moveTo>
                    <a:pt x="19" y="675"/>
                  </a:moveTo>
                  <a:cubicBezTo>
                    <a:pt x="55" y="676"/>
                    <a:pt x="91" y="676"/>
                    <a:pt x="127" y="677"/>
                  </a:cubicBezTo>
                  <a:cubicBezTo>
                    <a:pt x="127" y="687"/>
                    <a:pt x="127" y="697"/>
                    <a:pt x="127" y="706"/>
                  </a:cubicBezTo>
                  <a:cubicBezTo>
                    <a:pt x="91" y="704"/>
                    <a:pt x="55" y="702"/>
                    <a:pt x="19" y="700"/>
                  </a:cubicBezTo>
                  <a:cubicBezTo>
                    <a:pt x="19" y="692"/>
                    <a:pt x="19" y="684"/>
                    <a:pt x="19" y="675"/>
                  </a:cubicBezTo>
                  <a:moveTo>
                    <a:pt x="19" y="603"/>
                  </a:moveTo>
                  <a:cubicBezTo>
                    <a:pt x="55" y="602"/>
                    <a:pt x="91" y="602"/>
                    <a:pt x="127" y="601"/>
                  </a:cubicBezTo>
                  <a:cubicBezTo>
                    <a:pt x="127" y="610"/>
                    <a:pt x="127" y="620"/>
                    <a:pt x="127" y="630"/>
                  </a:cubicBezTo>
                  <a:cubicBezTo>
                    <a:pt x="91" y="630"/>
                    <a:pt x="55" y="629"/>
                    <a:pt x="19" y="629"/>
                  </a:cubicBezTo>
                  <a:cubicBezTo>
                    <a:pt x="19" y="620"/>
                    <a:pt x="19" y="612"/>
                    <a:pt x="19" y="603"/>
                  </a:cubicBezTo>
                  <a:moveTo>
                    <a:pt x="19" y="532"/>
                  </a:moveTo>
                  <a:cubicBezTo>
                    <a:pt x="55" y="529"/>
                    <a:pt x="91" y="527"/>
                    <a:pt x="127" y="524"/>
                  </a:cubicBezTo>
                  <a:cubicBezTo>
                    <a:pt x="127" y="534"/>
                    <a:pt x="127" y="544"/>
                    <a:pt x="127" y="554"/>
                  </a:cubicBezTo>
                  <a:cubicBezTo>
                    <a:pt x="91" y="555"/>
                    <a:pt x="55" y="556"/>
                    <a:pt x="19" y="557"/>
                  </a:cubicBezTo>
                  <a:cubicBezTo>
                    <a:pt x="19" y="549"/>
                    <a:pt x="19" y="540"/>
                    <a:pt x="19" y="532"/>
                  </a:cubicBezTo>
                  <a:moveTo>
                    <a:pt x="19" y="460"/>
                  </a:moveTo>
                  <a:cubicBezTo>
                    <a:pt x="55" y="456"/>
                    <a:pt x="91" y="452"/>
                    <a:pt x="127" y="448"/>
                  </a:cubicBezTo>
                  <a:cubicBezTo>
                    <a:pt x="127" y="458"/>
                    <a:pt x="127" y="468"/>
                    <a:pt x="127" y="478"/>
                  </a:cubicBezTo>
                  <a:cubicBezTo>
                    <a:pt x="91" y="481"/>
                    <a:pt x="55" y="483"/>
                    <a:pt x="19" y="486"/>
                  </a:cubicBezTo>
                  <a:cubicBezTo>
                    <a:pt x="19" y="477"/>
                    <a:pt x="19" y="469"/>
                    <a:pt x="19" y="460"/>
                  </a:cubicBezTo>
                  <a:moveTo>
                    <a:pt x="19" y="388"/>
                  </a:moveTo>
                  <a:cubicBezTo>
                    <a:pt x="55" y="383"/>
                    <a:pt x="91" y="378"/>
                    <a:pt x="127" y="372"/>
                  </a:cubicBezTo>
                  <a:cubicBezTo>
                    <a:pt x="127" y="382"/>
                    <a:pt x="127" y="392"/>
                    <a:pt x="127" y="402"/>
                  </a:cubicBezTo>
                  <a:cubicBezTo>
                    <a:pt x="91" y="406"/>
                    <a:pt x="55" y="410"/>
                    <a:pt x="19" y="414"/>
                  </a:cubicBezTo>
                  <a:cubicBezTo>
                    <a:pt x="19" y="406"/>
                    <a:pt x="19" y="397"/>
                    <a:pt x="19" y="388"/>
                  </a:cubicBezTo>
                  <a:moveTo>
                    <a:pt x="19" y="317"/>
                  </a:moveTo>
                  <a:cubicBezTo>
                    <a:pt x="55" y="310"/>
                    <a:pt x="91" y="303"/>
                    <a:pt x="127" y="296"/>
                  </a:cubicBezTo>
                  <a:cubicBezTo>
                    <a:pt x="127" y="306"/>
                    <a:pt x="127" y="316"/>
                    <a:pt x="127" y="326"/>
                  </a:cubicBezTo>
                  <a:cubicBezTo>
                    <a:pt x="91" y="331"/>
                    <a:pt x="55" y="337"/>
                    <a:pt x="19" y="343"/>
                  </a:cubicBezTo>
                  <a:cubicBezTo>
                    <a:pt x="19" y="334"/>
                    <a:pt x="19" y="325"/>
                    <a:pt x="19" y="317"/>
                  </a:cubicBezTo>
                  <a:moveTo>
                    <a:pt x="19" y="245"/>
                  </a:moveTo>
                  <a:cubicBezTo>
                    <a:pt x="55" y="236"/>
                    <a:pt x="91" y="228"/>
                    <a:pt x="127" y="220"/>
                  </a:cubicBezTo>
                  <a:cubicBezTo>
                    <a:pt x="127" y="230"/>
                    <a:pt x="127" y="240"/>
                    <a:pt x="127" y="249"/>
                  </a:cubicBezTo>
                  <a:cubicBezTo>
                    <a:pt x="91" y="257"/>
                    <a:pt x="55" y="264"/>
                    <a:pt x="19" y="272"/>
                  </a:cubicBezTo>
                  <a:cubicBezTo>
                    <a:pt x="19" y="263"/>
                    <a:pt x="19" y="254"/>
                    <a:pt x="19" y="245"/>
                  </a:cubicBezTo>
                  <a:moveTo>
                    <a:pt x="19" y="173"/>
                  </a:moveTo>
                  <a:cubicBezTo>
                    <a:pt x="55" y="163"/>
                    <a:pt x="91" y="154"/>
                    <a:pt x="127" y="144"/>
                  </a:cubicBezTo>
                  <a:cubicBezTo>
                    <a:pt x="127" y="154"/>
                    <a:pt x="127" y="163"/>
                    <a:pt x="127" y="173"/>
                  </a:cubicBezTo>
                  <a:cubicBezTo>
                    <a:pt x="91" y="182"/>
                    <a:pt x="55" y="191"/>
                    <a:pt x="19" y="200"/>
                  </a:cubicBezTo>
                  <a:cubicBezTo>
                    <a:pt x="19" y="191"/>
                    <a:pt x="19" y="182"/>
                    <a:pt x="19" y="173"/>
                  </a:cubicBezTo>
                  <a:moveTo>
                    <a:pt x="19" y="101"/>
                  </a:moveTo>
                  <a:cubicBezTo>
                    <a:pt x="127" y="68"/>
                    <a:pt x="127" y="68"/>
                    <a:pt x="127" y="68"/>
                  </a:cubicBezTo>
                  <a:cubicBezTo>
                    <a:pt x="127" y="97"/>
                    <a:pt x="127" y="97"/>
                    <a:pt x="127" y="97"/>
                  </a:cubicBezTo>
                  <a:cubicBezTo>
                    <a:pt x="19" y="129"/>
                    <a:pt x="19" y="129"/>
                    <a:pt x="19" y="129"/>
                  </a:cubicBezTo>
                  <a:cubicBezTo>
                    <a:pt x="19" y="101"/>
                    <a:pt x="19" y="101"/>
                    <a:pt x="19" y="101"/>
                  </a:cubicBezTo>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0" name="Freeform 22"/>
            <p:cNvSpPr>
              <a:spLocks noEditPoints="1"/>
            </p:cNvSpPr>
            <p:nvPr/>
          </p:nvSpPr>
          <p:spPr bwMode="auto">
            <a:xfrm>
              <a:off x="6421673" y="3594726"/>
              <a:ext cx="294240" cy="1129930"/>
            </a:xfrm>
            <a:custGeom>
              <a:avLst/>
              <a:gdLst>
                <a:gd name="T0" fmla="*/ 49 w 285"/>
                <a:gd name="T1" fmla="*/ 1049 h 1140"/>
                <a:gd name="T2" fmla="*/ 97 w 285"/>
                <a:gd name="T3" fmla="*/ 988 h 1140"/>
                <a:gd name="T4" fmla="*/ 97 w 285"/>
                <a:gd name="T5" fmla="*/ 964 h 1140"/>
                <a:gd name="T6" fmla="*/ 49 w 285"/>
                <a:gd name="T7" fmla="*/ 910 h 1140"/>
                <a:gd name="T8" fmla="*/ 49 w 285"/>
                <a:gd name="T9" fmla="*/ 818 h 1140"/>
                <a:gd name="T10" fmla="*/ 49 w 285"/>
                <a:gd name="T11" fmla="*/ 703 h 1140"/>
                <a:gd name="T12" fmla="*/ 97 w 285"/>
                <a:gd name="T13" fmla="*/ 649 h 1140"/>
                <a:gd name="T14" fmla="*/ 97 w 285"/>
                <a:gd name="T15" fmla="*/ 625 h 1140"/>
                <a:gd name="T16" fmla="*/ 49 w 285"/>
                <a:gd name="T17" fmla="*/ 565 h 1140"/>
                <a:gd name="T18" fmla="*/ 49 w 285"/>
                <a:gd name="T19" fmla="*/ 473 h 1140"/>
                <a:gd name="T20" fmla="*/ 49 w 285"/>
                <a:gd name="T21" fmla="*/ 415 h 1140"/>
                <a:gd name="T22" fmla="*/ 97 w 285"/>
                <a:gd name="T23" fmla="*/ 310 h 1140"/>
                <a:gd name="T24" fmla="*/ 97 w 285"/>
                <a:gd name="T25" fmla="*/ 286 h 1140"/>
                <a:gd name="T26" fmla="*/ 49 w 285"/>
                <a:gd name="T27" fmla="*/ 219 h 1140"/>
                <a:gd name="T28" fmla="*/ 49 w 285"/>
                <a:gd name="T29" fmla="*/ 127 h 1140"/>
                <a:gd name="T30" fmla="*/ 159 w 285"/>
                <a:gd name="T31" fmla="*/ 133 h 1140"/>
                <a:gd name="T32" fmla="*/ 129 w 285"/>
                <a:gd name="T33" fmla="*/ 180 h 1140"/>
                <a:gd name="T34" fmla="*/ 129 w 285"/>
                <a:gd name="T35" fmla="*/ 205 h 1140"/>
                <a:gd name="T36" fmla="*/ 159 w 285"/>
                <a:gd name="T37" fmla="*/ 268 h 1140"/>
                <a:gd name="T38" fmla="*/ 159 w 285"/>
                <a:gd name="T39" fmla="*/ 353 h 1140"/>
                <a:gd name="T40" fmla="*/ 160 w 285"/>
                <a:gd name="T41" fmla="*/ 463 h 1140"/>
                <a:gd name="T42" fmla="*/ 129 w 285"/>
                <a:gd name="T43" fmla="*/ 514 h 1140"/>
                <a:gd name="T44" fmla="*/ 129 w 285"/>
                <a:gd name="T45" fmla="*/ 539 h 1140"/>
                <a:gd name="T46" fmla="*/ 160 w 285"/>
                <a:gd name="T47" fmla="*/ 598 h 1140"/>
                <a:gd name="T48" fmla="*/ 160 w 285"/>
                <a:gd name="T49" fmla="*/ 682 h 1140"/>
                <a:gd name="T50" fmla="*/ 160 w 285"/>
                <a:gd name="T51" fmla="*/ 792 h 1140"/>
                <a:gd name="T52" fmla="*/ 130 w 285"/>
                <a:gd name="T53" fmla="*/ 849 h 1140"/>
                <a:gd name="T54" fmla="*/ 130 w 285"/>
                <a:gd name="T55" fmla="*/ 874 h 1140"/>
                <a:gd name="T56" fmla="*/ 160 w 285"/>
                <a:gd name="T57" fmla="*/ 928 h 1140"/>
                <a:gd name="T58" fmla="*/ 161 w 285"/>
                <a:gd name="T59" fmla="*/ 1012 h 1140"/>
                <a:gd name="T60" fmla="*/ 186 w 285"/>
                <a:gd name="T61" fmla="*/ 1036 h 1140"/>
                <a:gd name="T62" fmla="*/ 208 w 285"/>
                <a:gd name="T63" fmla="*/ 980 h 1140"/>
                <a:gd name="T64" fmla="*/ 208 w 285"/>
                <a:gd name="T65" fmla="*/ 927 h 1140"/>
                <a:gd name="T66" fmla="*/ 186 w 285"/>
                <a:gd name="T67" fmla="*/ 901 h 1140"/>
                <a:gd name="T68" fmla="*/ 186 w 285"/>
                <a:gd name="T69" fmla="*/ 847 h 1140"/>
                <a:gd name="T70" fmla="*/ 186 w 285"/>
                <a:gd name="T71" fmla="*/ 738 h 1140"/>
                <a:gd name="T72" fmla="*/ 208 w 285"/>
                <a:gd name="T73" fmla="*/ 657 h 1140"/>
                <a:gd name="T74" fmla="*/ 208 w 285"/>
                <a:gd name="T75" fmla="*/ 631 h 1140"/>
                <a:gd name="T76" fmla="*/ 186 w 285"/>
                <a:gd name="T77" fmla="*/ 575 h 1140"/>
                <a:gd name="T78" fmla="*/ 186 w 285"/>
                <a:gd name="T79" fmla="*/ 492 h 1140"/>
                <a:gd name="T80" fmla="*/ 186 w 285"/>
                <a:gd name="T81" fmla="*/ 384 h 1140"/>
                <a:gd name="T82" fmla="*/ 208 w 285"/>
                <a:gd name="T83" fmla="*/ 334 h 1140"/>
                <a:gd name="T84" fmla="*/ 208 w 285"/>
                <a:gd name="T85" fmla="*/ 308 h 1140"/>
                <a:gd name="T86" fmla="*/ 208 w 285"/>
                <a:gd name="T87" fmla="*/ 254 h 1140"/>
                <a:gd name="T88" fmla="*/ 186 w 285"/>
                <a:gd name="T89" fmla="*/ 166 h 1140"/>
                <a:gd name="T90" fmla="*/ 228 w 285"/>
                <a:gd name="T91" fmla="*/ 1033 h 1140"/>
                <a:gd name="T92" fmla="*/ 247 w 285"/>
                <a:gd name="T93" fmla="*/ 978 h 1140"/>
                <a:gd name="T94" fmla="*/ 247 w 285"/>
                <a:gd name="T95" fmla="*/ 951 h 1140"/>
                <a:gd name="T96" fmla="*/ 228 w 285"/>
                <a:gd name="T97" fmla="*/ 899 h 1140"/>
                <a:gd name="T98" fmla="*/ 228 w 285"/>
                <a:gd name="T99" fmla="*/ 820 h 1140"/>
                <a:gd name="T100" fmla="*/ 229 w 285"/>
                <a:gd name="T101" fmla="*/ 713 h 1140"/>
                <a:gd name="T102" fmla="*/ 248 w 285"/>
                <a:gd name="T103" fmla="*/ 661 h 1140"/>
                <a:gd name="T104" fmla="*/ 248 w 285"/>
                <a:gd name="T105" fmla="*/ 634 h 1140"/>
                <a:gd name="T106" fmla="*/ 229 w 285"/>
                <a:gd name="T107" fmla="*/ 579 h 1140"/>
                <a:gd name="T108" fmla="*/ 229 w 285"/>
                <a:gd name="T109" fmla="*/ 499 h 1140"/>
                <a:gd name="T110" fmla="*/ 230 w 285"/>
                <a:gd name="T111" fmla="*/ 393 h 1140"/>
                <a:gd name="T112" fmla="*/ 249 w 285"/>
                <a:gd name="T113" fmla="*/ 343 h 1140"/>
                <a:gd name="T114" fmla="*/ 249 w 285"/>
                <a:gd name="T115" fmla="*/ 316 h 1140"/>
                <a:gd name="T116" fmla="*/ 230 w 285"/>
                <a:gd name="T117" fmla="*/ 259 h 1140"/>
                <a:gd name="T118" fmla="*/ 230 w 285"/>
                <a:gd name="T119" fmla="*/ 179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 h="1140">
                  <a:moveTo>
                    <a:pt x="285" y="98"/>
                  </a:moveTo>
                  <a:cubicBezTo>
                    <a:pt x="0" y="0"/>
                    <a:pt x="0" y="0"/>
                    <a:pt x="0" y="0"/>
                  </a:cubicBezTo>
                  <a:cubicBezTo>
                    <a:pt x="0" y="1140"/>
                    <a:pt x="0" y="1140"/>
                    <a:pt x="0" y="1140"/>
                  </a:cubicBezTo>
                  <a:cubicBezTo>
                    <a:pt x="285" y="1097"/>
                    <a:pt x="285" y="1097"/>
                    <a:pt x="285" y="1097"/>
                  </a:cubicBezTo>
                  <a:lnTo>
                    <a:pt x="285" y="98"/>
                  </a:lnTo>
                  <a:close/>
                  <a:moveTo>
                    <a:pt x="49" y="1049"/>
                  </a:moveTo>
                  <a:cubicBezTo>
                    <a:pt x="97" y="1045"/>
                    <a:pt x="97" y="1045"/>
                    <a:pt x="97" y="1045"/>
                  </a:cubicBezTo>
                  <a:cubicBezTo>
                    <a:pt x="97" y="1077"/>
                    <a:pt x="97" y="1077"/>
                    <a:pt x="97" y="1077"/>
                  </a:cubicBezTo>
                  <a:cubicBezTo>
                    <a:pt x="49" y="1083"/>
                    <a:pt x="49" y="1083"/>
                    <a:pt x="49" y="1083"/>
                  </a:cubicBezTo>
                  <a:lnTo>
                    <a:pt x="49" y="1049"/>
                  </a:lnTo>
                  <a:close/>
                  <a:moveTo>
                    <a:pt x="49" y="991"/>
                  </a:moveTo>
                  <a:cubicBezTo>
                    <a:pt x="65" y="990"/>
                    <a:pt x="81" y="989"/>
                    <a:pt x="97" y="988"/>
                  </a:cubicBezTo>
                  <a:cubicBezTo>
                    <a:pt x="97" y="999"/>
                    <a:pt x="97" y="1009"/>
                    <a:pt x="97" y="1020"/>
                  </a:cubicBezTo>
                  <a:cubicBezTo>
                    <a:pt x="81" y="1022"/>
                    <a:pt x="65" y="1024"/>
                    <a:pt x="49" y="1025"/>
                  </a:cubicBezTo>
                  <a:cubicBezTo>
                    <a:pt x="49" y="1014"/>
                    <a:pt x="49" y="1003"/>
                    <a:pt x="49" y="991"/>
                  </a:cubicBezTo>
                  <a:close/>
                  <a:moveTo>
                    <a:pt x="49" y="934"/>
                  </a:moveTo>
                  <a:cubicBezTo>
                    <a:pt x="65" y="933"/>
                    <a:pt x="81" y="932"/>
                    <a:pt x="97" y="932"/>
                  </a:cubicBezTo>
                  <a:cubicBezTo>
                    <a:pt x="97" y="942"/>
                    <a:pt x="97" y="953"/>
                    <a:pt x="97" y="964"/>
                  </a:cubicBezTo>
                  <a:cubicBezTo>
                    <a:pt x="81" y="965"/>
                    <a:pt x="65" y="966"/>
                    <a:pt x="49" y="968"/>
                  </a:cubicBezTo>
                  <a:cubicBezTo>
                    <a:pt x="49" y="956"/>
                    <a:pt x="49" y="945"/>
                    <a:pt x="49" y="934"/>
                  </a:cubicBezTo>
                  <a:close/>
                  <a:moveTo>
                    <a:pt x="49" y="876"/>
                  </a:moveTo>
                  <a:cubicBezTo>
                    <a:pt x="65" y="876"/>
                    <a:pt x="81" y="875"/>
                    <a:pt x="97" y="875"/>
                  </a:cubicBezTo>
                  <a:cubicBezTo>
                    <a:pt x="97" y="886"/>
                    <a:pt x="97" y="896"/>
                    <a:pt x="97" y="907"/>
                  </a:cubicBezTo>
                  <a:cubicBezTo>
                    <a:pt x="81" y="908"/>
                    <a:pt x="65" y="909"/>
                    <a:pt x="49" y="910"/>
                  </a:cubicBezTo>
                  <a:cubicBezTo>
                    <a:pt x="49" y="899"/>
                    <a:pt x="49" y="887"/>
                    <a:pt x="49" y="876"/>
                  </a:cubicBezTo>
                  <a:close/>
                  <a:moveTo>
                    <a:pt x="49" y="818"/>
                  </a:moveTo>
                  <a:cubicBezTo>
                    <a:pt x="65" y="818"/>
                    <a:pt x="81" y="819"/>
                    <a:pt x="97" y="819"/>
                  </a:cubicBezTo>
                  <a:cubicBezTo>
                    <a:pt x="97" y="829"/>
                    <a:pt x="97" y="840"/>
                    <a:pt x="97" y="851"/>
                  </a:cubicBezTo>
                  <a:cubicBezTo>
                    <a:pt x="81" y="851"/>
                    <a:pt x="65" y="852"/>
                    <a:pt x="49" y="853"/>
                  </a:cubicBezTo>
                  <a:cubicBezTo>
                    <a:pt x="49" y="841"/>
                    <a:pt x="49" y="830"/>
                    <a:pt x="49" y="818"/>
                  </a:cubicBezTo>
                  <a:close/>
                  <a:moveTo>
                    <a:pt x="49" y="761"/>
                  </a:moveTo>
                  <a:cubicBezTo>
                    <a:pt x="65" y="761"/>
                    <a:pt x="81" y="762"/>
                    <a:pt x="97" y="762"/>
                  </a:cubicBezTo>
                  <a:cubicBezTo>
                    <a:pt x="97" y="773"/>
                    <a:pt x="97" y="783"/>
                    <a:pt x="97" y="794"/>
                  </a:cubicBezTo>
                  <a:cubicBezTo>
                    <a:pt x="81" y="794"/>
                    <a:pt x="65" y="795"/>
                    <a:pt x="49" y="795"/>
                  </a:cubicBezTo>
                  <a:cubicBezTo>
                    <a:pt x="49" y="784"/>
                    <a:pt x="49" y="772"/>
                    <a:pt x="49" y="761"/>
                  </a:cubicBezTo>
                  <a:close/>
                  <a:moveTo>
                    <a:pt x="49" y="703"/>
                  </a:moveTo>
                  <a:cubicBezTo>
                    <a:pt x="65" y="704"/>
                    <a:pt x="81" y="705"/>
                    <a:pt x="97" y="706"/>
                  </a:cubicBezTo>
                  <a:cubicBezTo>
                    <a:pt x="97" y="716"/>
                    <a:pt x="97" y="727"/>
                    <a:pt x="97" y="738"/>
                  </a:cubicBezTo>
                  <a:cubicBezTo>
                    <a:pt x="81" y="738"/>
                    <a:pt x="65" y="737"/>
                    <a:pt x="49" y="737"/>
                  </a:cubicBezTo>
                  <a:cubicBezTo>
                    <a:pt x="49" y="726"/>
                    <a:pt x="49" y="715"/>
                    <a:pt x="49" y="703"/>
                  </a:cubicBezTo>
                  <a:close/>
                  <a:moveTo>
                    <a:pt x="49" y="645"/>
                  </a:moveTo>
                  <a:cubicBezTo>
                    <a:pt x="65" y="647"/>
                    <a:pt x="81" y="648"/>
                    <a:pt x="97" y="649"/>
                  </a:cubicBezTo>
                  <a:cubicBezTo>
                    <a:pt x="97" y="660"/>
                    <a:pt x="97" y="671"/>
                    <a:pt x="97" y="681"/>
                  </a:cubicBezTo>
                  <a:cubicBezTo>
                    <a:pt x="81" y="681"/>
                    <a:pt x="65" y="680"/>
                    <a:pt x="49" y="680"/>
                  </a:cubicBezTo>
                  <a:cubicBezTo>
                    <a:pt x="49" y="668"/>
                    <a:pt x="49" y="657"/>
                    <a:pt x="49" y="645"/>
                  </a:cubicBezTo>
                  <a:close/>
                  <a:moveTo>
                    <a:pt x="49" y="588"/>
                  </a:moveTo>
                  <a:cubicBezTo>
                    <a:pt x="65" y="590"/>
                    <a:pt x="81" y="591"/>
                    <a:pt x="97" y="593"/>
                  </a:cubicBezTo>
                  <a:cubicBezTo>
                    <a:pt x="97" y="603"/>
                    <a:pt x="97" y="614"/>
                    <a:pt x="97" y="625"/>
                  </a:cubicBezTo>
                  <a:cubicBezTo>
                    <a:pt x="81" y="624"/>
                    <a:pt x="65" y="623"/>
                    <a:pt x="49" y="622"/>
                  </a:cubicBezTo>
                  <a:cubicBezTo>
                    <a:pt x="49" y="611"/>
                    <a:pt x="49" y="599"/>
                    <a:pt x="49" y="588"/>
                  </a:cubicBezTo>
                  <a:close/>
                  <a:moveTo>
                    <a:pt x="49" y="530"/>
                  </a:moveTo>
                  <a:cubicBezTo>
                    <a:pt x="65" y="532"/>
                    <a:pt x="81" y="534"/>
                    <a:pt x="97" y="536"/>
                  </a:cubicBezTo>
                  <a:cubicBezTo>
                    <a:pt x="97" y="547"/>
                    <a:pt x="97" y="558"/>
                    <a:pt x="97" y="568"/>
                  </a:cubicBezTo>
                  <a:cubicBezTo>
                    <a:pt x="81" y="567"/>
                    <a:pt x="65" y="566"/>
                    <a:pt x="49" y="565"/>
                  </a:cubicBezTo>
                  <a:cubicBezTo>
                    <a:pt x="49" y="553"/>
                    <a:pt x="49" y="542"/>
                    <a:pt x="49" y="530"/>
                  </a:cubicBezTo>
                  <a:close/>
                  <a:moveTo>
                    <a:pt x="49" y="473"/>
                  </a:moveTo>
                  <a:cubicBezTo>
                    <a:pt x="65" y="475"/>
                    <a:pt x="81" y="477"/>
                    <a:pt x="97" y="480"/>
                  </a:cubicBezTo>
                  <a:cubicBezTo>
                    <a:pt x="97" y="490"/>
                    <a:pt x="97" y="501"/>
                    <a:pt x="97" y="512"/>
                  </a:cubicBezTo>
                  <a:cubicBezTo>
                    <a:pt x="81" y="510"/>
                    <a:pt x="65" y="508"/>
                    <a:pt x="49" y="507"/>
                  </a:cubicBezTo>
                  <a:cubicBezTo>
                    <a:pt x="49" y="495"/>
                    <a:pt x="49" y="484"/>
                    <a:pt x="49" y="473"/>
                  </a:cubicBezTo>
                  <a:close/>
                  <a:moveTo>
                    <a:pt x="49" y="392"/>
                  </a:moveTo>
                  <a:cubicBezTo>
                    <a:pt x="49" y="380"/>
                    <a:pt x="49" y="369"/>
                    <a:pt x="49" y="357"/>
                  </a:cubicBezTo>
                  <a:cubicBezTo>
                    <a:pt x="65" y="361"/>
                    <a:pt x="81" y="364"/>
                    <a:pt x="97" y="367"/>
                  </a:cubicBezTo>
                  <a:cubicBezTo>
                    <a:pt x="97" y="378"/>
                    <a:pt x="97" y="388"/>
                    <a:pt x="97" y="399"/>
                  </a:cubicBezTo>
                  <a:cubicBezTo>
                    <a:pt x="81" y="396"/>
                    <a:pt x="65" y="394"/>
                    <a:pt x="49" y="392"/>
                  </a:cubicBezTo>
                  <a:close/>
                  <a:moveTo>
                    <a:pt x="49" y="415"/>
                  </a:moveTo>
                  <a:cubicBezTo>
                    <a:pt x="65" y="418"/>
                    <a:pt x="81" y="421"/>
                    <a:pt x="97" y="423"/>
                  </a:cubicBezTo>
                  <a:cubicBezTo>
                    <a:pt x="97" y="434"/>
                    <a:pt x="97" y="445"/>
                    <a:pt x="97" y="455"/>
                  </a:cubicBezTo>
                  <a:cubicBezTo>
                    <a:pt x="81" y="453"/>
                    <a:pt x="65" y="451"/>
                    <a:pt x="49" y="449"/>
                  </a:cubicBezTo>
                  <a:cubicBezTo>
                    <a:pt x="49" y="438"/>
                    <a:pt x="49" y="426"/>
                    <a:pt x="49" y="415"/>
                  </a:cubicBezTo>
                  <a:close/>
                  <a:moveTo>
                    <a:pt x="49" y="300"/>
                  </a:moveTo>
                  <a:cubicBezTo>
                    <a:pt x="65" y="303"/>
                    <a:pt x="81" y="307"/>
                    <a:pt x="97" y="310"/>
                  </a:cubicBezTo>
                  <a:cubicBezTo>
                    <a:pt x="97" y="321"/>
                    <a:pt x="97" y="332"/>
                    <a:pt x="97" y="342"/>
                  </a:cubicBezTo>
                  <a:cubicBezTo>
                    <a:pt x="81" y="340"/>
                    <a:pt x="65" y="337"/>
                    <a:pt x="49" y="334"/>
                  </a:cubicBezTo>
                  <a:cubicBezTo>
                    <a:pt x="49" y="323"/>
                    <a:pt x="49" y="311"/>
                    <a:pt x="49" y="300"/>
                  </a:cubicBezTo>
                  <a:close/>
                  <a:moveTo>
                    <a:pt x="49" y="242"/>
                  </a:moveTo>
                  <a:cubicBezTo>
                    <a:pt x="65" y="246"/>
                    <a:pt x="81" y="250"/>
                    <a:pt x="97" y="254"/>
                  </a:cubicBezTo>
                  <a:cubicBezTo>
                    <a:pt x="97" y="265"/>
                    <a:pt x="97" y="275"/>
                    <a:pt x="97" y="286"/>
                  </a:cubicBezTo>
                  <a:cubicBezTo>
                    <a:pt x="81" y="283"/>
                    <a:pt x="65" y="280"/>
                    <a:pt x="49" y="276"/>
                  </a:cubicBezTo>
                  <a:cubicBezTo>
                    <a:pt x="49" y="265"/>
                    <a:pt x="49" y="254"/>
                    <a:pt x="49" y="242"/>
                  </a:cubicBezTo>
                  <a:close/>
                  <a:moveTo>
                    <a:pt x="49" y="185"/>
                  </a:moveTo>
                  <a:cubicBezTo>
                    <a:pt x="65" y="189"/>
                    <a:pt x="81" y="193"/>
                    <a:pt x="97" y="197"/>
                  </a:cubicBezTo>
                  <a:cubicBezTo>
                    <a:pt x="97" y="208"/>
                    <a:pt x="97" y="219"/>
                    <a:pt x="97" y="229"/>
                  </a:cubicBezTo>
                  <a:cubicBezTo>
                    <a:pt x="81" y="226"/>
                    <a:pt x="65" y="222"/>
                    <a:pt x="49" y="219"/>
                  </a:cubicBezTo>
                  <a:cubicBezTo>
                    <a:pt x="49" y="207"/>
                    <a:pt x="49" y="196"/>
                    <a:pt x="49" y="185"/>
                  </a:cubicBezTo>
                  <a:close/>
                  <a:moveTo>
                    <a:pt x="49" y="127"/>
                  </a:moveTo>
                  <a:cubicBezTo>
                    <a:pt x="65" y="132"/>
                    <a:pt x="81" y="136"/>
                    <a:pt x="97" y="141"/>
                  </a:cubicBezTo>
                  <a:cubicBezTo>
                    <a:pt x="97" y="152"/>
                    <a:pt x="97" y="162"/>
                    <a:pt x="97" y="173"/>
                  </a:cubicBezTo>
                  <a:cubicBezTo>
                    <a:pt x="81" y="169"/>
                    <a:pt x="65" y="165"/>
                    <a:pt x="49" y="161"/>
                  </a:cubicBezTo>
                  <a:cubicBezTo>
                    <a:pt x="49" y="150"/>
                    <a:pt x="49" y="138"/>
                    <a:pt x="49" y="127"/>
                  </a:cubicBezTo>
                  <a:close/>
                  <a:moveTo>
                    <a:pt x="97" y="116"/>
                  </a:moveTo>
                  <a:cubicBezTo>
                    <a:pt x="49" y="104"/>
                    <a:pt x="49" y="104"/>
                    <a:pt x="49" y="104"/>
                  </a:cubicBezTo>
                  <a:cubicBezTo>
                    <a:pt x="49" y="69"/>
                    <a:pt x="49" y="69"/>
                    <a:pt x="49" y="69"/>
                  </a:cubicBezTo>
                  <a:cubicBezTo>
                    <a:pt x="97" y="85"/>
                    <a:pt x="97" y="85"/>
                    <a:pt x="97" y="85"/>
                  </a:cubicBezTo>
                  <a:lnTo>
                    <a:pt x="97" y="116"/>
                  </a:lnTo>
                  <a:close/>
                  <a:moveTo>
                    <a:pt x="159" y="133"/>
                  </a:moveTo>
                  <a:cubicBezTo>
                    <a:pt x="129" y="125"/>
                    <a:pt x="129" y="125"/>
                    <a:pt x="129" y="125"/>
                  </a:cubicBezTo>
                  <a:cubicBezTo>
                    <a:pt x="129" y="94"/>
                    <a:pt x="129" y="94"/>
                    <a:pt x="129" y="94"/>
                  </a:cubicBezTo>
                  <a:cubicBezTo>
                    <a:pt x="159" y="104"/>
                    <a:pt x="159" y="104"/>
                    <a:pt x="159" y="104"/>
                  </a:cubicBezTo>
                  <a:lnTo>
                    <a:pt x="159" y="133"/>
                  </a:lnTo>
                  <a:close/>
                  <a:moveTo>
                    <a:pt x="159" y="188"/>
                  </a:moveTo>
                  <a:cubicBezTo>
                    <a:pt x="149" y="185"/>
                    <a:pt x="139" y="183"/>
                    <a:pt x="129" y="180"/>
                  </a:cubicBezTo>
                  <a:cubicBezTo>
                    <a:pt x="129" y="170"/>
                    <a:pt x="129" y="160"/>
                    <a:pt x="129" y="150"/>
                  </a:cubicBezTo>
                  <a:cubicBezTo>
                    <a:pt x="139" y="153"/>
                    <a:pt x="149" y="156"/>
                    <a:pt x="159" y="159"/>
                  </a:cubicBezTo>
                  <a:cubicBezTo>
                    <a:pt x="159" y="168"/>
                    <a:pt x="159" y="178"/>
                    <a:pt x="159" y="188"/>
                  </a:cubicBezTo>
                  <a:close/>
                  <a:moveTo>
                    <a:pt x="159" y="243"/>
                  </a:moveTo>
                  <a:cubicBezTo>
                    <a:pt x="149" y="240"/>
                    <a:pt x="139" y="238"/>
                    <a:pt x="129" y="236"/>
                  </a:cubicBezTo>
                  <a:cubicBezTo>
                    <a:pt x="129" y="226"/>
                    <a:pt x="129" y="215"/>
                    <a:pt x="129" y="205"/>
                  </a:cubicBezTo>
                  <a:cubicBezTo>
                    <a:pt x="139" y="208"/>
                    <a:pt x="149" y="211"/>
                    <a:pt x="159" y="213"/>
                  </a:cubicBezTo>
                  <a:cubicBezTo>
                    <a:pt x="159" y="223"/>
                    <a:pt x="159" y="233"/>
                    <a:pt x="159" y="243"/>
                  </a:cubicBezTo>
                  <a:close/>
                  <a:moveTo>
                    <a:pt x="159" y="298"/>
                  </a:moveTo>
                  <a:cubicBezTo>
                    <a:pt x="149" y="296"/>
                    <a:pt x="139" y="294"/>
                    <a:pt x="129" y="292"/>
                  </a:cubicBezTo>
                  <a:cubicBezTo>
                    <a:pt x="129" y="281"/>
                    <a:pt x="129" y="271"/>
                    <a:pt x="129" y="261"/>
                  </a:cubicBezTo>
                  <a:cubicBezTo>
                    <a:pt x="139" y="263"/>
                    <a:pt x="149" y="266"/>
                    <a:pt x="159" y="268"/>
                  </a:cubicBezTo>
                  <a:cubicBezTo>
                    <a:pt x="159" y="278"/>
                    <a:pt x="159" y="288"/>
                    <a:pt x="159" y="298"/>
                  </a:cubicBezTo>
                  <a:close/>
                  <a:moveTo>
                    <a:pt x="159" y="353"/>
                  </a:moveTo>
                  <a:cubicBezTo>
                    <a:pt x="149" y="351"/>
                    <a:pt x="139" y="349"/>
                    <a:pt x="129" y="347"/>
                  </a:cubicBezTo>
                  <a:cubicBezTo>
                    <a:pt x="129" y="337"/>
                    <a:pt x="129" y="327"/>
                    <a:pt x="129" y="317"/>
                  </a:cubicBezTo>
                  <a:cubicBezTo>
                    <a:pt x="139" y="319"/>
                    <a:pt x="149" y="321"/>
                    <a:pt x="159" y="323"/>
                  </a:cubicBezTo>
                  <a:cubicBezTo>
                    <a:pt x="159" y="333"/>
                    <a:pt x="159" y="343"/>
                    <a:pt x="159" y="353"/>
                  </a:cubicBezTo>
                  <a:close/>
                  <a:moveTo>
                    <a:pt x="159" y="408"/>
                  </a:moveTo>
                  <a:cubicBezTo>
                    <a:pt x="149" y="406"/>
                    <a:pt x="139" y="405"/>
                    <a:pt x="129" y="403"/>
                  </a:cubicBezTo>
                  <a:cubicBezTo>
                    <a:pt x="129" y="393"/>
                    <a:pt x="129" y="383"/>
                    <a:pt x="129" y="372"/>
                  </a:cubicBezTo>
                  <a:cubicBezTo>
                    <a:pt x="139" y="374"/>
                    <a:pt x="149" y="376"/>
                    <a:pt x="159" y="378"/>
                  </a:cubicBezTo>
                  <a:cubicBezTo>
                    <a:pt x="159" y="388"/>
                    <a:pt x="159" y="398"/>
                    <a:pt x="159" y="408"/>
                  </a:cubicBezTo>
                  <a:close/>
                  <a:moveTo>
                    <a:pt x="160" y="463"/>
                  </a:moveTo>
                  <a:cubicBezTo>
                    <a:pt x="149" y="461"/>
                    <a:pt x="139" y="460"/>
                    <a:pt x="129" y="459"/>
                  </a:cubicBezTo>
                  <a:cubicBezTo>
                    <a:pt x="129" y="448"/>
                    <a:pt x="129" y="438"/>
                    <a:pt x="129" y="428"/>
                  </a:cubicBezTo>
                  <a:cubicBezTo>
                    <a:pt x="139" y="430"/>
                    <a:pt x="149" y="432"/>
                    <a:pt x="160" y="433"/>
                  </a:cubicBezTo>
                  <a:cubicBezTo>
                    <a:pt x="160" y="443"/>
                    <a:pt x="160" y="453"/>
                    <a:pt x="160" y="463"/>
                  </a:cubicBezTo>
                  <a:close/>
                  <a:moveTo>
                    <a:pt x="160" y="518"/>
                  </a:moveTo>
                  <a:cubicBezTo>
                    <a:pt x="149" y="516"/>
                    <a:pt x="139" y="515"/>
                    <a:pt x="129" y="514"/>
                  </a:cubicBezTo>
                  <a:cubicBezTo>
                    <a:pt x="129" y="504"/>
                    <a:pt x="129" y="494"/>
                    <a:pt x="129" y="484"/>
                  </a:cubicBezTo>
                  <a:cubicBezTo>
                    <a:pt x="139" y="485"/>
                    <a:pt x="149" y="487"/>
                    <a:pt x="160" y="488"/>
                  </a:cubicBezTo>
                  <a:cubicBezTo>
                    <a:pt x="160" y="498"/>
                    <a:pt x="160" y="508"/>
                    <a:pt x="160" y="518"/>
                  </a:cubicBezTo>
                  <a:close/>
                  <a:moveTo>
                    <a:pt x="160" y="572"/>
                  </a:moveTo>
                  <a:cubicBezTo>
                    <a:pt x="150" y="572"/>
                    <a:pt x="139" y="571"/>
                    <a:pt x="129" y="570"/>
                  </a:cubicBezTo>
                  <a:cubicBezTo>
                    <a:pt x="129" y="560"/>
                    <a:pt x="129" y="550"/>
                    <a:pt x="129" y="539"/>
                  </a:cubicBezTo>
                  <a:cubicBezTo>
                    <a:pt x="139" y="541"/>
                    <a:pt x="150" y="542"/>
                    <a:pt x="160" y="543"/>
                  </a:cubicBezTo>
                  <a:cubicBezTo>
                    <a:pt x="160" y="553"/>
                    <a:pt x="160" y="563"/>
                    <a:pt x="160" y="572"/>
                  </a:cubicBezTo>
                  <a:close/>
                  <a:moveTo>
                    <a:pt x="160" y="627"/>
                  </a:moveTo>
                  <a:cubicBezTo>
                    <a:pt x="150" y="627"/>
                    <a:pt x="140" y="626"/>
                    <a:pt x="129" y="626"/>
                  </a:cubicBezTo>
                  <a:cubicBezTo>
                    <a:pt x="129" y="616"/>
                    <a:pt x="129" y="605"/>
                    <a:pt x="129" y="595"/>
                  </a:cubicBezTo>
                  <a:cubicBezTo>
                    <a:pt x="140" y="596"/>
                    <a:pt x="150" y="597"/>
                    <a:pt x="160" y="598"/>
                  </a:cubicBezTo>
                  <a:cubicBezTo>
                    <a:pt x="160" y="608"/>
                    <a:pt x="160" y="618"/>
                    <a:pt x="160" y="627"/>
                  </a:cubicBezTo>
                  <a:close/>
                  <a:moveTo>
                    <a:pt x="160" y="682"/>
                  </a:moveTo>
                  <a:cubicBezTo>
                    <a:pt x="150" y="682"/>
                    <a:pt x="140" y="682"/>
                    <a:pt x="130" y="681"/>
                  </a:cubicBezTo>
                  <a:cubicBezTo>
                    <a:pt x="130" y="671"/>
                    <a:pt x="130" y="661"/>
                    <a:pt x="130" y="651"/>
                  </a:cubicBezTo>
                  <a:cubicBezTo>
                    <a:pt x="140" y="652"/>
                    <a:pt x="150" y="652"/>
                    <a:pt x="160" y="653"/>
                  </a:cubicBezTo>
                  <a:cubicBezTo>
                    <a:pt x="160" y="663"/>
                    <a:pt x="160" y="673"/>
                    <a:pt x="160" y="682"/>
                  </a:cubicBezTo>
                  <a:close/>
                  <a:moveTo>
                    <a:pt x="160" y="737"/>
                  </a:moveTo>
                  <a:cubicBezTo>
                    <a:pt x="150" y="737"/>
                    <a:pt x="140" y="737"/>
                    <a:pt x="130" y="737"/>
                  </a:cubicBezTo>
                  <a:cubicBezTo>
                    <a:pt x="130" y="727"/>
                    <a:pt x="130" y="717"/>
                    <a:pt x="130" y="706"/>
                  </a:cubicBezTo>
                  <a:cubicBezTo>
                    <a:pt x="140" y="707"/>
                    <a:pt x="150" y="708"/>
                    <a:pt x="160" y="708"/>
                  </a:cubicBezTo>
                  <a:cubicBezTo>
                    <a:pt x="160" y="718"/>
                    <a:pt x="160" y="728"/>
                    <a:pt x="160" y="737"/>
                  </a:cubicBezTo>
                  <a:close/>
                  <a:moveTo>
                    <a:pt x="160" y="792"/>
                  </a:moveTo>
                  <a:cubicBezTo>
                    <a:pt x="150" y="793"/>
                    <a:pt x="140" y="793"/>
                    <a:pt x="130" y="793"/>
                  </a:cubicBezTo>
                  <a:cubicBezTo>
                    <a:pt x="130" y="783"/>
                    <a:pt x="130" y="772"/>
                    <a:pt x="130" y="762"/>
                  </a:cubicBezTo>
                  <a:cubicBezTo>
                    <a:pt x="140" y="762"/>
                    <a:pt x="150" y="763"/>
                    <a:pt x="160" y="763"/>
                  </a:cubicBezTo>
                  <a:cubicBezTo>
                    <a:pt x="160" y="773"/>
                    <a:pt x="160" y="783"/>
                    <a:pt x="160" y="792"/>
                  </a:cubicBezTo>
                  <a:close/>
                  <a:moveTo>
                    <a:pt x="160" y="847"/>
                  </a:moveTo>
                  <a:cubicBezTo>
                    <a:pt x="150" y="848"/>
                    <a:pt x="140" y="848"/>
                    <a:pt x="130" y="849"/>
                  </a:cubicBezTo>
                  <a:cubicBezTo>
                    <a:pt x="130" y="838"/>
                    <a:pt x="130" y="828"/>
                    <a:pt x="130" y="818"/>
                  </a:cubicBezTo>
                  <a:cubicBezTo>
                    <a:pt x="140" y="818"/>
                    <a:pt x="150" y="818"/>
                    <a:pt x="160" y="818"/>
                  </a:cubicBezTo>
                  <a:cubicBezTo>
                    <a:pt x="160" y="828"/>
                    <a:pt x="160" y="838"/>
                    <a:pt x="160" y="847"/>
                  </a:cubicBezTo>
                  <a:close/>
                  <a:moveTo>
                    <a:pt x="160" y="902"/>
                  </a:moveTo>
                  <a:cubicBezTo>
                    <a:pt x="150" y="903"/>
                    <a:pt x="140" y="904"/>
                    <a:pt x="130" y="904"/>
                  </a:cubicBezTo>
                  <a:cubicBezTo>
                    <a:pt x="130" y="894"/>
                    <a:pt x="130" y="884"/>
                    <a:pt x="130" y="874"/>
                  </a:cubicBezTo>
                  <a:cubicBezTo>
                    <a:pt x="140" y="873"/>
                    <a:pt x="150" y="873"/>
                    <a:pt x="160" y="873"/>
                  </a:cubicBezTo>
                  <a:cubicBezTo>
                    <a:pt x="160" y="883"/>
                    <a:pt x="160" y="893"/>
                    <a:pt x="160" y="902"/>
                  </a:cubicBezTo>
                  <a:close/>
                  <a:moveTo>
                    <a:pt x="160" y="957"/>
                  </a:moveTo>
                  <a:cubicBezTo>
                    <a:pt x="150" y="958"/>
                    <a:pt x="140" y="959"/>
                    <a:pt x="130" y="960"/>
                  </a:cubicBezTo>
                  <a:cubicBezTo>
                    <a:pt x="130" y="950"/>
                    <a:pt x="130" y="939"/>
                    <a:pt x="130" y="929"/>
                  </a:cubicBezTo>
                  <a:cubicBezTo>
                    <a:pt x="140" y="929"/>
                    <a:pt x="150" y="928"/>
                    <a:pt x="160" y="928"/>
                  </a:cubicBezTo>
                  <a:cubicBezTo>
                    <a:pt x="160" y="938"/>
                    <a:pt x="160" y="947"/>
                    <a:pt x="160" y="957"/>
                  </a:cubicBezTo>
                  <a:close/>
                  <a:moveTo>
                    <a:pt x="161" y="1012"/>
                  </a:moveTo>
                  <a:cubicBezTo>
                    <a:pt x="150" y="1013"/>
                    <a:pt x="140" y="1014"/>
                    <a:pt x="130" y="1016"/>
                  </a:cubicBezTo>
                  <a:cubicBezTo>
                    <a:pt x="130" y="1005"/>
                    <a:pt x="130" y="995"/>
                    <a:pt x="130" y="985"/>
                  </a:cubicBezTo>
                  <a:cubicBezTo>
                    <a:pt x="140" y="984"/>
                    <a:pt x="150" y="984"/>
                    <a:pt x="161" y="983"/>
                  </a:cubicBezTo>
                  <a:cubicBezTo>
                    <a:pt x="161" y="993"/>
                    <a:pt x="161" y="1002"/>
                    <a:pt x="161" y="1012"/>
                  </a:cubicBezTo>
                  <a:close/>
                  <a:moveTo>
                    <a:pt x="161" y="1067"/>
                  </a:moveTo>
                  <a:cubicBezTo>
                    <a:pt x="130" y="1071"/>
                    <a:pt x="130" y="1071"/>
                    <a:pt x="130" y="1071"/>
                  </a:cubicBezTo>
                  <a:cubicBezTo>
                    <a:pt x="130" y="1041"/>
                    <a:pt x="130" y="1041"/>
                    <a:pt x="130" y="1041"/>
                  </a:cubicBezTo>
                  <a:cubicBezTo>
                    <a:pt x="161" y="1038"/>
                    <a:pt x="161" y="1038"/>
                    <a:pt x="161" y="1038"/>
                  </a:cubicBezTo>
                  <a:lnTo>
                    <a:pt x="161" y="1067"/>
                  </a:lnTo>
                  <a:close/>
                  <a:moveTo>
                    <a:pt x="186" y="1036"/>
                  </a:moveTo>
                  <a:cubicBezTo>
                    <a:pt x="208" y="1034"/>
                    <a:pt x="208" y="1034"/>
                    <a:pt x="208" y="1034"/>
                  </a:cubicBezTo>
                  <a:cubicBezTo>
                    <a:pt x="208" y="1061"/>
                    <a:pt x="208" y="1061"/>
                    <a:pt x="208" y="1061"/>
                  </a:cubicBezTo>
                  <a:cubicBezTo>
                    <a:pt x="186" y="1065"/>
                    <a:pt x="186" y="1065"/>
                    <a:pt x="186" y="1065"/>
                  </a:cubicBezTo>
                  <a:lnTo>
                    <a:pt x="186" y="1036"/>
                  </a:lnTo>
                  <a:close/>
                  <a:moveTo>
                    <a:pt x="186" y="982"/>
                  </a:moveTo>
                  <a:cubicBezTo>
                    <a:pt x="193" y="981"/>
                    <a:pt x="200" y="981"/>
                    <a:pt x="208" y="980"/>
                  </a:cubicBezTo>
                  <a:cubicBezTo>
                    <a:pt x="208" y="990"/>
                    <a:pt x="208" y="999"/>
                    <a:pt x="208" y="1008"/>
                  </a:cubicBezTo>
                  <a:cubicBezTo>
                    <a:pt x="200" y="1008"/>
                    <a:pt x="193" y="1009"/>
                    <a:pt x="186" y="1010"/>
                  </a:cubicBezTo>
                  <a:cubicBezTo>
                    <a:pt x="186" y="1001"/>
                    <a:pt x="186" y="991"/>
                    <a:pt x="186" y="982"/>
                  </a:cubicBezTo>
                  <a:close/>
                  <a:moveTo>
                    <a:pt x="186" y="956"/>
                  </a:moveTo>
                  <a:cubicBezTo>
                    <a:pt x="186" y="946"/>
                    <a:pt x="186" y="937"/>
                    <a:pt x="186" y="928"/>
                  </a:cubicBezTo>
                  <a:cubicBezTo>
                    <a:pt x="193" y="927"/>
                    <a:pt x="200" y="927"/>
                    <a:pt x="208" y="927"/>
                  </a:cubicBezTo>
                  <a:cubicBezTo>
                    <a:pt x="208" y="936"/>
                    <a:pt x="208" y="945"/>
                    <a:pt x="208" y="954"/>
                  </a:cubicBezTo>
                  <a:cubicBezTo>
                    <a:pt x="200" y="954"/>
                    <a:pt x="193" y="955"/>
                    <a:pt x="186" y="956"/>
                  </a:cubicBezTo>
                  <a:close/>
                  <a:moveTo>
                    <a:pt x="186" y="873"/>
                  </a:moveTo>
                  <a:cubicBezTo>
                    <a:pt x="193" y="873"/>
                    <a:pt x="200" y="873"/>
                    <a:pt x="208" y="873"/>
                  </a:cubicBezTo>
                  <a:cubicBezTo>
                    <a:pt x="208" y="882"/>
                    <a:pt x="208" y="891"/>
                    <a:pt x="208" y="900"/>
                  </a:cubicBezTo>
                  <a:cubicBezTo>
                    <a:pt x="200" y="900"/>
                    <a:pt x="193" y="901"/>
                    <a:pt x="186" y="901"/>
                  </a:cubicBezTo>
                  <a:cubicBezTo>
                    <a:pt x="186" y="892"/>
                    <a:pt x="186" y="883"/>
                    <a:pt x="186" y="873"/>
                  </a:cubicBezTo>
                  <a:close/>
                  <a:moveTo>
                    <a:pt x="186" y="847"/>
                  </a:moveTo>
                  <a:cubicBezTo>
                    <a:pt x="186" y="838"/>
                    <a:pt x="186" y="828"/>
                    <a:pt x="186" y="819"/>
                  </a:cubicBezTo>
                  <a:cubicBezTo>
                    <a:pt x="193" y="819"/>
                    <a:pt x="200" y="819"/>
                    <a:pt x="208" y="819"/>
                  </a:cubicBezTo>
                  <a:cubicBezTo>
                    <a:pt x="208" y="828"/>
                    <a:pt x="208" y="837"/>
                    <a:pt x="208" y="846"/>
                  </a:cubicBezTo>
                  <a:cubicBezTo>
                    <a:pt x="200" y="846"/>
                    <a:pt x="193" y="847"/>
                    <a:pt x="186" y="847"/>
                  </a:cubicBezTo>
                  <a:close/>
                  <a:moveTo>
                    <a:pt x="186" y="764"/>
                  </a:moveTo>
                  <a:cubicBezTo>
                    <a:pt x="193" y="765"/>
                    <a:pt x="200" y="765"/>
                    <a:pt x="208" y="765"/>
                  </a:cubicBezTo>
                  <a:cubicBezTo>
                    <a:pt x="208" y="774"/>
                    <a:pt x="208" y="783"/>
                    <a:pt x="208" y="792"/>
                  </a:cubicBezTo>
                  <a:cubicBezTo>
                    <a:pt x="200" y="792"/>
                    <a:pt x="193" y="792"/>
                    <a:pt x="186" y="793"/>
                  </a:cubicBezTo>
                  <a:cubicBezTo>
                    <a:pt x="186" y="783"/>
                    <a:pt x="186" y="774"/>
                    <a:pt x="186" y="764"/>
                  </a:cubicBezTo>
                  <a:close/>
                  <a:moveTo>
                    <a:pt x="186" y="738"/>
                  </a:moveTo>
                  <a:cubicBezTo>
                    <a:pt x="186" y="729"/>
                    <a:pt x="186" y="719"/>
                    <a:pt x="186" y="710"/>
                  </a:cubicBezTo>
                  <a:cubicBezTo>
                    <a:pt x="193" y="710"/>
                    <a:pt x="200" y="711"/>
                    <a:pt x="208" y="711"/>
                  </a:cubicBezTo>
                  <a:cubicBezTo>
                    <a:pt x="208" y="720"/>
                    <a:pt x="208" y="729"/>
                    <a:pt x="208" y="738"/>
                  </a:cubicBezTo>
                  <a:cubicBezTo>
                    <a:pt x="200" y="738"/>
                    <a:pt x="193" y="738"/>
                    <a:pt x="186" y="738"/>
                  </a:cubicBezTo>
                  <a:close/>
                  <a:moveTo>
                    <a:pt x="186" y="656"/>
                  </a:moveTo>
                  <a:cubicBezTo>
                    <a:pt x="193" y="656"/>
                    <a:pt x="200" y="657"/>
                    <a:pt x="208" y="657"/>
                  </a:cubicBezTo>
                  <a:cubicBezTo>
                    <a:pt x="208" y="666"/>
                    <a:pt x="208" y="675"/>
                    <a:pt x="208" y="685"/>
                  </a:cubicBezTo>
                  <a:cubicBezTo>
                    <a:pt x="200" y="684"/>
                    <a:pt x="193" y="684"/>
                    <a:pt x="186" y="684"/>
                  </a:cubicBezTo>
                  <a:cubicBezTo>
                    <a:pt x="186" y="674"/>
                    <a:pt x="186" y="665"/>
                    <a:pt x="186" y="656"/>
                  </a:cubicBezTo>
                  <a:close/>
                  <a:moveTo>
                    <a:pt x="186" y="601"/>
                  </a:moveTo>
                  <a:cubicBezTo>
                    <a:pt x="193" y="602"/>
                    <a:pt x="200" y="603"/>
                    <a:pt x="208" y="604"/>
                  </a:cubicBezTo>
                  <a:cubicBezTo>
                    <a:pt x="208" y="613"/>
                    <a:pt x="208" y="622"/>
                    <a:pt x="208" y="631"/>
                  </a:cubicBezTo>
                  <a:cubicBezTo>
                    <a:pt x="200" y="630"/>
                    <a:pt x="193" y="630"/>
                    <a:pt x="186" y="629"/>
                  </a:cubicBezTo>
                  <a:cubicBezTo>
                    <a:pt x="186" y="620"/>
                    <a:pt x="186" y="611"/>
                    <a:pt x="186" y="601"/>
                  </a:cubicBezTo>
                  <a:close/>
                  <a:moveTo>
                    <a:pt x="186" y="547"/>
                  </a:moveTo>
                  <a:cubicBezTo>
                    <a:pt x="193" y="548"/>
                    <a:pt x="200" y="549"/>
                    <a:pt x="208" y="550"/>
                  </a:cubicBezTo>
                  <a:cubicBezTo>
                    <a:pt x="208" y="559"/>
                    <a:pt x="208" y="568"/>
                    <a:pt x="208" y="577"/>
                  </a:cubicBezTo>
                  <a:cubicBezTo>
                    <a:pt x="200" y="576"/>
                    <a:pt x="193" y="576"/>
                    <a:pt x="186" y="575"/>
                  </a:cubicBezTo>
                  <a:cubicBezTo>
                    <a:pt x="186" y="566"/>
                    <a:pt x="186" y="556"/>
                    <a:pt x="186" y="547"/>
                  </a:cubicBezTo>
                  <a:close/>
                  <a:moveTo>
                    <a:pt x="186" y="492"/>
                  </a:moveTo>
                  <a:cubicBezTo>
                    <a:pt x="193" y="494"/>
                    <a:pt x="200" y="495"/>
                    <a:pt x="208" y="496"/>
                  </a:cubicBezTo>
                  <a:cubicBezTo>
                    <a:pt x="208" y="505"/>
                    <a:pt x="208" y="514"/>
                    <a:pt x="208" y="523"/>
                  </a:cubicBezTo>
                  <a:cubicBezTo>
                    <a:pt x="200" y="522"/>
                    <a:pt x="193" y="521"/>
                    <a:pt x="186" y="521"/>
                  </a:cubicBezTo>
                  <a:cubicBezTo>
                    <a:pt x="186" y="511"/>
                    <a:pt x="186" y="502"/>
                    <a:pt x="186" y="492"/>
                  </a:cubicBezTo>
                  <a:close/>
                  <a:moveTo>
                    <a:pt x="186" y="438"/>
                  </a:moveTo>
                  <a:cubicBezTo>
                    <a:pt x="193" y="439"/>
                    <a:pt x="200" y="441"/>
                    <a:pt x="208" y="442"/>
                  </a:cubicBezTo>
                  <a:cubicBezTo>
                    <a:pt x="208" y="451"/>
                    <a:pt x="208" y="460"/>
                    <a:pt x="208" y="469"/>
                  </a:cubicBezTo>
                  <a:cubicBezTo>
                    <a:pt x="200" y="468"/>
                    <a:pt x="193" y="467"/>
                    <a:pt x="186" y="466"/>
                  </a:cubicBezTo>
                  <a:cubicBezTo>
                    <a:pt x="186" y="457"/>
                    <a:pt x="186" y="448"/>
                    <a:pt x="186" y="438"/>
                  </a:cubicBezTo>
                  <a:close/>
                  <a:moveTo>
                    <a:pt x="186" y="384"/>
                  </a:moveTo>
                  <a:cubicBezTo>
                    <a:pt x="193" y="385"/>
                    <a:pt x="200" y="387"/>
                    <a:pt x="208" y="388"/>
                  </a:cubicBezTo>
                  <a:cubicBezTo>
                    <a:pt x="208" y="397"/>
                    <a:pt x="208" y="406"/>
                    <a:pt x="208" y="415"/>
                  </a:cubicBezTo>
                  <a:cubicBezTo>
                    <a:pt x="200" y="414"/>
                    <a:pt x="193" y="413"/>
                    <a:pt x="186" y="412"/>
                  </a:cubicBezTo>
                  <a:cubicBezTo>
                    <a:pt x="186" y="403"/>
                    <a:pt x="186" y="393"/>
                    <a:pt x="186" y="384"/>
                  </a:cubicBezTo>
                  <a:close/>
                  <a:moveTo>
                    <a:pt x="186" y="329"/>
                  </a:moveTo>
                  <a:cubicBezTo>
                    <a:pt x="193" y="331"/>
                    <a:pt x="200" y="333"/>
                    <a:pt x="208" y="334"/>
                  </a:cubicBezTo>
                  <a:cubicBezTo>
                    <a:pt x="208" y="343"/>
                    <a:pt x="208" y="352"/>
                    <a:pt x="208" y="361"/>
                  </a:cubicBezTo>
                  <a:cubicBezTo>
                    <a:pt x="200" y="360"/>
                    <a:pt x="193" y="359"/>
                    <a:pt x="186" y="358"/>
                  </a:cubicBezTo>
                  <a:cubicBezTo>
                    <a:pt x="186" y="348"/>
                    <a:pt x="186" y="339"/>
                    <a:pt x="186" y="329"/>
                  </a:cubicBezTo>
                  <a:close/>
                  <a:moveTo>
                    <a:pt x="186" y="275"/>
                  </a:moveTo>
                  <a:cubicBezTo>
                    <a:pt x="193" y="277"/>
                    <a:pt x="200" y="279"/>
                    <a:pt x="208" y="280"/>
                  </a:cubicBezTo>
                  <a:cubicBezTo>
                    <a:pt x="208" y="289"/>
                    <a:pt x="208" y="299"/>
                    <a:pt x="208" y="308"/>
                  </a:cubicBezTo>
                  <a:cubicBezTo>
                    <a:pt x="200" y="306"/>
                    <a:pt x="193" y="305"/>
                    <a:pt x="186" y="303"/>
                  </a:cubicBezTo>
                  <a:cubicBezTo>
                    <a:pt x="186" y="294"/>
                    <a:pt x="186" y="284"/>
                    <a:pt x="186" y="275"/>
                  </a:cubicBezTo>
                  <a:close/>
                  <a:moveTo>
                    <a:pt x="186" y="249"/>
                  </a:moveTo>
                  <a:cubicBezTo>
                    <a:pt x="186" y="239"/>
                    <a:pt x="186" y="230"/>
                    <a:pt x="186" y="221"/>
                  </a:cubicBezTo>
                  <a:cubicBezTo>
                    <a:pt x="193" y="223"/>
                    <a:pt x="200" y="225"/>
                    <a:pt x="208" y="227"/>
                  </a:cubicBezTo>
                  <a:cubicBezTo>
                    <a:pt x="208" y="236"/>
                    <a:pt x="208" y="245"/>
                    <a:pt x="208" y="254"/>
                  </a:cubicBezTo>
                  <a:cubicBezTo>
                    <a:pt x="200" y="252"/>
                    <a:pt x="193" y="250"/>
                    <a:pt x="186" y="249"/>
                  </a:cubicBezTo>
                  <a:close/>
                  <a:moveTo>
                    <a:pt x="186" y="166"/>
                  </a:moveTo>
                  <a:cubicBezTo>
                    <a:pt x="193" y="168"/>
                    <a:pt x="200" y="171"/>
                    <a:pt x="208" y="173"/>
                  </a:cubicBezTo>
                  <a:cubicBezTo>
                    <a:pt x="208" y="182"/>
                    <a:pt x="208" y="191"/>
                    <a:pt x="208" y="200"/>
                  </a:cubicBezTo>
                  <a:cubicBezTo>
                    <a:pt x="200" y="198"/>
                    <a:pt x="193" y="196"/>
                    <a:pt x="186" y="194"/>
                  </a:cubicBezTo>
                  <a:cubicBezTo>
                    <a:pt x="186" y="185"/>
                    <a:pt x="186" y="176"/>
                    <a:pt x="186" y="166"/>
                  </a:cubicBezTo>
                  <a:close/>
                  <a:moveTo>
                    <a:pt x="208" y="146"/>
                  </a:moveTo>
                  <a:cubicBezTo>
                    <a:pt x="186" y="140"/>
                    <a:pt x="186" y="140"/>
                    <a:pt x="186" y="140"/>
                  </a:cubicBezTo>
                  <a:cubicBezTo>
                    <a:pt x="186" y="112"/>
                    <a:pt x="186" y="112"/>
                    <a:pt x="186" y="112"/>
                  </a:cubicBezTo>
                  <a:cubicBezTo>
                    <a:pt x="208" y="119"/>
                    <a:pt x="208" y="119"/>
                    <a:pt x="208" y="119"/>
                  </a:cubicBezTo>
                  <a:lnTo>
                    <a:pt x="208" y="146"/>
                  </a:lnTo>
                  <a:close/>
                  <a:moveTo>
                    <a:pt x="228" y="1033"/>
                  </a:moveTo>
                  <a:cubicBezTo>
                    <a:pt x="247" y="1031"/>
                    <a:pt x="247" y="1031"/>
                    <a:pt x="247" y="1031"/>
                  </a:cubicBezTo>
                  <a:cubicBezTo>
                    <a:pt x="247" y="1057"/>
                    <a:pt x="247" y="1057"/>
                    <a:pt x="247" y="1057"/>
                  </a:cubicBezTo>
                  <a:cubicBezTo>
                    <a:pt x="228" y="1060"/>
                    <a:pt x="228" y="1060"/>
                    <a:pt x="228" y="1060"/>
                  </a:cubicBezTo>
                  <a:lnTo>
                    <a:pt x="228" y="1033"/>
                  </a:lnTo>
                  <a:close/>
                  <a:moveTo>
                    <a:pt x="228" y="980"/>
                  </a:moveTo>
                  <a:cubicBezTo>
                    <a:pt x="234" y="979"/>
                    <a:pt x="241" y="979"/>
                    <a:pt x="247" y="978"/>
                  </a:cubicBezTo>
                  <a:cubicBezTo>
                    <a:pt x="247" y="987"/>
                    <a:pt x="247" y="995"/>
                    <a:pt x="247" y="1004"/>
                  </a:cubicBezTo>
                  <a:cubicBezTo>
                    <a:pt x="241" y="1005"/>
                    <a:pt x="234" y="1005"/>
                    <a:pt x="228" y="1006"/>
                  </a:cubicBezTo>
                  <a:cubicBezTo>
                    <a:pt x="228" y="997"/>
                    <a:pt x="228" y="989"/>
                    <a:pt x="228" y="980"/>
                  </a:cubicBezTo>
                  <a:close/>
                  <a:moveTo>
                    <a:pt x="228" y="926"/>
                  </a:moveTo>
                  <a:cubicBezTo>
                    <a:pt x="234" y="926"/>
                    <a:pt x="241" y="926"/>
                    <a:pt x="247" y="926"/>
                  </a:cubicBezTo>
                  <a:cubicBezTo>
                    <a:pt x="247" y="934"/>
                    <a:pt x="247" y="943"/>
                    <a:pt x="247" y="951"/>
                  </a:cubicBezTo>
                  <a:cubicBezTo>
                    <a:pt x="241" y="952"/>
                    <a:pt x="234" y="952"/>
                    <a:pt x="228" y="953"/>
                  </a:cubicBezTo>
                  <a:cubicBezTo>
                    <a:pt x="228" y="944"/>
                    <a:pt x="228" y="935"/>
                    <a:pt x="228" y="926"/>
                  </a:cubicBezTo>
                  <a:close/>
                  <a:moveTo>
                    <a:pt x="228" y="873"/>
                  </a:moveTo>
                  <a:cubicBezTo>
                    <a:pt x="235" y="873"/>
                    <a:pt x="241" y="873"/>
                    <a:pt x="247" y="873"/>
                  </a:cubicBezTo>
                  <a:cubicBezTo>
                    <a:pt x="247" y="881"/>
                    <a:pt x="247" y="890"/>
                    <a:pt x="247" y="898"/>
                  </a:cubicBezTo>
                  <a:cubicBezTo>
                    <a:pt x="241" y="899"/>
                    <a:pt x="235" y="899"/>
                    <a:pt x="228" y="899"/>
                  </a:cubicBezTo>
                  <a:cubicBezTo>
                    <a:pt x="228" y="891"/>
                    <a:pt x="228" y="882"/>
                    <a:pt x="228" y="873"/>
                  </a:cubicBezTo>
                  <a:close/>
                  <a:moveTo>
                    <a:pt x="228" y="820"/>
                  </a:moveTo>
                  <a:cubicBezTo>
                    <a:pt x="235" y="820"/>
                    <a:pt x="241" y="820"/>
                    <a:pt x="247" y="820"/>
                  </a:cubicBezTo>
                  <a:cubicBezTo>
                    <a:pt x="247" y="828"/>
                    <a:pt x="247" y="837"/>
                    <a:pt x="247" y="845"/>
                  </a:cubicBezTo>
                  <a:cubicBezTo>
                    <a:pt x="241" y="845"/>
                    <a:pt x="235" y="846"/>
                    <a:pt x="228" y="846"/>
                  </a:cubicBezTo>
                  <a:cubicBezTo>
                    <a:pt x="228" y="837"/>
                    <a:pt x="228" y="828"/>
                    <a:pt x="228" y="820"/>
                  </a:cubicBezTo>
                  <a:close/>
                  <a:moveTo>
                    <a:pt x="228" y="766"/>
                  </a:moveTo>
                  <a:cubicBezTo>
                    <a:pt x="235" y="766"/>
                    <a:pt x="241" y="767"/>
                    <a:pt x="248" y="767"/>
                  </a:cubicBezTo>
                  <a:cubicBezTo>
                    <a:pt x="248" y="775"/>
                    <a:pt x="248" y="784"/>
                    <a:pt x="248" y="792"/>
                  </a:cubicBezTo>
                  <a:cubicBezTo>
                    <a:pt x="241" y="792"/>
                    <a:pt x="235" y="792"/>
                    <a:pt x="228" y="793"/>
                  </a:cubicBezTo>
                  <a:cubicBezTo>
                    <a:pt x="228" y="784"/>
                    <a:pt x="228" y="775"/>
                    <a:pt x="228" y="766"/>
                  </a:cubicBezTo>
                  <a:close/>
                  <a:moveTo>
                    <a:pt x="229" y="713"/>
                  </a:moveTo>
                  <a:cubicBezTo>
                    <a:pt x="235" y="713"/>
                    <a:pt x="241" y="714"/>
                    <a:pt x="248" y="714"/>
                  </a:cubicBezTo>
                  <a:cubicBezTo>
                    <a:pt x="248" y="722"/>
                    <a:pt x="248" y="731"/>
                    <a:pt x="248" y="739"/>
                  </a:cubicBezTo>
                  <a:cubicBezTo>
                    <a:pt x="241" y="739"/>
                    <a:pt x="235" y="739"/>
                    <a:pt x="229" y="739"/>
                  </a:cubicBezTo>
                  <a:cubicBezTo>
                    <a:pt x="229" y="730"/>
                    <a:pt x="229" y="722"/>
                    <a:pt x="229" y="713"/>
                  </a:cubicBezTo>
                  <a:close/>
                  <a:moveTo>
                    <a:pt x="229" y="659"/>
                  </a:moveTo>
                  <a:cubicBezTo>
                    <a:pt x="235" y="660"/>
                    <a:pt x="241" y="660"/>
                    <a:pt x="248" y="661"/>
                  </a:cubicBezTo>
                  <a:cubicBezTo>
                    <a:pt x="248" y="669"/>
                    <a:pt x="248" y="678"/>
                    <a:pt x="248" y="686"/>
                  </a:cubicBezTo>
                  <a:cubicBezTo>
                    <a:pt x="241" y="686"/>
                    <a:pt x="235" y="686"/>
                    <a:pt x="229" y="686"/>
                  </a:cubicBezTo>
                  <a:cubicBezTo>
                    <a:pt x="229" y="677"/>
                    <a:pt x="229" y="668"/>
                    <a:pt x="229" y="659"/>
                  </a:cubicBezTo>
                  <a:close/>
                  <a:moveTo>
                    <a:pt x="229" y="606"/>
                  </a:moveTo>
                  <a:cubicBezTo>
                    <a:pt x="235" y="607"/>
                    <a:pt x="242" y="607"/>
                    <a:pt x="248" y="608"/>
                  </a:cubicBezTo>
                  <a:cubicBezTo>
                    <a:pt x="248" y="617"/>
                    <a:pt x="248" y="625"/>
                    <a:pt x="248" y="634"/>
                  </a:cubicBezTo>
                  <a:cubicBezTo>
                    <a:pt x="242" y="633"/>
                    <a:pt x="235" y="633"/>
                    <a:pt x="229" y="632"/>
                  </a:cubicBezTo>
                  <a:cubicBezTo>
                    <a:pt x="229" y="624"/>
                    <a:pt x="229" y="615"/>
                    <a:pt x="229" y="606"/>
                  </a:cubicBezTo>
                  <a:close/>
                  <a:moveTo>
                    <a:pt x="229" y="553"/>
                  </a:moveTo>
                  <a:cubicBezTo>
                    <a:pt x="235" y="553"/>
                    <a:pt x="242" y="554"/>
                    <a:pt x="248" y="555"/>
                  </a:cubicBezTo>
                  <a:cubicBezTo>
                    <a:pt x="248" y="564"/>
                    <a:pt x="248" y="572"/>
                    <a:pt x="248" y="581"/>
                  </a:cubicBezTo>
                  <a:cubicBezTo>
                    <a:pt x="242" y="580"/>
                    <a:pt x="235" y="580"/>
                    <a:pt x="229" y="579"/>
                  </a:cubicBezTo>
                  <a:cubicBezTo>
                    <a:pt x="229" y="570"/>
                    <a:pt x="229" y="561"/>
                    <a:pt x="229" y="553"/>
                  </a:cubicBezTo>
                  <a:close/>
                  <a:moveTo>
                    <a:pt x="229" y="499"/>
                  </a:moveTo>
                  <a:cubicBezTo>
                    <a:pt x="236" y="500"/>
                    <a:pt x="242" y="501"/>
                    <a:pt x="248" y="502"/>
                  </a:cubicBezTo>
                  <a:cubicBezTo>
                    <a:pt x="248" y="511"/>
                    <a:pt x="248" y="519"/>
                    <a:pt x="248" y="528"/>
                  </a:cubicBezTo>
                  <a:cubicBezTo>
                    <a:pt x="242" y="527"/>
                    <a:pt x="236" y="526"/>
                    <a:pt x="229" y="526"/>
                  </a:cubicBezTo>
                  <a:cubicBezTo>
                    <a:pt x="229" y="517"/>
                    <a:pt x="229" y="508"/>
                    <a:pt x="229" y="499"/>
                  </a:cubicBezTo>
                  <a:close/>
                  <a:moveTo>
                    <a:pt x="229" y="446"/>
                  </a:moveTo>
                  <a:cubicBezTo>
                    <a:pt x="236" y="447"/>
                    <a:pt x="242" y="448"/>
                    <a:pt x="248" y="449"/>
                  </a:cubicBezTo>
                  <a:cubicBezTo>
                    <a:pt x="248" y="458"/>
                    <a:pt x="248" y="466"/>
                    <a:pt x="248" y="475"/>
                  </a:cubicBezTo>
                  <a:cubicBezTo>
                    <a:pt x="242" y="474"/>
                    <a:pt x="236" y="473"/>
                    <a:pt x="229" y="472"/>
                  </a:cubicBezTo>
                  <a:cubicBezTo>
                    <a:pt x="229" y="464"/>
                    <a:pt x="229" y="455"/>
                    <a:pt x="229" y="446"/>
                  </a:cubicBezTo>
                  <a:close/>
                  <a:moveTo>
                    <a:pt x="230" y="393"/>
                  </a:moveTo>
                  <a:cubicBezTo>
                    <a:pt x="236" y="394"/>
                    <a:pt x="242" y="395"/>
                    <a:pt x="249" y="396"/>
                  </a:cubicBezTo>
                  <a:cubicBezTo>
                    <a:pt x="249" y="405"/>
                    <a:pt x="249" y="413"/>
                    <a:pt x="249" y="422"/>
                  </a:cubicBezTo>
                  <a:cubicBezTo>
                    <a:pt x="242" y="421"/>
                    <a:pt x="236" y="420"/>
                    <a:pt x="230" y="419"/>
                  </a:cubicBezTo>
                  <a:cubicBezTo>
                    <a:pt x="230" y="410"/>
                    <a:pt x="230" y="401"/>
                    <a:pt x="230" y="393"/>
                  </a:cubicBezTo>
                  <a:close/>
                  <a:moveTo>
                    <a:pt x="230" y="339"/>
                  </a:moveTo>
                  <a:cubicBezTo>
                    <a:pt x="236" y="341"/>
                    <a:pt x="242" y="342"/>
                    <a:pt x="249" y="343"/>
                  </a:cubicBezTo>
                  <a:cubicBezTo>
                    <a:pt x="249" y="352"/>
                    <a:pt x="249" y="360"/>
                    <a:pt x="249" y="369"/>
                  </a:cubicBezTo>
                  <a:cubicBezTo>
                    <a:pt x="242" y="368"/>
                    <a:pt x="236" y="367"/>
                    <a:pt x="230" y="366"/>
                  </a:cubicBezTo>
                  <a:cubicBezTo>
                    <a:pt x="230" y="357"/>
                    <a:pt x="230" y="348"/>
                    <a:pt x="230" y="339"/>
                  </a:cubicBezTo>
                  <a:close/>
                  <a:moveTo>
                    <a:pt x="230" y="286"/>
                  </a:moveTo>
                  <a:cubicBezTo>
                    <a:pt x="236" y="287"/>
                    <a:pt x="242" y="289"/>
                    <a:pt x="249" y="291"/>
                  </a:cubicBezTo>
                  <a:cubicBezTo>
                    <a:pt x="249" y="299"/>
                    <a:pt x="249" y="307"/>
                    <a:pt x="249" y="316"/>
                  </a:cubicBezTo>
                  <a:cubicBezTo>
                    <a:pt x="242" y="315"/>
                    <a:pt x="236" y="313"/>
                    <a:pt x="230" y="312"/>
                  </a:cubicBezTo>
                  <a:cubicBezTo>
                    <a:pt x="230" y="303"/>
                    <a:pt x="230" y="295"/>
                    <a:pt x="230" y="286"/>
                  </a:cubicBezTo>
                  <a:close/>
                  <a:moveTo>
                    <a:pt x="230" y="232"/>
                  </a:moveTo>
                  <a:cubicBezTo>
                    <a:pt x="236" y="234"/>
                    <a:pt x="243" y="236"/>
                    <a:pt x="249" y="238"/>
                  </a:cubicBezTo>
                  <a:cubicBezTo>
                    <a:pt x="249" y="246"/>
                    <a:pt x="249" y="255"/>
                    <a:pt x="249" y="263"/>
                  </a:cubicBezTo>
                  <a:cubicBezTo>
                    <a:pt x="243" y="262"/>
                    <a:pt x="236" y="260"/>
                    <a:pt x="230" y="259"/>
                  </a:cubicBezTo>
                  <a:cubicBezTo>
                    <a:pt x="230" y="250"/>
                    <a:pt x="230" y="241"/>
                    <a:pt x="230" y="232"/>
                  </a:cubicBezTo>
                  <a:close/>
                  <a:moveTo>
                    <a:pt x="230" y="179"/>
                  </a:moveTo>
                  <a:cubicBezTo>
                    <a:pt x="236" y="181"/>
                    <a:pt x="243" y="183"/>
                    <a:pt x="249" y="185"/>
                  </a:cubicBezTo>
                  <a:cubicBezTo>
                    <a:pt x="249" y="193"/>
                    <a:pt x="249" y="202"/>
                    <a:pt x="249" y="210"/>
                  </a:cubicBezTo>
                  <a:cubicBezTo>
                    <a:pt x="243" y="209"/>
                    <a:pt x="236" y="207"/>
                    <a:pt x="230" y="205"/>
                  </a:cubicBezTo>
                  <a:cubicBezTo>
                    <a:pt x="230" y="197"/>
                    <a:pt x="230" y="188"/>
                    <a:pt x="230" y="179"/>
                  </a:cubicBezTo>
                  <a:close/>
                  <a:moveTo>
                    <a:pt x="249" y="157"/>
                  </a:moveTo>
                  <a:cubicBezTo>
                    <a:pt x="230" y="152"/>
                    <a:pt x="230" y="152"/>
                    <a:pt x="230" y="152"/>
                  </a:cubicBezTo>
                  <a:cubicBezTo>
                    <a:pt x="230" y="126"/>
                    <a:pt x="230" y="126"/>
                    <a:pt x="230" y="126"/>
                  </a:cubicBezTo>
                  <a:cubicBezTo>
                    <a:pt x="249" y="132"/>
                    <a:pt x="249" y="132"/>
                    <a:pt x="249" y="132"/>
                  </a:cubicBezTo>
                  <a:lnTo>
                    <a:pt x="249" y="157"/>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1" name="Freeform 23"/>
            <p:cNvSpPr>
              <a:spLocks noEditPoints="1"/>
            </p:cNvSpPr>
            <p:nvPr/>
          </p:nvSpPr>
          <p:spPr bwMode="auto">
            <a:xfrm>
              <a:off x="8004315" y="3356992"/>
              <a:ext cx="114983" cy="857345"/>
            </a:xfrm>
            <a:custGeom>
              <a:avLst/>
              <a:gdLst>
                <a:gd name="T0" fmla="*/ 0 w 111"/>
                <a:gd name="T1" fmla="*/ 865 h 865"/>
                <a:gd name="T2" fmla="*/ 111 w 111"/>
                <a:gd name="T3" fmla="*/ 36 h 865"/>
                <a:gd name="T4" fmla="*/ 97 w 111"/>
                <a:gd name="T5" fmla="*/ 791 h 865"/>
                <a:gd name="T6" fmla="*/ 16 w 111"/>
                <a:gd name="T7" fmla="*/ 791 h 865"/>
                <a:gd name="T8" fmla="*/ 97 w 111"/>
                <a:gd name="T9" fmla="*/ 791 h 865"/>
                <a:gd name="T10" fmla="*/ 16 w 111"/>
                <a:gd name="T11" fmla="*/ 756 h 865"/>
                <a:gd name="T12" fmla="*/ 97 w 111"/>
                <a:gd name="T13" fmla="*/ 719 h 865"/>
                <a:gd name="T14" fmla="*/ 97 w 111"/>
                <a:gd name="T15" fmla="*/ 684 h 865"/>
                <a:gd name="T16" fmla="*/ 16 w 111"/>
                <a:gd name="T17" fmla="*/ 677 h 865"/>
                <a:gd name="T18" fmla="*/ 97 w 111"/>
                <a:gd name="T19" fmla="*/ 684 h 865"/>
                <a:gd name="T20" fmla="*/ 16 w 111"/>
                <a:gd name="T21" fmla="*/ 642 h 865"/>
                <a:gd name="T22" fmla="*/ 97 w 111"/>
                <a:gd name="T23" fmla="*/ 612 h 865"/>
                <a:gd name="T24" fmla="*/ 97 w 111"/>
                <a:gd name="T25" fmla="*/ 577 h 865"/>
                <a:gd name="T26" fmla="*/ 16 w 111"/>
                <a:gd name="T27" fmla="*/ 563 h 865"/>
                <a:gd name="T28" fmla="*/ 97 w 111"/>
                <a:gd name="T29" fmla="*/ 577 h 865"/>
                <a:gd name="T30" fmla="*/ 16 w 111"/>
                <a:gd name="T31" fmla="*/ 528 h 865"/>
                <a:gd name="T32" fmla="*/ 97 w 111"/>
                <a:gd name="T33" fmla="*/ 505 h 865"/>
                <a:gd name="T34" fmla="*/ 97 w 111"/>
                <a:gd name="T35" fmla="*/ 470 h 865"/>
                <a:gd name="T36" fmla="*/ 16 w 111"/>
                <a:gd name="T37" fmla="*/ 449 h 865"/>
                <a:gd name="T38" fmla="*/ 97 w 111"/>
                <a:gd name="T39" fmla="*/ 470 h 865"/>
                <a:gd name="T40" fmla="*/ 16 w 111"/>
                <a:gd name="T41" fmla="*/ 414 h 865"/>
                <a:gd name="T42" fmla="*/ 97 w 111"/>
                <a:gd name="T43" fmla="*/ 397 h 865"/>
                <a:gd name="T44" fmla="*/ 97 w 111"/>
                <a:gd name="T45" fmla="*/ 363 h 865"/>
                <a:gd name="T46" fmla="*/ 16 w 111"/>
                <a:gd name="T47" fmla="*/ 335 h 865"/>
                <a:gd name="T48" fmla="*/ 97 w 111"/>
                <a:gd name="T49" fmla="*/ 363 h 865"/>
                <a:gd name="T50" fmla="*/ 16 w 111"/>
                <a:gd name="T51" fmla="*/ 300 h 865"/>
                <a:gd name="T52" fmla="*/ 97 w 111"/>
                <a:gd name="T53" fmla="*/ 290 h 865"/>
                <a:gd name="T54" fmla="*/ 97 w 111"/>
                <a:gd name="T55" fmla="*/ 256 h 865"/>
                <a:gd name="T56" fmla="*/ 16 w 111"/>
                <a:gd name="T57" fmla="*/ 221 h 865"/>
                <a:gd name="T58" fmla="*/ 97 w 111"/>
                <a:gd name="T59" fmla="*/ 256 h 865"/>
                <a:gd name="T60" fmla="*/ 16 w 111"/>
                <a:gd name="T61" fmla="*/ 186 h 865"/>
                <a:gd name="T62" fmla="*/ 97 w 111"/>
                <a:gd name="T63" fmla="*/ 183 h 865"/>
                <a:gd name="T64" fmla="*/ 97 w 111"/>
                <a:gd name="T65" fmla="*/ 149 h 865"/>
                <a:gd name="T66" fmla="*/ 16 w 111"/>
                <a:gd name="T67" fmla="*/ 107 h 865"/>
                <a:gd name="T68" fmla="*/ 97 w 111"/>
                <a:gd name="T69" fmla="*/ 149 h 865"/>
                <a:gd name="T70" fmla="*/ 16 w 111"/>
                <a:gd name="T71" fmla="*/ 73 h 865"/>
                <a:gd name="T72" fmla="*/ 97 w 111"/>
                <a:gd name="T73" fmla="*/ 7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865">
                  <a:moveTo>
                    <a:pt x="0" y="0"/>
                  </a:moveTo>
                  <a:cubicBezTo>
                    <a:pt x="0" y="865"/>
                    <a:pt x="0" y="865"/>
                    <a:pt x="0" y="865"/>
                  </a:cubicBezTo>
                  <a:cubicBezTo>
                    <a:pt x="111" y="839"/>
                    <a:pt x="111" y="839"/>
                    <a:pt x="111" y="839"/>
                  </a:cubicBezTo>
                  <a:cubicBezTo>
                    <a:pt x="111" y="36"/>
                    <a:pt x="111" y="36"/>
                    <a:pt x="111" y="36"/>
                  </a:cubicBezTo>
                  <a:lnTo>
                    <a:pt x="0" y="0"/>
                  </a:lnTo>
                  <a:close/>
                  <a:moveTo>
                    <a:pt x="97" y="791"/>
                  </a:moveTo>
                  <a:cubicBezTo>
                    <a:pt x="16" y="813"/>
                    <a:pt x="16" y="813"/>
                    <a:pt x="16" y="813"/>
                  </a:cubicBezTo>
                  <a:cubicBezTo>
                    <a:pt x="16" y="791"/>
                    <a:pt x="16" y="791"/>
                    <a:pt x="16" y="791"/>
                  </a:cubicBezTo>
                  <a:cubicBezTo>
                    <a:pt x="97" y="773"/>
                    <a:pt x="97" y="773"/>
                    <a:pt x="97" y="773"/>
                  </a:cubicBezTo>
                  <a:lnTo>
                    <a:pt x="97" y="791"/>
                  </a:lnTo>
                  <a:close/>
                  <a:moveTo>
                    <a:pt x="97" y="737"/>
                  </a:moveTo>
                  <a:cubicBezTo>
                    <a:pt x="70" y="743"/>
                    <a:pt x="43" y="750"/>
                    <a:pt x="16" y="756"/>
                  </a:cubicBezTo>
                  <a:cubicBezTo>
                    <a:pt x="16" y="748"/>
                    <a:pt x="16" y="741"/>
                    <a:pt x="16" y="734"/>
                  </a:cubicBezTo>
                  <a:cubicBezTo>
                    <a:pt x="43" y="729"/>
                    <a:pt x="70" y="724"/>
                    <a:pt x="97" y="719"/>
                  </a:cubicBezTo>
                  <a:cubicBezTo>
                    <a:pt x="97" y="725"/>
                    <a:pt x="97" y="731"/>
                    <a:pt x="97" y="737"/>
                  </a:cubicBezTo>
                  <a:close/>
                  <a:moveTo>
                    <a:pt x="97" y="684"/>
                  </a:moveTo>
                  <a:cubicBezTo>
                    <a:pt x="70" y="689"/>
                    <a:pt x="43" y="694"/>
                    <a:pt x="16" y="699"/>
                  </a:cubicBezTo>
                  <a:cubicBezTo>
                    <a:pt x="16" y="691"/>
                    <a:pt x="16" y="684"/>
                    <a:pt x="16" y="677"/>
                  </a:cubicBezTo>
                  <a:cubicBezTo>
                    <a:pt x="43" y="673"/>
                    <a:pt x="70" y="669"/>
                    <a:pt x="97" y="666"/>
                  </a:cubicBezTo>
                  <a:cubicBezTo>
                    <a:pt x="97" y="672"/>
                    <a:pt x="97" y="678"/>
                    <a:pt x="97" y="684"/>
                  </a:cubicBezTo>
                  <a:close/>
                  <a:moveTo>
                    <a:pt x="97" y="630"/>
                  </a:moveTo>
                  <a:cubicBezTo>
                    <a:pt x="70" y="634"/>
                    <a:pt x="43" y="638"/>
                    <a:pt x="16" y="642"/>
                  </a:cubicBezTo>
                  <a:cubicBezTo>
                    <a:pt x="16" y="635"/>
                    <a:pt x="16" y="627"/>
                    <a:pt x="16" y="620"/>
                  </a:cubicBezTo>
                  <a:cubicBezTo>
                    <a:pt x="43" y="617"/>
                    <a:pt x="70" y="615"/>
                    <a:pt x="97" y="612"/>
                  </a:cubicBezTo>
                  <a:cubicBezTo>
                    <a:pt x="97" y="618"/>
                    <a:pt x="97" y="624"/>
                    <a:pt x="97" y="630"/>
                  </a:cubicBezTo>
                  <a:close/>
                  <a:moveTo>
                    <a:pt x="97" y="577"/>
                  </a:moveTo>
                  <a:cubicBezTo>
                    <a:pt x="70" y="580"/>
                    <a:pt x="43" y="582"/>
                    <a:pt x="16" y="585"/>
                  </a:cubicBezTo>
                  <a:cubicBezTo>
                    <a:pt x="16" y="578"/>
                    <a:pt x="16" y="570"/>
                    <a:pt x="16" y="563"/>
                  </a:cubicBezTo>
                  <a:cubicBezTo>
                    <a:pt x="43" y="561"/>
                    <a:pt x="70" y="560"/>
                    <a:pt x="97" y="558"/>
                  </a:cubicBezTo>
                  <a:cubicBezTo>
                    <a:pt x="97" y="564"/>
                    <a:pt x="97" y="571"/>
                    <a:pt x="97" y="577"/>
                  </a:cubicBezTo>
                  <a:close/>
                  <a:moveTo>
                    <a:pt x="97" y="523"/>
                  </a:moveTo>
                  <a:cubicBezTo>
                    <a:pt x="70" y="525"/>
                    <a:pt x="43" y="526"/>
                    <a:pt x="16" y="528"/>
                  </a:cubicBezTo>
                  <a:cubicBezTo>
                    <a:pt x="16" y="521"/>
                    <a:pt x="16" y="513"/>
                    <a:pt x="16" y="506"/>
                  </a:cubicBezTo>
                  <a:cubicBezTo>
                    <a:pt x="43" y="505"/>
                    <a:pt x="70" y="505"/>
                    <a:pt x="97" y="505"/>
                  </a:cubicBezTo>
                  <a:cubicBezTo>
                    <a:pt x="97" y="511"/>
                    <a:pt x="97" y="517"/>
                    <a:pt x="97" y="523"/>
                  </a:cubicBezTo>
                  <a:close/>
                  <a:moveTo>
                    <a:pt x="97" y="470"/>
                  </a:moveTo>
                  <a:cubicBezTo>
                    <a:pt x="70" y="470"/>
                    <a:pt x="43" y="471"/>
                    <a:pt x="16" y="471"/>
                  </a:cubicBezTo>
                  <a:cubicBezTo>
                    <a:pt x="16" y="464"/>
                    <a:pt x="16" y="456"/>
                    <a:pt x="16" y="449"/>
                  </a:cubicBezTo>
                  <a:cubicBezTo>
                    <a:pt x="43" y="450"/>
                    <a:pt x="70" y="450"/>
                    <a:pt x="97" y="451"/>
                  </a:cubicBezTo>
                  <a:cubicBezTo>
                    <a:pt x="97" y="457"/>
                    <a:pt x="97" y="464"/>
                    <a:pt x="97" y="470"/>
                  </a:cubicBezTo>
                  <a:close/>
                  <a:moveTo>
                    <a:pt x="97" y="417"/>
                  </a:moveTo>
                  <a:cubicBezTo>
                    <a:pt x="70" y="416"/>
                    <a:pt x="43" y="415"/>
                    <a:pt x="16" y="414"/>
                  </a:cubicBezTo>
                  <a:cubicBezTo>
                    <a:pt x="16" y="407"/>
                    <a:pt x="16" y="399"/>
                    <a:pt x="16" y="392"/>
                  </a:cubicBezTo>
                  <a:cubicBezTo>
                    <a:pt x="43" y="394"/>
                    <a:pt x="70" y="396"/>
                    <a:pt x="97" y="397"/>
                  </a:cubicBezTo>
                  <a:cubicBezTo>
                    <a:pt x="97" y="404"/>
                    <a:pt x="97" y="410"/>
                    <a:pt x="97" y="417"/>
                  </a:cubicBezTo>
                  <a:close/>
                  <a:moveTo>
                    <a:pt x="97" y="363"/>
                  </a:moveTo>
                  <a:cubicBezTo>
                    <a:pt x="70" y="361"/>
                    <a:pt x="43" y="359"/>
                    <a:pt x="16" y="357"/>
                  </a:cubicBezTo>
                  <a:cubicBezTo>
                    <a:pt x="16" y="350"/>
                    <a:pt x="16" y="342"/>
                    <a:pt x="16" y="335"/>
                  </a:cubicBezTo>
                  <a:cubicBezTo>
                    <a:pt x="43" y="338"/>
                    <a:pt x="70" y="341"/>
                    <a:pt x="97" y="344"/>
                  </a:cubicBezTo>
                  <a:cubicBezTo>
                    <a:pt x="97" y="350"/>
                    <a:pt x="97" y="357"/>
                    <a:pt x="97" y="363"/>
                  </a:cubicBezTo>
                  <a:close/>
                  <a:moveTo>
                    <a:pt x="97" y="310"/>
                  </a:moveTo>
                  <a:cubicBezTo>
                    <a:pt x="70" y="307"/>
                    <a:pt x="43" y="303"/>
                    <a:pt x="16" y="300"/>
                  </a:cubicBezTo>
                  <a:cubicBezTo>
                    <a:pt x="16" y="293"/>
                    <a:pt x="16" y="286"/>
                    <a:pt x="16" y="278"/>
                  </a:cubicBezTo>
                  <a:cubicBezTo>
                    <a:pt x="43" y="282"/>
                    <a:pt x="70" y="286"/>
                    <a:pt x="97" y="290"/>
                  </a:cubicBezTo>
                  <a:cubicBezTo>
                    <a:pt x="97" y="297"/>
                    <a:pt x="97" y="303"/>
                    <a:pt x="97" y="310"/>
                  </a:cubicBezTo>
                  <a:close/>
                  <a:moveTo>
                    <a:pt x="97" y="256"/>
                  </a:moveTo>
                  <a:cubicBezTo>
                    <a:pt x="70" y="252"/>
                    <a:pt x="43" y="248"/>
                    <a:pt x="16" y="243"/>
                  </a:cubicBezTo>
                  <a:cubicBezTo>
                    <a:pt x="16" y="236"/>
                    <a:pt x="16" y="229"/>
                    <a:pt x="16" y="221"/>
                  </a:cubicBezTo>
                  <a:cubicBezTo>
                    <a:pt x="43" y="226"/>
                    <a:pt x="70" y="231"/>
                    <a:pt x="97" y="237"/>
                  </a:cubicBezTo>
                  <a:cubicBezTo>
                    <a:pt x="97" y="243"/>
                    <a:pt x="97" y="250"/>
                    <a:pt x="97" y="256"/>
                  </a:cubicBezTo>
                  <a:close/>
                  <a:moveTo>
                    <a:pt x="97" y="203"/>
                  </a:moveTo>
                  <a:cubicBezTo>
                    <a:pt x="70" y="197"/>
                    <a:pt x="43" y="192"/>
                    <a:pt x="16" y="186"/>
                  </a:cubicBezTo>
                  <a:cubicBezTo>
                    <a:pt x="16" y="179"/>
                    <a:pt x="16" y="172"/>
                    <a:pt x="16" y="164"/>
                  </a:cubicBezTo>
                  <a:cubicBezTo>
                    <a:pt x="43" y="171"/>
                    <a:pt x="70" y="177"/>
                    <a:pt x="97" y="183"/>
                  </a:cubicBezTo>
                  <a:cubicBezTo>
                    <a:pt x="97" y="190"/>
                    <a:pt x="97" y="196"/>
                    <a:pt x="97" y="203"/>
                  </a:cubicBezTo>
                  <a:close/>
                  <a:moveTo>
                    <a:pt x="97" y="149"/>
                  </a:moveTo>
                  <a:cubicBezTo>
                    <a:pt x="70" y="143"/>
                    <a:pt x="43" y="136"/>
                    <a:pt x="16" y="129"/>
                  </a:cubicBezTo>
                  <a:cubicBezTo>
                    <a:pt x="16" y="122"/>
                    <a:pt x="16" y="115"/>
                    <a:pt x="16" y="107"/>
                  </a:cubicBezTo>
                  <a:cubicBezTo>
                    <a:pt x="43" y="115"/>
                    <a:pt x="70" y="122"/>
                    <a:pt x="97" y="129"/>
                  </a:cubicBezTo>
                  <a:cubicBezTo>
                    <a:pt x="97" y="136"/>
                    <a:pt x="97" y="143"/>
                    <a:pt x="97" y="149"/>
                  </a:cubicBezTo>
                  <a:close/>
                  <a:moveTo>
                    <a:pt x="97" y="96"/>
                  </a:moveTo>
                  <a:cubicBezTo>
                    <a:pt x="16" y="73"/>
                    <a:pt x="16" y="73"/>
                    <a:pt x="16" y="73"/>
                  </a:cubicBezTo>
                  <a:cubicBezTo>
                    <a:pt x="16" y="50"/>
                    <a:pt x="16" y="50"/>
                    <a:pt x="16" y="50"/>
                  </a:cubicBezTo>
                  <a:cubicBezTo>
                    <a:pt x="97" y="76"/>
                    <a:pt x="97" y="76"/>
                    <a:pt x="97" y="76"/>
                  </a:cubicBezTo>
                  <a:lnTo>
                    <a:pt x="97" y="96"/>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2" name="Freeform 24"/>
            <p:cNvSpPr>
              <a:spLocks noEditPoints="1"/>
            </p:cNvSpPr>
            <p:nvPr/>
          </p:nvSpPr>
          <p:spPr bwMode="auto">
            <a:xfrm>
              <a:off x="7774937" y="3358172"/>
              <a:ext cx="219942" cy="857910"/>
            </a:xfrm>
            <a:custGeom>
              <a:avLst/>
              <a:gdLst>
                <a:gd name="T0" fmla="*/ 176 w 213"/>
                <a:gd name="T1" fmla="*/ 810 h 866"/>
                <a:gd name="T2" fmla="*/ 141 w 213"/>
                <a:gd name="T3" fmla="*/ 763 h 866"/>
                <a:gd name="T4" fmla="*/ 141 w 213"/>
                <a:gd name="T5" fmla="*/ 697 h 866"/>
                <a:gd name="T6" fmla="*/ 176 w 213"/>
                <a:gd name="T7" fmla="*/ 655 h 866"/>
                <a:gd name="T8" fmla="*/ 176 w 213"/>
                <a:gd name="T9" fmla="*/ 638 h 866"/>
                <a:gd name="T10" fmla="*/ 176 w 213"/>
                <a:gd name="T11" fmla="*/ 552 h 866"/>
                <a:gd name="T12" fmla="*/ 141 w 213"/>
                <a:gd name="T13" fmla="*/ 510 h 866"/>
                <a:gd name="T14" fmla="*/ 141 w 213"/>
                <a:gd name="T15" fmla="*/ 444 h 866"/>
                <a:gd name="T16" fmla="*/ 176 w 213"/>
                <a:gd name="T17" fmla="*/ 397 h 866"/>
                <a:gd name="T18" fmla="*/ 176 w 213"/>
                <a:gd name="T19" fmla="*/ 379 h 866"/>
                <a:gd name="T20" fmla="*/ 176 w 213"/>
                <a:gd name="T21" fmla="*/ 336 h 866"/>
                <a:gd name="T22" fmla="*/ 141 w 213"/>
                <a:gd name="T23" fmla="*/ 256 h 866"/>
                <a:gd name="T24" fmla="*/ 141 w 213"/>
                <a:gd name="T25" fmla="*/ 190 h 866"/>
                <a:gd name="T26" fmla="*/ 176 w 213"/>
                <a:gd name="T27" fmla="*/ 138 h 866"/>
                <a:gd name="T28" fmla="*/ 176 w 213"/>
                <a:gd name="T29" fmla="*/ 121 h 866"/>
                <a:gd name="T30" fmla="*/ 94 w 213"/>
                <a:gd name="T31" fmla="*/ 78 h 866"/>
                <a:gd name="T32" fmla="*/ 117 w 213"/>
                <a:gd name="T33" fmla="*/ 112 h 866"/>
                <a:gd name="T34" fmla="*/ 117 w 213"/>
                <a:gd name="T35" fmla="*/ 177 h 866"/>
                <a:gd name="T36" fmla="*/ 94 w 213"/>
                <a:gd name="T37" fmla="*/ 223 h 866"/>
                <a:gd name="T38" fmla="*/ 94 w 213"/>
                <a:gd name="T39" fmla="*/ 242 h 866"/>
                <a:gd name="T40" fmla="*/ 94 w 213"/>
                <a:gd name="T41" fmla="*/ 324 h 866"/>
                <a:gd name="T42" fmla="*/ 116 w 213"/>
                <a:gd name="T43" fmla="*/ 362 h 866"/>
                <a:gd name="T44" fmla="*/ 116 w 213"/>
                <a:gd name="T45" fmla="*/ 427 h 866"/>
                <a:gd name="T46" fmla="*/ 94 w 213"/>
                <a:gd name="T47" fmla="*/ 469 h 866"/>
                <a:gd name="T48" fmla="*/ 94 w 213"/>
                <a:gd name="T49" fmla="*/ 489 h 866"/>
                <a:gd name="T50" fmla="*/ 93 w 213"/>
                <a:gd name="T51" fmla="*/ 571 h 866"/>
                <a:gd name="T52" fmla="*/ 116 w 213"/>
                <a:gd name="T53" fmla="*/ 612 h 866"/>
                <a:gd name="T54" fmla="*/ 116 w 213"/>
                <a:gd name="T55" fmla="*/ 676 h 866"/>
                <a:gd name="T56" fmla="*/ 93 w 213"/>
                <a:gd name="T57" fmla="*/ 716 h 866"/>
                <a:gd name="T58" fmla="*/ 93 w 213"/>
                <a:gd name="T59" fmla="*/ 735 h 866"/>
                <a:gd name="T60" fmla="*/ 74 w 213"/>
                <a:gd name="T61" fmla="*/ 796 h 866"/>
                <a:gd name="T62" fmla="*/ 58 w 213"/>
                <a:gd name="T63" fmla="*/ 754 h 866"/>
                <a:gd name="T64" fmla="*/ 74 w 213"/>
                <a:gd name="T65" fmla="*/ 694 h 866"/>
                <a:gd name="T66" fmla="*/ 74 w 213"/>
                <a:gd name="T67" fmla="*/ 653 h 866"/>
                <a:gd name="T68" fmla="*/ 58 w 213"/>
                <a:gd name="T69" fmla="*/ 633 h 866"/>
                <a:gd name="T70" fmla="*/ 58 w 213"/>
                <a:gd name="T71" fmla="*/ 552 h 866"/>
                <a:gd name="T72" fmla="*/ 58 w 213"/>
                <a:gd name="T73" fmla="*/ 512 h 866"/>
                <a:gd name="T74" fmla="*/ 58 w 213"/>
                <a:gd name="T75" fmla="*/ 452 h 866"/>
                <a:gd name="T76" fmla="*/ 74 w 213"/>
                <a:gd name="T77" fmla="*/ 409 h 866"/>
                <a:gd name="T78" fmla="*/ 74 w 213"/>
                <a:gd name="T79" fmla="*/ 390 h 866"/>
                <a:gd name="T80" fmla="*/ 74 w 213"/>
                <a:gd name="T81" fmla="*/ 308 h 866"/>
                <a:gd name="T82" fmla="*/ 58 w 213"/>
                <a:gd name="T83" fmla="*/ 271 h 866"/>
                <a:gd name="T84" fmla="*/ 58 w 213"/>
                <a:gd name="T85" fmla="*/ 210 h 866"/>
                <a:gd name="T86" fmla="*/ 74 w 213"/>
                <a:gd name="T87" fmla="*/ 186 h 866"/>
                <a:gd name="T88" fmla="*/ 74 w 213"/>
                <a:gd name="T89" fmla="*/ 146 h 866"/>
                <a:gd name="T90" fmla="*/ 43 w 213"/>
                <a:gd name="T91" fmla="*/ 793 h 866"/>
                <a:gd name="T92" fmla="*/ 28 w 213"/>
                <a:gd name="T93" fmla="*/ 751 h 866"/>
                <a:gd name="T94" fmla="*/ 28 w 213"/>
                <a:gd name="T95" fmla="*/ 692 h 866"/>
                <a:gd name="T96" fmla="*/ 43 w 213"/>
                <a:gd name="T97" fmla="*/ 653 h 866"/>
                <a:gd name="T98" fmla="*/ 42 w 213"/>
                <a:gd name="T99" fmla="*/ 633 h 866"/>
                <a:gd name="T100" fmla="*/ 42 w 213"/>
                <a:gd name="T101" fmla="*/ 553 h 866"/>
                <a:gd name="T102" fmla="*/ 28 w 213"/>
                <a:gd name="T103" fmla="*/ 514 h 866"/>
                <a:gd name="T104" fmla="*/ 28 w 213"/>
                <a:gd name="T105" fmla="*/ 455 h 866"/>
                <a:gd name="T106" fmla="*/ 42 w 213"/>
                <a:gd name="T107" fmla="*/ 414 h 866"/>
                <a:gd name="T108" fmla="*/ 42 w 213"/>
                <a:gd name="T109" fmla="*/ 393 h 866"/>
                <a:gd name="T110" fmla="*/ 42 w 213"/>
                <a:gd name="T111" fmla="*/ 314 h 866"/>
                <a:gd name="T112" fmla="*/ 27 w 213"/>
                <a:gd name="T113" fmla="*/ 276 h 866"/>
                <a:gd name="T114" fmla="*/ 27 w 213"/>
                <a:gd name="T115" fmla="*/ 218 h 866"/>
                <a:gd name="T116" fmla="*/ 41 w 213"/>
                <a:gd name="T117" fmla="*/ 174 h 866"/>
                <a:gd name="T118" fmla="*/ 41 w 213"/>
                <a:gd name="T119" fmla="*/ 15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866">
                  <a:moveTo>
                    <a:pt x="0" y="833"/>
                  </a:moveTo>
                  <a:cubicBezTo>
                    <a:pt x="213" y="866"/>
                    <a:pt x="213" y="866"/>
                    <a:pt x="213" y="866"/>
                  </a:cubicBezTo>
                  <a:cubicBezTo>
                    <a:pt x="213" y="0"/>
                    <a:pt x="213" y="0"/>
                    <a:pt x="213" y="0"/>
                  </a:cubicBezTo>
                  <a:cubicBezTo>
                    <a:pt x="0" y="73"/>
                    <a:pt x="0" y="73"/>
                    <a:pt x="0" y="73"/>
                  </a:cubicBezTo>
                  <a:lnTo>
                    <a:pt x="0" y="833"/>
                  </a:lnTo>
                  <a:close/>
                  <a:moveTo>
                    <a:pt x="176" y="810"/>
                  </a:moveTo>
                  <a:cubicBezTo>
                    <a:pt x="141" y="805"/>
                    <a:pt x="141" y="805"/>
                    <a:pt x="141" y="805"/>
                  </a:cubicBezTo>
                  <a:cubicBezTo>
                    <a:pt x="141" y="781"/>
                    <a:pt x="141" y="781"/>
                    <a:pt x="141" y="781"/>
                  </a:cubicBezTo>
                  <a:cubicBezTo>
                    <a:pt x="176" y="785"/>
                    <a:pt x="176" y="785"/>
                    <a:pt x="176" y="785"/>
                  </a:cubicBezTo>
                  <a:lnTo>
                    <a:pt x="176" y="810"/>
                  </a:lnTo>
                  <a:close/>
                  <a:moveTo>
                    <a:pt x="176" y="767"/>
                  </a:moveTo>
                  <a:cubicBezTo>
                    <a:pt x="164" y="766"/>
                    <a:pt x="152" y="764"/>
                    <a:pt x="141" y="763"/>
                  </a:cubicBezTo>
                  <a:cubicBezTo>
                    <a:pt x="141" y="755"/>
                    <a:pt x="141" y="747"/>
                    <a:pt x="141" y="739"/>
                  </a:cubicBezTo>
                  <a:cubicBezTo>
                    <a:pt x="152" y="740"/>
                    <a:pt x="164" y="741"/>
                    <a:pt x="176" y="741"/>
                  </a:cubicBezTo>
                  <a:cubicBezTo>
                    <a:pt x="176" y="750"/>
                    <a:pt x="176" y="759"/>
                    <a:pt x="176" y="767"/>
                  </a:cubicBezTo>
                  <a:close/>
                  <a:moveTo>
                    <a:pt x="176" y="724"/>
                  </a:moveTo>
                  <a:cubicBezTo>
                    <a:pt x="164" y="723"/>
                    <a:pt x="152" y="722"/>
                    <a:pt x="141" y="721"/>
                  </a:cubicBezTo>
                  <a:cubicBezTo>
                    <a:pt x="141" y="713"/>
                    <a:pt x="141" y="705"/>
                    <a:pt x="141" y="697"/>
                  </a:cubicBezTo>
                  <a:cubicBezTo>
                    <a:pt x="152" y="697"/>
                    <a:pt x="164" y="698"/>
                    <a:pt x="176" y="698"/>
                  </a:cubicBezTo>
                  <a:cubicBezTo>
                    <a:pt x="176" y="707"/>
                    <a:pt x="176" y="715"/>
                    <a:pt x="176" y="724"/>
                  </a:cubicBezTo>
                  <a:close/>
                  <a:moveTo>
                    <a:pt x="176" y="681"/>
                  </a:moveTo>
                  <a:cubicBezTo>
                    <a:pt x="164" y="680"/>
                    <a:pt x="152" y="679"/>
                    <a:pt x="141" y="679"/>
                  </a:cubicBezTo>
                  <a:cubicBezTo>
                    <a:pt x="141" y="671"/>
                    <a:pt x="141" y="663"/>
                    <a:pt x="141" y="655"/>
                  </a:cubicBezTo>
                  <a:cubicBezTo>
                    <a:pt x="152" y="655"/>
                    <a:pt x="164" y="655"/>
                    <a:pt x="176" y="655"/>
                  </a:cubicBezTo>
                  <a:cubicBezTo>
                    <a:pt x="176" y="664"/>
                    <a:pt x="176" y="672"/>
                    <a:pt x="176" y="681"/>
                  </a:cubicBezTo>
                  <a:close/>
                  <a:moveTo>
                    <a:pt x="176" y="638"/>
                  </a:moveTo>
                  <a:cubicBezTo>
                    <a:pt x="164" y="637"/>
                    <a:pt x="152" y="637"/>
                    <a:pt x="141" y="636"/>
                  </a:cubicBezTo>
                  <a:cubicBezTo>
                    <a:pt x="141" y="628"/>
                    <a:pt x="141" y="620"/>
                    <a:pt x="141" y="613"/>
                  </a:cubicBezTo>
                  <a:cubicBezTo>
                    <a:pt x="152" y="612"/>
                    <a:pt x="164" y="612"/>
                    <a:pt x="176" y="612"/>
                  </a:cubicBezTo>
                  <a:cubicBezTo>
                    <a:pt x="176" y="621"/>
                    <a:pt x="176" y="629"/>
                    <a:pt x="176" y="638"/>
                  </a:cubicBezTo>
                  <a:close/>
                  <a:moveTo>
                    <a:pt x="176" y="595"/>
                  </a:moveTo>
                  <a:cubicBezTo>
                    <a:pt x="164" y="595"/>
                    <a:pt x="152" y="594"/>
                    <a:pt x="141" y="594"/>
                  </a:cubicBezTo>
                  <a:cubicBezTo>
                    <a:pt x="141" y="586"/>
                    <a:pt x="141" y="578"/>
                    <a:pt x="141" y="570"/>
                  </a:cubicBezTo>
                  <a:cubicBezTo>
                    <a:pt x="152" y="570"/>
                    <a:pt x="164" y="570"/>
                    <a:pt x="176" y="569"/>
                  </a:cubicBezTo>
                  <a:cubicBezTo>
                    <a:pt x="176" y="578"/>
                    <a:pt x="176" y="586"/>
                    <a:pt x="176" y="595"/>
                  </a:cubicBezTo>
                  <a:close/>
                  <a:moveTo>
                    <a:pt x="176" y="552"/>
                  </a:moveTo>
                  <a:cubicBezTo>
                    <a:pt x="164" y="552"/>
                    <a:pt x="152" y="552"/>
                    <a:pt x="141" y="552"/>
                  </a:cubicBezTo>
                  <a:cubicBezTo>
                    <a:pt x="141" y="544"/>
                    <a:pt x="141" y="536"/>
                    <a:pt x="141" y="528"/>
                  </a:cubicBezTo>
                  <a:cubicBezTo>
                    <a:pt x="152" y="527"/>
                    <a:pt x="164" y="527"/>
                    <a:pt x="176" y="526"/>
                  </a:cubicBezTo>
                  <a:cubicBezTo>
                    <a:pt x="176" y="535"/>
                    <a:pt x="176" y="543"/>
                    <a:pt x="176" y="552"/>
                  </a:cubicBezTo>
                  <a:close/>
                  <a:moveTo>
                    <a:pt x="176" y="509"/>
                  </a:moveTo>
                  <a:cubicBezTo>
                    <a:pt x="164" y="509"/>
                    <a:pt x="152" y="509"/>
                    <a:pt x="141" y="510"/>
                  </a:cubicBezTo>
                  <a:cubicBezTo>
                    <a:pt x="141" y="502"/>
                    <a:pt x="141" y="494"/>
                    <a:pt x="141" y="486"/>
                  </a:cubicBezTo>
                  <a:cubicBezTo>
                    <a:pt x="152" y="485"/>
                    <a:pt x="164" y="484"/>
                    <a:pt x="176" y="483"/>
                  </a:cubicBezTo>
                  <a:cubicBezTo>
                    <a:pt x="176" y="492"/>
                    <a:pt x="176" y="500"/>
                    <a:pt x="176" y="509"/>
                  </a:cubicBezTo>
                  <a:close/>
                  <a:moveTo>
                    <a:pt x="176" y="466"/>
                  </a:moveTo>
                  <a:cubicBezTo>
                    <a:pt x="164" y="466"/>
                    <a:pt x="152" y="467"/>
                    <a:pt x="141" y="467"/>
                  </a:cubicBezTo>
                  <a:cubicBezTo>
                    <a:pt x="141" y="460"/>
                    <a:pt x="141" y="452"/>
                    <a:pt x="141" y="444"/>
                  </a:cubicBezTo>
                  <a:cubicBezTo>
                    <a:pt x="152" y="442"/>
                    <a:pt x="164" y="441"/>
                    <a:pt x="176" y="440"/>
                  </a:cubicBezTo>
                  <a:cubicBezTo>
                    <a:pt x="176" y="448"/>
                    <a:pt x="176" y="457"/>
                    <a:pt x="176" y="466"/>
                  </a:cubicBezTo>
                  <a:close/>
                  <a:moveTo>
                    <a:pt x="176" y="422"/>
                  </a:moveTo>
                  <a:cubicBezTo>
                    <a:pt x="164" y="423"/>
                    <a:pt x="152" y="424"/>
                    <a:pt x="141" y="425"/>
                  </a:cubicBezTo>
                  <a:cubicBezTo>
                    <a:pt x="141" y="417"/>
                    <a:pt x="141" y="409"/>
                    <a:pt x="141" y="401"/>
                  </a:cubicBezTo>
                  <a:cubicBezTo>
                    <a:pt x="152" y="400"/>
                    <a:pt x="164" y="398"/>
                    <a:pt x="176" y="397"/>
                  </a:cubicBezTo>
                  <a:cubicBezTo>
                    <a:pt x="176" y="405"/>
                    <a:pt x="176" y="414"/>
                    <a:pt x="176" y="422"/>
                  </a:cubicBezTo>
                  <a:close/>
                  <a:moveTo>
                    <a:pt x="176" y="379"/>
                  </a:moveTo>
                  <a:cubicBezTo>
                    <a:pt x="164" y="381"/>
                    <a:pt x="152" y="382"/>
                    <a:pt x="141" y="383"/>
                  </a:cubicBezTo>
                  <a:cubicBezTo>
                    <a:pt x="141" y="375"/>
                    <a:pt x="141" y="367"/>
                    <a:pt x="141" y="359"/>
                  </a:cubicBezTo>
                  <a:cubicBezTo>
                    <a:pt x="152" y="357"/>
                    <a:pt x="164" y="356"/>
                    <a:pt x="176" y="354"/>
                  </a:cubicBezTo>
                  <a:cubicBezTo>
                    <a:pt x="176" y="362"/>
                    <a:pt x="176" y="371"/>
                    <a:pt x="176" y="379"/>
                  </a:cubicBezTo>
                  <a:close/>
                  <a:moveTo>
                    <a:pt x="141" y="299"/>
                  </a:moveTo>
                  <a:cubicBezTo>
                    <a:pt x="141" y="291"/>
                    <a:pt x="141" y="283"/>
                    <a:pt x="141" y="275"/>
                  </a:cubicBezTo>
                  <a:cubicBezTo>
                    <a:pt x="152" y="272"/>
                    <a:pt x="164" y="270"/>
                    <a:pt x="176" y="268"/>
                  </a:cubicBezTo>
                  <a:cubicBezTo>
                    <a:pt x="176" y="276"/>
                    <a:pt x="176" y="285"/>
                    <a:pt x="176" y="293"/>
                  </a:cubicBezTo>
                  <a:cubicBezTo>
                    <a:pt x="164" y="295"/>
                    <a:pt x="152" y="297"/>
                    <a:pt x="141" y="299"/>
                  </a:cubicBezTo>
                  <a:close/>
                  <a:moveTo>
                    <a:pt x="176" y="336"/>
                  </a:moveTo>
                  <a:cubicBezTo>
                    <a:pt x="164" y="338"/>
                    <a:pt x="152" y="339"/>
                    <a:pt x="141" y="341"/>
                  </a:cubicBezTo>
                  <a:cubicBezTo>
                    <a:pt x="141" y="333"/>
                    <a:pt x="141" y="325"/>
                    <a:pt x="141" y="317"/>
                  </a:cubicBezTo>
                  <a:cubicBezTo>
                    <a:pt x="152" y="315"/>
                    <a:pt x="164" y="313"/>
                    <a:pt x="176" y="311"/>
                  </a:cubicBezTo>
                  <a:cubicBezTo>
                    <a:pt x="176" y="319"/>
                    <a:pt x="176" y="328"/>
                    <a:pt x="176" y="336"/>
                  </a:cubicBezTo>
                  <a:close/>
                  <a:moveTo>
                    <a:pt x="176" y="250"/>
                  </a:moveTo>
                  <a:cubicBezTo>
                    <a:pt x="164" y="252"/>
                    <a:pt x="152" y="254"/>
                    <a:pt x="141" y="256"/>
                  </a:cubicBezTo>
                  <a:cubicBezTo>
                    <a:pt x="141" y="248"/>
                    <a:pt x="141" y="240"/>
                    <a:pt x="141" y="232"/>
                  </a:cubicBezTo>
                  <a:cubicBezTo>
                    <a:pt x="152" y="230"/>
                    <a:pt x="164" y="227"/>
                    <a:pt x="176" y="224"/>
                  </a:cubicBezTo>
                  <a:cubicBezTo>
                    <a:pt x="176" y="233"/>
                    <a:pt x="176" y="242"/>
                    <a:pt x="176" y="250"/>
                  </a:cubicBezTo>
                  <a:close/>
                  <a:moveTo>
                    <a:pt x="176" y="207"/>
                  </a:moveTo>
                  <a:cubicBezTo>
                    <a:pt x="164" y="209"/>
                    <a:pt x="152" y="212"/>
                    <a:pt x="141" y="214"/>
                  </a:cubicBezTo>
                  <a:cubicBezTo>
                    <a:pt x="141" y="206"/>
                    <a:pt x="141" y="198"/>
                    <a:pt x="141" y="190"/>
                  </a:cubicBezTo>
                  <a:cubicBezTo>
                    <a:pt x="152" y="187"/>
                    <a:pt x="164" y="184"/>
                    <a:pt x="176" y="181"/>
                  </a:cubicBezTo>
                  <a:cubicBezTo>
                    <a:pt x="176" y="190"/>
                    <a:pt x="176" y="198"/>
                    <a:pt x="176" y="207"/>
                  </a:cubicBezTo>
                  <a:close/>
                  <a:moveTo>
                    <a:pt x="176" y="164"/>
                  </a:moveTo>
                  <a:cubicBezTo>
                    <a:pt x="164" y="167"/>
                    <a:pt x="152" y="169"/>
                    <a:pt x="141" y="172"/>
                  </a:cubicBezTo>
                  <a:cubicBezTo>
                    <a:pt x="141" y="164"/>
                    <a:pt x="141" y="156"/>
                    <a:pt x="141" y="148"/>
                  </a:cubicBezTo>
                  <a:cubicBezTo>
                    <a:pt x="152" y="145"/>
                    <a:pt x="164" y="142"/>
                    <a:pt x="176" y="138"/>
                  </a:cubicBezTo>
                  <a:cubicBezTo>
                    <a:pt x="176" y="147"/>
                    <a:pt x="176" y="155"/>
                    <a:pt x="176" y="164"/>
                  </a:cubicBezTo>
                  <a:close/>
                  <a:moveTo>
                    <a:pt x="176" y="121"/>
                  </a:moveTo>
                  <a:cubicBezTo>
                    <a:pt x="164" y="124"/>
                    <a:pt x="152" y="127"/>
                    <a:pt x="141" y="130"/>
                  </a:cubicBezTo>
                  <a:cubicBezTo>
                    <a:pt x="141" y="122"/>
                    <a:pt x="141" y="114"/>
                    <a:pt x="141" y="106"/>
                  </a:cubicBezTo>
                  <a:cubicBezTo>
                    <a:pt x="152" y="102"/>
                    <a:pt x="164" y="99"/>
                    <a:pt x="176" y="95"/>
                  </a:cubicBezTo>
                  <a:cubicBezTo>
                    <a:pt x="176" y="104"/>
                    <a:pt x="176" y="112"/>
                    <a:pt x="176" y="121"/>
                  </a:cubicBezTo>
                  <a:close/>
                  <a:moveTo>
                    <a:pt x="141" y="64"/>
                  </a:moveTo>
                  <a:cubicBezTo>
                    <a:pt x="176" y="52"/>
                    <a:pt x="176" y="52"/>
                    <a:pt x="176" y="52"/>
                  </a:cubicBezTo>
                  <a:cubicBezTo>
                    <a:pt x="176" y="78"/>
                    <a:pt x="176" y="78"/>
                    <a:pt x="176" y="78"/>
                  </a:cubicBezTo>
                  <a:cubicBezTo>
                    <a:pt x="141" y="87"/>
                    <a:pt x="141" y="87"/>
                    <a:pt x="141" y="87"/>
                  </a:cubicBezTo>
                  <a:lnTo>
                    <a:pt x="141" y="64"/>
                  </a:lnTo>
                  <a:close/>
                  <a:moveTo>
                    <a:pt x="94" y="78"/>
                  </a:moveTo>
                  <a:cubicBezTo>
                    <a:pt x="117" y="71"/>
                    <a:pt x="117" y="71"/>
                    <a:pt x="117" y="71"/>
                  </a:cubicBezTo>
                  <a:cubicBezTo>
                    <a:pt x="117" y="94"/>
                    <a:pt x="117" y="94"/>
                    <a:pt x="117" y="94"/>
                  </a:cubicBezTo>
                  <a:cubicBezTo>
                    <a:pt x="94" y="100"/>
                    <a:pt x="94" y="100"/>
                    <a:pt x="94" y="100"/>
                  </a:cubicBezTo>
                  <a:lnTo>
                    <a:pt x="94" y="78"/>
                  </a:lnTo>
                  <a:close/>
                  <a:moveTo>
                    <a:pt x="94" y="119"/>
                  </a:moveTo>
                  <a:cubicBezTo>
                    <a:pt x="102" y="117"/>
                    <a:pt x="109" y="114"/>
                    <a:pt x="117" y="112"/>
                  </a:cubicBezTo>
                  <a:cubicBezTo>
                    <a:pt x="117" y="120"/>
                    <a:pt x="117" y="127"/>
                    <a:pt x="117" y="135"/>
                  </a:cubicBezTo>
                  <a:cubicBezTo>
                    <a:pt x="109" y="137"/>
                    <a:pt x="102" y="139"/>
                    <a:pt x="94" y="141"/>
                  </a:cubicBezTo>
                  <a:cubicBezTo>
                    <a:pt x="94" y="133"/>
                    <a:pt x="94" y="126"/>
                    <a:pt x="94" y="119"/>
                  </a:cubicBezTo>
                  <a:close/>
                  <a:moveTo>
                    <a:pt x="94" y="160"/>
                  </a:moveTo>
                  <a:cubicBezTo>
                    <a:pt x="102" y="158"/>
                    <a:pt x="109" y="156"/>
                    <a:pt x="117" y="154"/>
                  </a:cubicBezTo>
                  <a:cubicBezTo>
                    <a:pt x="117" y="161"/>
                    <a:pt x="117" y="169"/>
                    <a:pt x="117" y="177"/>
                  </a:cubicBezTo>
                  <a:cubicBezTo>
                    <a:pt x="109" y="178"/>
                    <a:pt x="102" y="180"/>
                    <a:pt x="94" y="182"/>
                  </a:cubicBezTo>
                  <a:cubicBezTo>
                    <a:pt x="94" y="175"/>
                    <a:pt x="94" y="167"/>
                    <a:pt x="94" y="160"/>
                  </a:cubicBezTo>
                  <a:close/>
                  <a:moveTo>
                    <a:pt x="94" y="201"/>
                  </a:moveTo>
                  <a:cubicBezTo>
                    <a:pt x="102" y="199"/>
                    <a:pt x="109" y="197"/>
                    <a:pt x="117" y="195"/>
                  </a:cubicBezTo>
                  <a:cubicBezTo>
                    <a:pt x="117" y="203"/>
                    <a:pt x="117" y="211"/>
                    <a:pt x="117" y="218"/>
                  </a:cubicBezTo>
                  <a:cubicBezTo>
                    <a:pt x="109" y="220"/>
                    <a:pt x="102" y="221"/>
                    <a:pt x="94" y="223"/>
                  </a:cubicBezTo>
                  <a:cubicBezTo>
                    <a:pt x="94" y="216"/>
                    <a:pt x="94" y="208"/>
                    <a:pt x="94" y="201"/>
                  </a:cubicBezTo>
                  <a:close/>
                  <a:moveTo>
                    <a:pt x="94" y="242"/>
                  </a:moveTo>
                  <a:cubicBezTo>
                    <a:pt x="102" y="241"/>
                    <a:pt x="109" y="239"/>
                    <a:pt x="117" y="237"/>
                  </a:cubicBezTo>
                  <a:cubicBezTo>
                    <a:pt x="117" y="245"/>
                    <a:pt x="117" y="252"/>
                    <a:pt x="117" y="260"/>
                  </a:cubicBezTo>
                  <a:cubicBezTo>
                    <a:pt x="109" y="261"/>
                    <a:pt x="102" y="263"/>
                    <a:pt x="94" y="264"/>
                  </a:cubicBezTo>
                  <a:cubicBezTo>
                    <a:pt x="94" y="257"/>
                    <a:pt x="94" y="249"/>
                    <a:pt x="94" y="242"/>
                  </a:cubicBezTo>
                  <a:close/>
                  <a:moveTo>
                    <a:pt x="94" y="283"/>
                  </a:moveTo>
                  <a:cubicBezTo>
                    <a:pt x="101" y="282"/>
                    <a:pt x="109" y="280"/>
                    <a:pt x="117" y="279"/>
                  </a:cubicBezTo>
                  <a:cubicBezTo>
                    <a:pt x="117" y="286"/>
                    <a:pt x="117" y="294"/>
                    <a:pt x="117" y="302"/>
                  </a:cubicBezTo>
                  <a:cubicBezTo>
                    <a:pt x="109" y="303"/>
                    <a:pt x="101" y="304"/>
                    <a:pt x="94" y="305"/>
                  </a:cubicBezTo>
                  <a:cubicBezTo>
                    <a:pt x="94" y="298"/>
                    <a:pt x="94" y="291"/>
                    <a:pt x="94" y="283"/>
                  </a:cubicBezTo>
                  <a:close/>
                  <a:moveTo>
                    <a:pt x="94" y="324"/>
                  </a:moveTo>
                  <a:cubicBezTo>
                    <a:pt x="101" y="323"/>
                    <a:pt x="109" y="322"/>
                    <a:pt x="117" y="320"/>
                  </a:cubicBezTo>
                  <a:cubicBezTo>
                    <a:pt x="117" y="328"/>
                    <a:pt x="117" y="336"/>
                    <a:pt x="117" y="343"/>
                  </a:cubicBezTo>
                  <a:cubicBezTo>
                    <a:pt x="109" y="344"/>
                    <a:pt x="101" y="345"/>
                    <a:pt x="94" y="346"/>
                  </a:cubicBezTo>
                  <a:cubicBezTo>
                    <a:pt x="94" y="339"/>
                    <a:pt x="94" y="332"/>
                    <a:pt x="94" y="324"/>
                  </a:cubicBezTo>
                  <a:close/>
                  <a:moveTo>
                    <a:pt x="94" y="365"/>
                  </a:moveTo>
                  <a:cubicBezTo>
                    <a:pt x="101" y="364"/>
                    <a:pt x="109" y="363"/>
                    <a:pt x="116" y="362"/>
                  </a:cubicBezTo>
                  <a:cubicBezTo>
                    <a:pt x="116" y="370"/>
                    <a:pt x="116" y="377"/>
                    <a:pt x="116" y="385"/>
                  </a:cubicBezTo>
                  <a:cubicBezTo>
                    <a:pt x="109" y="386"/>
                    <a:pt x="101" y="387"/>
                    <a:pt x="94" y="387"/>
                  </a:cubicBezTo>
                  <a:cubicBezTo>
                    <a:pt x="94" y="380"/>
                    <a:pt x="94" y="373"/>
                    <a:pt x="94" y="365"/>
                  </a:cubicBezTo>
                  <a:close/>
                  <a:moveTo>
                    <a:pt x="94" y="407"/>
                  </a:moveTo>
                  <a:cubicBezTo>
                    <a:pt x="101" y="406"/>
                    <a:pt x="109" y="405"/>
                    <a:pt x="116" y="404"/>
                  </a:cubicBezTo>
                  <a:cubicBezTo>
                    <a:pt x="116" y="411"/>
                    <a:pt x="116" y="419"/>
                    <a:pt x="116" y="427"/>
                  </a:cubicBezTo>
                  <a:cubicBezTo>
                    <a:pt x="109" y="427"/>
                    <a:pt x="101" y="428"/>
                    <a:pt x="94" y="428"/>
                  </a:cubicBezTo>
                  <a:cubicBezTo>
                    <a:pt x="94" y="421"/>
                    <a:pt x="94" y="414"/>
                    <a:pt x="94" y="407"/>
                  </a:cubicBezTo>
                  <a:close/>
                  <a:moveTo>
                    <a:pt x="94" y="448"/>
                  </a:moveTo>
                  <a:cubicBezTo>
                    <a:pt x="101" y="447"/>
                    <a:pt x="109" y="446"/>
                    <a:pt x="116" y="445"/>
                  </a:cubicBezTo>
                  <a:cubicBezTo>
                    <a:pt x="116" y="453"/>
                    <a:pt x="116" y="461"/>
                    <a:pt x="116" y="468"/>
                  </a:cubicBezTo>
                  <a:cubicBezTo>
                    <a:pt x="109" y="469"/>
                    <a:pt x="101" y="469"/>
                    <a:pt x="94" y="469"/>
                  </a:cubicBezTo>
                  <a:cubicBezTo>
                    <a:pt x="94" y="462"/>
                    <a:pt x="94" y="455"/>
                    <a:pt x="94" y="448"/>
                  </a:cubicBezTo>
                  <a:close/>
                  <a:moveTo>
                    <a:pt x="94" y="489"/>
                  </a:moveTo>
                  <a:cubicBezTo>
                    <a:pt x="101" y="488"/>
                    <a:pt x="109" y="488"/>
                    <a:pt x="116" y="487"/>
                  </a:cubicBezTo>
                  <a:cubicBezTo>
                    <a:pt x="116" y="495"/>
                    <a:pt x="116" y="502"/>
                    <a:pt x="116" y="510"/>
                  </a:cubicBezTo>
                  <a:cubicBezTo>
                    <a:pt x="109" y="510"/>
                    <a:pt x="101" y="510"/>
                    <a:pt x="94" y="511"/>
                  </a:cubicBezTo>
                  <a:cubicBezTo>
                    <a:pt x="94" y="503"/>
                    <a:pt x="94" y="496"/>
                    <a:pt x="94" y="489"/>
                  </a:cubicBezTo>
                  <a:close/>
                  <a:moveTo>
                    <a:pt x="93" y="530"/>
                  </a:moveTo>
                  <a:cubicBezTo>
                    <a:pt x="101" y="529"/>
                    <a:pt x="109" y="529"/>
                    <a:pt x="116" y="529"/>
                  </a:cubicBezTo>
                  <a:cubicBezTo>
                    <a:pt x="116" y="536"/>
                    <a:pt x="116" y="544"/>
                    <a:pt x="116" y="552"/>
                  </a:cubicBezTo>
                  <a:cubicBezTo>
                    <a:pt x="109" y="552"/>
                    <a:pt x="101" y="552"/>
                    <a:pt x="93" y="552"/>
                  </a:cubicBezTo>
                  <a:cubicBezTo>
                    <a:pt x="93" y="544"/>
                    <a:pt x="93" y="537"/>
                    <a:pt x="93" y="530"/>
                  </a:cubicBezTo>
                  <a:close/>
                  <a:moveTo>
                    <a:pt x="93" y="571"/>
                  </a:moveTo>
                  <a:cubicBezTo>
                    <a:pt x="101" y="571"/>
                    <a:pt x="109" y="570"/>
                    <a:pt x="116" y="570"/>
                  </a:cubicBezTo>
                  <a:cubicBezTo>
                    <a:pt x="116" y="578"/>
                    <a:pt x="116" y="586"/>
                    <a:pt x="116" y="593"/>
                  </a:cubicBezTo>
                  <a:cubicBezTo>
                    <a:pt x="109" y="593"/>
                    <a:pt x="101" y="593"/>
                    <a:pt x="93" y="593"/>
                  </a:cubicBezTo>
                  <a:cubicBezTo>
                    <a:pt x="93" y="585"/>
                    <a:pt x="93" y="578"/>
                    <a:pt x="93" y="571"/>
                  </a:cubicBezTo>
                  <a:close/>
                  <a:moveTo>
                    <a:pt x="93" y="612"/>
                  </a:moveTo>
                  <a:cubicBezTo>
                    <a:pt x="101" y="612"/>
                    <a:pt x="108" y="612"/>
                    <a:pt x="116" y="612"/>
                  </a:cubicBezTo>
                  <a:cubicBezTo>
                    <a:pt x="116" y="620"/>
                    <a:pt x="116" y="627"/>
                    <a:pt x="116" y="635"/>
                  </a:cubicBezTo>
                  <a:cubicBezTo>
                    <a:pt x="108" y="635"/>
                    <a:pt x="101" y="634"/>
                    <a:pt x="93" y="634"/>
                  </a:cubicBezTo>
                  <a:cubicBezTo>
                    <a:pt x="93" y="627"/>
                    <a:pt x="93" y="619"/>
                    <a:pt x="93" y="612"/>
                  </a:cubicBezTo>
                  <a:close/>
                  <a:moveTo>
                    <a:pt x="93" y="653"/>
                  </a:moveTo>
                  <a:cubicBezTo>
                    <a:pt x="101" y="653"/>
                    <a:pt x="108" y="653"/>
                    <a:pt x="116" y="654"/>
                  </a:cubicBezTo>
                  <a:cubicBezTo>
                    <a:pt x="116" y="661"/>
                    <a:pt x="116" y="669"/>
                    <a:pt x="116" y="676"/>
                  </a:cubicBezTo>
                  <a:cubicBezTo>
                    <a:pt x="108" y="676"/>
                    <a:pt x="101" y="675"/>
                    <a:pt x="93" y="675"/>
                  </a:cubicBezTo>
                  <a:cubicBezTo>
                    <a:pt x="93" y="668"/>
                    <a:pt x="93" y="660"/>
                    <a:pt x="93" y="653"/>
                  </a:cubicBezTo>
                  <a:close/>
                  <a:moveTo>
                    <a:pt x="93" y="694"/>
                  </a:moveTo>
                  <a:cubicBezTo>
                    <a:pt x="101" y="695"/>
                    <a:pt x="108" y="695"/>
                    <a:pt x="116" y="695"/>
                  </a:cubicBezTo>
                  <a:cubicBezTo>
                    <a:pt x="116" y="703"/>
                    <a:pt x="116" y="710"/>
                    <a:pt x="116" y="718"/>
                  </a:cubicBezTo>
                  <a:cubicBezTo>
                    <a:pt x="108" y="717"/>
                    <a:pt x="101" y="717"/>
                    <a:pt x="93" y="716"/>
                  </a:cubicBezTo>
                  <a:cubicBezTo>
                    <a:pt x="93" y="709"/>
                    <a:pt x="93" y="702"/>
                    <a:pt x="93" y="694"/>
                  </a:cubicBezTo>
                  <a:close/>
                  <a:moveTo>
                    <a:pt x="93" y="735"/>
                  </a:moveTo>
                  <a:cubicBezTo>
                    <a:pt x="101" y="736"/>
                    <a:pt x="108" y="736"/>
                    <a:pt x="116" y="737"/>
                  </a:cubicBezTo>
                  <a:cubicBezTo>
                    <a:pt x="116" y="744"/>
                    <a:pt x="116" y="752"/>
                    <a:pt x="116" y="760"/>
                  </a:cubicBezTo>
                  <a:cubicBezTo>
                    <a:pt x="108" y="759"/>
                    <a:pt x="101" y="758"/>
                    <a:pt x="93" y="757"/>
                  </a:cubicBezTo>
                  <a:cubicBezTo>
                    <a:pt x="93" y="750"/>
                    <a:pt x="93" y="743"/>
                    <a:pt x="93" y="735"/>
                  </a:cubicBezTo>
                  <a:close/>
                  <a:moveTo>
                    <a:pt x="93" y="776"/>
                  </a:moveTo>
                  <a:cubicBezTo>
                    <a:pt x="116" y="778"/>
                    <a:pt x="116" y="778"/>
                    <a:pt x="116" y="778"/>
                  </a:cubicBezTo>
                  <a:cubicBezTo>
                    <a:pt x="116" y="801"/>
                    <a:pt x="116" y="801"/>
                    <a:pt x="116" y="801"/>
                  </a:cubicBezTo>
                  <a:cubicBezTo>
                    <a:pt x="93" y="798"/>
                    <a:pt x="93" y="798"/>
                    <a:pt x="93" y="798"/>
                  </a:cubicBezTo>
                  <a:lnTo>
                    <a:pt x="93" y="776"/>
                  </a:lnTo>
                  <a:close/>
                  <a:moveTo>
                    <a:pt x="74" y="796"/>
                  </a:moveTo>
                  <a:cubicBezTo>
                    <a:pt x="58" y="794"/>
                    <a:pt x="58" y="794"/>
                    <a:pt x="58" y="794"/>
                  </a:cubicBezTo>
                  <a:cubicBezTo>
                    <a:pt x="58" y="774"/>
                    <a:pt x="58" y="774"/>
                    <a:pt x="58" y="774"/>
                  </a:cubicBezTo>
                  <a:cubicBezTo>
                    <a:pt x="74" y="775"/>
                    <a:pt x="74" y="775"/>
                    <a:pt x="74" y="775"/>
                  </a:cubicBezTo>
                  <a:lnTo>
                    <a:pt x="74" y="796"/>
                  </a:lnTo>
                  <a:close/>
                  <a:moveTo>
                    <a:pt x="74" y="756"/>
                  </a:moveTo>
                  <a:cubicBezTo>
                    <a:pt x="69" y="755"/>
                    <a:pt x="63" y="754"/>
                    <a:pt x="58" y="754"/>
                  </a:cubicBezTo>
                  <a:cubicBezTo>
                    <a:pt x="58" y="747"/>
                    <a:pt x="58" y="740"/>
                    <a:pt x="58" y="733"/>
                  </a:cubicBezTo>
                  <a:cubicBezTo>
                    <a:pt x="63" y="734"/>
                    <a:pt x="69" y="734"/>
                    <a:pt x="74" y="735"/>
                  </a:cubicBezTo>
                  <a:cubicBezTo>
                    <a:pt x="74" y="742"/>
                    <a:pt x="74" y="749"/>
                    <a:pt x="74" y="756"/>
                  </a:cubicBezTo>
                  <a:close/>
                  <a:moveTo>
                    <a:pt x="58" y="713"/>
                  </a:moveTo>
                  <a:cubicBezTo>
                    <a:pt x="58" y="707"/>
                    <a:pt x="58" y="700"/>
                    <a:pt x="58" y="693"/>
                  </a:cubicBezTo>
                  <a:cubicBezTo>
                    <a:pt x="63" y="693"/>
                    <a:pt x="69" y="694"/>
                    <a:pt x="74" y="694"/>
                  </a:cubicBezTo>
                  <a:cubicBezTo>
                    <a:pt x="74" y="701"/>
                    <a:pt x="74" y="708"/>
                    <a:pt x="74" y="715"/>
                  </a:cubicBezTo>
                  <a:cubicBezTo>
                    <a:pt x="69" y="714"/>
                    <a:pt x="63" y="714"/>
                    <a:pt x="58" y="713"/>
                  </a:cubicBezTo>
                  <a:close/>
                  <a:moveTo>
                    <a:pt x="74" y="674"/>
                  </a:moveTo>
                  <a:cubicBezTo>
                    <a:pt x="69" y="674"/>
                    <a:pt x="63" y="674"/>
                    <a:pt x="58" y="673"/>
                  </a:cubicBezTo>
                  <a:cubicBezTo>
                    <a:pt x="58" y="666"/>
                    <a:pt x="58" y="660"/>
                    <a:pt x="58" y="653"/>
                  </a:cubicBezTo>
                  <a:cubicBezTo>
                    <a:pt x="63" y="653"/>
                    <a:pt x="69" y="653"/>
                    <a:pt x="74" y="653"/>
                  </a:cubicBezTo>
                  <a:cubicBezTo>
                    <a:pt x="74" y="660"/>
                    <a:pt x="74" y="667"/>
                    <a:pt x="74" y="674"/>
                  </a:cubicBezTo>
                  <a:close/>
                  <a:moveTo>
                    <a:pt x="58" y="633"/>
                  </a:moveTo>
                  <a:cubicBezTo>
                    <a:pt x="58" y="626"/>
                    <a:pt x="58" y="619"/>
                    <a:pt x="58" y="613"/>
                  </a:cubicBezTo>
                  <a:cubicBezTo>
                    <a:pt x="63" y="613"/>
                    <a:pt x="69" y="613"/>
                    <a:pt x="74" y="613"/>
                  </a:cubicBezTo>
                  <a:cubicBezTo>
                    <a:pt x="74" y="620"/>
                    <a:pt x="74" y="627"/>
                    <a:pt x="74" y="634"/>
                  </a:cubicBezTo>
                  <a:cubicBezTo>
                    <a:pt x="69" y="633"/>
                    <a:pt x="63" y="633"/>
                    <a:pt x="58" y="633"/>
                  </a:cubicBezTo>
                  <a:close/>
                  <a:moveTo>
                    <a:pt x="74" y="593"/>
                  </a:moveTo>
                  <a:cubicBezTo>
                    <a:pt x="69" y="593"/>
                    <a:pt x="63" y="593"/>
                    <a:pt x="58" y="593"/>
                  </a:cubicBezTo>
                  <a:cubicBezTo>
                    <a:pt x="58" y="586"/>
                    <a:pt x="58" y="579"/>
                    <a:pt x="58" y="572"/>
                  </a:cubicBezTo>
                  <a:cubicBezTo>
                    <a:pt x="63" y="572"/>
                    <a:pt x="69" y="572"/>
                    <a:pt x="74" y="572"/>
                  </a:cubicBezTo>
                  <a:cubicBezTo>
                    <a:pt x="74" y="579"/>
                    <a:pt x="74" y="586"/>
                    <a:pt x="74" y="593"/>
                  </a:cubicBezTo>
                  <a:close/>
                  <a:moveTo>
                    <a:pt x="58" y="552"/>
                  </a:moveTo>
                  <a:cubicBezTo>
                    <a:pt x="58" y="546"/>
                    <a:pt x="58" y="539"/>
                    <a:pt x="58" y="532"/>
                  </a:cubicBezTo>
                  <a:cubicBezTo>
                    <a:pt x="63" y="532"/>
                    <a:pt x="69" y="532"/>
                    <a:pt x="74" y="531"/>
                  </a:cubicBezTo>
                  <a:cubicBezTo>
                    <a:pt x="74" y="538"/>
                    <a:pt x="74" y="545"/>
                    <a:pt x="74" y="552"/>
                  </a:cubicBezTo>
                  <a:cubicBezTo>
                    <a:pt x="69" y="552"/>
                    <a:pt x="63" y="552"/>
                    <a:pt x="58" y="552"/>
                  </a:cubicBezTo>
                  <a:close/>
                  <a:moveTo>
                    <a:pt x="74" y="512"/>
                  </a:moveTo>
                  <a:cubicBezTo>
                    <a:pt x="69" y="512"/>
                    <a:pt x="63" y="512"/>
                    <a:pt x="58" y="512"/>
                  </a:cubicBezTo>
                  <a:cubicBezTo>
                    <a:pt x="58" y="505"/>
                    <a:pt x="58" y="499"/>
                    <a:pt x="58" y="492"/>
                  </a:cubicBezTo>
                  <a:cubicBezTo>
                    <a:pt x="63" y="491"/>
                    <a:pt x="69" y="491"/>
                    <a:pt x="74" y="491"/>
                  </a:cubicBezTo>
                  <a:cubicBezTo>
                    <a:pt x="74" y="498"/>
                    <a:pt x="74" y="505"/>
                    <a:pt x="74" y="512"/>
                  </a:cubicBezTo>
                  <a:close/>
                  <a:moveTo>
                    <a:pt x="74" y="471"/>
                  </a:moveTo>
                  <a:cubicBezTo>
                    <a:pt x="69" y="471"/>
                    <a:pt x="63" y="472"/>
                    <a:pt x="58" y="472"/>
                  </a:cubicBezTo>
                  <a:cubicBezTo>
                    <a:pt x="58" y="465"/>
                    <a:pt x="58" y="458"/>
                    <a:pt x="58" y="452"/>
                  </a:cubicBezTo>
                  <a:cubicBezTo>
                    <a:pt x="63" y="451"/>
                    <a:pt x="69" y="450"/>
                    <a:pt x="74" y="450"/>
                  </a:cubicBezTo>
                  <a:cubicBezTo>
                    <a:pt x="74" y="457"/>
                    <a:pt x="74" y="464"/>
                    <a:pt x="74" y="471"/>
                  </a:cubicBezTo>
                  <a:close/>
                  <a:moveTo>
                    <a:pt x="74" y="430"/>
                  </a:moveTo>
                  <a:cubicBezTo>
                    <a:pt x="69" y="431"/>
                    <a:pt x="63" y="431"/>
                    <a:pt x="58" y="432"/>
                  </a:cubicBezTo>
                  <a:cubicBezTo>
                    <a:pt x="58" y="425"/>
                    <a:pt x="58" y="418"/>
                    <a:pt x="58" y="411"/>
                  </a:cubicBezTo>
                  <a:cubicBezTo>
                    <a:pt x="63" y="411"/>
                    <a:pt x="69" y="410"/>
                    <a:pt x="74" y="409"/>
                  </a:cubicBezTo>
                  <a:cubicBezTo>
                    <a:pt x="74" y="416"/>
                    <a:pt x="74" y="423"/>
                    <a:pt x="74" y="430"/>
                  </a:cubicBezTo>
                  <a:close/>
                  <a:moveTo>
                    <a:pt x="74" y="390"/>
                  </a:moveTo>
                  <a:cubicBezTo>
                    <a:pt x="69" y="390"/>
                    <a:pt x="63" y="391"/>
                    <a:pt x="58" y="391"/>
                  </a:cubicBezTo>
                  <a:cubicBezTo>
                    <a:pt x="58" y="385"/>
                    <a:pt x="58" y="378"/>
                    <a:pt x="58" y="371"/>
                  </a:cubicBezTo>
                  <a:cubicBezTo>
                    <a:pt x="63" y="370"/>
                    <a:pt x="69" y="369"/>
                    <a:pt x="74" y="369"/>
                  </a:cubicBezTo>
                  <a:cubicBezTo>
                    <a:pt x="74" y="376"/>
                    <a:pt x="74" y="383"/>
                    <a:pt x="74" y="390"/>
                  </a:cubicBezTo>
                  <a:close/>
                  <a:moveTo>
                    <a:pt x="74" y="349"/>
                  </a:moveTo>
                  <a:cubicBezTo>
                    <a:pt x="69" y="350"/>
                    <a:pt x="63" y="350"/>
                    <a:pt x="58" y="351"/>
                  </a:cubicBezTo>
                  <a:cubicBezTo>
                    <a:pt x="58" y="344"/>
                    <a:pt x="58" y="338"/>
                    <a:pt x="58" y="331"/>
                  </a:cubicBezTo>
                  <a:cubicBezTo>
                    <a:pt x="63" y="330"/>
                    <a:pt x="69" y="329"/>
                    <a:pt x="74" y="328"/>
                  </a:cubicBezTo>
                  <a:cubicBezTo>
                    <a:pt x="74" y="335"/>
                    <a:pt x="74" y="342"/>
                    <a:pt x="74" y="349"/>
                  </a:cubicBezTo>
                  <a:close/>
                  <a:moveTo>
                    <a:pt x="74" y="308"/>
                  </a:moveTo>
                  <a:cubicBezTo>
                    <a:pt x="69" y="309"/>
                    <a:pt x="63" y="310"/>
                    <a:pt x="58" y="311"/>
                  </a:cubicBezTo>
                  <a:cubicBezTo>
                    <a:pt x="58" y="304"/>
                    <a:pt x="58" y="297"/>
                    <a:pt x="58" y="291"/>
                  </a:cubicBezTo>
                  <a:cubicBezTo>
                    <a:pt x="63" y="289"/>
                    <a:pt x="69" y="288"/>
                    <a:pt x="74" y="287"/>
                  </a:cubicBezTo>
                  <a:cubicBezTo>
                    <a:pt x="74" y="294"/>
                    <a:pt x="74" y="301"/>
                    <a:pt x="74" y="308"/>
                  </a:cubicBezTo>
                  <a:close/>
                  <a:moveTo>
                    <a:pt x="74" y="268"/>
                  </a:moveTo>
                  <a:cubicBezTo>
                    <a:pt x="69" y="269"/>
                    <a:pt x="63" y="270"/>
                    <a:pt x="58" y="271"/>
                  </a:cubicBezTo>
                  <a:cubicBezTo>
                    <a:pt x="58" y="264"/>
                    <a:pt x="58" y="257"/>
                    <a:pt x="58" y="250"/>
                  </a:cubicBezTo>
                  <a:cubicBezTo>
                    <a:pt x="63" y="249"/>
                    <a:pt x="69" y="248"/>
                    <a:pt x="74" y="247"/>
                  </a:cubicBezTo>
                  <a:cubicBezTo>
                    <a:pt x="74" y="254"/>
                    <a:pt x="74" y="261"/>
                    <a:pt x="74" y="268"/>
                  </a:cubicBezTo>
                  <a:close/>
                  <a:moveTo>
                    <a:pt x="74" y="227"/>
                  </a:moveTo>
                  <a:cubicBezTo>
                    <a:pt x="69" y="228"/>
                    <a:pt x="63" y="229"/>
                    <a:pt x="58" y="230"/>
                  </a:cubicBezTo>
                  <a:cubicBezTo>
                    <a:pt x="58" y="224"/>
                    <a:pt x="58" y="217"/>
                    <a:pt x="58" y="210"/>
                  </a:cubicBezTo>
                  <a:cubicBezTo>
                    <a:pt x="63" y="209"/>
                    <a:pt x="69" y="207"/>
                    <a:pt x="74" y="206"/>
                  </a:cubicBezTo>
                  <a:cubicBezTo>
                    <a:pt x="74" y="213"/>
                    <a:pt x="74" y="220"/>
                    <a:pt x="74" y="227"/>
                  </a:cubicBezTo>
                  <a:close/>
                  <a:moveTo>
                    <a:pt x="58" y="190"/>
                  </a:moveTo>
                  <a:cubicBezTo>
                    <a:pt x="58" y="183"/>
                    <a:pt x="58" y="177"/>
                    <a:pt x="58" y="170"/>
                  </a:cubicBezTo>
                  <a:cubicBezTo>
                    <a:pt x="63" y="168"/>
                    <a:pt x="69" y="167"/>
                    <a:pt x="74" y="165"/>
                  </a:cubicBezTo>
                  <a:cubicBezTo>
                    <a:pt x="74" y="172"/>
                    <a:pt x="74" y="179"/>
                    <a:pt x="74" y="186"/>
                  </a:cubicBezTo>
                  <a:cubicBezTo>
                    <a:pt x="69" y="188"/>
                    <a:pt x="63" y="189"/>
                    <a:pt x="58" y="190"/>
                  </a:cubicBezTo>
                  <a:close/>
                  <a:moveTo>
                    <a:pt x="74" y="146"/>
                  </a:moveTo>
                  <a:cubicBezTo>
                    <a:pt x="69" y="147"/>
                    <a:pt x="63" y="148"/>
                    <a:pt x="58" y="150"/>
                  </a:cubicBezTo>
                  <a:cubicBezTo>
                    <a:pt x="58" y="143"/>
                    <a:pt x="58" y="136"/>
                    <a:pt x="58" y="130"/>
                  </a:cubicBezTo>
                  <a:cubicBezTo>
                    <a:pt x="63" y="128"/>
                    <a:pt x="69" y="126"/>
                    <a:pt x="74" y="125"/>
                  </a:cubicBezTo>
                  <a:cubicBezTo>
                    <a:pt x="74" y="132"/>
                    <a:pt x="74" y="139"/>
                    <a:pt x="74" y="146"/>
                  </a:cubicBezTo>
                  <a:close/>
                  <a:moveTo>
                    <a:pt x="58" y="89"/>
                  </a:moveTo>
                  <a:cubicBezTo>
                    <a:pt x="74" y="84"/>
                    <a:pt x="74" y="84"/>
                    <a:pt x="74" y="84"/>
                  </a:cubicBezTo>
                  <a:cubicBezTo>
                    <a:pt x="74" y="105"/>
                    <a:pt x="74" y="105"/>
                    <a:pt x="74" y="105"/>
                  </a:cubicBezTo>
                  <a:cubicBezTo>
                    <a:pt x="58" y="110"/>
                    <a:pt x="58" y="110"/>
                    <a:pt x="58" y="110"/>
                  </a:cubicBezTo>
                  <a:lnTo>
                    <a:pt x="58" y="89"/>
                  </a:lnTo>
                  <a:close/>
                  <a:moveTo>
                    <a:pt x="43" y="793"/>
                  </a:moveTo>
                  <a:cubicBezTo>
                    <a:pt x="29" y="791"/>
                    <a:pt x="29" y="791"/>
                    <a:pt x="29" y="791"/>
                  </a:cubicBezTo>
                  <a:cubicBezTo>
                    <a:pt x="29" y="772"/>
                    <a:pt x="29" y="772"/>
                    <a:pt x="29" y="772"/>
                  </a:cubicBezTo>
                  <a:cubicBezTo>
                    <a:pt x="43" y="773"/>
                    <a:pt x="43" y="773"/>
                    <a:pt x="43" y="773"/>
                  </a:cubicBezTo>
                  <a:lnTo>
                    <a:pt x="43" y="793"/>
                  </a:lnTo>
                  <a:close/>
                  <a:moveTo>
                    <a:pt x="43" y="753"/>
                  </a:moveTo>
                  <a:cubicBezTo>
                    <a:pt x="38" y="752"/>
                    <a:pt x="33" y="752"/>
                    <a:pt x="28" y="751"/>
                  </a:cubicBezTo>
                  <a:cubicBezTo>
                    <a:pt x="28" y="745"/>
                    <a:pt x="28" y="738"/>
                    <a:pt x="28" y="732"/>
                  </a:cubicBezTo>
                  <a:cubicBezTo>
                    <a:pt x="33" y="732"/>
                    <a:pt x="38" y="733"/>
                    <a:pt x="43" y="733"/>
                  </a:cubicBezTo>
                  <a:cubicBezTo>
                    <a:pt x="43" y="739"/>
                    <a:pt x="43" y="746"/>
                    <a:pt x="43" y="753"/>
                  </a:cubicBezTo>
                  <a:close/>
                  <a:moveTo>
                    <a:pt x="43" y="713"/>
                  </a:moveTo>
                  <a:cubicBezTo>
                    <a:pt x="38" y="712"/>
                    <a:pt x="33" y="712"/>
                    <a:pt x="28" y="711"/>
                  </a:cubicBezTo>
                  <a:cubicBezTo>
                    <a:pt x="28" y="705"/>
                    <a:pt x="28" y="699"/>
                    <a:pt x="28" y="692"/>
                  </a:cubicBezTo>
                  <a:cubicBezTo>
                    <a:pt x="33" y="693"/>
                    <a:pt x="38" y="693"/>
                    <a:pt x="43" y="693"/>
                  </a:cubicBezTo>
                  <a:cubicBezTo>
                    <a:pt x="43" y="700"/>
                    <a:pt x="43" y="706"/>
                    <a:pt x="43" y="713"/>
                  </a:cubicBezTo>
                  <a:close/>
                  <a:moveTo>
                    <a:pt x="43" y="673"/>
                  </a:moveTo>
                  <a:cubicBezTo>
                    <a:pt x="38" y="673"/>
                    <a:pt x="33" y="672"/>
                    <a:pt x="28" y="672"/>
                  </a:cubicBezTo>
                  <a:cubicBezTo>
                    <a:pt x="28" y="666"/>
                    <a:pt x="28" y="659"/>
                    <a:pt x="28" y="653"/>
                  </a:cubicBezTo>
                  <a:cubicBezTo>
                    <a:pt x="33" y="653"/>
                    <a:pt x="38" y="653"/>
                    <a:pt x="43" y="653"/>
                  </a:cubicBezTo>
                  <a:cubicBezTo>
                    <a:pt x="43" y="660"/>
                    <a:pt x="43" y="666"/>
                    <a:pt x="43" y="673"/>
                  </a:cubicBezTo>
                  <a:close/>
                  <a:moveTo>
                    <a:pt x="42" y="633"/>
                  </a:moveTo>
                  <a:cubicBezTo>
                    <a:pt x="38" y="633"/>
                    <a:pt x="33" y="633"/>
                    <a:pt x="28" y="632"/>
                  </a:cubicBezTo>
                  <a:cubicBezTo>
                    <a:pt x="28" y="626"/>
                    <a:pt x="28" y="620"/>
                    <a:pt x="28" y="613"/>
                  </a:cubicBezTo>
                  <a:cubicBezTo>
                    <a:pt x="33" y="613"/>
                    <a:pt x="38" y="613"/>
                    <a:pt x="42" y="613"/>
                  </a:cubicBezTo>
                  <a:cubicBezTo>
                    <a:pt x="42" y="620"/>
                    <a:pt x="42" y="626"/>
                    <a:pt x="42" y="633"/>
                  </a:cubicBezTo>
                  <a:close/>
                  <a:moveTo>
                    <a:pt x="42" y="593"/>
                  </a:moveTo>
                  <a:cubicBezTo>
                    <a:pt x="38" y="593"/>
                    <a:pt x="33" y="593"/>
                    <a:pt x="28" y="593"/>
                  </a:cubicBezTo>
                  <a:cubicBezTo>
                    <a:pt x="28" y="586"/>
                    <a:pt x="28" y="580"/>
                    <a:pt x="28" y="574"/>
                  </a:cubicBezTo>
                  <a:cubicBezTo>
                    <a:pt x="33" y="574"/>
                    <a:pt x="38" y="573"/>
                    <a:pt x="42" y="573"/>
                  </a:cubicBezTo>
                  <a:cubicBezTo>
                    <a:pt x="42" y="580"/>
                    <a:pt x="42" y="586"/>
                    <a:pt x="42" y="593"/>
                  </a:cubicBezTo>
                  <a:close/>
                  <a:moveTo>
                    <a:pt x="42" y="553"/>
                  </a:moveTo>
                  <a:cubicBezTo>
                    <a:pt x="37" y="553"/>
                    <a:pt x="33" y="553"/>
                    <a:pt x="28" y="553"/>
                  </a:cubicBezTo>
                  <a:cubicBezTo>
                    <a:pt x="28" y="547"/>
                    <a:pt x="28" y="540"/>
                    <a:pt x="28" y="534"/>
                  </a:cubicBezTo>
                  <a:cubicBezTo>
                    <a:pt x="33" y="534"/>
                    <a:pt x="37" y="534"/>
                    <a:pt x="42" y="533"/>
                  </a:cubicBezTo>
                  <a:cubicBezTo>
                    <a:pt x="42" y="540"/>
                    <a:pt x="42" y="546"/>
                    <a:pt x="42" y="553"/>
                  </a:cubicBezTo>
                  <a:close/>
                  <a:moveTo>
                    <a:pt x="42" y="513"/>
                  </a:moveTo>
                  <a:cubicBezTo>
                    <a:pt x="37" y="513"/>
                    <a:pt x="33" y="513"/>
                    <a:pt x="28" y="514"/>
                  </a:cubicBezTo>
                  <a:cubicBezTo>
                    <a:pt x="28" y="507"/>
                    <a:pt x="28" y="501"/>
                    <a:pt x="28" y="495"/>
                  </a:cubicBezTo>
                  <a:cubicBezTo>
                    <a:pt x="33" y="494"/>
                    <a:pt x="37" y="494"/>
                    <a:pt x="42" y="493"/>
                  </a:cubicBezTo>
                  <a:cubicBezTo>
                    <a:pt x="42" y="500"/>
                    <a:pt x="42" y="507"/>
                    <a:pt x="42" y="513"/>
                  </a:cubicBezTo>
                  <a:close/>
                  <a:moveTo>
                    <a:pt x="42" y="473"/>
                  </a:moveTo>
                  <a:cubicBezTo>
                    <a:pt x="37" y="474"/>
                    <a:pt x="32" y="474"/>
                    <a:pt x="28" y="474"/>
                  </a:cubicBezTo>
                  <a:cubicBezTo>
                    <a:pt x="28" y="468"/>
                    <a:pt x="28" y="461"/>
                    <a:pt x="28" y="455"/>
                  </a:cubicBezTo>
                  <a:cubicBezTo>
                    <a:pt x="32" y="454"/>
                    <a:pt x="37" y="454"/>
                    <a:pt x="42" y="454"/>
                  </a:cubicBezTo>
                  <a:cubicBezTo>
                    <a:pt x="42" y="460"/>
                    <a:pt x="42" y="467"/>
                    <a:pt x="42" y="473"/>
                  </a:cubicBezTo>
                  <a:close/>
                  <a:moveTo>
                    <a:pt x="42" y="433"/>
                  </a:moveTo>
                  <a:cubicBezTo>
                    <a:pt x="37" y="434"/>
                    <a:pt x="32" y="434"/>
                    <a:pt x="28" y="434"/>
                  </a:cubicBezTo>
                  <a:cubicBezTo>
                    <a:pt x="28" y="428"/>
                    <a:pt x="28" y="422"/>
                    <a:pt x="28" y="415"/>
                  </a:cubicBezTo>
                  <a:cubicBezTo>
                    <a:pt x="32" y="415"/>
                    <a:pt x="37" y="414"/>
                    <a:pt x="42" y="414"/>
                  </a:cubicBezTo>
                  <a:cubicBezTo>
                    <a:pt x="42" y="420"/>
                    <a:pt x="42" y="427"/>
                    <a:pt x="42" y="433"/>
                  </a:cubicBezTo>
                  <a:close/>
                  <a:moveTo>
                    <a:pt x="42" y="393"/>
                  </a:moveTo>
                  <a:cubicBezTo>
                    <a:pt x="37" y="394"/>
                    <a:pt x="32" y="394"/>
                    <a:pt x="28" y="395"/>
                  </a:cubicBezTo>
                  <a:cubicBezTo>
                    <a:pt x="28" y="389"/>
                    <a:pt x="28" y="382"/>
                    <a:pt x="28" y="376"/>
                  </a:cubicBezTo>
                  <a:cubicBezTo>
                    <a:pt x="32" y="375"/>
                    <a:pt x="37" y="374"/>
                    <a:pt x="42" y="374"/>
                  </a:cubicBezTo>
                  <a:cubicBezTo>
                    <a:pt x="42" y="380"/>
                    <a:pt x="42" y="387"/>
                    <a:pt x="42" y="393"/>
                  </a:cubicBezTo>
                  <a:close/>
                  <a:moveTo>
                    <a:pt x="42" y="354"/>
                  </a:moveTo>
                  <a:cubicBezTo>
                    <a:pt x="37" y="354"/>
                    <a:pt x="32" y="355"/>
                    <a:pt x="27" y="355"/>
                  </a:cubicBezTo>
                  <a:cubicBezTo>
                    <a:pt x="27" y="349"/>
                    <a:pt x="27" y="343"/>
                    <a:pt x="27" y="336"/>
                  </a:cubicBezTo>
                  <a:cubicBezTo>
                    <a:pt x="32" y="335"/>
                    <a:pt x="37" y="335"/>
                    <a:pt x="42" y="334"/>
                  </a:cubicBezTo>
                  <a:cubicBezTo>
                    <a:pt x="42" y="340"/>
                    <a:pt x="42" y="347"/>
                    <a:pt x="42" y="354"/>
                  </a:cubicBezTo>
                  <a:close/>
                  <a:moveTo>
                    <a:pt x="42" y="314"/>
                  </a:moveTo>
                  <a:cubicBezTo>
                    <a:pt x="37" y="314"/>
                    <a:pt x="32" y="315"/>
                    <a:pt x="27" y="316"/>
                  </a:cubicBezTo>
                  <a:cubicBezTo>
                    <a:pt x="27" y="309"/>
                    <a:pt x="27" y="303"/>
                    <a:pt x="27" y="297"/>
                  </a:cubicBezTo>
                  <a:cubicBezTo>
                    <a:pt x="32" y="296"/>
                    <a:pt x="37" y="295"/>
                    <a:pt x="42" y="294"/>
                  </a:cubicBezTo>
                  <a:cubicBezTo>
                    <a:pt x="42" y="300"/>
                    <a:pt x="42" y="307"/>
                    <a:pt x="42" y="314"/>
                  </a:cubicBezTo>
                  <a:close/>
                  <a:moveTo>
                    <a:pt x="41" y="274"/>
                  </a:moveTo>
                  <a:cubicBezTo>
                    <a:pt x="37" y="275"/>
                    <a:pt x="32" y="275"/>
                    <a:pt x="27" y="276"/>
                  </a:cubicBezTo>
                  <a:cubicBezTo>
                    <a:pt x="27" y="270"/>
                    <a:pt x="27" y="263"/>
                    <a:pt x="27" y="257"/>
                  </a:cubicBezTo>
                  <a:cubicBezTo>
                    <a:pt x="32" y="256"/>
                    <a:pt x="37" y="255"/>
                    <a:pt x="41" y="254"/>
                  </a:cubicBezTo>
                  <a:cubicBezTo>
                    <a:pt x="41" y="261"/>
                    <a:pt x="41" y="267"/>
                    <a:pt x="41" y="274"/>
                  </a:cubicBezTo>
                  <a:close/>
                  <a:moveTo>
                    <a:pt x="41" y="234"/>
                  </a:moveTo>
                  <a:cubicBezTo>
                    <a:pt x="37" y="235"/>
                    <a:pt x="32" y="236"/>
                    <a:pt x="27" y="237"/>
                  </a:cubicBezTo>
                  <a:cubicBezTo>
                    <a:pt x="27" y="230"/>
                    <a:pt x="27" y="224"/>
                    <a:pt x="27" y="218"/>
                  </a:cubicBezTo>
                  <a:cubicBezTo>
                    <a:pt x="32" y="216"/>
                    <a:pt x="37" y="215"/>
                    <a:pt x="41" y="214"/>
                  </a:cubicBezTo>
                  <a:cubicBezTo>
                    <a:pt x="41" y="221"/>
                    <a:pt x="41" y="227"/>
                    <a:pt x="41" y="234"/>
                  </a:cubicBezTo>
                  <a:close/>
                  <a:moveTo>
                    <a:pt x="41" y="194"/>
                  </a:moveTo>
                  <a:cubicBezTo>
                    <a:pt x="36" y="195"/>
                    <a:pt x="32" y="196"/>
                    <a:pt x="27" y="197"/>
                  </a:cubicBezTo>
                  <a:cubicBezTo>
                    <a:pt x="27" y="191"/>
                    <a:pt x="27" y="184"/>
                    <a:pt x="27" y="178"/>
                  </a:cubicBezTo>
                  <a:cubicBezTo>
                    <a:pt x="32" y="177"/>
                    <a:pt x="36" y="175"/>
                    <a:pt x="41" y="174"/>
                  </a:cubicBezTo>
                  <a:cubicBezTo>
                    <a:pt x="41" y="181"/>
                    <a:pt x="41" y="187"/>
                    <a:pt x="41" y="194"/>
                  </a:cubicBezTo>
                  <a:close/>
                  <a:moveTo>
                    <a:pt x="41" y="154"/>
                  </a:moveTo>
                  <a:cubicBezTo>
                    <a:pt x="36" y="155"/>
                    <a:pt x="32" y="156"/>
                    <a:pt x="27" y="157"/>
                  </a:cubicBezTo>
                  <a:cubicBezTo>
                    <a:pt x="27" y="151"/>
                    <a:pt x="27" y="145"/>
                    <a:pt x="27" y="138"/>
                  </a:cubicBezTo>
                  <a:cubicBezTo>
                    <a:pt x="32" y="137"/>
                    <a:pt x="36" y="136"/>
                    <a:pt x="41" y="134"/>
                  </a:cubicBezTo>
                  <a:cubicBezTo>
                    <a:pt x="41" y="141"/>
                    <a:pt x="41" y="147"/>
                    <a:pt x="41" y="154"/>
                  </a:cubicBezTo>
                  <a:close/>
                  <a:moveTo>
                    <a:pt x="27" y="99"/>
                  </a:moveTo>
                  <a:cubicBezTo>
                    <a:pt x="41" y="94"/>
                    <a:pt x="41" y="94"/>
                    <a:pt x="41" y="94"/>
                  </a:cubicBezTo>
                  <a:cubicBezTo>
                    <a:pt x="41" y="114"/>
                    <a:pt x="41" y="114"/>
                    <a:pt x="41" y="114"/>
                  </a:cubicBezTo>
                  <a:cubicBezTo>
                    <a:pt x="27" y="118"/>
                    <a:pt x="27" y="118"/>
                    <a:pt x="27" y="118"/>
                  </a:cubicBezTo>
                  <a:lnTo>
                    <a:pt x="27" y="99"/>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sp>
        <p:nvSpPr>
          <p:cNvPr id="53" name="圆角矩形 52"/>
          <p:cNvSpPr/>
          <p:nvPr/>
        </p:nvSpPr>
        <p:spPr>
          <a:xfrm>
            <a:off x="2710830" y="3628754"/>
            <a:ext cx="6816757" cy="864096"/>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3214886" y="3772770"/>
            <a:ext cx="5928130" cy="584775"/>
          </a:xfrm>
          <a:prstGeom prst="rect">
            <a:avLst/>
          </a:prstGeom>
          <a:noFill/>
        </p:spPr>
        <p:txBody>
          <a:bodyPr wrap="square" rtlCol="0">
            <a:spAutoFit/>
          </a:bodyPr>
          <a:lstStyle/>
          <a:p>
            <a:pPr algn="ctr"/>
            <a:r>
              <a:rPr lang="en-US" altLang="zh-CN" sz="3200" dirty="0">
                <a:solidFill>
                  <a:schemeClr val="bg1"/>
                </a:solidFill>
                <a:latin typeface="微软雅黑" pitchFamily="34" charset="-122"/>
                <a:ea typeface="微软雅黑" pitchFamily="34" charset="-122"/>
              </a:rPr>
              <a:t>01</a:t>
            </a:r>
            <a:r>
              <a:rPr lang="zh-CN" altLang="en-US" sz="3200" dirty="0">
                <a:solidFill>
                  <a:schemeClr val="bg1"/>
                </a:solidFill>
                <a:latin typeface="微软雅黑" pitchFamily="34" charset="-122"/>
                <a:ea typeface="微软雅黑" pitchFamily="34" charset="-122"/>
              </a:rPr>
              <a:t>  </a:t>
            </a:r>
            <a:r>
              <a:rPr lang="en-US" altLang="zh-CN" sz="3200" dirty="0">
                <a:solidFill>
                  <a:schemeClr val="bg1"/>
                </a:solidFill>
                <a:latin typeface="微软雅黑" pitchFamily="34" charset="-122"/>
                <a:ea typeface="微软雅黑" pitchFamily="34" charset="-122"/>
              </a:rPr>
              <a:t>|   </a:t>
            </a:r>
            <a:r>
              <a:rPr lang="zh-CN" altLang="en-US" sz="3200" dirty="0">
                <a:solidFill>
                  <a:schemeClr val="bg1"/>
                </a:solidFill>
                <a:latin typeface="微软雅黑" pitchFamily="34" charset="-122"/>
                <a:ea typeface="微软雅黑" pitchFamily="34" charset="-122"/>
                <a:sym typeface="方正兰亭黑_GBK" pitchFamily="2" charset="-122"/>
              </a:rPr>
              <a:t>社区网络的背景</a:t>
            </a:r>
            <a:endParaRPr lang="en-US" altLang="zh-CN" sz="3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5" name="Rectangle 4"/>
          <p:cNvSpPr txBox="1">
            <a:spLocks noChangeArrowheads="1"/>
          </p:cNvSpPr>
          <p:nvPr/>
        </p:nvSpPr>
        <p:spPr bwMode="auto">
          <a:xfrm>
            <a:off x="4222998" y="4708874"/>
            <a:ext cx="3744416" cy="376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Introduction Of Atmospheric</a:t>
            </a:r>
          </a:p>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Business Plan Startup Plan PPT Template, </a:t>
            </a:r>
          </a:p>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Complete Framework</a:t>
            </a:r>
            <a:endParaRPr 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4407061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1+#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42" presetClass="entr" presetSubtype="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1000"/>
                                        <p:tgtEl>
                                          <p:spTgt spid="54"/>
                                        </p:tgtEl>
                                      </p:cBhvr>
                                    </p:animEffect>
                                    <p:anim calcmode="lin" valueType="num">
                                      <p:cBhvr>
                                        <p:cTn id="23" dur="1000" fill="hold"/>
                                        <p:tgtEl>
                                          <p:spTgt spid="54"/>
                                        </p:tgtEl>
                                        <p:attrNameLst>
                                          <p:attrName>ppt_x</p:attrName>
                                        </p:attrNameLst>
                                      </p:cBhvr>
                                      <p:tavLst>
                                        <p:tav tm="0">
                                          <p:val>
                                            <p:strVal val="#ppt_x"/>
                                          </p:val>
                                        </p:tav>
                                        <p:tav tm="100000">
                                          <p:val>
                                            <p:strVal val="#ppt_x"/>
                                          </p:val>
                                        </p:tav>
                                      </p:tavLst>
                                    </p:anim>
                                    <p:anim calcmode="lin" valueType="num">
                                      <p:cBhvr>
                                        <p:cTn id="24" dur="1000" fill="hold"/>
                                        <p:tgtEl>
                                          <p:spTgt spid="54"/>
                                        </p:tgtEl>
                                        <p:attrNameLst>
                                          <p:attrName>ppt_y</p:attrName>
                                        </p:attrNameLst>
                                      </p:cBhvr>
                                      <p:tavLst>
                                        <p:tav tm="0">
                                          <p:val>
                                            <p:strVal val="#ppt_y+.1"/>
                                          </p:val>
                                        </p:tav>
                                        <p:tav tm="100000">
                                          <p:val>
                                            <p:strVal val="#ppt_y"/>
                                          </p:val>
                                        </p:tav>
                                      </p:tavLst>
                                    </p:anim>
                                  </p:childTnLst>
                                </p:cTn>
                              </p:par>
                            </p:childTnLst>
                          </p:cTn>
                        </p:par>
                        <p:par>
                          <p:cTn id="25" fill="hold">
                            <p:stCondLst>
                              <p:cond delay="3250"/>
                            </p:stCondLst>
                            <p:childTnLst>
                              <p:par>
                                <p:cTn id="26" presetID="12" presetClass="entr" presetSubtype="4"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
                                        <p:tgtEl>
                                          <p:spTgt spid="44"/>
                                        </p:tgtEl>
                                        <p:attrNameLst>
                                          <p:attrName>ppt_y</p:attrName>
                                        </p:attrNameLst>
                                      </p:cBhvr>
                                      <p:tavLst>
                                        <p:tav tm="0">
                                          <p:val>
                                            <p:strVal val="#ppt_y+#ppt_h*1.125000"/>
                                          </p:val>
                                        </p:tav>
                                        <p:tav tm="100000">
                                          <p:val>
                                            <p:strVal val="#ppt_y"/>
                                          </p:val>
                                        </p:tav>
                                      </p:tavLst>
                                    </p:anim>
                                    <p:animEffect transition="in" filter="wipe(up)">
                                      <p:cBhvr>
                                        <p:cTn id="29" dur="1000"/>
                                        <p:tgtEl>
                                          <p:spTgt spid="44"/>
                                        </p:tgtEl>
                                      </p:cBhvr>
                                    </p:animEffect>
                                  </p:childTnLst>
                                </p:cTn>
                              </p:par>
                            </p:childTnLst>
                          </p:cTn>
                        </p:par>
                        <p:par>
                          <p:cTn id="30" fill="hold">
                            <p:stCondLst>
                              <p:cond delay="4250"/>
                            </p:stCondLst>
                            <p:childTnLst>
                              <p:par>
                                <p:cTn id="31" presetID="22" presetClass="entr" presetSubtype="8" fill="hold" grpId="0"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left)">
                                      <p:cBhvr>
                                        <p:cTn id="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grpSp>
        <p:nvGrpSpPr>
          <p:cNvPr id="7" name="组合 6"/>
          <p:cNvGrpSpPr/>
          <p:nvPr/>
        </p:nvGrpSpPr>
        <p:grpSpPr>
          <a:xfrm>
            <a:off x="622598" y="1863382"/>
            <a:ext cx="4496008" cy="3766116"/>
            <a:chOff x="4262308" y="1533607"/>
            <a:chExt cx="3798277" cy="3181658"/>
          </a:xfrm>
        </p:grpSpPr>
        <p:grpSp>
          <p:nvGrpSpPr>
            <p:cNvPr id="8" name="组合 7"/>
            <p:cNvGrpSpPr/>
            <p:nvPr/>
          </p:nvGrpSpPr>
          <p:grpSpPr>
            <a:xfrm>
              <a:off x="4262308" y="1533607"/>
              <a:ext cx="3798277" cy="3181658"/>
              <a:chOff x="6353464" y="1292902"/>
              <a:chExt cx="3798277" cy="3181658"/>
            </a:xfrm>
          </p:grpSpPr>
          <p:sp>
            <p:nvSpPr>
              <p:cNvPr id="15" name="任意多边形 14"/>
              <p:cNvSpPr/>
              <p:nvPr/>
            </p:nvSpPr>
            <p:spPr>
              <a:xfrm>
                <a:off x="6353464" y="1292902"/>
                <a:ext cx="3798277" cy="2521258"/>
              </a:xfrm>
              <a:custGeom>
                <a:avLst/>
                <a:gdLst>
                  <a:gd name="connsiteX0" fmla="*/ 177244 w 3798277"/>
                  <a:gd name="connsiteY0" fmla="*/ 134053 h 2495270"/>
                  <a:gd name="connsiteX1" fmla="*/ 156064 w 3798277"/>
                  <a:gd name="connsiteY1" fmla="*/ 155233 h 2495270"/>
                  <a:gd name="connsiteX2" fmla="*/ 156064 w 3798277"/>
                  <a:gd name="connsiteY2" fmla="*/ 2335373 h 2495270"/>
                  <a:gd name="connsiteX3" fmla="*/ 177244 w 3798277"/>
                  <a:gd name="connsiteY3" fmla="*/ 2356553 h 2495270"/>
                  <a:gd name="connsiteX4" fmla="*/ 3621034 w 3798277"/>
                  <a:gd name="connsiteY4" fmla="*/ 2356553 h 2495270"/>
                  <a:gd name="connsiteX5" fmla="*/ 3642214 w 3798277"/>
                  <a:gd name="connsiteY5" fmla="*/ 2335373 h 2495270"/>
                  <a:gd name="connsiteX6" fmla="*/ 3642214 w 3798277"/>
                  <a:gd name="connsiteY6" fmla="*/ 155233 h 2495270"/>
                  <a:gd name="connsiteX7" fmla="*/ 3621034 w 3798277"/>
                  <a:gd name="connsiteY7" fmla="*/ 134053 h 2495270"/>
                  <a:gd name="connsiteX8" fmla="*/ 64203 w 3798277"/>
                  <a:gd name="connsiteY8" fmla="*/ 0 h 2495270"/>
                  <a:gd name="connsiteX9" fmla="*/ 3734074 w 3798277"/>
                  <a:gd name="connsiteY9" fmla="*/ 0 h 2495270"/>
                  <a:gd name="connsiteX10" fmla="*/ 3798277 w 3798277"/>
                  <a:gd name="connsiteY10" fmla="*/ 64203 h 2495270"/>
                  <a:gd name="connsiteX11" fmla="*/ 3798277 w 3798277"/>
                  <a:gd name="connsiteY11" fmla="*/ 2431067 h 2495270"/>
                  <a:gd name="connsiteX12" fmla="*/ 3734074 w 3798277"/>
                  <a:gd name="connsiteY12" fmla="*/ 2495270 h 2495270"/>
                  <a:gd name="connsiteX13" fmla="*/ 64203 w 3798277"/>
                  <a:gd name="connsiteY13" fmla="*/ 2495270 h 2495270"/>
                  <a:gd name="connsiteX14" fmla="*/ 0 w 3798277"/>
                  <a:gd name="connsiteY14" fmla="*/ 2431067 h 2495270"/>
                  <a:gd name="connsiteX15" fmla="*/ 0 w 3798277"/>
                  <a:gd name="connsiteY15" fmla="*/ 64203 h 2495270"/>
                  <a:gd name="connsiteX16" fmla="*/ 64203 w 3798277"/>
                  <a:gd name="connsiteY16" fmla="*/ 0 h 249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98277" h="2495270">
                    <a:moveTo>
                      <a:pt x="177244" y="134053"/>
                    </a:moveTo>
                    <a:cubicBezTo>
                      <a:pt x="165547" y="134053"/>
                      <a:pt x="156064" y="143536"/>
                      <a:pt x="156064" y="155233"/>
                    </a:cubicBezTo>
                    <a:lnTo>
                      <a:pt x="156064" y="2335373"/>
                    </a:lnTo>
                    <a:cubicBezTo>
                      <a:pt x="156064" y="2347070"/>
                      <a:pt x="165547" y="2356553"/>
                      <a:pt x="177244" y="2356553"/>
                    </a:cubicBezTo>
                    <a:lnTo>
                      <a:pt x="3621034" y="2356553"/>
                    </a:lnTo>
                    <a:cubicBezTo>
                      <a:pt x="3632731" y="2356553"/>
                      <a:pt x="3642214" y="2347070"/>
                      <a:pt x="3642214" y="2335373"/>
                    </a:cubicBezTo>
                    <a:lnTo>
                      <a:pt x="3642214" y="155233"/>
                    </a:lnTo>
                    <a:cubicBezTo>
                      <a:pt x="3642214" y="143536"/>
                      <a:pt x="3632731" y="134053"/>
                      <a:pt x="3621034" y="134053"/>
                    </a:cubicBezTo>
                    <a:close/>
                    <a:moveTo>
                      <a:pt x="64203" y="0"/>
                    </a:moveTo>
                    <a:lnTo>
                      <a:pt x="3734074" y="0"/>
                    </a:lnTo>
                    <a:cubicBezTo>
                      <a:pt x="3769532" y="0"/>
                      <a:pt x="3798277" y="28745"/>
                      <a:pt x="3798277" y="64203"/>
                    </a:cubicBezTo>
                    <a:lnTo>
                      <a:pt x="3798277" y="2431067"/>
                    </a:lnTo>
                    <a:cubicBezTo>
                      <a:pt x="3798277" y="2466525"/>
                      <a:pt x="3769532" y="2495270"/>
                      <a:pt x="3734074" y="2495270"/>
                    </a:cubicBezTo>
                    <a:lnTo>
                      <a:pt x="64203" y="2495270"/>
                    </a:lnTo>
                    <a:cubicBezTo>
                      <a:pt x="28745" y="2495270"/>
                      <a:pt x="0" y="2466525"/>
                      <a:pt x="0" y="2431067"/>
                    </a:cubicBezTo>
                    <a:lnTo>
                      <a:pt x="0" y="64203"/>
                    </a:lnTo>
                    <a:cubicBezTo>
                      <a:pt x="0" y="28745"/>
                      <a:pt x="28745" y="0"/>
                      <a:pt x="64203" y="0"/>
                    </a:cubicBezTo>
                    <a:close/>
                  </a:path>
                </a:pathLst>
              </a:custGeom>
              <a:solidFill>
                <a:srgbClr val="2A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7685863" y="3814160"/>
                <a:ext cx="1133475" cy="660400"/>
              </a:xfrm>
              <a:custGeom>
                <a:avLst/>
                <a:gdLst>
                  <a:gd name="connsiteX0" fmla="*/ 168275 w 1133475"/>
                  <a:gd name="connsiteY0" fmla="*/ 3175 h 660400"/>
                  <a:gd name="connsiteX1" fmla="*/ 111125 w 1133475"/>
                  <a:gd name="connsiteY1" fmla="*/ 511175 h 660400"/>
                  <a:gd name="connsiteX2" fmla="*/ 0 w 1133475"/>
                  <a:gd name="connsiteY2" fmla="*/ 615950 h 660400"/>
                  <a:gd name="connsiteX3" fmla="*/ 12700 w 1133475"/>
                  <a:gd name="connsiteY3" fmla="*/ 647700 h 660400"/>
                  <a:gd name="connsiteX4" fmla="*/ 53975 w 1133475"/>
                  <a:gd name="connsiteY4" fmla="*/ 660400 h 660400"/>
                  <a:gd name="connsiteX5" fmla="*/ 1092200 w 1133475"/>
                  <a:gd name="connsiteY5" fmla="*/ 660400 h 660400"/>
                  <a:gd name="connsiteX6" fmla="*/ 1133475 w 1133475"/>
                  <a:gd name="connsiteY6" fmla="*/ 644525 h 660400"/>
                  <a:gd name="connsiteX7" fmla="*/ 1133475 w 1133475"/>
                  <a:gd name="connsiteY7" fmla="*/ 631825 h 660400"/>
                  <a:gd name="connsiteX8" fmla="*/ 1025525 w 1133475"/>
                  <a:gd name="connsiteY8" fmla="*/ 511175 h 660400"/>
                  <a:gd name="connsiteX9" fmla="*/ 962025 w 1133475"/>
                  <a:gd name="connsiteY9" fmla="*/ 0 h 660400"/>
                  <a:gd name="connsiteX10" fmla="*/ 168275 w 1133475"/>
                  <a:gd name="connsiteY10" fmla="*/ 3175 h 660400"/>
                  <a:gd name="connsiteX0" fmla="*/ 168275 w 1133475"/>
                  <a:gd name="connsiteY0" fmla="*/ 3175 h 660400"/>
                  <a:gd name="connsiteX1" fmla="*/ 111125 w 1133475"/>
                  <a:gd name="connsiteY1" fmla="*/ 511175 h 660400"/>
                  <a:gd name="connsiteX2" fmla="*/ 0 w 1133475"/>
                  <a:gd name="connsiteY2" fmla="*/ 615950 h 660400"/>
                  <a:gd name="connsiteX3" fmla="*/ 12700 w 1133475"/>
                  <a:gd name="connsiteY3" fmla="*/ 647700 h 660400"/>
                  <a:gd name="connsiteX4" fmla="*/ 53975 w 1133475"/>
                  <a:gd name="connsiteY4" fmla="*/ 660400 h 660400"/>
                  <a:gd name="connsiteX5" fmla="*/ 1092200 w 1133475"/>
                  <a:gd name="connsiteY5" fmla="*/ 660400 h 660400"/>
                  <a:gd name="connsiteX6" fmla="*/ 1116807 w 1133475"/>
                  <a:gd name="connsiteY6" fmla="*/ 656431 h 660400"/>
                  <a:gd name="connsiteX7" fmla="*/ 1133475 w 1133475"/>
                  <a:gd name="connsiteY7" fmla="*/ 631825 h 660400"/>
                  <a:gd name="connsiteX8" fmla="*/ 1025525 w 1133475"/>
                  <a:gd name="connsiteY8" fmla="*/ 511175 h 660400"/>
                  <a:gd name="connsiteX9" fmla="*/ 962025 w 1133475"/>
                  <a:gd name="connsiteY9" fmla="*/ 0 h 660400"/>
                  <a:gd name="connsiteX10" fmla="*/ 168275 w 1133475"/>
                  <a:gd name="connsiteY10" fmla="*/ 3175 h 660400"/>
                  <a:gd name="connsiteX0" fmla="*/ 168275 w 1173957"/>
                  <a:gd name="connsiteY0" fmla="*/ 3175 h 682625"/>
                  <a:gd name="connsiteX1" fmla="*/ 111125 w 1173957"/>
                  <a:gd name="connsiteY1" fmla="*/ 511175 h 682625"/>
                  <a:gd name="connsiteX2" fmla="*/ 0 w 1173957"/>
                  <a:gd name="connsiteY2" fmla="*/ 615950 h 682625"/>
                  <a:gd name="connsiteX3" fmla="*/ 12700 w 1173957"/>
                  <a:gd name="connsiteY3" fmla="*/ 647700 h 682625"/>
                  <a:gd name="connsiteX4" fmla="*/ 53975 w 1173957"/>
                  <a:gd name="connsiteY4" fmla="*/ 660400 h 682625"/>
                  <a:gd name="connsiteX5" fmla="*/ 1092200 w 1173957"/>
                  <a:gd name="connsiteY5" fmla="*/ 660400 h 682625"/>
                  <a:gd name="connsiteX6" fmla="*/ 1173957 w 1173957"/>
                  <a:gd name="connsiteY6" fmla="*/ 682625 h 682625"/>
                  <a:gd name="connsiteX7" fmla="*/ 1133475 w 1173957"/>
                  <a:gd name="connsiteY7" fmla="*/ 631825 h 682625"/>
                  <a:gd name="connsiteX8" fmla="*/ 1025525 w 1173957"/>
                  <a:gd name="connsiteY8" fmla="*/ 511175 h 682625"/>
                  <a:gd name="connsiteX9" fmla="*/ 962025 w 1173957"/>
                  <a:gd name="connsiteY9" fmla="*/ 0 h 682625"/>
                  <a:gd name="connsiteX10" fmla="*/ 168275 w 1173957"/>
                  <a:gd name="connsiteY10" fmla="*/ 3175 h 682625"/>
                  <a:gd name="connsiteX0" fmla="*/ 168275 w 1133476"/>
                  <a:gd name="connsiteY0" fmla="*/ 3175 h 661193"/>
                  <a:gd name="connsiteX1" fmla="*/ 111125 w 1133476"/>
                  <a:gd name="connsiteY1" fmla="*/ 511175 h 661193"/>
                  <a:gd name="connsiteX2" fmla="*/ 0 w 1133476"/>
                  <a:gd name="connsiteY2" fmla="*/ 615950 h 661193"/>
                  <a:gd name="connsiteX3" fmla="*/ 12700 w 1133476"/>
                  <a:gd name="connsiteY3" fmla="*/ 647700 h 661193"/>
                  <a:gd name="connsiteX4" fmla="*/ 53975 w 1133476"/>
                  <a:gd name="connsiteY4" fmla="*/ 660400 h 661193"/>
                  <a:gd name="connsiteX5" fmla="*/ 1092200 w 1133476"/>
                  <a:gd name="connsiteY5" fmla="*/ 660400 h 661193"/>
                  <a:gd name="connsiteX6" fmla="*/ 1133476 w 1133476"/>
                  <a:gd name="connsiteY6" fmla="*/ 661193 h 661193"/>
                  <a:gd name="connsiteX7" fmla="*/ 1133475 w 1133476"/>
                  <a:gd name="connsiteY7" fmla="*/ 631825 h 661193"/>
                  <a:gd name="connsiteX8" fmla="*/ 1025525 w 1133476"/>
                  <a:gd name="connsiteY8" fmla="*/ 511175 h 661193"/>
                  <a:gd name="connsiteX9" fmla="*/ 962025 w 1133476"/>
                  <a:gd name="connsiteY9" fmla="*/ 0 h 661193"/>
                  <a:gd name="connsiteX10" fmla="*/ 168275 w 1133476"/>
                  <a:gd name="connsiteY10" fmla="*/ 3175 h 661193"/>
                  <a:gd name="connsiteX0" fmla="*/ 168275 w 1133475"/>
                  <a:gd name="connsiteY0" fmla="*/ 3175 h 660400"/>
                  <a:gd name="connsiteX1" fmla="*/ 111125 w 1133475"/>
                  <a:gd name="connsiteY1" fmla="*/ 511175 h 660400"/>
                  <a:gd name="connsiteX2" fmla="*/ 0 w 1133475"/>
                  <a:gd name="connsiteY2" fmla="*/ 615950 h 660400"/>
                  <a:gd name="connsiteX3" fmla="*/ 12700 w 1133475"/>
                  <a:gd name="connsiteY3" fmla="*/ 647700 h 660400"/>
                  <a:gd name="connsiteX4" fmla="*/ 53975 w 1133475"/>
                  <a:gd name="connsiteY4" fmla="*/ 660400 h 660400"/>
                  <a:gd name="connsiteX5" fmla="*/ 1092200 w 1133475"/>
                  <a:gd name="connsiteY5" fmla="*/ 660400 h 660400"/>
                  <a:gd name="connsiteX6" fmla="*/ 1126332 w 1133475"/>
                  <a:gd name="connsiteY6" fmla="*/ 646905 h 660400"/>
                  <a:gd name="connsiteX7" fmla="*/ 1133475 w 1133475"/>
                  <a:gd name="connsiteY7" fmla="*/ 631825 h 660400"/>
                  <a:gd name="connsiteX8" fmla="*/ 1025525 w 1133475"/>
                  <a:gd name="connsiteY8" fmla="*/ 511175 h 660400"/>
                  <a:gd name="connsiteX9" fmla="*/ 962025 w 1133475"/>
                  <a:gd name="connsiteY9" fmla="*/ 0 h 660400"/>
                  <a:gd name="connsiteX10" fmla="*/ 168275 w 1133475"/>
                  <a:gd name="connsiteY10" fmla="*/ 3175 h 6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475" h="660400">
                    <a:moveTo>
                      <a:pt x="168275" y="3175"/>
                    </a:moveTo>
                    <a:lnTo>
                      <a:pt x="111125" y="511175"/>
                    </a:lnTo>
                    <a:lnTo>
                      <a:pt x="0" y="615950"/>
                    </a:lnTo>
                    <a:lnTo>
                      <a:pt x="12700" y="647700"/>
                    </a:lnTo>
                    <a:lnTo>
                      <a:pt x="53975" y="660400"/>
                    </a:lnTo>
                    <a:lnTo>
                      <a:pt x="1092200" y="660400"/>
                    </a:lnTo>
                    <a:lnTo>
                      <a:pt x="1126332" y="646905"/>
                    </a:lnTo>
                    <a:cubicBezTo>
                      <a:pt x="1126332" y="637116"/>
                      <a:pt x="1133475" y="641614"/>
                      <a:pt x="1133475" y="631825"/>
                    </a:cubicBezTo>
                    <a:lnTo>
                      <a:pt x="1025525" y="511175"/>
                    </a:lnTo>
                    <a:lnTo>
                      <a:pt x="962025" y="0"/>
                    </a:lnTo>
                    <a:lnTo>
                      <a:pt x="168275" y="3175"/>
                    </a:lnTo>
                    <a:close/>
                  </a:path>
                </a:pathLst>
              </a:custGeom>
              <a:gradFill>
                <a:gsLst>
                  <a:gs pos="76000">
                    <a:srgbClr val="E0DFE4"/>
                  </a:gs>
                  <a:gs pos="12000">
                    <a:srgbClr val="A9AAAF"/>
                  </a:gs>
                  <a:gs pos="98000">
                    <a:srgbClr val="B0B0B2"/>
                  </a:gs>
                </a:gsLst>
                <a:lin ang="5400000" scaled="0"/>
              </a:gradFill>
              <a:ln>
                <a:noFill/>
              </a:ln>
              <a:effectLst>
                <a:reflection stA="75000" endPos="58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圆角矩形 13"/>
            <p:cNvSpPr/>
            <p:nvPr/>
          </p:nvSpPr>
          <p:spPr>
            <a:xfrm>
              <a:off x="4419600" y="1639246"/>
              <a:ext cx="3489960" cy="2312840"/>
            </a:xfrm>
            <a:prstGeom prst="roundRect">
              <a:avLst>
                <a:gd name="adj" fmla="val 681"/>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微软雅黑" panose="020B0503020204020204" pitchFamily="34" charset="-122"/>
                <a:ea typeface="微软雅黑" panose="020B0503020204020204" pitchFamily="34" charset="-122"/>
              </a:endParaRPr>
            </a:p>
          </p:txBody>
        </p:sp>
      </p:grpSp>
      <p:cxnSp>
        <p:nvCxnSpPr>
          <p:cNvPr id="17" name="肘形连接符 16"/>
          <p:cNvCxnSpPr>
            <a:endCxn id="48" idx="1"/>
          </p:cNvCxnSpPr>
          <p:nvPr/>
        </p:nvCxnSpPr>
        <p:spPr>
          <a:xfrm flipV="1">
            <a:off x="5153020" y="1985361"/>
            <a:ext cx="1223237" cy="1173204"/>
          </a:xfrm>
          <a:prstGeom prst="bentConnector3">
            <a:avLst/>
          </a:prstGeom>
          <a:ln>
            <a:solidFill>
              <a:srgbClr val="D1D1D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肘形连接符 17"/>
          <p:cNvCxnSpPr/>
          <p:nvPr/>
        </p:nvCxnSpPr>
        <p:spPr>
          <a:xfrm flipV="1">
            <a:off x="5118605" y="2983614"/>
            <a:ext cx="3033915" cy="407356"/>
          </a:xfrm>
          <a:prstGeom prst="bentConnector2">
            <a:avLst/>
          </a:prstGeom>
          <a:ln>
            <a:solidFill>
              <a:srgbClr val="D1D1D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5118606" y="3545006"/>
            <a:ext cx="3503132" cy="0"/>
          </a:xfrm>
          <a:prstGeom prst="straightConnector1">
            <a:avLst/>
          </a:prstGeom>
          <a:ln>
            <a:solidFill>
              <a:srgbClr val="D1D1D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肘形连接符 19"/>
          <p:cNvCxnSpPr/>
          <p:nvPr/>
        </p:nvCxnSpPr>
        <p:spPr>
          <a:xfrm>
            <a:off x="5118605" y="3790975"/>
            <a:ext cx="2966602" cy="213462"/>
          </a:xfrm>
          <a:prstGeom prst="bentConnector2">
            <a:avLst/>
          </a:prstGeom>
          <a:ln>
            <a:solidFill>
              <a:srgbClr val="D1D1D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肘形连接符 20"/>
          <p:cNvCxnSpPr/>
          <p:nvPr/>
        </p:nvCxnSpPr>
        <p:spPr>
          <a:xfrm>
            <a:off x="5118606" y="4006149"/>
            <a:ext cx="1083661" cy="896893"/>
          </a:xfrm>
          <a:prstGeom prst="bentConnector3">
            <a:avLst/>
          </a:prstGeom>
          <a:ln>
            <a:solidFill>
              <a:srgbClr val="D1D1D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6376256" y="4487365"/>
            <a:ext cx="1143210" cy="1143206"/>
            <a:chOff x="10277286" y="4613424"/>
            <a:chExt cx="1307171" cy="1307171"/>
          </a:xfrm>
        </p:grpSpPr>
        <p:sp>
          <p:nvSpPr>
            <p:cNvPr id="23" name="圆角矩形 22"/>
            <p:cNvSpPr/>
            <p:nvPr/>
          </p:nvSpPr>
          <p:spPr>
            <a:xfrm>
              <a:off x="10277286" y="4613424"/>
              <a:ext cx="1307171" cy="1307171"/>
            </a:xfrm>
            <a:prstGeom prst="round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10622669" y="4778746"/>
              <a:ext cx="597782" cy="976526"/>
              <a:chOff x="1537329" y="2172605"/>
              <a:chExt cx="207963" cy="339726"/>
            </a:xfrm>
          </p:grpSpPr>
          <p:sp>
            <p:nvSpPr>
              <p:cNvPr id="25" name="Freeform 5"/>
              <p:cNvSpPr>
                <a:spLocks noEditPoints="1"/>
              </p:cNvSpPr>
              <p:nvPr/>
            </p:nvSpPr>
            <p:spPr bwMode="auto">
              <a:xfrm>
                <a:off x="1575429" y="2358343"/>
                <a:ext cx="136525" cy="138113"/>
              </a:xfrm>
              <a:custGeom>
                <a:avLst/>
                <a:gdLst>
                  <a:gd name="T0" fmla="*/ 36 w 36"/>
                  <a:gd name="T1" fmla="*/ 36 h 36"/>
                  <a:gd name="T2" fmla="*/ 36 w 36"/>
                  <a:gd name="T3" fmla="*/ 0 h 36"/>
                  <a:gd name="T4" fmla="*/ 0 w 36"/>
                  <a:gd name="T5" fmla="*/ 0 h 36"/>
                  <a:gd name="T6" fmla="*/ 0 w 36"/>
                  <a:gd name="T7" fmla="*/ 36 h 36"/>
                  <a:gd name="T8" fmla="*/ 36 w 36"/>
                  <a:gd name="T9" fmla="*/ 36 h 36"/>
                  <a:gd name="T10" fmla="*/ 18 w 36"/>
                  <a:gd name="T11" fmla="*/ 4 h 36"/>
                  <a:gd name="T12" fmla="*/ 24 w 36"/>
                  <a:gd name="T13" fmla="*/ 10 h 36"/>
                  <a:gd name="T14" fmla="*/ 18 w 36"/>
                  <a:gd name="T15" fmla="*/ 16 h 36"/>
                  <a:gd name="T16" fmla="*/ 12 w 36"/>
                  <a:gd name="T17" fmla="*/ 10 h 36"/>
                  <a:gd name="T18" fmla="*/ 18 w 36"/>
                  <a:gd name="T19" fmla="*/ 4 h 36"/>
                  <a:gd name="T20" fmla="*/ 18 w 36"/>
                  <a:gd name="T21" fmla="*/ 20 h 36"/>
                  <a:gd name="T22" fmla="*/ 24 w 36"/>
                  <a:gd name="T23" fmla="*/ 26 h 36"/>
                  <a:gd name="T24" fmla="*/ 18 w 36"/>
                  <a:gd name="T25" fmla="*/ 33 h 36"/>
                  <a:gd name="T26" fmla="*/ 12 w 36"/>
                  <a:gd name="T27" fmla="*/ 26 h 36"/>
                  <a:gd name="T28" fmla="*/ 18 w 36"/>
                  <a:gd name="T2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6">
                    <a:moveTo>
                      <a:pt x="36" y="36"/>
                    </a:moveTo>
                    <a:cubicBezTo>
                      <a:pt x="36" y="0"/>
                      <a:pt x="36" y="0"/>
                      <a:pt x="36" y="0"/>
                    </a:cubicBezTo>
                    <a:cubicBezTo>
                      <a:pt x="0" y="0"/>
                      <a:pt x="0" y="0"/>
                      <a:pt x="0" y="0"/>
                    </a:cubicBezTo>
                    <a:cubicBezTo>
                      <a:pt x="0" y="36"/>
                      <a:pt x="0" y="36"/>
                      <a:pt x="0" y="36"/>
                    </a:cubicBezTo>
                    <a:lnTo>
                      <a:pt x="36" y="36"/>
                    </a:lnTo>
                    <a:close/>
                    <a:moveTo>
                      <a:pt x="18" y="4"/>
                    </a:moveTo>
                    <a:cubicBezTo>
                      <a:pt x="21" y="4"/>
                      <a:pt x="24" y="7"/>
                      <a:pt x="24" y="10"/>
                    </a:cubicBezTo>
                    <a:cubicBezTo>
                      <a:pt x="24" y="13"/>
                      <a:pt x="21" y="16"/>
                      <a:pt x="18" y="16"/>
                    </a:cubicBezTo>
                    <a:cubicBezTo>
                      <a:pt x="14" y="16"/>
                      <a:pt x="12" y="13"/>
                      <a:pt x="12" y="10"/>
                    </a:cubicBezTo>
                    <a:cubicBezTo>
                      <a:pt x="12" y="7"/>
                      <a:pt x="14" y="4"/>
                      <a:pt x="18" y="4"/>
                    </a:cubicBezTo>
                    <a:close/>
                    <a:moveTo>
                      <a:pt x="18" y="20"/>
                    </a:moveTo>
                    <a:cubicBezTo>
                      <a:pt x="21" y="20"/>
                      <a:pt x="24" y="23"/>
                      <a:pt x="24" y="26"/>
                    </a:cubicBezTo>
                    <a:cubicBezTo>
                      <a:pt x="24" y="30"/>
                      <a:pt x="21" y="33"/>
                      <a:pt x="18" y="33"/>
                    </a:cubicBezTo>
                    <a:cubicBezTo>
                      <a:pt x="14" y="33"/>
                      <a:pt x="12" y="30"/>
                      <a:pt x="12" y="26"/>
                    </a:cubicBezTo>
                    <a:cubicBezTo>
                      <a:pt x="12" y="23"/>
                      <a:pt x="14" y="20"/>
                      <a:pt x="18"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6"/>
              <p:cNvSpPr>
                <a:spLocks noEditPoints="1"/>
              </p:cNvSpPr>
              <p:nvPr/>
            </p:nvSpPr>
            <p:spPr bwMode="auto">
              <a:xfrm>
                <a:off x="1537329" y="2172605"/>
                <a:ext cx="207963" cy="180975"/>
              </a:xfrm>
              <a:custGeom>
                <a:avLst/>
                <a:gdLst>
                  <a:gd name="T0" fmla="*/ 28 w 55"/>
                  <a:gd name="T1" fmla="*/ 0 h 47"/>
                  <a:gd name="T2" fmla="*/ 0 w 55"/>
                  <a:gd name="T3" fmla="*/ 47 h 47"/>
                  <a:gd name="T4" fmla="*/ 55 w 55"/>
                  <a:gd name="T5" fmla="*/ 47 h 47"/>
                  <a:gd name="T6" fmla="*/ 28 w 55"/>
                  <a:gd name="T7" fmla="*/ 0 h 47"/>
                  <a:gd name="T8" fmla="*/ 28 w 55"/>
                  <a:gd name="T9" fmla="*/ 41 h 47"/>
                  <a:gd name="T10" fmla="*/ 22 w 55"/>
                  <a:gd name="T11" fmla="*/ 34 h 47"/>
                  <a:gd name="T12" fmla="*/ 28 w 55"/>
                  <a:gd name="T13" fmla="*/ 28 h 47"/>
                  <a:gd name="T14" fmla="*/ 34 w 55"/>
                  <a:gd name="T15" fmla="*/ 34 h 47"/>
                  <a:gd name="T16" fmla="*/ 28 w 55"/>
                  <a:gd name="T17"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7">
                    <a:moveTo>
                      <a:pt x="28" y="0"/>
                    </a:moveTo>
                    <a:cubicBezTo>
                      <a:pt x="0" y="47"/>
                      <a:pt x="0" y="47"/>
                      <a:pt x="0" y="47"/>
                    </a:cubicBezTo>
                    <a:cubicBezTo>
                      <a:pt x="55" y="47"/>
                      <a:pt x="55" y="47"/>
                      <a:pt x="55" y="47"/>
                    </a:cubicBezTo>
                    <a:lnTo>
                      <a:pt x="28" y="0"/>
                    </a:lnTo>
                    <a:close/>
                    <a:moveTo>
                      <a:pt x="28" y="41"/>
                    </a:moveTo>
                    <a:cubicBezTo>
                      <a:pt x="24" y="41"/>
                      <a:pt x="22" y="38"/>
                      <a:pt x="22" y="34"/>
                    </a:cubicBezTo>
                    <a:cubicBezTo>
                      <a:pt x="22" y="31"/>
                      <a:pt x="24" y="28"/>
                      <a:pt x="28" y="28"/>
                    </a:cubicBezTo>
                    <a:cubicBezTo>
                      <a:pt x="31" y="28"/>
                      <a:pt x="34" y="31"/>
                      <a:pt x="34" y="34"/>
                    </a:cubicBezTo>
                    <a:cubicBezTo>
                      <a:pt x="34" y="38"/>
                      <a:pt x="31" y="41"/>
                      <a:pt x="28"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Rectangle 7"/>
              <p:cNvSpPr>
                <a:spLocks noChangeArrowheads="1"/>
              </p:cNvSpPr>
              <p:nvPr/>
            </p:nvSpPr>
            <p:spPr bwMode="auto">
              <a:xfrm>
                <a:off x="1556379" y="2501218"/>
                <a:ext cx="174625" cy="111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8"/>
              <p:cNvSpPr>
                <a:spLocks/>
              </p:cNvSpPr>
              <p:nvPr/>
            </p:nvSpPr>
            <p:spPr bwMode="auto">
              <a:xfrm>
                <a:off x="1556379" y="2501218"/>
                <a:ext cx="174625" cy="11113"/>
              </a:xfrm>
              <a:custGeom>
                <a:avLst/>
                <a:gdLst>
                  <a:gd name="T0" fmla="*/ 0 w 110"/>
                  <a:gd name="T1" fmla="*/ 7 h 7"/>
                  <a:gd name="T2" fmla="*/ 0 w 110"/>
                  <a:gd name="T3" fmla="*/ 7 h 7"/>
                  <a:gd name="T4" fmla="*/ 110 w 110"/>
                  <a:gd name="T5" fmla="*/ 7 h 7"/>
                  <a:gd name="T6" fmla="*/ 110 w 110"/>
                  <a:gd name="T7" fmla="*/ 0 h 7"/>
                  <a:gd name="T8" fmla="*/ 0 w 110"/>
                  <a:gd name="T9" fmla="*/ 0 h 7"/>
                  <a:gd name="T10" fmla="*/ 0 w 110"/>
                  <a:gd name="T11" fmla="*/ 7 h 7"/>
                  <a:gd name="T12" fmla="*/ 0 w 110"/>
                  <a:gd name="T13" fmla="*/ 7 h 7"/>
                  <a:gd name="T14" fmla="*/ 0 w 110"/>
                  <a:gd name="T15" fmla="*/ 7 h 7"/>
                  <a:gd name="T16" fmla="*/ 0 w 110"/>
                  <a:gd name="T17" fmla="*/ 7 h 7"/>
                  <a:gd name="T18" fmla="*/ 0 w 110"/>
                  <a:gd name="T19" fmla="*/ 0 h 7"/>
                  <a:gd name="T20" fmla="*/ 110 w 110"/>
                  <a:gd name="T21" fmla="*/ 0 h 7"/>
                  <a:gd name="T22" fmla="*/ 110 w 110"/>
                  <a:gd name="T23" fmla="*/ 7 h 7"/>
                  <a:gd name="T24" fmla="*/ 0 w 110"/>
                  <a:gd name="T25" fmla="*/ 7 h 7"/>
                  <a:gd name="T26" fmla="*/ 0 w 110"/>
                  <a:gd name="T27" fmla="*/ 7 h 7"/>
                  <a:gd name="T28" fmla="*/ 0 w 110"/>
                  <a:gd name="T29" fmla="*/ 7 h 7"/>
                  <a:gd name="T30" fmla="*/ 0 w 110"/>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7">
                    <a:moveTo>
                      <a:pt x="0" y="7"/>
                    </a:moveTo>
                    <a:lnTo>
                      <a:pt x="0" y="7"/>
                    </a:lnTo>
                    <a:lnTo>
                      <a:pt x="110" y="7"/>
                    </a:lnTo>
                    <a:lnTo>
                      <a:pt x="110" y="0"/>
                    </a:lnTo>
                    <a:lnTo>
                      <a:pt x="0" y="0"/>
                    </a:lnTo>
                    <a:lnTo>
                      <a:pt x="0" y="7"/>
                    </a:lnTo>
                    <a:lnTo>
                      <a:pt x="0" y="7"/>
                    </a:lnTo>
                    <a:lnTo>
                      <a:pt x="0" y="7"/>
                    </a:lnTo>
                    <a:lnTo>
                      <a:pt x="0" y="7"/>
                    </a:lnTo>
                    <a:lnTo>
                      <a:pt x="0" y="0"/>
                    </a:lnTo>
                    <a:lnTo>
                      <a:pt x="110" y="0"/>
                    </a:lnTo>
                    <a:lnTo>
                      <a:pt x="110" y="7"/>
                    </a:lnTo>
                    <a:lnTo>
                      <a:pt x="0" y="7"/>
                    </a:lnTo>
                    <a:lnTo>
                      <a:pt x="0" y="7"/>
                    </a:lnTo>
                    <a:lnTo>
                      <a:pt x="0" y="7"/>
                    </a:lnTo>
                    <a:lnTo>
                      <a:pt x="0"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9" name="组合 28"/>
          <p:cNvGrpSpPr/>
          <p:nvPr/>
        </p:nvGrpSpPr>
        <p:grpSpPr>
          <a:xfrm>
            <a:off x="8696412" y="2865915"/>
            <a:ext cx="1143210" cy="1143206"/>
            <a:chOff x="10277286" y="2838666"/>
            <a:chExt cx="1307171" cy="1307171"/>
          </a:xfrm>
        </p:grpSpPr>
        <p:sp>
          <p:nvSpPr>
            <p:cNvPr id="30" name="圆角矩形 29"/>
            <p:cNvSpPr/>
            <p:nvPr/>
          </p:nvSpPr>
          <p:spPr>
            <a:xfrm>
              <a:off x="10277286" y="2838666"/>
              <a:ext cx="1307171" cy="1307171"/>
            </a:xfrm>
            <a:prstGeom prst="round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10603192" y="3173288"/>
              <a:ext cx="655358" cy="637926"/>
              <a:chOff x="2424741" y="2199593"/>
              <a:chExt cx="298450" cy="290512"/>
            </a:xfrm>
          </p:grpSpPr>
          <p:sp>
            <p:nvSpPr>
              <p:cNvPr id="32" name="Freeform 9"/>
              <p:cNvSpPr>
                <a:spLocks/>
              </p:cNvSpPr>
              <p:nvPr/>
            </p:nvSpPr>
            <p:spPr bwMode="auto">
              <a:xfrm>
                <a:off x="2454904" y="2296430"/>
                <a:ext cx="34925" cy="153988"/>
              </a:xfrm>
              <a:custGeom>
                <a:avLst/>
                <a:gdLst>
                  <a:gd name="T0" fmla="*/ 9 w 9"/>
                  <a:gd name="T1" fmla="*/ 38 h 40"/>
                  <a:gd name="T2" fmla="*/ 8 w 9"/>
                  <a:gd name="T3" fmla="*/ 40 h 40"/>
                  <a:gd name="T4" fmla="*/ 2 w 9"/>
                  <a:gd name="T5" fmla="*/ 40 h 40"/>
                  <a:gd name="T6" fmla="*/ 0 w 9"/>
                  <a:gd name="T7" fmla="*/ 38 h 40"/>
                  <a:gd name="T8" fmla="*/ 0 w 9"/>
                  <a:gd name="T9" fmla="*/ 2 h 40"/>
                  <a:gd name="T10" fmla="*/ 2 w 9"/>
                  <a:gd name="T11" fmla="*/ 0 h 40"/>
                  <a:gd name="T12" fmla="*/ 8 w 9"/>
                  <a:gd name="T13" fmla="*/ 0 h 40"/>
                  <a:gd name="T14" fmla="*/ 9 w 9"/>
                  <a:gd name="T15" fmla="*/ 2 h 40"/>
                  <a:gd name="T16" fmla="*/ 9 w 9"/>
                  <a:gd name="T1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0">
                    <a:moveTo>
                      <a:pt x="9" y="38"/>
                    </a:moveTo>
                    <a:cubicBezTo>
                      <a:pt x="9" y="39"/>
                      <a:pt x="9" y="40"/>
                      <a:pt x="8" y="40"/>
                    </a:cubicBezTo>
                    <a:cubicBezTo>
                      <a:pt x="2" y="40"/>
                      <a:pt x="2" y="40"/>
                      <a:pt x="2" y="40"/>
                    </a:cubicBezTo>
                    <a:cubicBezTo>
                      <a:pt x="1" y="40"/>
                      <a:pt x="0" y="39"/>
                      <a:pt x="0" y="38"/>
                    </a:cubicBezTo>
                    <a:cubicBezTo>
                      <a:pt x="0" y="2"/>
                      <a:pt x="0" y="2"/>
                      <a:pt x="0" y="2"/>
                    </a:cubicBezTo>
                    <a:cubicBezTo>
                      <a:pt x="0" y="1"/>
                      <a:pt x="1" y="0"/>
                      <a:pt x="2" y="0"/>
                    </a:cubicBezTo>
                    <a:cubicBezTo>
                      <a:pt x="8" y="0"/>
                      <a:pt x="8" y="0"/>
                      <a:pt x="8" y="0"/>
                    </a:cubicBezTo>
                    <a:cubicBezTo>
                      <a:pt x="9" y="0"/>
                      <a:pt x="9" y="1"/>
                      <a:pt x="9" y="2"/>
                    </a:cubicBezTo>
                    <a:lnTo>
                      <a:pt x="9"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10"/>
              <p:cNvSpPr>
                <a:spLocks/>
              </p:cNvSpPr>
              <p:nvPr/>
            </p:nvSpPr>
            <p:spPr bwMode="auto">
              <a:xfrm>
                <a:off x="2507291" y="2296430"/>
                <a:ext cx="30163" cy="153988"/>
              </a:xfrm>
              <a:custGeom>
                <a:avLst/>
                <a:gdLst>
                  <a:gd name="T0" fmla="*/ 8 w 8"/>
                  <a:gd name="T1" fmla="*/ 38 h 40"/>
                  <a:gd name="T2" fmla="*/ 7 w 8"/>
                  <a:gd name="T3" fmla="*/ 40 h 40"/>
                  <a:gd name="T4" fmla="*/ 1 w 8"/>
                  <a:gd name="T5" fmla="*/ 40 h 40"/>
                  <a:gd name="T6" fmla="*/ 0 w 8"/>
                  <a:gd name="T7" fmla="*/ 38 h 40"/>
                  <a:gd name="T8" fmla="*/ 0 w 8"/>
                  <a:gd name="T9" fmla="*/ 2 h 40"/>
                  <a:gd name="T10" fmla="*/ 1 w 8"/>
                  <a:gd name="T11" fmla="*/ 0 h 40"/>
                  <a:gd name="T12" fmla="*/ 7 w 8"/>
                  <a:gd name="T13" fmla="*/ 0 h 40"/>
                  <a:gd name="T14" fmla="*/ 8 w 8"/>
                  <a:gd name="T15" fmla="*/ 2 h 40"/>
                  <a:gd name="T16" fmla="*/ 8 w 8"/>
                  <a:gd name="T1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0">
                    <a:moveTo>
                      <a:pt x="8" y="38"/>
                    </a:moveTo>
                    <a:cubicBezTo>
                      <a:pt x="8" y="39"/>
                      <a:pt x="8" y="40"/>
                      <a:pt x="7" y="40"/>
                    </a:cubicBezTo>
                    <a:cubicBezTo>
                      <a:pt x="1" y="40"/>
                      <a:pt x="1" y="40"/>
                      <a:pt x="1" y="40"/>
                    </a:cubicBezTo>
                    <a:cubicBezTo>
                      <a:pt x="0" y="40"/>
                      <a:pt x="0" y="39"/>
                      <a:pt x="0" y="38"/>
                    </a:cubicBezTo>
                    <a:cubicBezTo>
                      <a:pt x="0" y="2"/>
                      <a:pt x="0" y="2"/>
                      <a:pt x="0" y="2"/>
                    </a:cubicBezTo>
                    <a:cubicBezTo>
                      <a:pt x="0" y="1"/>
                      <a:pt x="0" y="0"/>
                      <a:pt x="1" y="0"/>
                    </a:cubicBezTo>
                    <a:cubicBezTo>
                      <a:pt x="7" y="0"/>
                      <a:pt x="7" y="0"/>
                      <a:pt x="7" y="0"/>
                    </a:cubicBezTo>
                    <a:cubicBezTo>
                      <a:pt x="8" y="0"/>
                      <a:pt x="8" y="1"/>
                      <a:pt x="8" y="2"/>
                    </a:cubicBezTo>
                    <a:lnTo>
                      <a:pt x="8"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11"/>
              <p:cNvSpPr>
                <a:spLocks/>
              </p:cNvSpPr>
              <p:nvPr/>
            </p:nvSpPr>
            <p:spPr bwMode="auto">
              <a:xfrm>
                <a:off x="2605716" y="2296430"/>
                <a:ext cx="34925" cy="153988"/>
              </a:xfrm>
              <a:custGeom>
                <a:avLst/>
                <a:gdLst>
                  <a:gd name="T0" fmla="*/ 9 w 9"/>
                  <a:gd name="T1" fmla="*/ 38 h 40"/>
                  <a:gd name="T2" fmla="*/ 8 w 9"/>
                  <a:gd name="T3" fmla="*/ 40 h 40"/>
                  <a:gd name="T4" fmla="*/ 2 w 9"/>
                  <a:gd name="T5" fmla="*/ 40 h 40"/>
                  <a:gd name="T6" fmla="*/ 0 w 9"/>
                  <a:gd name="T7" fmla="*/ 38 h 40"/>
                  <a:gd name="T8" fmla="*/ 0 w 9"/>
                  <a:gd name="T9" fmla="*/ 2 h 40"/>
                  <a:gd name="T10" fmla="*/ 2 w 9"/>
                  <a:gd name="T11" fmla="*/ 0 h 40"/>
                  <a:gd name="T12" fmla="*/ 8 w 9"/>
                  <a:gd name="T13" fmla="*/ 0 h 40"/>
                  <a:gd name="T14" fmla="*/ 9 w 9"/>
                  <a:gd name="T15" fmla="*/ 2 h 40"/>
                  <a:gd name="T16" fmla="*/ 9 w 9"/>
                  <a:gd name="T1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0">
                    <a:moveTo>
                      <a:pt x="9" y="38"/>
                    </a:moveTo>
                    <a:cubicBezTo>
                      <a:pt x="9" y="39"/>
                      <a:pt x="8" y="40"/>
                      <a:pt x="8" y="40"/>
                    </a:cubicBezTo>
                    <a:cubicBezTo>
                      <a:pt x="2" y="40"/>
                      <a:pt x="2" y="40"/>
                      <a:pt x="2" y="40"/>
                    </a:cubicBezTo>
                    <a:cubicBezTo>
                      <a:pt x="1" y="40"/>
                      <a:pt x="0" y="39"/>
                      <a:pt x="0" y="38"/>
                    </a:cubicBezTo>
                    <a:cubicBezTo>
                      <a:pt x="0" y="2"/>
                      <a:pt x="0" y="2"/>
                      <a:pt x="0" y="2"/>
                    </a:cubicBezTo>
                    <a:cubicBezTo>
                      <a:pt x="0" y="1"/>
                      <a:pt x="1" y="0"/>
                      <a:pt x="2" y="0"/>
                    </a:cubicBezTo>
                    <a:cubicBezTo>
                      <a:pt x="8" y="0"/>
                      <a:pt x="8" y="0"/>
                      <a:pt x="8" y="0"/>
                    </a:cubicBezTo>
                    <a:cubicBezTo>
                      <a:pt x="8" y="0"/>
                      <a:pt x="9" y="1"/>
                      <a:pt x="9" y="2"/>
                    </a:cubicBezTo>
                    <a:lnTo>
                      <a:pt x="9"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12"/>
              <p:cNvSpPr>
                <a:spLocks/>
              </p:cNvSpPr>
              <p:nvPr/>
            </p:nvSpPr>
            <p:spPr bwMode="auto">
              <a:xfrm>
                <a:off x="2556504" y="2296430"/>
                <a:ext cx="34925" cy="153988"/>
              </a:xfrm>
              <a:custGeom>
                <a:avLst/>
                <a:gdLst>
                  <a:gd name="T0" fmla="*/ 9 w 9"/>
                  <a:gd name="T1" fmla="*/ 38 h 40"/>
                  <a:gd name="T2" fmla="*/ 7 w 9"/>
                  <a:gd name="T3" fmla="*/ 40 h 40"/>
                  <a:gd name="T4" fmla="*/ 1 w 9"/>
                  <a:gd name="T5" fmla="*/ 40 h 40"/>
                  <a:gd name="T6" fmla="*/ 0 w 9"/>
                  <a:gd name="T7" fmla="*/ 38 h 40"/>
                  <a:gd name="T8" fmla="*/ 0 w 9"/>
                  <a:gd name="T9" fmla="*/ 2 h 40"/>
                  <a:gd name="T10" fmla="*/ 1 w 9"/>
                  <a:gd name="T11" fmla="*/ 0 h 40"/>
                  <a:gd name="T12" fmla="*/ 7 w 9"/>
                  <a:gd name="T13" fmla="*/ 0 h 40"/>
                  <a:gd name="T14" fmla="*/ 9 w 9"/>
                  <a:gd name="T15" fmla="*/ 2 h 40"/>
                  <a:gd name="T16" fmla="*/ 9 w 9"/>
                  <a:gd name="T1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0">
                    <a:moveTo>
                      <a:pt x="9" y="38"/>
                    </a:moveTo>
                    <a:cubicBezTo>
                      <a:pt x="9" y="39"/>
                      <a:pt x="8" y="40"/>
                      <a:pt x="7" y="40"/>
                    </a:cubicBezTo>
                    <a:cubicBezTo>
                      <a:pt x="1" y="40"/>
                      <a:pt x="1" y="40"/>
                      <a:pt x="1" y="40"/>
                    </a:cubicBezTo>
                    <a:cubicBezTo>
                      <a:pt x="1" y="40"/>
                      <a:pt x="0" y="39"/>
                      <a:pt x="0" y="38"/>
                    </a:cubicBezTo>
                    <a:cubicBezTo>
                      <a:pt x="0" y="2"/>
                      <a:pt x="0" y="2"/>
                      <a:pt x="0" y="2"/>
                    </a:cubicBezTo>
                    <a:cubicBezTo>
                      <a:pt x="0" y="1"/>
                      <a:pt x="1" y="0"/>
                      <a:pt x="1" y="0"/>
                    </a:cubicBezTo>
                    <a:cubicBezTo>
                      <a:pt x="7" y="0"/>
                      <a:pt x="7" y="0"/>
                      <a:pt x="7" y="0"/>
                    </a:cubicBezTo>
                    <a:cubicBezTo>
                      <a:pt x="8" y="0"/>
                      <a:pt x="9" y="1"/>
                      <a:pt x="9" y="2"/>
                    </a:cubicBezTo>
                    <a:lnTo>
                      <a:pt x="9"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13"/>
              <p:cNvSpPr>
                <a:spLocks/>
              </p:cNvSpPr>
              <p:nvPr/>
            </p:nvSpPr>
            <p:spPr bwMode="auto">
              <a:xfrm>
                <a:off x="2658104" y="2299605"/>
                <a:ext cx="31750" cy="150813"/>
              </a:xfrm>
              <a:custGeom>
                <a:avLst/>
                <a:gdLst>
                  <a:gd name="T0" fmla="*/ 8 w 8"/>
                  <a:gd name="T1" fmla="*/ 38 h 39"/>
                  <a:gd name="T2" fmla="*/ 7 w 8"/>
                  <a:gd name="T3" fmla="*/ 39 h 39"/>
                  <a:gd name="T4" fmla="*/ 1 w 8"/>
                  <a:gd name="T5" fmla="*/ 39 h 39"/>
                  <a:gd name="T6" fmla="*/ 0 w 8"/>
                  <a:gd name="T7" fmla="*/ 38 h 39"/>
                  <a:gd name="T8" fmla="*/ 0 w 8"/>
                  <a:gd name="T9" fmla="*/ 1 h 39"/>
                  <a:gd name="T10" fmla="*/ 1 w 8"/>
                  <a:gd name="T11" fmla="*/ 0 h 39"/>
                  <a:gd name="T12" fmla="*/ 7 w 8"/>
                  <a:gd name="T13" fmla="*/ 0 h 39"/>
                  <a:gd name="T14" fmla="*/ 8 w 8"/>
                  <a:gd name="T15" fmla="*/ 1 h 39"/>
                  <a:gd name="T16" fmla="*/ 8 w 8"/>
                  <a:gd name="T1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9">
                    <a:moveTo>
                      <a:pt x="8" y="38"/>
                    </a:moveTo>
                    <a:cubicBezTo>
                      <a:pt x="8" y="39"/>
                      <a:pt x="8" y="39"/>
                      <a:pt x="7" y="39"/>
                    </a:cubicBezTo>
                    <a:cubicBezTo>
                      <a:pt x="1" y="39"/>
                      <a:pt x="1" y="39"/>
                      <a:pt x="1" y="39"/>
                    </a:cubicBezTo>
                    <a:cubicBezTo>
                      <a:pt x="0" y="39"/>
                      <a:pt x="0" y="39"/>
                      <a:pt x="0" y="38"/>
                    </a:cubicBezTo>
                    <a:cubicBezTo>
                      <a:pt x="0" y="1"/>
                      <a:pt x="0" y="1"/>
                      <a:pt x="0" y="1"/>
                    </a:cubicBezTo>
                    <a:cubicBezTo>
                      <a:pt x="0" y="0"/>
                      <a:pt x="0" y="0"/>
                      <a:pt x="1" y="0"/>
                    </a:cubicBezTo>
                    <a:cubicBezTo>
                      <a:pt x="7" y="0"/>
                      <a:pt x="7" y="0"/>
                      <a:pt x="7" y="0"/>
                    </a:cubicBezTo>
                    <a:cubicBezTo>
                      <a:pt x="8" y="0"/>
                      <a:pt x="8" y="0"/>
                      <a:pt x="8" y="1"/>
                    </a:cubicBezTo>
                    <a:lnTo>
                      <a:pt x="8"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14"/>
              <p:cNvSpPr>
                <a:spLocks/>
              </p:cNvSpPr>
              <p:nvPr/>
            </p:nvSpPr>
            <p:spPr bwMode="auto">
              <a:xfrm>
                <a:off x="2440616" y="2199593"/>
                <a:ext cx="263525" cy="84138"/>
              </a:xfrm>
              <a:custGeom>
                <a:avLst/>
                <a:gdLst>
                  <a:gd name="T0" fmla="*/ 23 w 70"/>
                  <a:gd name="T1" fmla="*/ 4 h 22"/>
                  <a:gd name="T2" fmla="*/ 47 w 70"/>
                  <a:gd name="T3" fmla="*/ 4 h 22"/>
                  <a:gd name="T4" fmla="*/ 64 w 70"/>
                  <a:gd name="T5" fmla="*/ 14 h 22"/>
                  <a:gd name="T6" fmla="*/ 62 w 70"/>
                  <a:gd name="T7" fmla="*/ 22 h 22"/>
                  <a:gd name="T8" fmla="*/ 49 w 70"/>
                  <a:gd name="T9" fmla="*/ 22 h 22"/>
                  <a:gd name="T10" fmla="*/ 21 w 70"/>
                  <a:gd name="T11" fmla="*/ 22 h 22"/>
                  <a:gd name="T12" fmla="*/ 9 w 70"/>
                  <a:gd name="T13" fmla="*/ 22 h 22"/>
                  <a:gd name="T14" fmla="*/ 7 w 70"/>
                  <a:gd name="T15" fmla="*/ 14 h 22"/>
                  <a:gd name="T16" fmla="*/ 23 w 7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22">
                    <a:moveTo>
                      <a:pt x="23" y="4"/>
                    </a:moveTo>
                    <a:cubicBezTo>
                      <a:pt x="30" y="0"/>
                      <a:pt x="41" y="0"/>
                      <a:pt x="47" y="4"/>
                    </a:cubicBezTo>
                    <a:cubicBezTo>
                      <a:pt x="64" y="14"/>
                      <a:pt x="64" y="14"/>
                      <a:pt x="64" y="14"/>
                    </a:cubicBezTo>
                    <a:cubicBezTo>
                      <a:pt x="70" y="18"/>
                      <a:pt x="69" y="22"/>
                      <a:pt x="62" y="22"/>
                    </a:cubicBezTo>
                    <a:cubicBezTo>
                      <a:pt x="49" y="22"/>
                      <a:pt x="49" y="22"/>
                      <a:pt x="49" y="22"/>
                    </a:cubicBezTo>
                    <a:cubicBezTo>
                      <a:pt x="42" y="22"/>
                      <a:pt x="29" y="22"/>
                      <a:pt x="21" y="22"/>
                    </a:cubicBezTo>
                    <a:cubicBezTo>
                      <a:pt x="9" y="22"/>
                      <a:pt x="9" y="22"/>
                      <a:pt x="9" y="22"/>
                    </a:cubicBezTo>
                    <a:cubicBezTo>
                      <a:pt x="1" y="22"/>
                      <a:pt x="0" y="18"/>
                      <a:pt x="7" y="14"/>
                    </a:cubicBezTo>
                    <a:lnTo>
                      <a:pt x="23" y="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8" name="Freeform 15"/>
              <p:cNvSpPr>
                <a:spLocks noEditPoints="1"/>
              </p:cNvSpPr>
              <p:nvPr/>
            </p:nvSpPr>
            <p:spPr bwMode="auto">
              <a:xfrm>
                <a:off x="2424741" y="2455180"/>
                <a:ext cx="298450" cy="34925"/>
              </a:xfrm>
              <a:custGeom>
                <a:avLst/>
                <a:gdLst>
                  <a:gd name="T0" fmla="*/ 77 w 79"/>
                  <a:gd name="T1" fmla="*/ 0 h 9"/>
                  <a:gd name="T2" fmla="*/ 1 w 79"/>
                  <a:gd name="T3" fmla="*/ 0 h 9"/>
                  <a:gd name="T4" fmla="*/ 0 w 79"/>
                  <a:gd name="T5" fmla="*/ 1 h 9"/>
                  <a:gd name="T6" fmla="*/ 0 w 79"/>
                  <a:gd name="T7" fmla="*/ 8 h 9"/>
                  <a:gd name="T8" fmla="*/ 1 w 79"/>
                  <a:gd name="T9" fmla="*/ 9 h 9"/>
                  <a:gd name="T10" fmla="*/ 77 w 79"/>
                  <a:gd name="T11" fmla="*/ 9 h 9"/>
                  <a:gd name="T12" fmla="*/ 79 w 79"/>
                  <a:gd name="T13" fmla="*/ 8 h 9"/>
                  <a:gd name="T14" fmla="*/ 79 w 79"/>
                  <a:gd name="T15" fmla="*/ 1 h 9"/>
                  <a:gd name="T16" fmla="*/ 77 w 79"/>
                  <a:gd name="T17" fmla="*/ 0 h 9"/>
                  <a:gd name="T18" fmla="*/ 54 w 79"/>
                  <a:gd name="T19" fmla="*/ 7 h 9"/>
                  <a:gd name="T20" fmla="*/ 53 w 79"/>
                  <a:gd name="T21" fmla="*/ 8 h 9"/>
                  <a:gd name="T22" fmla="*/ 26 w 79"/>
                  <a:gd name="T23" fmla="*/ 8 h 9"/>
                  <a:gd name="T24" fmla="*/ 25 w 79"/>
                  <a:gd name="T25" fmla="*/ 7 h 9"/>
                  <a:gd name="T26" fmla="*/ 25 w 79"/>
                  <a:gd name="T27" fmla="*/ 6 h 9"/>
                  <a:gd name="T28" fmla="*/ 26 w 79"/>
                  <a:gd name="T29" fmla="*/ 5 h 9"/>
                  <a:gd name="T30" fmla="*/ 53 w 79"/>
                  <a:gd name="T31" fmla="*/ 5 h 9"/>
                  <a:gd name="T32" fmla="*/ 54 w 79"/>
                  <a:gd name="T33" fmla="*/ 6 h 9"/>
                  <a:gd name="T34" fmla="*/ 54 w 79"/>
                  <a:gd name="T35" fmla="*/ 7 h 9"/>
                  <a:gd name="T36" fmla="*/ 54 w 79"/>
                  <a:gd name="T37" fmla="*/ 3 h 9"/>
                  <a:gd name="T38" fmla="*/ 53 w 79"/>
                  <a:gd name="T39" fmla="*/ 4 h 9"/>
                  <a:gd name="T40" fmla="*/ 26 w 79"/>
                  <a:gd name="T41" fmla="*/ 4 h 9"/>
                  <a:gd name="T42" fmla="*/ 25 w 79"/>
                  <a:gd name="T43" fmla="*/ 3 h 9"/>
                  <a:gd name="T44" fmla="*/ 25 w 79"/>
                  <a:gd name="T45" fmla="*/ 3 h 9"/>
                  <a:gd name="T46" fmla="*/ 26 w 79"/>
                  <a:gd name="T47" fmla="*/ 2 h 9"/>
                  <a:gd name="T48" fmla="*/ 53 w 79"/>
                  <a:gd name="T49" fmla="*/ 2 h 9"/>
                  <a:gd name="T50" fmla="*/ 54 w 79"/>
                  <a:gd name="T5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9">
                    <a:moveTo>
                      <a:pt x="77" y="0"/>
                    </a:moveTo>
                    <a:cubicBezTo>
                      <a:pt x="1" y="0"/>
                      <a:pt x="1" y="0"/>
                      <a:pt x="1" y="0"/>
                    </a:cubicBezTo>
                    <a:cubicBezTo>
                      <a:pt x="1" y="0"/>
                      <a:pt x="0" y="0"/>
                      <a:pt x="0" y="1"/>
                    </a:cubicBezTo>
                    <a:cubicBezTo>
                      <a:pt x="0" y="8"/>
                      <a:pt x="0" y="8"/>
                      <a:pt x="0" y="8"/>
                    </a:cubicBezTo>
                    <a:cubicBezTo>
                      <a:pt x="0" y="9"/>
                      <a:pt x="1" y="9"/>
                      <a:pt x="1" y="9"/>
                    </a:cubicBezTo>
                    <a:cubicBezTo>
                      <a:pt x="77" y="9"/>
                      <a:pt x="77" y="9"/>
                      <a:pt x="77" y="9"/>
                    </a:cubicBezTo>
                    <a:cubicBezTo>
                      <a:pt x="78" y="9"/>
                      <a:pt x="79" y="9"/>
                      <a:pt x="79" y="8"/>
                    </a:cubicBezTo>
                    <a:cubicBezTo>
                      <a:pt x="79" y="1"/>
                      <a:pt x="79" y="1"/>
                      <a:pt x="79" y="1"/>
                    </a:cubicBezTo>
                    <a:cubicBezTo>
                      <a:pt x="79" y="0"/>
                      <a:pt x="78" y="0"/>
                      <a:pt x="77" y="0"/>
                    </a:cubicBezTo>
                    <a:close/>
                    <a:moveTo>
                      <a:pt x="54" y="7"/>
                    </a:moveTo>
                    <a:cubicBezTo>
                      <a:pt x="54" y="7"/>
                      <a:pt x="53" y="8"/>
                      <a:pt x="53" y="8"/>
                    </a:cubicBezTo>
                    <a:cubicBezTo>
                      <a:pt x="26" y="8"/>
                      <a:pt x="26" y="8"/>
                      <a:pt x="26" y="8"/>
                    </a:cubicBezTo>
                    <a:cubicBezTo>
                      <a:pt x="25" y="8"/>
                      <a:pt x="25" y="7"/>
                      <a:pt x="25" y="7"/>
                    </a:cubicBezTo>
                    <a:cubicBezTo>
                      <a:pt x="25" y="6"/>
                      <a:pt x="25" y="6"/>
                      <a:pt x="25" y="6"/>
                    </a:cubicBezTo>
                    <a:cubicBezTo>
                      <a:pt x="25" y="6"/>
                      <a:pt x="25" y="5"/>
                      <a:pt x="26" y="5"/>
                    </a:cubicBezTo>
                    <a:cubicBezTo>
                      <a:pt x="53" y="5"/>
                      <a:pt x="53" y="5"/>
                      <a:pt x="53" y="5"/>
                    </a:cubicBezTo>
                    <a:cubicBezTo>
                      <a:pt x="53" y="5"/>
                      <a:pt x="54" y="6"/>
                      <a:pt x="54" y="6"/>
                    </a:cubicBezTo>
                    <a:lnTo>
                      <a:pt x="54" y="7"/>
                    </a:lnTo>
                    <a:close/>
                    <a:moveTo>
                      <a:pt x="54" y="3"/>
                    </a:moveTo>
                    <a:cubicBezTo>
                      <a:pt x="54" y="4"/>
                      <a:pt x="53" y="4"/>
                      <a:pt x="53" y="4"/>
                    </a:cubicBezTo>
                    <a:cubicBezTo>
                      <a:pt x="26" y="4"/>
                      <a:pt x="26" y="4"/>
                      <a:pt x="26" y="4"/>
                    </a:cubicBezTo>
                    <a:cubicBezTo>
                      <a:pt x="25" y="4"/>
                      <a:pt x="25" y="4"/>
                      <a:pt x="25" y="3"/>
                    </a:cubicBezTo>
                    <a:cubicBezTo>
                      <a:pt x="25" y="3"/>
                      <a:pt x="25" y="3"/>
                      <a:pt x="25" y="3"/>
                    </a:cubicBezTo>
                    <a:cubicBezTo>
                      <a:pt x="25" y="2"/>
                      <a:pt x="25" y="2"/>
                      <a:pt x="26" y="2"/>
                    </a:cubicBezTo>
                    <a:cubicBezTo>
                      <a:pt x="53" y="2"/>
                      <a:pt x="53" y="2"/>
                      <a:pt x="53" y="2"/>
                    </a:cubicBezTo>
                    <a:cubicBezTo>
                      <a:pt x="53" y="2"/>
                      <a:pt x="54" y="2"/>
                      <a:pt x="54"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9" name="组合 38"/>
          <p:cNvGrpSpPr/>
          <p:nvPr/>
        </p:nvGrpSpPr>
        <p:grpSpPr>
          <a:xfrm>
            <a:off x="7588277" y="3929934"/>
            <a:ext cx="1143210" cy="1143206"/>
            <a:chOff x="8430914" y="4613424"/>
            <a:chExt cx="1307171" cy="1307171"/>
          </a:xfrm>
        </p:grpSpPr>
        <p:sp>
          <p:nvSpPr>
            <p:cNvPr id="40" name="圆角矩形 39"/>
            <p:cNvSpPr/>
            <p:nvPr/>
          </p:nvSpPr>
          <p:spPr>
            <a:xfrm>
              <a:off x="8430914" y="4613424"/>
              <a:ext cx="1307171" cy="130717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Freeform 16"/>
            <p:cNvSpPr>
              <a:spLocks/>
            </p:cNvSpPr>
            <p:nvPr/>
          </p:nvSpPr>
          <p:spPr bwMode="auto">
            <a:xfrm>
              <a:off x="8755916" y="4878860"/>
              <a:ext cx="657166" cy="776300"/>
            </a:xfrm>
            <a:custGeom>
              <a:avLst/>
              <a:gdLst>
                <a:gd name="T0" fmla="*/ 72 w 72"/>
                <a:gd name="T1" fmla="*/ 35 h 83"/>
                <a:gd name="T2" fmla="*/ 39 w 72"/>
                <a:gd name="T3" fmla="*/ 4 h 83"/>
                <a:gd name="T4" fmla="*/ 39 w 72"/>
                <a:gd name="T5" fmla="*/ 3 h 83"/>
                <a:gd name="T6" fmla="*/ 36 w 72"/>
                <a:gd name="T7" fmla="*/ 0 h 83"/>
                <a:gd name="T8" fmla="*/ 33 w 72"/>
                <a:gd name="T9" fmla="*/ 3 h 83"/>
                <a:gd name="T10" fmla="*/ 33 w 72"/>
                <a:gd name="T11" fmla="*/ 4 h 83"/>
                <a:gd name="T12" fmla="*/ 0 w 72"/>
                <a:gd name="T13" fmla="*/ 35 h 83"/>
                <a:gd name="T14" fmla="*/ 33 w 72"/>
                <a:gd name="T15" fmla="*/ 35 h 83"/>
                <a:gd name="T16" fmla="*/ 33 w 72"/>
                <a:gd name="T17" fmla="*/ 67 h 83"/>
                <a:gd name="T18" fmla="*/ 30 w 72"/>
                <a:gd name="T19" fmla="*/ 75 h 83"/>
                <a:gd name="T20" fmla="*/ 22 w 72"/>
                <a:gd name="T21" fmla="*/ 78 h 83"/>
                <a:gd name="T22" fmla="*/ 15 w 72"/>
                <a:gd name="T23" fmla="*/ 75 h 83"/>
                <a:gd name="T24" fmla="*/ 12 w 72"/>
                <a:gd name="T25" fmla="*/ 67 h 83"/>
                <a:gd name="T26" fmla="*/ 9 w 72"/>
                <a:gd name="T27" fmla="*/ 65 h 83"/>
                <a:gd name="T28" fmla="*/ 6 w 72"/>
                <a:gd name="T29" fmla="*/ 67 h 83"/>
                <a:gd name="T30" fmla="*/ 22 w 72"/>
                <a:gd name="T31" fmla="*/ 83 h 83"/>
                <a:gd name="T32" fmla="*/ 39 w 72"/>
                <a:gd name="T33" fmla="*/ 68 h 83"/>
                <a:gd name="T34" fmla="*/ 39 w 72"/>
                <a:gd name="T35" fmla="*/ 68 h 83"/>
                <a:gd name="T36" fmla="*/ 39 w 72"/>
                <a:gd name="T37" fmla="*/ 35 h 83"/>
                <a:gd name="T38" fmla="*/ 72 w 72"/>
                <a:gd name="T39"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3">
                  <a:moveTo>
                    <a:pt x="72" y="35"/>
                  </a:moveTo>
                  <a:cubicBezTo>
                    <a:pt x="72" y="18"/>
                    <a:pt x="58" y="5"/>
                    <a:pt x="39" y="4"/>
                  </a:cubicBezTo>
                  <a:cubicBezTo>
                    <a:pt x="39" y="3"/>
                    <a:pt x="39" y="3"/>
                    <a:pt x="39" y="3"/>
                  </a:cubicBezTo>
                  <a:cubicBezTo>
                    <a:pt x="39" y="1"/>
                    <a:pt x="37" y="0"/>
                    <a:pt x="36" y="0"/>
                  </a:cubicBezTo>
                  <a:cubicBezTo>
                    <a:pt x="34" y="0"/>
                    <a:pt x="33" y="1"/>
                    <a:pt x="33" y="3"/>
                  </a:cubicBezTo>
                  <a:cubicBezTo>
                    <a:pt x="33" y="4"/>
                    <a:pt x="33" y="4"/>
                    <a:pt x="33" y="4"/>
                  </a:cubicBezTo>
                  <a:cubicBezTo>
                    <a:pt x="15" y="5"/>
                    <a:pt x="0" y="18"/>
                    <a:pt x="0" y="35"/>
                  </a:cubicBezTo>
                  <a:cubicBezTo>
                    <a:pt x="33" y="35"/>
                    <a:pt x="33" y="35"/>
                    <a:pt x="33" y="35"/>
                  </a:cubicBezTo>
                  <a:cubicBezTo>
                    <a:pt x="33" y="67"/>
                    <a:pt x="33" y="67"/>
                    <a:pt x="33" y="67"/>
                  </a:cubicBezTo>
                  <a:cubicBezTo>
                    <a:pt x="33" y="70"/>
                    <a:pt x="32" y="73"/>
                    <a:pt x="30" y="75"/>
                  </a:cubicBezTo>
                  <a:cubicBezTo>
                    <a:pt x="28" y="77"/>
                    <a:pt x="25" y="78"/>
                    <a:pt x="22" y="78"/>
                  </a:cubicBezTo>
                  <a:cubicBezTo>
                    <a:pt x="19" y="78"/>
                    <a:pt x="17" y="77"/>
                    <a:pt x="15" y="75"/>
                  </a:cubicBezTo>
                  <a:cubicBezTo>
                    <a:pt x="13" y="73"/>
                    <a:pt x="12" y="70"/>
                    <a:pt x="12" y="67"/>
                  </a:cubicBezTo>
                  <a:cubicBezTo>
                    <a:pt x="12" y="66"/>
                    <a:pt x="10" y="65"/>
                    <a:pt x="9" y="65"/>
                  </a:cubicBezTo>
                  <a:cubicBezTo>
                    <a:pt x="7" y="65"/>
                    <a:pt x="6" y="66"/>
                    <a:pt x="6" y="67"/>
                  </a:cubicBezTo>
                  <a:cubicBezTo>
                    <a:pt x="6" y="76"/>
                    <a:pt x="14" y="83"/>
                    <a:pt x="22" y="83"/>
                  </a:cubicBezTo>
                  <a:cubicBezTo>
                    <a:pt x="31" y="83"/>
                    <a:pt x="38" y="77"/>
                    <a:pt x="39" y="68"/>
                  </a:cubicBezTo>
                  <a:cubicBezTo>
                    <a:pt x="39" y="68"/>
                    <a:pt x="39" y="68"/>
                    <a:pt x="39" y="68"/>
                  </a:cubicBezTo>
                  <a:cubicBezTo>
                    <a:pt x="39" y="35"/>
                    <a:pt x="39" y="35"/>
                    <a:pt x="39" y="35"/>
                  </a:cubicBezTo>
                  <a:lnTo>
                    <a:pt x="72" y="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p:cNvGrpSpPr/>
          <p:nvPr/>
        </p:nvGrpSpPr>
        <p:grpSpPr>
          <a:xfrm>
            <a:off x="7655590" y="1793971"/>
            <a:ext cx="1143210" cy="1143206"/>
            <a:chOff x="8515350" y="3018787"/>
            <a:chExt cx="1307171" cy="1307171"/>
          </a:xfrm>
        </p:grpSpPr>
        <p:sp>
          <p:nvSpPr>
            <p:cNvPr id="43" name="圆角矩形 42"/>
            <p:cNvSpPr/>
            <p:nvPr/>
          </p:nvSpPr>
          <p:spPr>
            <a:xfrm>
              <a:off x="8515350" y="3018787"/>
              <a:ext cx="1307171" cy="130717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43"/>
            <p:cNvGrpSpPr/>
            <p:nvPr/>
          </p:nvGrpSpPr>
          <p:grpSpPr>
            <a:xfrm>
              <a:off x="8759255" y="3199770"/>
              <a:ext cx="789696" cy="781680"/>
              <a:chOff x="1931029" y="2183718"/>
              <a:chExt cx="312738" cy="309563"/>
            </a:xfrm>
          </p:grpSpPr>
          <p:sp>
            <p:nvSpPr>
              <p:cNvPr id="45" name="Freeform 17"/>
              <p:cNvSpPr>
                <a:spLocks/>
              </p:cNvSpPr>
              <p:nvPr/>
            </p:nvSpPr>
            <p:spPr bwMode="auto">
              <a:xfrm>
                <a:off x="1980241" y="2253568"/>
                <a:ext cx="214313" cy="23971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18"/>
              <p:cNvSpPr>
                <a:spLocks/>
              </p:cNvSpPr>
              <p:nvPr/>
            </p:nvSpPr>
            <p:spPr bwMode="auto">
              <a:xfrm>
                <a:off x="1931029" y="2183718"/>
                <a:ext cx="312738" cy="174625"/>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7" name="组合 46"/>
          <p:cNvGrpSpPr/>
          <p:nvPr/>
        </p:nvGrpSpPr>
        <p:grpSpPr>
          <a:xfrm>
            <a:off x="6376257" y="1413758"/>
            <a:ext cx="1143210" cy="1143206"/>
            <a:chOff x="8515350" y="1533607"/>
            <a:chExt cx="1307171" cy="1307171"/>
          </a:xfrm>
        </p:grpSpPr>
        <p:sp>
          <p:nvSpPr>
            <p:cNvPr id="48" name="圆角矩形 47"/>
            <p:cNvSpPr/>
            <p:nvPr/>
          </p:nvSpPr>
          <p:spPr>
            <a:xfrm>
              <a:off x="8515350" y="1533607"/>
              <a:ext cx="1307171" cy="1307171"/>
            </a:xfrm>
            <a:prstGeom prst="round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35903" y="1752600"/>
              <a:ext cx="666064" cy="759730"/>
            </a:xfrm>
            <a:prstGeom prst="rect">
              <a:avLst/>
            </a:prstGeom>
          </p:spPr>
        </p:pic>
      </p:grpSp>
      <p:sp>
        <p:nvSpPr>
          <p:cNvPr id="50" name="TextBox 49"/>
          <p:cNvSpPr txBox="1"/>
          <p:nvPr/>
        </p:nvSpPr>
        <p:spPr>
          <a:xfrm>
            <a:off x="7690777" y="1394013"/>
            <a:ext cx="3516997" cy="307777"/>
          </a:xfrm>
          <a:prstGeom prst="rect">
            <a:avLst/>
          </a:prstGeom>
          <a:noFill/>
        </p:spPr>
        <p:txBody>
          <a:bodyPr wrap="square" lIns="0" tIns="0" rIns="0" bIns="0" rtlCol="0">
            <a:spAutoFit/>
          </a:bodyPr>
          <a:lstStyle/>
          <a:p>
            <a:r>
              <a:rPr lang="zh-CN" altLang="en-US" sz="1000" dirty="0">
                <a:solidFill>
                  <a:schemeClr val="bg1">
                    <a:lumMod val="65000"/>
                  </a:schemeClr>
                </a:solidFill>
                <a:latin typeface="微软雅黑"/>
                <a:ea typeface="微软雅黑"/>
              </a:rPr>
              <a:t>此处添加详细文本描述，建议与标题相关并符合整体语言风格，语言描述尽量简洁生动。</a:t>
            </a:r>
            <a:endParaRPr lang="en-GB" altLang="zh-CN" sz="1000" dirty="0">
              <a:solidFill>
                <a:schemeClr val="bg1">
                  <a:lumMod val="65000"/>
                </a:schemeClr>
              </a:solidFill>
              <a:latin typeface="微软雅黑"/>
              <a:ea typeface="微软雅黑"/>
            </a:endParaRPr>
          </a:p>
        </p:txBody>
      </p:sp>
      <p:sp>
        <p:nvSpPr>
          <p:cNvPr id="51" name="TextBox 50"/>
          <p:cNvSpPr txBox="1"/>
          <p:nvPr/>
        </p:nvSpPr>
        <p:spPr>
          <a:xfrm>
            <a:off x="7678261" y="1054700"/>
            <a:ext cx="2414652" cy="276999"/>
          </a:xfrm>
          <a:prstGeom prst="rect">
            <a:avLst/>
          </a:prstGeom>
          <a:noFill/>
        </p:spPr>
        <p:txBody>
          <a:bodyPr wrap="square" lIns="0" tIns="0" rIns="0" bIns="0" rtlCol="0">
            <a:spAutoFit/>
          </a:bodyPr>
          <a:lstStyle/>
          <a:p>
            <a:pPr defTabSz="1176924"/>
            <a:r>
              <a:rPr lang="zh-CN" altLang="en-US" dirty="0">
                <a:solidFill>
                  <a:srgbClr val="0973DD"/>
                </a:solidFill>
                <a:latin typeface="微软雅黑"/>
                <a:ea typeface="微软雅黑"/>
              </a:rPr>
              <a:t>添加标题</a:t>
            </a:r>
            <a:endParaRPr lang="en-GB" altLang="zh-CN" dirty="0">
              <a:solidFill>
                <a:srgbClr val="0973DD"/>
              </a:solidFill>
              <a:latin typeface="微软雅黑"/>
              <a:ea typeface="微软雅黑"/>
            </a:endParaRPr>
          </a:p>
        </p:txBody>
      </p:sp>
      <p:sp>
        <p:nvSpPr>
          <p:cNvPr id="52" name="TextBox 51"/>
          <p:cNvSpPr txBox="1"/>
          <p:nvPr/>
        </p:nvSpPr>
        <p:spPr>
          <a:xfrm>
            <a:off x="8949655" y="2330117"/>
            <a:ext cx="2834184" cy="305765"/>
          </a:xfrm>
          <a:prstGeom prst="rect">
            <a:avLst/>
          </a:prstGeom>
          <a:noFill/>
        </p:spPr>
        <p:txBody>
          <a:bodyPr wrap="square" lIns="0" tIns="0" rIns="0" bIns="0" rtlCol="0">
            <a:spAutoFit/>
          </a:bodyPr>
          <a:lstStyle/>
          <a:p>
            <a:r>
              <a:rPr lang="zh-CN" altLang="en-US" sz="1000" dirty="0">
                <a:solidFill>
                  <a:schemeClr val="bg1">
                    <a:lumMod val="65000"/>
                  </a:schemeClr>
                </a:solidFill>
                <a:latin typeface="微软雅黑"/>
                <a:ea typeface="微软雅黑"/>
              </a:rPr>
              <a:t>此处添加详细文本描述，建议与标题相关并符合整体语言风格，语言描述尽量简洁生动。</a:t>
            </a:r>
            <a:endParaRPr lang="en-GB" altLang="zh-CN" sz="1000" dirty="0">
              <a:solidFill>
                <a:schemeClr val="bg1">
                  <a:lumMod val="65000"/>
                </a:schemeClr>
              </a:solidFill>
              <a:latin typeface="微软雅黑"/>
              <a:ea typeface="微软雅黑"/>
            </a:endParaRPr>
          </a:p>
        </p:txBody>
      </p:sp>
      <p:sp>
        <p:nvSpPr>
          <p:cNvPr id="53" name="TextBox 52"/>
          <p:cNvSpPr txBox="1"/>
          <p:nvPr/>
        </p:nvSpPr>
        <p:spPr>
          <a:xfrm>
            <a:off x="8937139" y="1990804"/>
            <a:ext cx="2414652" cy="276999"/>
          </a:xfrm>
          <a:prstGeom prst="rect">
            <a:avLst/>
          </a:prstGeom>
          <a:noFill/>
        </p:spPr>
        <p:txBody>
          <a:bodyPr wrap="square" lIns="0" tIns="0" rIns="0" bIns="0" rtlCol="0">
            <a:spAutoFit/>
          </a:bodyPr>
          <a:lstStyle/>
          <a:p>
            <a:pPr defTabSz="1176924"/>
            <a:r>
              <a:rPr lang="zh-CN" altLang="en-US" dirty="0">
                <a:solidFill>
                  <a:srgbClr val="0973DD"/>
                </a:solidFill>
                <a:latin typeface="微软雅黑"/>
                <a:ea typeface="微软雅黑"/>
              </a:rPr>
              <a:t>添加标题</a:t>
            </a:r>
            <a:endParaRPr lang="en-GB" altLang="zh-CN" dirty="0">
              <a:solidFill>
                <a:srgbClr val="0973DD"/>
              </a:solidFill>
              <a:latin typeface="微软雅黑"/>
              <a:ea typeface="微软雅黑"/>
            </a:endParaRPr>
          </a:p>
        </p:txBody>
      </p:sp>
      <p:sp>
        <p:nvSpPr>
          <p:cNvPr id="54" name="TextBox 53"/>
          <p:cNvSpPr txBox="1"/>
          <p:nvPr/>
        </p:nvSpPr>
        <p:spPr>
          <a:xfrm>
            <a:off x="9957766" y="3481263"/>
            <a:ext cx="1826073" cy="461665"/>
          </a:xfrm>
          <a:prstGeom prst="rect">
            <a:avLst/>
          </a:prstGeom>
          <a:noFill/>
        </p:spPr>
        <p:txBody>
          <a:bodyPr wrap="square" lIns="0" tIns="0" rIns="0" bIns="0" rtlCol="0">
            <a:spAutoFit/>
          </a:bodyPr>
          <a:lstStyle/>
          <a:p>
            <a:r>
              <a:rPr lang="zh-CN" altLang="en-US" sz="1000" dirty="0">
                <a:solidFill>
                  <a:schemeClr val="bg1">
                    <a:lumMod val="65000"/>
                  </a:schemeClr>
                </a:solidFill>
                <a:latin typeface="微软雅黑"/>
                <a:ea typeface="微软雅黑"/>
              </a:rPr>
              <a:t>此处添加详细文本描述，建议与标题相关并符合整体语言风格，语言描述尽量简洁生动。</a:t>
            </a:r>
            <a:endParaRPr lang="en-GB" altLang="zh-CN" sz="1000" dirty="0">
              <a:solidFill>
                <a:schemeClr val="bg1">
                  <a:lumMod val="65000"/>
                </a:schemeClr>
              </a:solidFill>
              <a:latin typeface="微软雅黑"/>
              <a:ea typeface="微软雅黑"/>
            </a:endParaRPr>
          </a:p>
        </p:txBody>
      </p:sp>
      <p:sp>
        <p:nvSpPr>
          <p:cNvPr id="55" name="TextBox 54"/>
          <p:cNvSpPr txBox="1"/>
          <p:nvPr/>
        </p:nvSpPr>
        <p:spPr>
          <a:xfrm>
            <a:off x="9945250" y="3141950"/>
            <a:ext cx="2414652" cy="276999"/>
          </a:xfrm>
          <a:prstGeom prst="rect">
            <a:avLst/>
          </a:prstGeom>
          <a:noFill/>
        </p:spPr>
        <p:txBody>
          <a:bodyPr wrap="square" lIns="0" tIns="0" rIns="0" bIns="0" rtlCol="0">
            <a:spAutoFit/>
          </a:bodyPr>
          <a:lstStyle/>
          <a:p>
            <a:pPr defTabSz="1176924"/>
            <a:r>
              <a:rPr lang="zh-CN" altLang="en-US" dirty="0">
                <a:solidFill>
                  <a:srgbClr val="0973DD"/>
                </a:solidFill>
                <a:latin typeface="微软雅黑"/>
                <a:ea typeface="微软雅黑"/>
              </a:rPr>
              <a:t>添加标题</a:t>
            </a:r>
            <a:endParaRPr lang="en-GB" altLang="zh-CN" dirty="0">
              <a:solidFill>
                <a:srgbClr val="0973DD"/>
              </a:solidFill>
              <a:latin typeface="微软雅黑"/>
              <a:ea typeface="微软雅黑"/>
            </a:endParaRPr>
          </a:p>
        </p:txBody>
      </p:sp>
      <p:sp>
        <p:nvSpPr>
          <p:cNvPr id="56" name="TextBox 55"/>
          <p:cNvSpPr txBox="1"/>
          <p:nvPr/>
        </p:nvSpPr>
        <p:spPr>
          <a:xfrm>
            <a:off x="8988042" y="4564377"/>
            <a:ext cx="2834184" cy="305765"/>
          </a:xfrm>
          <a:prstGeom prst="rect">
            <a:avLst/>
          </a:prstGeom>
          <a:noFill/>
        </p:spPr>
        <p:txBody>
          <a:bodyPr wrap="square" lIns="0" tIns="0" rIns="0" bIns="0" rtlCol="0">
            <a:spAutoFit/>
          </a:bodyPr>
          <a:lstStyle/>
          <a:p>
            <a:r>
              <a:rPr lang="zh-CN" altLang="en-US" sz="1000" dirty="0">
                <a:solidFill>
                  <a:schemeClr val="bg1">
                    <a:lumMod val="65000"/>
                  </a:schemeClr>
                </a:solidFill>
                <a:latin typeface="微软雅黑"/>
                <a:ea typeface="微软雅黑"/>
              </a:rPr>
              <a:t>此处添加详细文本描述，建议与标题相关并符合整体语言风格，语言描述尽量简洁生动。</a:t>
            </a:r>
            <a:endParaRPr lang="en-GB" altLang="zh-CN" sz="1000" dirty="0">
              <a:solidFill>
                <a:schemeClr val="bg1">
                  <a:lumMod val="65000"/>
                </a:schemeClr>
              </a:solidFill>
              <a:latin typeface="微软雅黑"/>
              <a:ea typeface="微软雅黑"/>
            </a:endParaRPr>
          </a:p>
        </p:txBody>
      </p:sp>
      <p:sp>
        <p:nvSpPr>
          <p:cNvPr id="57" name="TextBox 56"/>
          <p:cNvSpPr txBox="1"/>
          <p:nvPr/>
        </p:nvSpPr>
        <p:spPr>
          <a:xfrm>
            <a:off x="8975526" y="4225064"/>
            <a:ext cx="2414652" cy="276999"/>
          </a:xfrm>
          <a:prstGeom prst="rect">
            <a:avLst/>
          </a:prstGeom>
          <a:noFill/>
        </p:spPr>
        <p:txBody>
          <a:bodyPr wrap="square" lIns="0" tIns="0" rIns="0" bIns="0" rtlCol="0">
            <a:spAutoFit/>
          </a:bodyPr>
          <a:lstStyle/>
          <a:p>
            <a:pPr defTabSz="1176924"/>
            <a:r>
              <a:rPr lang="zh-CN" altLang="en-US" dirty="0">
                <a:solidFill>
                  <a:srgbClr val="0973DD"/>
                </a:solidFill>
                <a:latin typeface="微软雅黑"/>
                <a:ea typeface="微软雅黑"/>
              </a:rPr>
              <a:t>添加标题</a:t>
            </a:r>
            <a:endParaRPr lang="en-GB" altLang="zh-CN" dirty="0">
              <a:solidFill>
                <a:srgbClr val="0973DD"/>
              </a:solidFill>
              <a:latin typeface="微软雅黑"/>
              <a:ea typeface="微软雅黑"/>
            </a:endParaRPr>
          </a:p>
        </p:txBody>
      </p:sp>
      <p:sp>
        <p:nvSpPr>
          <p:cNvPr id="58" name="TextBox 57"/>
          <p:cNvSpPr txBox="1"/>
          <p:nvPr/>
        </p:nvSpPr>
        <p:spPr>
          <a:xfrm>
            <a:off x="7690777" y="5497487"/>
            <a:ext cx="3516997" cy="307777"/>
          </a:xfrm>
          <a:prstGeom prst="rect">
            <a:avLst/>
          </a:prstGeom>
          <a:noFill/>
        </p:spPr>
        <p:txBody>
          <a:bodyPr wrap="square" lIns="0" tIns="0" rIns="0" bIns="0" rtlCol="0">
            <a:spAutoFit/>
          </a:bodyPr>
          <a:lstStyle/>
          <a:p>
            <a:r>
              <a:rPr lang="zh-CN" altLang="en-US" sz="1000" dirty="0">
                <a:solidFill>
                  <a:schemeClr val="bg1">
                    <a:lumMod val="65000"/>
                  </a:schemeClr>
                </a:solidFill>
                <a:latin typeface="微软雅黑"/>
                <a:ea typeface="微软雅黑"/>
              </a:rPr>
              <a:t>此处添加详细文本描述，建议与标题相关并符合整体语言风格，语言描述尽量简洁生动。</a:t>
            </a:r>
            <a:endParaRPr lang="en-GB" altLang="zh-CN" sz="1000" dirty="0">
              <a:solidFill>
                <a:schemeClr val="bg1">
                  <a:lumMod val="65000"/>
                </a:schemeClr>
              </a:solidFill>
              <a:latin typeface="微软雅黑"/>
              <a:ea typeface="微软雅黑"/>
            </a:endParaRPr>
          </a:p>
        </p:txBody>
      </p:sp>
      <p:sp>
        <p:nvSpPr>
          <p:cNvPr id="59" name="TextBox 58"/>
          <p:cNvSpPr txBox="1"/>
          <p:nvPr/>
        </p:nvSpPr>
        <p:spPr>
          <a:xfrm>
            <a:off x="7678261" y="5158174"/>
            <a:ext cx="2414652" cy="276999"/>
          </a:xfrm>
          <a:prstGeom prst="rect">
            <a:avLst/>
          </a:prstGeom>
          <a:noFill/>
        </p:spPr>
        <p:txBody>
          <a:bodyPr wrap="square" lIns="0" tIns="0" rIns="0" bIns="0" rtlCol="0">
            <a:spAutoFit/>
          </a:bodyPr>
          <a:lstStyle/>
          <a:p>
            <a:pPr defTabSz="1176924"/>
            <a:r>
              <a:rPr lang="zh-CN" altLang="en-US" dirty="0">
                <a:solidFill>
                  <a:srgbClr val="0973DD"/>
                </a:solidFill>
                <a:latin typeface="微软雅黑"/>
                <a:ea typeface="微软雅黑"/>
              </a:rPr>
              <a:t>添加标题</a:t>
            </a:r>
            <a:endParaRPr lang="en-GB" altLang="zh-CN" dirty="0">
              <a:solidFill>
                <a:srgbClr val="0973DD"/>
              </a:solidFill>
              <a:latin typeface="微软雅黑"/>
              <a:ea typeface="微软雅黑"/>
            </a:endParaRPr>
          </a:p>
        </p:txBody>
      </p:sp>
    </p:spTree>
    <p:extLst>
      <p:ext uri="{BB962C8B-B14F-4D97-AF65-F5344CB8AC3E}">
        <p14:creationId xmlns:p14="http://schemas.microsoft.com/office/powerpoint/2010/main" val="412440540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25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1750"/>
                            </p:stCondLst>
                            <p:childTnLst>
                              <p:par>
                                <p:cTn id="23" presetID="16" presetClass="entr" presetSubtype="21"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2750"/>
                            </p:stCondLst>
                            <p:childTnLst>
                              <p:par>
                                <p:cTn id="31" presetID="16" presetClass="entr" presetSubtype="21"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childTnLst>
                          </p:cTn>
                        </p:par>
                        <p:par>
                          <p:cTn id="34" fill="hold">
                            <p:stCondLst>
                              <p:cond delay="325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par>
                          <p:cTn id="38" fill="hold">
                            <p:stCondLst>
                              <p:cond delay="3750"/>
                            </p:stCondLst>
                            <p:childTnLst>
                              <p:par>
                                <p:cTn id="39" presetID="16" presetClass="entr" presetSubtype="21"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childTnLst>
                          </p:cTn>
                        </p:par>
                        <p:par>
                          <p:cTn id="42" fill="hold">
                            <p:stCondLst>
                              <p:cond delay="4250"/>
                            </p:stCondLst>
                            <p:childTnLst>
                              <p:par>
                                <p:cTn id="43" presetID="10" presetClass="entr" presetSubtype="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4750"/>
                            </p:stCondLst>
                            <p:childTnLst>
                              <p:par>
                                <p:cTn id="47" presetID="16" presetClass="entr" presetSubtype="21"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par>
                          <p:cTn id="50" fill="hold">
                            <p:stCondLst>
                              <p:cond delay="5250"/>
                            </p:stCondLst>
                            <p:childTnLst>
                              <p:par>
                                <p:cTn id="51" presetID="10" presetClass="entr" presetSubtype="0"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par>
                          <p:cTn id="54" fill="hold">
                            <p:stCondLst>
                              <p:cond delay="5750"/>
                            </p:stCondLst>
                            <p:childTnLst>
                              <p:par>
                                <p:cTn id="55" presetID="16" presetClass="entr" presetSubtype="21"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par>
                          <p:cTn id="58" fill="hold">
                            <p:stCondLst>
                              <p:cond delay="6250"/>
                            </p:stCondLst>
                            <p:childTnLst>
                              <p:par>
                                <p:cTn id="59" presetID="1" presetClass="entr" presetSubtype="0" fill="hold" grpId="0" nodeType="afterEffect">
                                  <p:stCondLst>
                                    <p:cond delay="0"/>
                                  </p:stCondLst>
                                  <p:childTnLst>
                                    <p:set>
                                      <p:cBhvr>
                                        <p:cTn id="60" dur="1" fill="hold">
                                          <p:stCondLst>
                                            <p:cond delay="199"/>
                                          </p:stCondLst>
                                        </p:cTn>
                                        <p:tgtEl>
                                          <p:spTgt spid="51"/>
                                        </p:tgtEl>
                                        <p:attrNameLst>
                                          <p:attrName>style.visibility</p:attrName>
                                        </p:attrNameLst>
                                      </p:cBhvr>
                                      <p:to>
                                        <p:strVal val="visible"/>
                                      </p:to>
                                    </p:set>
                                  </p:childTnLst>
                                </p:cTn>
                              </p:par>
                              <p:par>
                                <p:cTn id="61" presetID="18" presetClass="entr" presetSubtype="6"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strips(downRight)">
                                      <p:cBhvr>
                                        <p:cTn id="63" dur="200"/>
                                        <p:tgtEl>
                                          <p:spTgt spid="50"/>
                                        </p:tgtEl>
                                      </p:cBhvr>
                                    </p:animEffect>
                                  </p:childTnLst>
                                </p:cTn>
                              </p:par>
                            </p:childTnLst>
                          </p:cTn>
                        </p:par>
                        <p:par>
                          <p:cTn id="64" fill="hold">
                            <p:stCondLst>
                              <p:cond delay="6450"/>
                            </p:stCondLst>
                            <p:childTnLst>
                              <p:par>
                                <p:cTn id="65" presetID="1" presetClass="entr" presetSubtype="0" fill="hold" grpId="0" nodeType="afterEffect">
                                  <p:stCondLst>
                                    <p:cond delay="0"/>
                                  </p:stCondLst>
                                  <p:childTnLst>
                                    <p:set>
                                      <p:cBhvr>
                                        <p:cTn id="66" dur="1" fill="hold">
                                          <p:stCondLst>
                                            <p:cond delay="199"/>
                                          </p:stCondLst>
                                        </p:cTn>
                                        <p:tgtEl>
                                          <p:spTgt spid="53"/>
                                        </p:tgtEl>
                                        <p:attrNameLst>
                                          <p:attrName>style.visibility</p:attrName>
                                        </p:attrNameLst>
                                      </p:cBhvr>
                                      <p:to>
                                        <p:strVal val="visible"/>
                                      </p:to>
                                    </p:set>
                                  </p:childTnLst>
                                </p:cTn>
                              </p:par>
                              <p:par>
                                <p:cTn id="67" presetID="18" presetClass="entr" presetSubtype="6"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strips(downRight)">
                                      <p:cBhvr>
                                        <p:cTn id="69" dur="200"/>
                                        <p:tgtEl>
                                          <p:spTgt spid="52"/>
                                        </p:tgtEl>
                                      </p:cBhvr>
                                    </p:animEffect>
                                  </p:childTnLst>
                                </p:cTn>
                              </p:par>
                            </p:childTnLst>
                          </p:cTn>
                        </p:par>
                        <p:par>
                          <p:cTn id="70" fill="hold">
                            <p:stCondLst>
                              <p:cond delay="6650"/>
                            </p:stCondLst>
                            <p:childTnLst>
                              <p:par>
                                <p:cTn id="71" presetID="1" presetClass="entr" presetSubtype="0" fill="hold" grpId="0" nodeType="afterEffect">
                                  <p:stCondLst>
                                    <p:cond delay="0"/>
                                  </p:stCondLst>
                                  <p:childTnLst>
                                    <p:set>
                                      <p:cBhvr>
                                        <p:cTn id="72" dur="1" fill="hold">
                                          <p:stCondLst>
                                            <p:cond delay="199"/>
                                          </p:stCondLst>
                                        </p:cTn>
                                        <p:tgtEl>
                                          <p:spTgt spid="55"/>
                                        </p:tgtEl>
                                        <p:attrNameLst>
                                          <p:attrName>style.visibility</p:attrName>
                                        </p:attrNameLst>
                                      </p:cBhvr>
                                      <p:to>
                                        <p:strVal val="visible"/>
                                      </p:to>
                                    </p:set>
                                  </p:childTnLst>
                                </p:cTn>
                              </p:par>
                              <p:par>
                                <p:cTn id="73" presetID="18" presetClass="entr" presetSubtype="6"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strips(downRight)">
                                      <p:cBhvr>
                                        <p:cTn id="75" dur="200"/>
                                        <p:tgtEl>
                                          <p:spTgt spid="54"/>
                                        </p:tgtEl>
                                      </p:cBhvr>
                                    </p:animEffect>
                                  </p:childTnLst>
                                </p:cTn>
                              </p:par>
                            </p:childTnLst>
                          </p:cTn>
                        </p:par>
                        <p:par>
                          <p:cTn id="76" fill="hold">
                            <p:stCondLst>
                              <p:cond delay="6850"/>
                            </p:stCondLst>
                            <p:childTnLst>
                              <p:par>
                                <p:cTn id="77" presetID="1" presetClass="entr" presetSubtype="0" fill="hold" grpId="0" nodeType="afterEffect">
                                  <p:stCondLst>
                                    <p:cond delay="0"/>
                                  </p:stCondLst>
                                  <p:childTnLst>
                                    <p:set>
                                      <p:cBhvr>
                                        <p:cTn id="78" dur="1" fill="hold">
                                          <p:stCondLst>
                                            <p:cond delay="199"/>
                                          </p:stCondLst>
                                        </p:cTn>
                                        <p:tgtEl>
                                          <p:spTgt spid="57"/>
                                        </p:tgtEl>
                                        <p:attrNameLst>
                                          <p:attrName>style.visibility</p:attrName>
                                        </p:attrNameLst>
                                      </p:cBhvr>
                                      <p:to>
                                        <p:strVal val="visible"/>
                                      </p:to>
                                    </p:set>
                                  </p:childTnLst>
                                </p:cTn>
                              </p:par>
                              <p:par>
                                <p:cTn id="79" presetID="18" presetClass="entr" presetSubtype="6"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strips(downRight)">
                                      <p:cBhvr>
                                        <p:cTn id="81" dur="200"/>
                                        <p:tgtEl>
                                          <p:spTgt spid="56"/>
                                        </p:tgtEl>
                                      </p:cBhvr>
                                    </p:animEffect>
                                  </p:childTnLst>
                                </p:cTn>
                              </p:par>
                            </p:childTnLst>
                          </p:cTn>
                        </p:par>
                        <p:par>
                          <p:cTn id="82" fill="hold">
                            <p:stCondLst>
                              <p:cond delay="7050"/>
                            </p:stCondLst>
                            <p:childTnLst>
                              <p:par>
                                <p:cTn id="83" presetID="1" presetClass="entr" presetSubtype="0" fill="hold" grpId="0" nodeType="afterEffect">
                                  <p:stCondLst>
                                    <p:cond delay="0"/>
                                  </p:stCondLst>
                                  <p:childTnLst>
                                    <p:set>
                                      <p:cBhvr>
                                        <p:cTn id="84" dur="1" fill="hold">
                                          <p:stCondLst>
                                            <p:cond delay="199"/>
                                          </p:stCondLst>
                                        </p:cTn>
                                        <p:tgtEl>
                                          <p:spTgt spid="59"/>
                                        </p:tgtEl>
                                        <p:attrNameLst>
                                          <p:attrName>style.visibility</p:attrName>
                                        </p:attrNameLst>
                                      </p:cBhvr>
                                      <p:to>
                                        <p:strVal val="visible"/>
                                      </p:to>
                                    </p:set>
                                  </p:childTnLst>
                                </p:cTn>
                              </p:par>
                              <p:par>
                                <p:cTn id="85" presetID="18" presetClass="entr" presetSubtype="6"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strips(downRight)">
                                      <p:cBhvr>
                                        <p:cTn id="87" dur="2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0" grpId="0"/>
      <p:bldP spid="51" grpId="0"/>
      <p:bldP spid="52" grpId="0"/>
      <p:bldP spid="53" grpId="0"/>
      <p:bldP spid="54" grpId="0"/>
      <p:bldP spid="55" grpId="0"/>
      <p:bldP spid="56" grpId="0"/>
      <p:bldP spid="57" grpId="0"/>
      <p:bldP spid="58" grpId="0"/>
      <p:bldP spid="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sp>
        <p:nvSpPr>
          <p:cNvPr id="7" name="矩形 6"/>
          <p:cNvSpPr/>
          <p:nvPr/>
        </p:nvSpPr>
        <p:spPr>
          <a:xfrm>
            <a:off x="3570286" y="2844056"/>
            <a:ext cx="1638300" cy="163830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vant GardeBook" pitchFamily="50" charset="0"/>
            </a:endParaRPr>
          </a:p>
        </p:txBody>
      </p:sp>
      <p:sp>
        <p:nvSpPr>
          <p:cNvPr id="8" name="矩形 7"/>
          <p:cNvSpPr/>
          <p:nvPr/>
        </p:nvSpPr>
        <p:spPr>
          <a:xfrm>
            <a:off x="5208586" y="2844056"/>
            <a:ext cx="1638300" cy="16383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vant GardeBook" pitchFamily="50" charset="0"/>
            </a:endParaRPr>
          </a:p>
        </p:txBody>
      </p:sp>
      <p:sp>
        <p:nvSpPr>
          <p:cNvPr id="14" name="矩形 13"/>
          <p:cNvSpPr/>
          <p:nvPr/>
        </p:nvSpPr>
        <p:spPr>
          <a:xfrm>
            <a:off x="8489354" y="1205756"/>
            <a:ext cx="1638300" cy="163830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vant GardeBook" pitchFamily="50" charset="0"/>
            </a:endParaRPr>
          </a:p>
        </p:txBody>
      </p:sp>
      <p:pic>
        <p:nvPicPr>
          <p:cNvPr id="15" name="图片 14"/>
          <p:cNvPicPr>
            <a:picLocks noChangeAspect="1"/>
          </p:cNvPicPr>
          <p:nvPr/>
        </p:nvPicPr>
        <p:blipFill>
          <a:blip r:embed="rId3" cstate="print"/>
          <a:stretch>
            <a:fillRect/>
          </a:stretch>
        </p:blipFill>
        <p:spPr>
          <a:xfrm>
            <a:off x="1931391" y="2839205"/>
            <a:ext cx="1638895" cy="1643152"/>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47482" y="2841494"/>
            <a:ext cx="1655675" cy="1643151"/>
          </a:xfrm>
          <a:prstGeom prst="rect">
            <a:avLst/>
          </a:prstGeom>
        </p:spPr>
      </p:pic>
      <p:pic>
        <p:nvPicPr>
          <p:cNvPr id="17" name="图片 16"/>
          <p:cNvPicPr>
            <a:picLocks noChangeAspect="1"/>
          </p:cNvPicPr>
          <p:nvPr/>
        </p:nvPicPr>
        <p:blipFill rotWithShape="1">
          <a:blip r:embed="rId5" cstate="print"/>
          <a:srcRect r="7536"/>
          <a:stretch/>
        </p:blipFill>
        <p:spPr>
          <a:xfrm>
            <a:off x="6847482" y="4482356"/>
            <a:ext cx="1655675" cy="1638300"/>
          </a:xfrm>
          <a:prstGeom prst="rect">
            <a:avLst/>
          </a:prstGeom>
        </p:spPr>
      </p:pic>
      <p:pic>
        <p:nvPicPr>
          <p:cNvPr id="18" name="图片 17"/>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213158" y="4482357"/>
            <a:ext cx="1633728" cy="1638300"/>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a:ext>
            </a:extLst>
          </a:blip>
          <a:srcRect r="5663"/>
          <a:stretch/>
        </p:blipFill>
        <p:spPr>
          <a:xfrm>
            <a:off x="8502855" y="2839205"/>
            <a:ext cx="1624799" cy="1645440"/>
          </a:xfrm>
          <a:prstGeom prst="rect">
            <a:avLst/>
          </a:prstGeom>
        </p:spPr>
      </p:pic>
      <p:sp>
        <p:nvSpPr>
          <p:cNvPr id="20" name="文本框 42"/>
          <p:cNvSpPr txBox="1"/>
          <p:nvPr/>
        </p:nvSpPr>
        <p:spPr>
          <a:xfrm>
            <a:off x="3790827" y="3882401"/>
            <a:ext cx="1190076"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输入文字</a:t>
            </a:r>
          </a:p>
        </p:txBody>
      </p:sp>
      <p:sp>
        <p:nvSpPr>
          <p:cNvPr id="21" name="文本框 43"/>
          <p:cNvSpPr txBox="1"/>
          <p:nvPr/>
        </p:nvSpPr>
        <p:spPr>
          <a:xfrm>
            <a:off x="5466712" y="3875691"/>
            <a:ext cx="1113716"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输入文字</a:t>
            </a:r>
          </a:p>
        </p:txBody>
      </p:sp>
      <p:sp>
        <p:nvSpPr>
          <p:cNvPr id="22" name="文本框 44"/>
          <p:cNvSpPr txBox="1"/>
          <p:nvPr/>
        </p:nvSpPr>
        <p:spPr>
          <a:xfrm>
            <a:off x="8738545" y="2222138"/>
            <a:ext cx="1113716"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输入文字</a:t>
            </a:r>
          </a:p>
        </p:txBody>
      </p:sp>
      <p:sp>
        <p:nvSpPr>
          <p:cNvPr id="23" name="Freeform 68"/>
          <p:cNvSpPr>
            <a:spLocks/>
          </p:cNvSpPr>
          <p:nvPr/>
        </p:nvSpPr>
        <p:spPr bwMode="auto">
          <a:xfrm flipH="1">
            <a:off x="9039216" y="1610497"/>
            <a:ext cx="512374" cy="481286"/>
          </a:xfrm>
          <a:custGeom>
            <a:avLst/>
            <a:gdLst/>
            <a:ahLst/>
            <a:cxnLst/>
            <a:rect l="l" t="t" r="r" b="b"/>
            <a:pathLst>
              <a:path w="446032" h="418971">
                <a:moveTo>
                  <a:pt x="353735" y="366849"/>
                </a:moveTo>
                <a:cubicBezTo>
                  <a:pt x="92296" y="366849"/>
                  <a:pt x="92296" y="366849"/>
                  <a:pt x="92296" y="366849"/>
                </a:cubicBezTo>
                <a:cubicBezTo>
                  <a:pt x="89028" y="366849"/>
                  <a:pt x="85760" y="366849"/>
                  <a:pt x="84126" y="368478"/>
                </a:cubicBezTo>
                <a:cubicBezTo>
                  <a:pt x="82492" y="368478"/>
                  <a:pt x="80858" y="370107"/>
                  <a:pt x="79224" y="371735"/>
                </a:cubicBezTo>
                <a:cubicBezTo>
                  <a:pt x="77590" y="371735"/>
                  <a:pt x="75956" y="373364"/>
                  <a:pt x="74322" y="373364"/>
                </a:cubicBezTo>
                <a:cubicBezTo>
                  <a:pt x="74322" y="374993"/>
                  <a:pt x="72688" y="374993"/>
                  <a:pt x="72688" y="376622"/>
                </a:cubicBezTo>
                <a:cubicBezTo>
                  <a:pt x="72688" y="376622"/>
                  <a:pt x="71054" y="378251"/>
                  <a:pt x="71054" y="379879"/>
                </a:cubicBezTo>
                <a:cubicBezTo>
                  <a:pt x="69420" y="379879"/>
                  <a:pt x="69420" y="381508"/>
                  <a:pt x="67786" y="383137"/>
                </a:cubicBezTo>
                <a:cubicBezTo>
                  <a:pt x="66152" y="388023"/>
                  <a:pt x="66152" y="389652"/>
                  <a:pt x="66152" y="392910"/>
                </a:cubicBezTo>
                <a:cubicBezTo>
                  <a:pt x="66152" y="397796"/>
                  <a:pt x="67786" y="401054"/>
                  <a:pt x="69420" y="405940"/>
                </a:cubicBezTo>
                <a:cubicBezTo>
                  <a:pt x="74322" y="414084"/>
                  <a:pt x="82492" y="418970"/>
                  <a:pt x="92296" y="418970"/>
                </a:cubicBezTo>
                <a:cubicBezTo>
                  <a:pt x="353735" y="418970"/>
                  <a:pt x="353735" y="418970"/>
                  <a:pt x="353735" y="418970"/>
                </a:cubicBezTo>
                <a:cubicBezTo>
                  <a:pt x="363539" y="418970"/>
                  <a:pt x="371709" y="414084"/>
                  <a:pt x="374977" y="407569"/>
                </a:cubicBezTo>
                <a:cubicBezTo>
                  <a:pt x="378245" y="401054"/>
                  <a:pt x="379879" y="397796"/>
                  <a:pt x="379879" y="392910"/>
                </a:cubicBezTo>
                <a:cubicBezTo>
                  <a:pt x="379879" y="389652"/>
                  <a:pt x="379879" y="388023"/>
                  <a:pt x="378245" y="384766"/>
                </a:cubicBezTo>
                <a:cubicBezTo>
                  <a:pt x="376611" y="381508"/>
                  <a:pt x="376611" y="379879"/>
                  <a:pt x="374977" y="379879"/>
                </a:cubicBezTo>
                <a:cubicBezTo>
                  <a:pt x="373343" y="374993"/>
                  <a:pt x="371709" y="374993"/>
                  <a:pt x="371709" y="373364"/>
                </a:cubicBezTo>
                <a:cubicBezTo>
                  <a:pt x="370075" y="373364"/>
                  <a:pt x="368441" y="371735"/>
                  <a:pt x="366807" y="371735"/>
                </a:cubicBezTo>
                <a:cubicBezTo>
                  <a:pt x="365173" y="370107"/>
                  <a:pt x="363539" y="368478"/>
                  <a:pt x="361905" y="368478"/>
                </a:cubicBezTo>
                <a:cubicBezTo>
                  <a:pt x="360271" y="366849"/>
                  <a:pt x="357003" y="366849"/>
                  <a:pt x="353735" y="366849"/>
                </a:cubicBezTo>
                <a:close/>
                <a:moveTo>
                  <a:pt x="66153" y="183425"/>
                </a:moveTo>
                <a:cubicBezTo>
                  <a:pt x="26461" y="183425"/>
                  <a:pt x="26461" y="183425"/>
                  <a:pt x="26461" y="183425"/>
                </a:cubicBezTo>
                <a:cubicBezTo>
                  <a:pt x="11577" y="183425"/>
                  <a:pt x="0" y="194875"/>
                  <a:pt x="0" y="209597"/>
                </a:cubicBezTo>
                <a:cubicBezTo>
                  <a:pt x="0" y="392799"/>
                  <a:pt x="0" y="392799"/>
                  <a:pt x="0" y="392799"/>
                </a:cubicBezTo>
                <a:cubicBezTo>
                  <a:pt x="0" y="407521"/>
                  <a:pt x="11577" y="418971"/>
                  <a:pt x="26461" y="418971"/>
                </a:cubicBezTo>
                <a:lnTo>
                  <a:pt x="43826" y="418971"/>
                </a:lnTo>
                <a:cubicBezTo>
                  <a:pt x="44653" y="415700"/>
                  <a:pt x="42999" y="412428"/>
                  <a:pt x="42999" y="409157"/>
                </a:cubicBezTo>
                <a:cubicBezTo>
                  <a:pt x="41345" y="404250"/>
                  <a:pt x="41345" y="402614"/>
                  <a:pt x="41345" y="400978"/>
                </a:cubicBezTo>
                <a:cubicBezTo>
                  <a:pt x="39692" y="399342"/>
                  <a:pt x="39692" y="396071"/>
                  <a:pt x="39692" y="392799"/>
                </a:cubicBezTo>
                <a:cubicBezTo>
                  <a:pt x="39692" y="389528"/>
                  <a:pt x="39692" y="387892"/>
                  <a:pt x="39692" y="384621"/>
                </a:cubicBezTo>
                <a:cubicBezTo>
                  <a:pt x="41345" y="381349"/>
                  <a:pt x="41345" y="379713"/>
                  <a:pt x="41345" y="378078"/>
                </a:cubicBezTo>
                <a:cubicBezTo>
                  <a:pt x="42999" y="376442"/>
                  <a:pt x="42999" y="376442"/>
                  <a:pt x="42999" y="374806"/>
                </a:cubicBezTo>
                <a:lnTo>
                  <a:pt x="46720" y="367445"/>
                </a:lnTo>
                <a:cubicBezTo>
                  <a:pt x="47547" y="366219"/>
                  <a:pt x="47961" y="365810"/>
                  <a:pt x="47961" y="364992"/>
                </a:cubicBezTo>
                <a:cubicBezTo>
                  <a:pt x="49615" y="363356"/>
                  <a:pt x="49615" y="361720"/>
                  <a:pt x="51268" y="361720"/>
                </a:cubicBezTo>
                <a:cubicBezTo>
                  <a:pt x="56230" y="355177"/>
                  <a:pt x="61191" y="350270"/>
                  <a:pt x="66153" y="346999"/>
                </a:cubicBezTo>
                <a:lnTo>
                  <a:pt x="66153" y="340456"/>
                </a:lnTo>
                <a:cubicBezTo>
                  <a:pt x="66153" y="288112"/>
                  <a:pt x="66153" y="288112"/>
                  <a:pt x="66153" y="288112"/>
                </a:cubicBezTo>
                <a:cubicBezTo>
                  <a:pt x="39692" y="288112"/>
                  <a:pt x="39692" y="288112"/>
                  <a:pt x="39692" y="288112"/>
                </a:cubicBezTo>
                <a:cubicBezTo>
                  <a:pt x="39692" y="261940"/>
                  <a:pt x="39692" y="261940"/>
                  <a:pt x="39692" y="261940"/>
                </a:cubicBezTo>
                <a:cubicBezTo>
                  <a:pt x="66153" y="261940"/>
                  <a:pt x="66153" y="261940"/>
                  <a:pt x="66153" y="261940"/>
                </a:cubicBezTo>
                <a:cubicBezTo>
                  <a:pt x="66153" y="235769"/>
                  <a:pt x="66153" y="235769"/>
                  <a:pt x="66153" y="235769"/>
                </a:cubicBezTo>
                <a:cubicBezTo>
                  <a:pt x="39692" y="235769"/>
                  <a:pt x="39692" y="235769"/>
                  <a:pt x="39692" y="235769"/>
                </a:cubicBezTo>
                <a:cubicBezTo>
                  <a:pt x="39692" y="209597"/>
                  <a:pt x="39692" y="209597"/>
                  <a:pt x="39692" y="209597"/>
                </a:cubicBezTo>
                <a:cubicBezTo>
                  <a:pt x="66153" y="209597"/>
                  <a:pt x="66153" y="209597"/>
                  <a:pt x="66153" y="209597"/>
                </a:cubicBezTo>
                <a:cubicBezTo>
                  <a:pt x="66153" y="183425"/>
                  <a:pt x="66153" y="183425"/>
                  <a:pt x="66153" y="183425"/>
                </a:cubicBezTo>
                <a:close/>
                <a:moveTo>
                  <a:pt x="353819" y="183425"/>
                </a:moveTo>
                <a:lnTo>
                  <a:pt x="92213" y="183425"/>
                </a:lnTo>
                <a:lnTo>
                  <a:pt x="92213" y="339787"/>
                </a:lnTo>
                <a:lnTo>
                  <a:pt x="353819" y="339787"/>
                </a:lnTo>
                <a:close/>
                <a:moveTo>
                  <a:pt x="419571" y="183425"/>
                </a:moveTo>
                <a:cubicBezTo>
                  <a:pt x="379879" y="183425"/>
                  <a:pt x="379879" y="183425"/>
                  <a:pt x="379879" y="183425"/>
                </a:cubicBezTo>
                <a:cubicBezTo>
                  <a:pt x="379879" y="346999"/>
                  <a:pt x="379879" y="346999"/>
                  <a:pt x="379879" y="346999"/>
                </a:cubicBezTo>
                <a:cubicBezTo>
                  <a:pt x="384841" y="350270"/>
                  <a:pt x="389802" y="355177"/>
                  <a:pt x="394763" y="360085"/>
                </a:cubicBezTo>
                <a:cubicBezTo>
                  <a:pt x="396417" y="361720"/>
                  <a:pt x="396417" y="363356"/>
                  <a:pt x="398071" y="364992"/>
                </a:cubicBezTo>
                <a:cubicBezTo>
                  <a:pt x="398071" y="366628"/>
                  <a:pt x="399725" y="366628"/>
                  <a:pt x="399725" y="368263"/>
                </a:cubicBezTo>
                <a:cubicBezTo>
                  <a:pt x="399725" y="368263"/>
                  <a:pt x="401379" y="369899"/>
                  <a:pt x="401379" y="371535"/>
                </a:cubicBezTo>
                <a:cubicBezTo>
                  <a:pt x="401379" y="371535"/>
                  <a:pt x="403033" y="373171"/>
                  <a:pt x="403033" y="374806"/>
                </a:cubicBezTo>
                <a:cubicBezTo>
                  <a:pt x="403033" y="376442"/>
                  <a:pt x="403033" y="376442"/>
                  <a:pt x="404686" y="378078"/>
                </a:cubicBezTo>
                <a:cubicBezTo>
                  <a:pt x="404686" y="379713"/>
                  <a:pt x="404686" y="381349"/>
                  <a:pt x="404686" y="382985"/>
                </a:cubicBezTo>
                <a:cubicBezTo>
                  <a:pt x="406340" y="387892"/>
                  <a:pt x="406340" y="389528"/>
                  <a:pt x="406340" y="392799"/>
                </a:cubicBezTo>
                <a:cubicBezTo>
                  <a:pt x="406340" y="396071"/>
                  <a:pt x="406340" y="399342"/>
                  <a:pt x="404686" y="400978"/>
                </a:cubicBezTo>
                <a:cubicBezTo>
                  <a:pt x="404686" y="402614"/>
                  <a:pt x="404686" y="404250"/>
                  <a:pt x="404686" y="405885"/>
                </a:cubicBezTo>
                <a:cubicBezTo>
                  <a:pt x="404686" y="405901"/>
                  <a:pt x="404678" y="407529"/>
                  <a:pt x="403033" y="409157"/>
                </a:cubicBezTo>
                <a:cubicBezTo>
                  <a:pt x="403033" y="412428"/>
                  <a:pt x="401379" y="415700"/>
                  <a:pt x="399725" y="418971"/>
                </a:cubicBezTo>
                <a:lnTo>
                  <a:pt x="417090" y="418971"/>
                </a:lnTo>
                <a:cubicBezTo>
                  <a:pt x="434455" y="418971"/>
                  <a:pt x="446032" y="407521"/>
                  <a:pt x="446032" y="392799"/>
                </a:cubicBezTo>
                <a:cubicBezTo>
                  <a:pt x="446032" y="209597"/>
                  <a:pt x="446032" y="209597"/>
                  <a:pt x="446032" y="209597"/>
                </a:cubicBezTo>
                <a:cubicBezTo>
                  <a:pt x="446032" y="194875"/>
                  <a:pt x="434455" y="183425"/>
                  <a:pt x="419571" y="183425"/>
                </a:cubicBezTo>
                <a:close/>
                <a:moveTo>
                  <a:pt x="249167" y="0"/>
                </a:moveTo>
                <a:cubicBezTo>
                  <a:pt x="105334" y="0"/>
                  <a:pt x="105334" y="0"/>
                  <a:pt x="105334" y="0"/>
                </a:cubicBezTo>
                <a:cubicBezTo>
                  <a:pt x="90624" y="0"/>
                  <a:pt x="79183" y="11474"/>
                  <a:pt x="79183" y="26227"/>
                </a:cubicBezTo>
                <a:cubicBezTo>
                  <a:pt x="79183" y="157365"/>
                  <a:pt x="79183" y="157365"/>
                  <a:pt x="79183" y="157365"/>
                </a:cubicBezTo>
                <a:cubicBezTo>
                  <a:pt x="366849" y="157365"/>
                  <a:pt x="366849" y="157365"/>
                  <a:pt x="366849" y="157365"/>
                </a:cubicBezTo>
                <a:lnTo>
                  <a:pt x="366849" y="118024"/>
                </a:lnTo>
                <a:cubicBezTo>
                  <a:pt x="275319" y="118024"/>
                  <a:pt x="275319" y="118024"/>
                  <a:pt x="275319" y="118024"/>
                </a:cubicBezTo>
                <a:cubicBezTo>
                  <a:pt x="260609" y="118024"/>
                  <a:pt x="249167" y="106549"/>
                  <a:pt x="249167" y="91796"/>
                </a:cubicBezTo>
                <a:cubicBezTo>
                  <a:pt x="249167" y="65569"/>
                  <a:pt x="249167" y="65569"/>
                  <a:pt x="249167" y="65569"/>
                </a:cubicBezTo>
                <a:cubicBezTo>
                  <a:pt x="249167" y="0"/>
                  <a:pt x="249167" y="0"/>
                  <a:pt x="249167" y="0"/>
                </a:cubicBezTo>
                <a:close/>
                <a:moveTo>
                  <a:pt x="275638" y="0"/>
                </a:moveTo>
                <a:cubicBezTo>
                  <a:pt x="275638" y="65151"/>
                  <a:pt x="275638" y="65151"/>
                  <a:pt x="275638" y="65151"/>
                </a:cubicBezTo>
                <a:cubicBezTo>
                  <a:pt x="275638" y="79809"/>
                  <a:pt x="287039" y="91211"/>
                  <a:pt x="301698" y="91211"/>
                </a:cubicBezTo>
                <a:cubicBezTo>
                  <a:pt x="366849" y="91211"/>
                  <a:pt x="366849" y="91211"/>
                  <a:pt x="366849" y="91211"/>
                </a:cubicBezTo>
                <a:cubicBezTo>
                  <a:pt x="275638" y="0"/>
                  <a:pt x="275638" y="0"/>
                  <a:pt x="27563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Avant GardeBook" pitchFamily="50" charset="0"/>
              <a:ea typeface="宋体"/>
            </a:endParaRPr>
          </a:p>
        </p:txBody>
      </p:sp>
      <p:grpSp>
        <p:nvGrpSpPr>
          <p:cNvPr id="24" name="组合 23"/>
          <p:cNvGrpSpPr/>
          <p:nvPr/>
        </p:nvGrpSpPr>
        <p:grpSpPr>
          <a:xfrm>
            <a:off x="5742815" y="3240741"/>
            <a:ext cx="561510" cy="561510"/>
            <a:chOff x="4334131" y="1343733"/>
            <a:chExt cx="471090" cy="471090"/>
          </a:xfrm>
        </p:grpSpPr>
        <p:sp>
          <p:nvSpPr>
            <p:cNvPr id="25" name="Freeform 17"/>
            <p:cNvSpPr>
              <a:spLocks noEditPoints="1"/>
            </p:cNvSpPr>
            <p:nvPr/>
          </p:nvSpPr>
          <p:spPr bwMode="auto">
            <a:xfrm flipH="1">
              <a:off x="4468442" y="1477042"/>
              <a:ext cx="202468" cy="203471"/>
            </a:xfrm>
            <a:custGeom>
              <a:avLst/>
              <a:gdLst>
                <a:gd name="T0" fmla="*/ 124 w 124"/>
                <a:gd name="T1" fmla="*/ 0 h 124"/>
                <a:gd name="T2" fmla="*/ 39 w 124"/>
                <a:gd name="T3" fmla="*/ 39 h 124"/>
                <a:gd name="T4" fmla="*/ 0 w 124"/>
                <a:gd name="T5" fmla="*/ 124 h 124"/>
                <a:gd name="T6" fmla="*/ 85 w 124"/>
                <a:gd name="T7" fmla="*/ 85 h 124"/>
                <a:gd name="T8" fmla="*/ 124 w 124"/>
                <a:gd name="T9" fmla="*/ 0 h 124"/>
                <a:gd name="T10" fmla="*/ 62 w 124"/>
                <a:gd name="T11" fmla="*/ 78 h 124"/>
                <a:gd name="T12" fmla="*/ 46 w 124"/>
                <a:gd name="T13" fmla="*/ 62 h 124"/>
                <a:gd name="T14" fmla="*/ 62 w 124"/>
                <a:gd name="T15" fmla="*/ 46 h 124"/>
                <a:gd name="T16" fmla="*/ 78 w 124"/>
                <a:gd name="T17" fmla="*/ 62 h 124"/>
                <a:gd name="T18" fmla="*/ 62 w 124"/>
                <a:gd name="T19" fmla="*/ 7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24">
                  <a:moveTo>
                    <a:pt x="124" y="0"/>
                  </a:moveTo>
                  <a:cubicBezTo>
                    <a:pt x="39" y="39"/>
                    <a:pt x="39" y="39"/>
                    <a:pt x="39" y="39"/>
                  </a:cubicBezTo>
                  <a:cubicBezTo>
                    <a:pt x="0" y="124"/>
                    <a:pt x="0" y="124"/>
                    <a:pt x="0" y="124"/>
                  </a:cubicBezTo>
                  <a:cubicBezTo>
                    <a:pt x="85" y="85"/>
                    <a:pt x="85" y="85"/>
                    <a:pt x="85" y="85"/>
                  </a:cubicBezTo>
                  <a:lnTo>
                    <a:pt x="124" y="0"/>
                  </a:lnTo>
                  <a:close/>
                  <a:moveTo>
                    <a:pt x="62" y="78"/>
                  </a:moveTo>
                  <a:cubicBezTo>
                    <a:pt x="53" y="78"/>
                    <a:pt x="46" y="71"/>
                    <a:pt x="46" y="62"/>
                  </a:cubicBezTo>
                  <a:cubicBezTo>
                    <a:pt x="46" y="53"/>
                    <a:pt x="53" y="46"/>
                    <a:pt x="62" y="46"/>
                  </a:cubicBezTo>
                  <a:cubicBezTo>
                    <a:pt x="71" y="46"/>
                    <a:pt x="78" y="53"/>
                    <a:pt x="78" y="62"/>
                  </a:cubicBezTo>
                  <a:cubicBezTo>
                    <a:pt x="78" y="71"/>
                    <a:pt x="71" y="78"/>
                    <a:pt x="62"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Avant GardeBook" pitchFamily="50" charset="0"/>
                <a:ea typeface="宋体"/>
              </a:endParaRPr>
            </a:p>
          </p:txBody>
        </p:sp>
        <p:sp>
          <p:nvSpPr>
            <p:cNvPr id="26" name="Freeform 18"/>
            <p:cNvSpPr>
              <a:spLocks noEditPoints="1"/>
            </p:cNvSpPr>
            <p:nvPr/>
          </p:nvSpPr>
          <p:spPr bwMode="auto">
            <a:xfrm flipH="1">
              <a:off x="4334131" y="1343733"/>
              <a:ext cx="471090" cy="471090"/>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44 w 288"/>
                <a:gd name="T11" fmla="*/ 256 h 288"/>
                <a:gd name="T12" fmla="*/ 32 w 288"/>
                <a:gd name="T13" fmla="*/ 144 h 288"/>
                <a:gd name="T14" fmla="*/ 144 w 288"/>
                <a:gd name="T15" fmla="*/ 32 h 288"/>
                <a:gd name="T16" fmla="*/ 256 w 288"/>
                <a:gd name="T17" fmla="*/ 144 h 288"/>
                <a:gd name="T18" fmla="*/ 144 w 288"/>
                <a:gd name="T19" fmla="*/ 25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144" y="0"/>
                  </a:moveTo>
                  <a:cubicBezTo>
                    <a:pt x="64" y="0"/>
                    <a:pt x="0" y="64"/>
                    <a:pt x="0" y="144"/>
                  </a:cubicBezTo>
                  <a:cubicBezTo>
                    <a:pt x="0" y="224"/>
                    <a:pt x="64" y="288"/>
                    <a:pt x="144" y="288"/>
                  </a:cubicBezTo>
                  <a:cubicBezTo>
                    <a:pt x="224" y="288"/>
                    <a:pt x="288" y="224"/>
                    <a:pt x="288" y="144"/>
                  </a:cubicBezTo>
                  <a:cubicBezTo>
                    <a:pt x="288" y="64"/>
                    <a:pt x="224" y="0"/>
                    <a:pt x="144" y="0"/>
                  </a:cubicBezTo>
                  <a:close/>
                  <a:moveTo>
                    <a:pt x="144" y="256"/>
                  </a:moveTo>
                  <a:cubicBezTo>
                    <a:pt x="82" y="256"/>
                    <a:pt x="32" y="206"/>
                    <a:pt x="32" y="144"/>
                  </a:cubicBezTo>
                  <a:cubicBezTo>
                    <a:pt x="32" y="82"/>
                    <a:pt x="82" y="32"/>
                    <a:pt x="144" y="32"/>
                  </a:cubicBezTo>
                  <a:cubicBezTo>
                    <a:pt x="206" y="32"/>
                    <a:pt x="256" y="82"/>
                    <a:pt x="256" y="144"/>
                  </a:cubicBezTo>
                  <a:cubicBezTo>
                    <a:pt x="256" y="206"/>
                    <a:pt x="206" y="256"/>
                    <a:pt x="144" y="2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Avant GardeBook" pitchFamily="50" charset="0"/>
                <a:ea typeface="宋体"/>
              </a:endParaRPr>
            </a:p>
          </p:txBody>
        </p:sp>
      </p:grpSp>
      <p:sp>
        <p:nvSpPr>
          <p:cNvPr id="27" name="Freeform 64"/>
          <p:cNvSpPr>
            <a:spLocks noEditPoints="1"/>
          </p:cNvSpPr>
          <p:nvPr/>
        </p:nvSpPr>
        <p:spPr bwMode="auto">
          <a:xfrm flipH="1">
            <a:off x="4113548" y="3261538"/>
            <a:ext cx="555266" cy="460332"/>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Avant GardeBook" pitchFamily="50" charset="0"/>
              <a:ea typeface="宋体"/>
            </a:endParaRPr>
          </a:p>
        </p:txBody>
      </p:sp>
      <p:sp>
        <p:nvSpPr>
          <p:cNvPr id="29" name="Rectangle 5"/>
          <p:cNvSpPr>
            <a:spLocks/>
          </p:cNvSpPr>
          <p:nvPr/>
        </p:nvSpPr>
        <p:spPr bwMode="auto">
          <a:xfrm>
            <a:off x="1920241" y="1612905"/>
            <a:ext cx="6407213" cy="114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schemeClr val="bg1">
                    <a:lumMod val="65000"/>
                  </a:schemeClr>
                </a:solidFill>
                <a:latin typeface="微软雅黑"/>
                <a:ea typeface="微软雅黑"/>
                <a:sym typeface="Gill Sans" charset="0"/>
              </a:rPr>
              <a:t>      此处添加详细文本描述，建议与标题相关并符合整体语言风格，语言描述尽量简洁生动。尽量将每页幻灯片的字数控制在  </a:t>
            </a:r>
            <a:r>
              <a:rPr lang="en-US" altLang="zh-CN" sz="1200" dirty="0">
                <a:solidFill>
                  <a:schemeClr val="bg1">
                    <a:lumMod val="65000"/>
                  </a:schemeClr>
                </a:solidFill>
                <a:latin typeface="微软雅黑"/>
                <a:ea typeface="微软雅黑"/>
                <a:sym typeface="Gill Sans" charset="0"/>
              </a:rPr>
              <a:t>200</a:t>
            </a:r>
            <a:r>
              <a:rPr lang="zh-CN" altLang="en-US" sz="1200" dirty="0">
                <a:solidFill>
                  <a:schemeClr val="bg1">
                    <a:lumMod val="65000"/>
                  </a:schemeClr>
                </a:solidFill>
                <a:latin typeface="微软雅黑"/>
                <a:ea typeface="微软雅黑"/>
                <a:sym typeface="Gill Sans" charset="0"/>
              </a:rPr>
              <a:t>字以内，据统计每页幻灯片的最好控制在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分钟之内。此处添加详细文本描述，建议与标题相关并符合整体语言风格，语言描述尽量简洁生动。尽量将每页幻灯片的每页幻灯片的最好控制在</a:t>
            </a:r>
            <a:r>
              <a:rPr lang="en-US" altLang="zh-CN" sz="1200" dirty="0">
                <a:solidFill>
                  <a:schemeClr val="bg1">
                    <a:lumMod val="65000"/>
                  </a:schemeClr>
                </a:solidFill>
                <a:latin typeface="微软雅黑"/>
                <a:ea typeface="微软雅黑"/>
                <a:sym typeface="Gill Sans" charset="0"/>
              </a:rPr>
              <a:t>5</a:t>
            </a:r>
            <a:r>
              <a:rPr lang="zh-CN" altLang="en-US" sz="1200" dirty="0">
                <a:solidFill>
                  <a:schemeClr val="bg1">
                    <a:lumMod val="65000"/>
                  </a:schemeClr>
                </a:solidFill>
                <a:latin typeface="微软雅黑"/>
                <a:ea typeface="微软雅黑"/>
                <a:sym typeface="Gill Sans" charset="0"/>
              </a:rPr>
              <a:t>分钟之内。</a:t>
            </a:r>
            <a:endParaRPr lang="en-US" altLang="zh-CN" sz="1200" dirty="0">
              <a:solidFill>
                <a:schemeClr val="bg1">
                  <a:lumMod val="65000"/>
                </a:schemeClr>
              </a:solidFill>
              <a:latin typeface="微软雅黑"/>
              <a:ea typeface="微软雅黑"/>
              <a:sym typeface="Gill Sans" charset="0"/>
            </a:endParaRPr>
          </a:p>
          <a:p>
            <a:pPr fontAlgn="base">
              <a:lnSpc>
                <a:spcPct val="150000"/>
              </a:lnSpc>
              <a:spcBef>
                <a:spcPct val="0"/>
              </a:spcBef>
              <a:spcAft>
                <a:spcPct val="0"/>
              </a:spcAft>
            </a:pPr>
            <a:endParaRPr lang="en-US" altLang="zh-CN" sz="1200" dirty="0">
              <a:solidFill>
                <a:schemeClr val="bg1">
                  <a:lumMod val="65000"/>
                </a:schemeClr>
              </a:solidFill>
              <a:latin typeface="微软雅黑"/>
              <a:ea typeface="微软雅黑"/>
              <a:sym typeface="Gill Sans" charset="0"/>
            </a:endParaRPr>
          </a:p>
        </p:txBody>
      </p:sp>
      <p:sp>
        <p:nvSpPr>
          <p:cNvPr id="30" name="TextBox 29"/>
          <p:cNvSpPr txBox="1"/>
          <p:nvPr/>
        </p:nvSpPr>
        <p:spPr>
          <a:xfrm>
            <a:off x="1863826" y="4517836"/>
            <a:ext cx="2804987" cy="369332"/>
          </a:xfrm>
          <a:prstGeom prst="rect">
            <a:avLst/>
          </a:prstGeom>
          <a:noFill/>
        </p:spPr>
        <p:txBody>
          <a:bodyPr wrap="square" rtlCol="0">
            <a:spAutoFit/>
          </a:bodyPr>
          <a:lstStyle/>
          <a:p>
            <a:r>
              <a:rPr lang="en-US" altLang="zh-CN" dirty="0">
                <a:solidFill>
                  <a:srgbClr val="0973DD"/>
                </a:solidFill>
                <a:latin typeface="微软雅黑" panose="020B0503020204020204" pitchFamily="34" charset="-122"/>
                <a:ea typeface="微软雅黑" panose="020B0503020204020204" pitchFamily="34" charset="-122"/>
              </a:rPr>
              <a:t>01.</a:t>
            </a:r>
            <a:r>
              <a:rPr lang="zh-CN" altLang="en-US" dirty="0">
                <a:solidFill>
                  <a:srgbClr val="0973DD"/>
                </a:solidFill>
                <a:latin typeface="微软雅黑" panose="020B0503020204020204" pitchFamily="34" charset="-122"/>
                <a:ea typeface="微软雅黑" panose="020B0503020204020204" pitchFamily="34" charset="-122"/>
              </a:rPr>
              <a:t>添加文字标题</a:t>
            </a:r>
          </a:p>
        </p:txBody>
      </p:sp>
      <p:sp>
        <p:nvSpPr>
          <p:cNvPr id="31" name="TextBox 30"/>
          <p:cNvSpPr txBox="1"/>
          <p:nvPr/>
        </p:nvSpPr>
        <p:spPr>
          <a:xfrm>
            <a:off x="1846734" y="4848547"/>
            <a:ext cx="3134169" cy="461665"/>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请在这里输入段落文本内容请在这里输入段落文本内容。</a:t>
            </a:r>
          </a:p>
        </p:txBody>
      </p:sp>
      <p:sp>
        <p:nvSpPr>
          <p:cNvPr id="32" name="TextBox 31"/>
          <p:cNvSpPr txBox="1"/>
          <p:nvPr/>
        </p:nvSpPr>
        <p:spPr>
          <a:xfrm>
            <a:off x="1863826" y="5372928"/>
            <a:ext cx="2804987" cy="369332"/>
          </a:xfrm>
          <a:prstGeom prst="rect">
            <a:avLst/>
          </a:prstGeom>
          <a:noFill/>
        </p:spPr>
        <p:txBody>
          <a:bodyPr wrap="square" rtlCol="0">
            <a:spAutoFit/>
          </a:bodyPr>
          <a:lstStyle/>
          <a:p>
            <a:r>
              <a:rPr lang="en-US" altLang="zh-CN" dirty="0">
                <a:solidFill>
                  <a:srgbClr val="0973DD"/>
                </a:solidFill>
                <a:latin typeface="微软雅黑" panose="020B0503020204020204" pitchFamily="34" charset="-122"/>
                <a:ea typeface="微软雅黑" panose="020B0503020204020204" pitchFamily="34" charset="-122"/>
              </a:rPr>
              <a:t>02.</a:t>
            </a:r>
            <a:r>
              <a:rPr lang="zh-CN" altLang="en-US" dirty="0">
                <a:solidFill>
                  <a:srgbClr val="0973DD"/>
                </a:solidFill>
                <a:latin typeface="微软雅黑" panose="020B0503020204020204" pitchFamily="34" charset="-122"/>
                <a:ea typeface="微软雅黑" panose="020B0503020204020204" pitchFamily="34" charset="-122"/>
              </a:rPr>
              <a:t>添加文字标题</a:t>
            </a:r>
          </a:p>
        </p:txBody>
      </p:sp>
      <p:sp>
        <p:nvSpPr>
          <p:cNvPr id="33" name="TextBox 32"/>
          <p:cNvSpPr txBox="1"/>
          <p:nvPr/>
        </p:nvSpPr>
        <p:spPr>
          <a:xfrm>
            <a:off x="1846734" y="5703639"/>
            <a:ext cx="3134169" cy="461665"/>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请在这里输入段落文本内容请在这里输入段落文本内容。</a:t>
            </a:r>
          </a:p>
        </p:txBody>
      </p:sp>
    </p:spTree>
    <p:extLst>
      <p:ext uri="{BB962C8B-B14F-4D97-AF65-F5344CB8AC3E}">
        <p14:creationId xmlns:p14="http://schemas.microsoft.com/office/powerpoint/2010/main" val="149182568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grpId="0" nodeType="withEffect">
                                  <p:stCondLst>
                                    <p:cond delay="20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1950"/>
                            </p:stCondLst>
                            <p:childTnLst>
                              <p:par>
                                <p:cTn id="30" presetID="10"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2450"/>
                            </p:stCondLst>
                            <p:childTnLst>
                              <p:par>
                                <p:cTn id="49" presetID="14" presetClass="entr" presetSubtype="1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par>
                                <p:cTn id="52" presetID="14" presetClass="entr" presetSubtype="10" fill="hold" nodeType="withEffect">
                                  <p:stCondLst>
                                    <p:cond delay="30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par>
                                <p:cTn id="55" presetID="14" presetClass="entr" presetSubtype="10" fill="hold" nodeType="withEffect">
                                  <p:stCondLst>
                                    <p:cond delay="20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par>
                                <p:cTn id="58" presetID="14" presetClass="entr" presetSubtype="10" fill="hold" nodeType="withEffect">
                                  <p:stCondLst>
                                    <p:cond delay="400"/>
                                  </p:stCondLst>
                                  <p:childTnLst>
                                    <p:set>
                                      <p:cBhvr>
                                        <p:cTn id="59" dur="1" fill="hold">
                                          <p:stCondLst>
                                            <p:cond delay="0"/>
                                          </p:stCondLst>
                                        </p:cTn>
                                        <p:tgtEl>
                                          <p:spTgt spid="18"/>
                                        </p:tgtEl>
                                        <p:attrNameLst>
                                          <p:attrName>style.visibility</p:attrName>
                                        </p:attrNameLst>
                                      </p:cBhvr>
                                      <p:to>
                                        <p:strVal val="visible"/>
                                      </p:to>
                                    </p:set>
                                    <p:animEffect transition="in" filter="randombar(horizontal)">
                                      <p:cBhvr>
                                        <p:cTn id="60" dur="500"/>
                                        <p:tgtEl>
                                          <p:spTgt spid="18"/>
                                        </p:tgtEl>
                                      </p:cBhvr>
                                    </p:animEffect>
                                  </p:childTnLst>
                                </p:cTn>
                              </p:par>
                              <p:par>
                                <p:cTn id="61" presetID="14" presetClass="entr" presetSubtype="10" fill="hold" nodeType="withEffect">
                                  <p:stCondLst>
                                    <p:cond delay="100"/>
                                  </p:stCondLst>
                                  <p:childTnLst>
                                    <p:set>
                                      <p:cBhvr>
                                        <p:cTn id="62" dur="1" fill="hold">
                                          <p:stCondLst>
                                            <p:cond delay="0"/>
                                          </p:stCondLst>
                                        </p:cTn>
                                        <p:tgtEl>
                                          <p:spTgt spid="15"/>
                                        </p:tgtEl>
                                        <p:attrNameLst>
                                          <p:attrName>style.visibility</p:attrName>
                                        </p:attrNameLst>
                                      </p:cBhvr>
                                      <p:to>
                                        <p:strVal val="visible"/>
                                      </p:to>
                                    </p:set>
                                    <p:animEffect transition="in" filter="randombar(horizontal)">
                                      <p:cBhvr>
                                        <p:cTn id="63" dur="500"/>
                                        <p:tgtEl>
                                          <p:spTgt spid="15"/>
                                        </p:tgtEl>
                                      </p:cBhvr>
                                    </p:animEffect>
                                  </p:childTnLst>
                                </p:cTn>
                              </p:par>
                              <p:par>
                                <p:cTn id="64" presetID="22" presetClass="entr" presetSubtype="8" fill="hold" grpId="0" nodeType="withEffect">
                                  <p:stCondLst>
                                    <p:cond delay="50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childTnLst>
                          </p:cTn>
                        </p:par>
                        <p:par>
                          <p:cTn id="67" fill="hold">
                            <p:stCondLst>
                              <p:cond delay="3450"/>
                            </p:stCondLst>
                            <p:childTnLst>
                              <p:par>
                                <p:cTn id="68" presetID="31" presetClass="entr" presetSubtype="0" fill="hold" grpId="0" nodeType="after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300" fill="hold"/>
                                        <p:tgtEl>
                                          <p:spTgt spid="30"/>
                                        </p:tgtEl>
                                        <p:attrNameLst>
                                          <p:attrName>ppt_w</p:attrName>
                                        </p:attrNameLst>
                                      </p:cBhvr>
                                      <p:tavLst>
                                        <p:tav tm="0">
                                          <p:val>
                                            <p:fltVal val="0"/>
                                          </p:val>
                                        </p:tav>
                                        <p:tav tm="100000">
                                          <p:val>
                                            <p:strVal val="#ppt_w"/>
                                          </p:val>
                                        </p:tav>
                                      </p:tavLst>
                                    </p:anim>
                                    <p:anim calcmode="lin" valueType="num">
                                      <p:cBhvr>
                                        <p:cTn id="71" dur="300" fill="hold"/>
                                        <p:tgtEl>
                                          <p:spTgt spid="30"/>
                                        </p:tgtEl>
                                        <p:attrNameLst>
                                          <p:attrName>ppt_h</p:attrName>
                                        </p:attrNameLst>
                                      </p:cBhvr>
                                      <p:tavLst>
                                        <p:tav tm="0">
                                          <p:val>
                                            <p:fltVal val="0"/>
                                          </p:val>
                                        </p:tav>
                                        <p:tav tm="100000">
                                          <p:val>
                                            <p:strVal val="#ppt_h"/>
                                          </p:val>
                                        </p:tav>
                                      </p:tavLst>
                                    </p:anim>
                                    <p:anim calcmode="lin" valueType="num">
                                      <p:cBhvr>
                                        <p:cTn id="72" dur="300" fill="hold"/>
                                        <p:tgtEl>
                                          <p:spTgt spid="30"/>
                                        </p:tgtEl>
                                        <p:attrNameLst>
                                          <p:attrName>style.rotation</p:attrName>
                                        </p:attrNameLst>
                                      </p:cBhvr>
                                      <p:tavLst>
                                        <p:tav tm="0">
                                          <p:val>
                                            <p:fltVal val="90"/>
                                          </p:val>
                                        </p:tav>
                                        <p:tav tm="100000">
                                          <p:val>
                                            <p:fltVal val="0"/>
                                          </p:val>
                                        </p:tav>
                                      </p:tavLst>
                                    </p:anim>
                                    <p:animEffect transition="in" filter="fade">
                                      <p:cBhvr>
                                        <p:cTn id="73" dur="300"/>
                                        <p:tgtEl>
                                          <p:spTgt spid="30"/>
                                        </p:tgtEl>
                                      </p:cBhvr>
                                    </p:animEffect>
                                  </p:childTnLst>
                                </p:cTn>
                              </p:par>
                            </p:childTnLst>
                          </p:cTn>
                        </p:par>
                        <p:par>
                          <p:cTn id="74" fill="hold">
                            <p:stCondLst>
                              <p:cond delay="3750"/>
                            </p:stCondLst>
                            <p:childTnLst>
                              <p:par>
                                <p:cTn id="75" presetID="22" presetClass="entr" presetSubtype="1"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up)">
                                      <p:cBhvr>
                                        <p:cTn id="77" dur="500"/>
                                        <p:tgtEl>
                                          <p:spTgt spid="31"/>
                                        </p:tgtEl>
                                      </p:cBhvr>
                                    </p:animEffect>
                                  </p:childTnLst>
                                </p:cTn>
                              </p:par>
                            </p:childTnLst>
                          </p:cTn>
                        </p:par>
                        <p:par>
                          <p:cTn id="78" fill="hold">
                            <p:stCondLst>
                              <p:cond delay="4250"/>
                            </p:stCondLst>
                            <p:childTnLst>
                              <p:par>
                                <p:cTn id="79" presetID="31" presetClass="entr" presetSubtype="0"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300" fill="hold"/>
                                        <p:tgtEl>
                                          <p:spTgt spid="32"/>
                                        </p:tgtEl>
                                        <p:attrNameLst>
                                          <p:attrName>ppt_w</p:attrName>
                                        </p:attrNameLst>
                                      </p:cBhvr>
                                      <p:tavLst>
                                        <p:tav tm="0">
                                          <p:val>
                                            <p:fltVal val="0"/>
                                          </p:val>
                                        </p:tav>
                                        <p:tav tm="100000">
                                          <p:val>
                                            <p:strVal val="#ppt_w"/>
                                          </p:val>
                                        </p:tav>
                                      </p:tavLst>
                                    </p:anim>
                                    <p:anim calcmode="lin" valueType="num">
                                      <p:cBhvr>
                                        <p:cTn id="82" dur="300" fill="hold"/>
                                        <p:tgtEl>
                                          <p:spTgt spid="32"/>
                                        </p:tgtEl>
                                        <p:attrNameLst>
                                          <p:attrName>ppt_h</p:attrName>
                                        </p:attrNameLst>
                                      </p:cBhvr>
                                      <p:tavLst>
                                        <p:tav tm="0">
                                          <p:val>
                                            <p:fltVal val="0"/>
                                          </p:val>
                                        </p:tav>
                                        <p:tav tm="100000">
                                          <p:val>
                                            <p:strVal val="#ppt_h"/>
                                          </p:val>
                                        </p:tav>
                                      </p:tavLst>
                                    </p:anim>
                                    <p:anim calcmode="lin" valueType="num">
                                      <p:cBhvr>
                                        <p:cTn id="83" dur="300" fill="hold"/>
                                        <p:tgtEl>
                                          <p:spTgt spid="32"/>
                                        </p:tgtEl>
                                        <p:attrNameLst>
                                          <p:attrName>style.rotation</p:attrName>
                                        </p:attrNameLst>
                                      </p:cBhvr>
                                      <p:tavLst>
                                        <p:tav tm="0">
                                          <p:val>
                                            <p:fltVal val="90"/>
                                          </p:val>
                                        </p:tav>
                                        <p:tav tm="100000">
                                          <p:val>
                                            <p:fltVal val="0"/>
                                          </p:val>
                                        </p:tav>
                                      </p:tavLst>
                                    </p:anim>
                                    <p:animEffect transition="in" filter="fade">
                                      <p:cBhvr>
                                        <p:cTn id="84" dur="300"/>
                                        <p:tgtEl>
                                          <p:spTgt spid="32"/>
                                        </p:tgtEl>
                                      </p:cBhvr>
                                    </p:animEffect>
                                  </p:childTnLst>
                                </p:cTn>
                              </p:par>
                            </p:childTnLst>
                          </p:cTn>
                        </p:par>
                        <p:par>
                          <p:cTn id="85" fill="hold">
                            <p:stCondLst>
                              <p:cond delay="4550"/>
                            </p:stCondLst>
                            <p:childTnLst>
                              <p:par>
                                <p:cTn id="86" presetID="22" presetClass="entr" presetSubtype="1" fill="hold" grpId="0" nodeType="after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up)">
                                      <p:cBhvr>
                                        <p:cTn id="8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8" grpId="0" animBg="1"/>
      <p:bldP spid="14" grpId="0" animBg="1"/>
      <p:bldP spid="20" grpId="0"/>
      <p:bldP spid="21" grpId="0"/>
      <p:bldP spid="22" grpId="0"/>
      <p:bldP spid="23" grpId="0" animBg="1"/>
      <p:bldP spid="27" grpId="0" animBg="1"/>
      <p:bldP spid="29" grpId="0"/>
      <p:bldP spid="30" grpId="0"/>
      <p:bldP spid="31"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4550207" y="785630"/>
            <a:ext cx="3090418" cy="2508015"/>
            <a:chOff x="6255979" y="2852936"/>
            <a:chExt cx="1863319" cy="1872778"/>
          </a:xfrm>
        </p:grpSpPr>
        <p:sp>
          <p:nvSpPr>
            <p:cNvPr id="35" name="Freeform 8"/>
            <p:cNvSpPr>
              <a:spLocks noEditPoints="1"/>
            </p:cNvSpPr>
            <p:nvPr/>
          </p:nvSpPr>
          <p:spPr bwMode="auto">
            <a:xfrm>
              <a:off x="7271959" y="2852936"/>
              <a:ext cx="245888" cy="1816484"/>
            </a:xfrm>
            <a:custGeom>
              <a:avLst/>
              <a:gdLst>
                <a:gd name="T0" fmla="*/ 101 w 238"/>
                <a:gd name="T1" fmla="*/ 338 h 1833"/>
                <a:gd name="T2" fmla="*/ 238 w 238"/>
                <a:gd name="T3" fmla="*/ 1833 h 1833"/>
                <a:gd name="T4" fmla="*/ 0 w 238"/>
                <a:gd name="T5" fmla="*/ 116 h 1833"/>
                <a:gd name="T6" fmla="*/ 191 w 238"/>
                <a:gd name="T7" fmla="*/ 1675 h 1833"/>
                <a:gd name="T8" fmla="*/ 124 w 238"/>
                <a:gd name="T9" fmla="*/ 1613 h 1833"/>
                <a:gd name="T10" fmla="*/ 191 w 238"/>
                <a:gd name="T11" fmla="*/ 1675 h 1833"/>
                <a:gd name="T12" fmla="*/ 124 w 238"/>
                <a:gd name="T13" fmla="*/ 1569 h 1833"/>
                <a:gd name="T14" fmla="*/ 191 w 238"/>
                <a:gd name="T15" fmla="*/ 1529 h 1833"/>
                <a:gd name="T16" fmla="*/ 191 w 238"/>
                <a:gd name="T17" fmla="*/ 1487 h 1833"/>
                <a:gd name="T18" fmla="*/ 124 w 238"/>
                <a:gd name="T19" fmla="*/ 1429 h 1833"/>
                <a:gd name="T20" fmla="*/ 191 w 238"/>
                <a:gd name="T21" fmla="*/ 1487 h 1833"/>
                <a:gd name="T22" fmla="*/ 124 w 238"/>
                <a:gd name="T23" fmla="*/ 1386 h 1833"/>
                <a:gd name="T24" fmla="*/ 191 w 238"/>
                <a:gd name="T25" fmla="*/ 1341 h 1833"/>
                <a:gd name="T26" fmla="*/ 191 w 238"/>
                <a:gd name="T27" fmla="*/ 1299 h 1833"/>
                <a:gd name="T28" fmla="*/ 124 w 238"/>
                <a:gd name="T29" fmla="*/ 1245 h 1833"/>
                <a:gd name="T30" fmla="*/ 191 w 238"/>
                <a:gd name="T31" fmla="*/ 1299 h 1833"/>
                <a:gd name="T32" fmla="*/ 124 w 238"/>
                <a:gd name="T33" fmla="*/ 1202 h 1833"/>
                <a:gd name="T34" fmla="*/ 191 w 238"/>
                <a:gd name="T35" fmla="*/ 1153 h 1833"/>
                <a:gd name="T36" fmla="*/ 191 w 238"/>
                <a:gd name="T37" fmla="*/ 1111 h 1833"/>
                <a:gd name="T38" fmla="*/ 124 w 238"/>
                <a:gd name="T39" fmla="*/ 1062 h 1833"/>
                <a:gd name="T40" fmla="*/ 191 w 238"/>
                <a:gd name="T41" fmla="*/ 1111 h 1833"/>
                <a:gd name="T42" fmla="*/ 124 w 238"/>
                <a:gd name="T43" fmla="*/ 1018 h 1833"/>
                <a:gd name="T44" fmla="*/ 191 w 238"/>
                <a:gd name="T45" fmla="*/ 965 h 1833"/>
                <a:gd name="T46" fmla="*/ 191 w 238"/>
                <a:gd name="T47" fmla="*/ 923 h 1833"/>
                <a:gd name="T48" fmla="*/ 124 w 238"/>
                <a:gd name="T49" fmla="*/ 878 h 1833"/>
                <a:gd name="T50" fmla="*/ 191 w 238"/>
                <a:gd name="T51" fmla="*/ 923 h 1833"/>
                <a:gd name="T52" fmla="*/ 124 w 238"/>
                <a:gd name="T53" fmla="*/ 834 h 1833"/>
                <a:gd name="T54" fmla="*/ 191 w 238"/>
                <a:gd name="T55" fmla="*/ 777 h 1833"/>
                <a:gd name="T56" fmla="*/ 191 w 238"/>
                <a:gd name="T57" fmla="*/ 734 h 1833"/>
                <a:gd name="T58" fmla="*/ 124 w 238"/>
                <a:gd name="T59" fmla="*/ 694 h 1833"/>
                <a:gd name="T60" fmla="*/ 191 w 238"/>
                <a:gd name="T61" fmla="*/ 734 h 1833"/>
                <a:gd name="T62" fmla="*/ 124 w 238"/>
                <a:gd name="T63" fmla="*/ 650 h 1833"/>
                <a:gd name="T64" fmla="*/ 191 w 238"/>
                <a:gd name="T65" fmla="*/ 588 h 1833"/>
                <a:gd name="T66" fmla="*/ 191 w 238"/>
                <a:gd name="T67" fmla="*/ 546 h 1833"/>
                <a:gd name="T68" fmla="*/ 124 w 238"/>
                <a:gd name="T69" fmla="*/ 510 h 1833"/>
                <a:gd name="T70" fmla="*/ 191 w 238"/>
                <a:gd name="T71" fmla="*/ 546 h 1833"/>
                <a:gd name="T72" fmla="*/ 124 w 238"/>
                <a:gd name="T73" fmla="*/ 467 h 1833"/>
                <a:gd name="T74" fmla="*/ 191 w 238"/>
                <a:gd name="T75" fmla="*/ 400 h 1833"/>
                <a:gd name="T76" fmla="*/ 191 w 238"/>
                <a:gd name="T77" fmla="*/ 358 h 1833"/>
                <a:gd name="T78" fmla="*/ 124 w 238"/>
                <a:gd name="T79" fmla="*/ 326 h 1833"/>
                <a:gd name="T80" fmla="*/ 191 w 238"/>
                <a:gd name="T81" fmla="*/ 358 h 1833"/>
                <a:gd name="T82" fmla="*/ 124 w 238"/>
                <a:gd name="T83" fmla="*/ 283 h 1833"/>
                <a:gd name="T84" fmla="*/ 191 w 238"/>
                <a:gd name="T85" fmla="*/ 212 h 1833"/>
                <a:gd name="T86" fmla="*/ 124 w 238"/>
                <a:gd name="T87" fmla="*/ 143 h 1833"/>
                <a:gd name="T88" fmla="*/ 191 w 238"/>
                <a:gd name="T89" fmla="*/ 170 h 1833"/>
                <a:gd name="T90" fmla="*/ 124 w 238"/>
                <a:gd name="T91" fmla="*/ 143 h 1833"/>
                <a:gd name="T92" fmla="*/ 191 w 238"/>
                <a:gd name="T93" fmla="*/ 1717 h 1833"/>
                <a:gd name="T94" fmla="*/ 124 w 238"/>
                <a:gd name="T95" fmla="*/ 1753 h 1833"/>
                <a:gd name="T96" fmla="*/ 83 w 238"/>
                <a:gd name="T97" fmla="*/ 291 h 1833"/>
                <a:gd name="T98" fmla="*/ 31 w 238"/>
                <a:gd name="T99" fmla="*/ 270 h 1833"/>
                <a:gd name="T100" fmla="*/ 83 w 238"/>
                <a:gd name="T101" fmla="*/ 291 h 1833"/>
                <a:gd name="T102" fmla="*/ 83 w 238"/>
                <a:gd name="T103" fmla="*/ 160 h 1833"/>
                <a:gd name="T104" fmla="*/ 31 w 238"/>
                <a:gd name="T105" fmla="*/ 219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1833">
                  <a:moveTo>
                    <a:pt x="0" y="306"/>
                  </a:moveTo>
                  <a:cubicBezTo>
                    <a:pt x="101" y="338"/>
                    <a:pt x="101" y="338"/>
                    <a:pt x="101" y="338"/>
                  </a:cubicBezTo>
                  <a:cubicBezTo>
                    <a:pt x="101" y="1818"/>
                    <a:pt x="101" y="1818"/>
                    <a:pt x="101" y="1818"/>
                  </a:cubicBezTo>
                  <a:cubicBezTo>
                    <a:pt x="238" y="1833"/>
                    <a:pt x="238" y="1833"/>
                    <a:pt x="238" y="1833"/>
                  </a:cubicBezTo>
                  <a:cubicBezTo>
                    <a:pt x="238" y="0"/>
                    <a:pt x="238" y="0"/>
                    <a:pt x="238" y="0"/>
                  </a:cubicBezTo>
                  <a:cubicBezTo>
                    <a:pt x="0" y="116"/>
                    <a:pt x="0" y="116"/>
                    <a:pt x="0" y="116"/>
                  </a:cubicBezTo>
                  <a:lnTo>
                    <a:pt x="0" y="306"/>
                  </a:lnTo>
                  <a:close/>
                  <a:moveTo>
                    <a:pt x="191" y="1675"/>
                  </a:moveTo>
                  <a:cubicBezTo>
                    <a:pt x="169" y="1670"/>
                    <a:pt x="146" y="1666"/>
                    <a:pt x="124" y="1661"/>
                  </a:cubicBezTo>
                  <a:cubicBezTo>
                    <a:pt x="124" y="1645"/>
                    <a:pt x="124" y="1629"/>
                    <a:pt x="124" y="1613"/>
                  </a:cubicBezTo>
                  <a:cubicBezTo>
                    <a:pt x="146" y="1616"/>
                    <a:pt x="169" y="1620"/>
                    <a:pt x="191" y="1623"/>
                  </a:cubicBezTo>
                  <a:cubicBezTo>
                    <a:pt x="191" y="1640"/>
                    <a:pt x="191" y="1658"/>
                    <a:pt x="191" y="1675"/>
                  </a:cubicBezTo>
                  <a:close/>
                  <a:moveTo>
                    <a:pt x="191" y="1581"/>
                  </a:moveTo>
                  <a:cubicBezTo>
                    <a:pt x="169" y="1577"/>
                    <a:pt x="146" y="1573"/>
                    <a:pt x="124" y="1569"/>
                  </a:cubicBezTo>
                  <a:cubicBezTo>
                    <a:pt x="124" y="1553"/>
                    <a:pt x="124" y="1537"/>
                    <a:pt x="124" y="1521"/>
                  </a:cubicBezTo>
                  <a:cubicBezTo>
                    <a:pt x="146" y="1524"/>
                    <a:pt x="169" y="1526"/>
                    <a:pt x="191" y="1529"/>
                  </a:cubicBezTo>
                  <a:cubicBezTo>
                    <a:pt x="191" y="1546"/>
                    <a:pt x="191" y="1564"/>
                    <a:pt x="191" y="1581"/>
                  </a:cubicBezTo>
                  <a:close/>
                  <a:moveTo>
                    <a:pt x="191" y="1487"/>
                  </a:moveTo>
                  <a:cubicBezTo>
                    <a:pt x="169" y="1484"/>
                    <a:pt x="146" y="1481"/>
                    <a:pt x="124" y="1477"/>
                  </a:cubicBezTo>
                  <a:cubicBezTo>
                    <a:pt x="124" y="1461"/>
                    <a:pt x="124" y="1445"/>
                    <a:pt x="124" y="1429"/>
                  </a:cubicBezTo>
                  <a:cubicBezTo>
                    <a:pt x="146" y="1431"/>
                    <a:pt x="169" y="1433"/>
                    <a:pt x="191" y="1435"/>
                  </a:cubicBezTo>
                  <a:cubicBezTo>
                    <a:pt x="191" y="1452"/>
                    <a:pt x="191" y="1470"/>
                    <a:pt x="191" y="1487"/>
                  </a:cubicBezTo>
                  <a:close/>
                  <a:moveTo>
                    <a:pt x="191" y="1393"/>
                  </a:moveTo>
                  <a:cubicBezTo>
                    <a:pt x="169" y="1390"/>
                    <a:pt x="146" y="1388"/>
                    <a:pt x="124" y="1386"/>
                  </a:cubicBezTo>
                  <a:cubicBezTo>
                    <a:pt x="124" y="1369"/>
                    <a:pt x="124" y="1353"/>
                    <a:pt x="124" y="1337"/>
                  </a:cubicBezTo>
                  <a:cubicBezTo>
                    <a:pt x="146" y="1338"/>
                    <a:pt x="169" y="1340"/>
                    <a:pt x="191" y="1341"/>
                  </a:cubicBezTo>
                  <a:cubicBezTo>
                    <a:pt x="191" y="1358"/>
                    <a:pt x="191" y="1376"/>
                    <a:pt x="191" y="1393"/>
                  </a:cubicBezTo>
                  <a:close/>
                  <a:moveTo>
                    <a:pt x="191" y="1299"/>
                  </a:moveTo>
                  <a:cubicBezTo>
                    <a:pt x="169" y="1297"/>
                    <a:pt x="146" y="1295"/>
                    <a:pt x="124" y="1294"/>
                  </a:cubicBezTo>
                  <a:cubicBezTo>
                    <a:pt x="124" y="1278"/>
                    <a:pt x="124" y="1261"/>
                    <a:pt x="124" y="1245"/>
                  </a:cubicBezTo>
                  <a:cubicBezTo>
                    <a:pt x="146" y="1246"/>
                    <a:pt x="169" y="1246"/>
                    <a:pt x="191" y="1247"/>
                  </a:cubicBezTo>
                  <a:cubicBezTo>
                    <a:pt x="191" y="1264"/>
                    <a:pt x="191" y="1281"/>
                    <a:pt x="191" y="1299"/>
                  </a:cubicBezTo>
                  <a:close/>
                  <a:moveTo>
                    <a:pt x="191" y="1205"/>
                  </a:moveTo>
                  <a:cubicBezTo>
                    <a:pt x="169" y="1204"/>
                    <a:pt x="146" y="1203"/>
                    <a:pt x="124" y="1202"/>
                  </a:cubicBezTo>
                  <a:cubicBezTo>
                    <a:pt x="124" y="1186"/>
                    <a:pt x="124" y="1170"/>
                    <a:pt x="124" y="1153"/>
                  </a:cubicBezTo>
                  <a:cubicBezTo>
                    <a:pt x="146" y="1153"/>
                    <a:pt x="169" y="1153"/>
                    <a:pt x="191" y="1153"/>
                  </a:cubicBezTo>
                  <a:cubicBezTo>
                    <a:pt x="191" y="1170"/>
                    <a:pt x="191" y="1187"/>
                    <a:pt x="191" y="1205"/>
                  </a:cubicBezTo>
                  <a:close/>
                  <a:moveTo>
                    <a:pt x="191" y="1111"/>
                  </a:moveTo>
                  <a:cubicBezTo>
                    <a:pt x="169" y="1110"/>
                    <a:pt x="146" y="1110"/>
                    <a:pt x="124" y="1110"/>
                  </a:cubicBezTo>
                  <a:cubicBezTo>
                    <a:pt x="124" y="1094"/>
                    <a:pt x="124" y="1078"/>
                    <a:pt x="124" y="1062"/>
                  </a:cubicBezTo>
                  <a:cubicBezTo>
                    <a:pt x="146" y="1061"/>
                    <a:pt x="169" y="1060"/>
                    <a:pt x="191" y="1059"/>
                  </a:cubicBezTo>
                  <a:cubicBezTo>
                    <a:pt x="191" y="1076"/>
                    <a:pt x="191" y="1093"/>
                    <a:pt x="191" y="1111"/>
                  </a:cubicBezTo>
                  <a:close/>
                  <a:moveTo>
                    <a:pt x="191" y="1017"/>
                  </a:moveTo>
                  <a:cubicBezTo>
                    <a:pt x="169" y="1017"/>
                    <a:pt x="146" y="1018"/>
                    <a:pt x="124" y="1018"/>
                  </a:cubicBezTo>
                  <a:cubicBezTo>
                    <a:pt x="124" y="1002"/>
                    <a:pt x="124" y="986"/>
                    <a:pt x="124" y="970"/>
                  </a:cubicBezTo>
                  <a:cubicBezTo>
                    <a:pt x="146" y="968"/>
                    <a:pt x="169" y="966"/>
                    <a:pt x="191" y="965"/>
                  </a:cubicBezTo>
                  <a:cubicBezTo>
                    <a:pt x="191" y="982"/>
                    <a:pt x="191" y="999"/>
                    <a:pt x="191" y="1017"/>
                  </a:cubicBezTo>
                  <a:close/>
                  <a:moveTo>
                    <a:pt x="191" y="923"/>
                  </a:moveTo>
                  <a:cubicBezTo>
                    <a:pt x="169" y="924"/>
                    <a:pt x="146" y="925"/>
                    <a:pt x="124" y="926"/>
                  </a:cubicBezTo>
                  <a:cubicBezTo>
                    <a:pt x="124" y="910"/>
                    <a:pt x="124" y="894"/>
                    <a:pt x="124" y="878"/>
                  </a:cubicBezTo>
                  <a:cubicBezTo>
                    <a:pt x="146" y="875"/>
                    <a:pt x="169" y="873"/>
                    <a:pt x="191" y="871"/>
                  </a:cubicBezTo>
                  <a:cubicBezTo>
                    <a:pt x="191" y="888"/>
                    <a:pt x="191" y="905"/>
                    <a:pt x="191" y="923"/>
                  </a:cubicBezTo>
                  <a:close/>
                  <a:moveTo>
                    <a:pt x="191" y="828"/>
                  </a:moveTo>
                  <a:cubicBezTo>
                    <a:pt x="169" y="830"/>
                    <a:pt x="146" y="832"/>
                    <a:pt x="124" y="834"/>
                  </a:cubicBezTo>
                  <a:cubicBezTo>
                    <a:pt x="124" y="818"/>
                    <a:pt x="124" y="802"/>
                    <a:pt x="124" y="786"/>
                  </a:cubicBezTo>
                  <a:cubicBezTo>
                    <a:pt x="146" y="783"/>
                    <a:pt x="169" y="780"/>
                    <a:pt x="191" y="777"/>
                  </a:cubicBezTo>
                  <a:cubicBezTo>
                    <a:pt x="191" y="794"/>
                    <a:pt x="191" y="811"/>
                    <a:pt x="191" y="828"/>
                  </a:cubicBezTo>
                  <a:close/>
                  <a:moveTo>
                    <a:pt x="191" y="734"/>
                  </a:moveTo>
                  <a:cubicBezTo>
                    <a:pt x="169" y="737"/>
                    <a:pt x="146" y="740"/>
                    <a:pt x="124" y="742"/>
                  </a:cubicBezTo>
                  <a:cubicBezTo>
                    <a:pt x="124" y="726"/>
                    <a:pt x="124" y="710"/>
                    <a:pt x="124" y="694"/>
                  </a:cubicBezTo>
                  <a:cubicBezTo>
                    <a:pt x="146" y="690"/>
                    <a:pt x="169" y="686"/>
                    <a:pt x="191" y="682"/>
                  </a:cubicBezTo>
                  <a:cubicBezTo>
                    <a:pt x="191" y="700"/>
                    <a:pt x="191" y="717"/>
                    <a:pt x="191" y="734"/>
                  </a:cubicBezTo>
                  <a:close/>
                  <a:moveTo>
                    <a:pt x="191" y="640"/>
                  </a:moveTo>
                  <a:cubicBezTo>
                    <a:pt x="169" y="644"/>
                    <a:pt x="146" y="647"/>
                    <a:pt x="124" y="650"/>
                  </a:cubicBezTo>
                  <a:cubicBezTo>
                    <a:pt x="124" y="634"/>
                    <a:pt x="124" y="618"/>
                    <a:pt x="124" y="602"/>
                  </a:cubicBezTo>
                  <a:cubicBezTo>
                    <a:pt x="146" y="598"/>
                    <a:pt x="169" y="593"/>
                    <a:pt x="191" y="588"/>
                  </a:cubicBezTo>
                  <a:cubicBezTo>
                    <a:pt x="191" y="606"/>
                    <a:pt x="191" y="623"/>
                    <a:pt x="191" y="640"/>
                  </a:cubicBezTo>
                  <a:close/>
                  <a:moveTo>
                    <a:pt x="191" y="546"/>
                  </a:moveTo>
                  <a:cubicBezTo>
                    <a:pt x="169" y="550"/>
                    <a:pt x="146" y="554"/>
                    <a:pt x="124" y="559"/>
                  </a:cubicBezTo>
                  <a:cubicBezTo>
                    <a:pt x="124" y="542"/>
                    <a:pt x="124" y="526"/>
                    <a:pt x="124" y="510"/>
                  </a:cubicBezTo>
                  <a:cubicBezTo>
                    <a:pt x="146" y="505"/>
                    <a:pt x="169" y="500"/>
                    <a:pt x="191" y="494"/>
                  </a:cubicBezTo>
                  <a:cubicBezTo>
                    <a:pt x="191" y="512"/>
                    <a:pt x="191" y="529"/>
                    <a:pt x="191" y="546"/>
                  </a:cubicBezTo>
                  <a:close/>
                  <a:moveTo>
                    <a:pt x="191" y="452"/>
                  </a:moveTo>
                  <a:cubicBezTo>
                    <a:pt x="169" y="457"/>
                    <a:pt x="146" y="462"/>
                    <a:pt x="124" y="467"/>
                  </a:cubicBezTo>
                  <a:cubicBezTo>
                    <a:pt x="124" y="451"/>
                    <a:pt x="124" y="434"/>
                    <a:pt x="124" y="418"/>
                  </a:cubicBezTo>
                  <a:cubicBezTo>
                    <a:pt x="146" y="412"/>
                    <a:pt x="169" y="406"/>
                    <a:pt x="191" y="400"/>
                  </a:cubicBezTo>
                  <a:cubicBezTo>
                    <a:pt x="191" y="418"/>
                    <a:pt x="191" y="435"/>
                    <a:pt x="191" y="452"/>
                  </a:cubicBezTo>
                  <a:close/>
                  <a:moveTo>
                    <a:pt x="191" y="358"/>
                  </a:moveTo>
                  <a:cubicBezTo>
                    <a:pt x="169" y="364"/>
                    <a:pt x="146" y="369"/>
                    <a:pt x="124" y="375"/>
                  </a:cubicBezTo>
                  <a:cubicBezTo>
                    <a:pt x="124" y="359"/>
                    <a:pt x="124" y="343"/>
                    <a:pt x="124" y="326"/>
                  </a:cubicBezTo>
                  <a:cubicBezTo>
                    <a:pt x="146" y="320"/>
                    <a:pt x="169" y="313"/>
                    <a:pt x="191" y="306"/>
                  </a:cubicBezTo>
                  <a:cubicBezTo>
                    <a:pt x="191" y="323"/>
                    <a:pt x="191" y="341"/>
                    <a:pt x="191" y="358"/>
                  </a:cubicBezTo>
                  <a:close/>
                  <a:moveTo>
                    <a:pt x="191" y="264"/>
                  </a:moveTo>
                  <a:cubicBezTo>
                    <a:pt x="169" y="270"/>
                    <a:pt x="146" y="277"/>
                    <a:pt x="124" y="283"/>
                  </a:cubicBezTo>
                  <a:cubicBezTo>
                    <a:pt x="124" y="267"/>
                    <a:pt x="124" y="251"/>
                    <a:pt x="124" y="235"/>
                  </a:cubicBezTo>
                  <a:cubicBezTo>
                    <a:pt x="146" y="227"/>
                    <a:pt x="169" y="220"/>
                    <a:pt x="191" y="212"/>
                  </a:cubicBezTo>
                  <a:cubicBezTo>
                    <a:pt x="191" y="229"/>
                    <a:pt x="191" y="247"/>
                    <a:pt x="191" y="264"/>
                  </a:cubicBezTo>
                  <a:close/>
                  <a:moveTo>
                    <a:pt x="124" y="143"/>
                  </a:moveTo>
                  <a:cubicBezTo>
                    <a:pt x="191" y="118"/>
                    <a:pt x="191" y="118"/>
                    <a:pt x="191" y="118"/>
                  </a:cubicBezTo>
                  <a:cubicBezTo>
                    <a:pt x="191" y="170"/>
                    <a:pt x="191" y="170"/>
                    <a:pt x="191" y="170"/>
                  </a:cubicBezTo>
                  <a:cubicBezTo>
                    <a:pt x="124" y="191"/>
                    <a:pt x="124" y="191"/>
                    <a:pt x="124" y="191"/>
                  </a:cubicBezTo>
                  <a:lnTo>
                    <a:pt x="124" y="143"/>
                  </a:lnTo>
                  <a:close/>
                  <a:moveTo>
                    <a:pt x="124" y="1705"/>
                  </a:moveTo>
                  <a:cubicBezTo>
                    <a:pt x="191" y="1717"/>
                    <a:pt x="191" y="1717"/>
                    <a:pt x="191" y="1717"/>
                  </a:cubicBezTo>
                  <a:cubicBezTo>
                    <a:pt x="191" y="1769"/>
                    <a:pt x="191" y="1769"/>
                    <a:pt x="191" y="1769"/>
                  </a:cubicBezTo>
                  <a:cubicBezTo>
                    <a:pt x="124" y="1753"/>
                    <a:pt x="124" y="1753"/>
                    <a:pt x="124" y="1753"/>
                  </a:cubicBezTo>
                  <a:lnTo>
                    <a:pt x="124" y="1705"/>
                  </a:lnTo>
                  <a:close/>
                  <a:moveTo>
                    <a:pt x="83" y="291"/>
                  </a:moveTo>
                  <a:cubicBezTo>
                    <a:pt x="65" y="297"/>
                    <a:pt x="48" y="302"/>
                    <a:pt x="31" y="308"/>
                  </a:cubicBezTo>
                  <a:cubicBezTo>
                    <a:pt x="31" y="295"/>
                    <a:pt x="31" y="283"/>
                    <a:pt x="31" y="270"/>
                  </a:cubicBezTo>
                  <a:cubicBezTo>
                    <a:pt x="48" y="264"/>
                    <a:pt x="65" y="257"/>
                    <a:pt x="83" y="251"/>
                  </a:cubicBezTo>
                  <a:cubicBezTo>
                    <a:pt x="83" y="264"/>
                    <a:pt x="83" y="278"/>
                    <a:pt x="83" y="291"/>
                  </a:cubicBezTo>
                  <a:close/>
                  <a:moveTo>
                    <a:pt x="31" y="182"/>
                  </a:moveTo>
                  <a:cubicBezTo>
                    <a:pt x="83" y="160"/>
                    <a:pt x="83" y="160"/>
                    <a:pt x="83" y="160"/>
                  </a:cubicBezTo>
                  <a:cubicBezTo>
                    <a:pt x="83" y="201"/>
                    <a:pt x="83" y="201"/>
                    <a:pt x="83" y="201"/>
                  </a:cubicBezTo>
                  <a:cubicBezTo>
                    <a:pt x="31" y="219"/>
                    <a:pt x="31" y="219"/>
                    <a:pt x="31" y="219"/>
                  </a:cubicBezTo>
                  <a:lnTo>
                    <a:pt x="31" y="182"/>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36" name="Freeform 15"/>
            <p:cNvSpPr>
              <a:spLocks noEditPoints="1"/>
            </p:cNvSpPr>
            <p:nvPr/>
          </p:nvSpPr>
          <p:spPr bwMode="auto">
            <a:xfrm>
              <a:off x="7535537" y="2859422"/>
              <a:ext cx="224070" cy="1819311"/>
            </a:xfrm>
            <a:custGeom>
              <a:avLst/>
              <a:gdLst>
                <a:gd name="T0" fmla="*/ 0 w 217"/>
                <a:gd name="T1" fmla="*/ 0 h 1836"/>
                <a:gd name="T2" fmla="*/ 0 w 217"/>
                <a:gd name="T3" fmla="*/ 1836 h 1836"/>
                <a:gd name="T4" fmla="*/ 217 w 217"/>
                <a:gd name="T5" fmla="*/ 1776 h 1836"/>
                <a:gd name="T6" fmla="*/ 217 w 217"/>
                <a:gd name="T7" fmla="*/ 73 h 1836"/>
                <a:gd name="T8" fmla="*/ 0 w 217"/>
                <a:gd name="T9" fmla="*/ 0 h 1836"/>
                <a:gd name="T10" fmla="*/ 166 w 217"/>
                <a:gd name="T11" fmla="*/ 1705 h 1836"/>
                <a:gd name="T12" fmla="*/ 43 w 217"/>
                <a:gd name="T13" fmla="*/ 1738 h 1836"/>
                <a:gd name="T14" fmla="*/ 43 w 217"/>
                <a:gd name="T15" fmla="*/ 1689 h 1836"/>
                <a:gd name="T16" fmla="*/ 166 w 217"/>
                <a:gd name="T17" fmla="*/ 1666 h 1836"/>
                <a:gd name="T18" fmla="*/ 166 w 217"/>
                <a:gd name="T19" fmla="*/ 1705 h 1836"/>
                <a:gd name="T20" fmla="*/ 166 w 217"/>
                <a:gd name="T21" fmla="*/ 1536 h 1836"/>
                <a:gd name="T22" fmla="*/ 43 w 217"/>
                <a:gd name="T23" fmla="*/ 1562 h 1836"/>
                <a:gd name="T24" fmla="*/ 43 w 217"/>
                <a:gd name="T25" fmla="*/ 1513 h 1836"/>
                <a:gd name="T26" fmla="*/ 166 w 217"/>
                <a:gd name="T27" fmla="*/ 1496 h 1836"/>
                <a:gd name="T28" fmla="*/ 166 w 217"/>
                <a:gd name="T29" fmla="*/ 1536 h 1836"/>
                <a:gd name="T30" fmla="*/ 166 w 217"/>
                <a:gd name="T31" fmla="*/ 1366 h 1836"/>
                <a:gd name="T32" fmla="*/ 43 w 217"/>
                <a:gd name="T33" fmla="*/ 1385 h 1836"/>
                <a:gd name="T34" fmla="*/ 43 w 217"/>
                <a:gd name="T35" fmla="*/ 1336 h 1836"/>
                <a:gd name="T36" fmla="*/ 166 w 217"/>
                <a:gd name="T37" fmla="*/ 1326 h 1836"/>
                <a:gd name="T38" fmla="*/ 166 w 217"/>
                <a:gd name="T39" fmla="*/ 1366 h 1836"/>
                <a:gd name="T40" fmla="*/ 166 w 217"/>
                <a:gd name="T41" fmla="*/ 1197 h 1836"/>
                <a:gd name="T42" fmla="*/ 43 w 217"/>
                <a:gd name="T43" fmla="*/ 1209 h 1836"/>
                <a:gd name="T44" fmla="*/ 43 w 217"/>
                <a:gd name="T45" fmla="*/ 1160 h 1836"/>
                <a:gd name="T46" fmla="*/ 166 w 217"/>
                <a:gd name="T47" fmla="*/ 1156 h 1836"/>
                <a:gd name="T48" fmla="*/ 166 w 217"/>
                <a:gd name="T49" fmla="*/ 1197 h 1836"/>
                <a:gd name="T50" fmla="*/ 166 w 217"/>
                <a:gd name="T51" fmla="*/ 1027 h 1836"/>
                <a:gd name="T52" fmla="*/ 43 w 217"/>
                <a:gd name="T53" fmla="*/ 1032 h 1836"/>
                <a:gd name="T54" fmla="*/ 43 w 217"/>
                <a:gd name="T55" fmla="*/ 983 h 1836"/>
                <a:gd name="T56" fmla="*/ 166 w 217"/>
                <a:gd name="T57" fmla="*/ 986 h 1836"/>
                <a:gd name="T58" fmla="*/ 166 w 217"/>
                <a:gd name="T59" fmla="*/ 1027 h 1836"/>
                <a:gd name="T60" fmla="*/ 166 w 217"/>
                <a:gd name="T61" fmla="*/ 858 h 1836"/>
                <a:gd name="T62" fmla="*/ 43 w 217"/>
                <a:gd name="T63" fmla="*/ 856 h 1836"/>
                <a:gd name="T64" fmla="*/ 43 w 217"/>
                <a:gd name="T65" fmla="*/ 807 h 1836"/>
                <a:gd name="T66" fmla="*/ 166 w 217"/>
                <a:gd name="T67" fmla="*/ 815 h 1836"/>
                <a:gd name="T68" fmla="*/ 166 w 217"/>
                <a:gd name="T69" fmla="*/ 858 h 1836"/>
                <a:gd name="T70" fmla="*/ 166 w 217"/>
                <a:gd name="T71" fmla="*/ 688 h 1836"/>
                <a:gd name="T72" fmla="*/ 43 w 217"/>
                <a:gd name="T73" fmla="*/ 679 h 1836"/>
                <a:gd name="T74" fmla="*/ 43 w 217"/>
                <a:gd name="T75" fmla="*/ 630 h 1836"/>
                <a:gd name="T76" fmla="*/ 166 w 217"/>
                <a:gd name="T77" fmla="*/ 645 h 1836"/>
                <a:gd name="T78" fmla="*/ 166 w 217"/>
                <a:gd name="T79" fmla="*/ 688 h 1836"/>
                <a:gd name="T80" fmla="*/ 166 w 217"/>
                <a:gd name="T81" fmla="*/ 519 h 1836"/>
                <a:gd name="T82" fmla="*/ 43 w 217"/>
                <a:gd name="T83" fmla="*/ 502 h 1836"/>
                <a:gd name="T84" fmla="*/ 43 w 217"/>
                <a:gd name="T85" fmla="*/ 454 h 1836"/>
                <a:gd name="T86" fmla="*/ 166 w 217"/>
                <a:gd name="T87" fmla="*/ 475 h 1836"/>
                <a:gd name="T88" fmla="*/ 166 w 217"/>
                <a:gd name="T89" fmla="*/ 519 h 1836"/>
                <a:gd name="T90" fmla="*/ 166 w 217"/>
                <a:gd name="T91" fmla="*/ 349 h 1836"/>
                <a:gd name="T92" fmla="*/ 43 w 217"/>
                <a:gd name="T93" fmla="*/ 326 h 1836"/>
                <a:gd name="T94" fmla="*/ 43 w 217"/>
                <a:gd name="T95" fmla="*/ 277 h 1836"/>
                <a:gd name="T96" fmla="*/ 166 w 217"/>
                <a:gd name="T97" fmla="*/ 305 h 1836"/>
                <a:gd name="T98" fmla="*/ 166 w 217"/>
                <a:gd name="T99" fmla="*/ 349 h 1836"/>
                <a:gd name="T100" fmla="*/ 166 w 217"/>
                <a:gd name="T101" fmla="*/ 180 h 1836"/>
                <a:gd name="T102" fmla="*/ 43 w 217"/>
                <a:gd name="T103" fmla="*/ 150 h 1836"/>
                <a:gd name="T104" fmla="*/ 43 w 217"/>
                <a:gd name="T105" fmla="*/ 101 h 1836"/>
                <a:gd name="T106" fmla="*/ 166 w 217"/>
                <a:gd name="T107" fmla="*/ 135 h 1836"/>
                <a:gd name="T108" fmla="*/ 166 w 217"/>
                <a:gd name="T109" fmla="*/ 180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1836">
                  <a:moveTo>
                    <a:pt x="0" y="0"/>
                  </a:moveTo>
                  <a:cubicBezTo>
                    <a:pt x="0" y="1836"/>
                    <a:pt x="0" y="1836"/>
                    <a:pt x="0" y="1836"/>
                  </a:cubicBezTo>
                  <a:cubicBezTo>
                    <a:pt x="217" y="1776"/>
                    <a:pt x="217" y="1776"/>
                    <a:pt x="217" y="1776"/>
                  </a:cubicBezTo>
                  <a:cubicBezTo>
                    <a:pt x="217" y="73"/>
                    <a:pt x="217" y="73"/>
                    <a:pt x="217" y="73"/>
                  </a:cubicBezTo>
                  <a:lnTo>
                    <a:pt x="0" y="0"/>
                  </a:lnTo>
                  <a:close/>
                  <a:moveTo>
                    <a:pt x="166" y="1705"/>
                  </a:moveTo>
                  <a:cubicBezTo>
                    <a:pt x="43" y="1738"/>
                    <a:pt x="43" y="1738"/>
                    <a:pt x="43" y="1738"/>
                  </a:cubicBezTo>
                  <a:cubicBezTo>
                    <a:pt x="43" y="1689"/>
                    <a:pt x="43" y="1689"/>
                    <a:pt x="43" y="1689"/>
                  </a:cubicBezTo>
                  <a:cubicBezTo>
                    <a:pt x="166" y="1666"/>
                    <a:pt x="166" y="1666"/>
                    <a:pt x="166" y="1666"/>
                  </a:cubicBezTo>
                  <a:lnTo>
                    <a:pt x="166" y="1705"/>
                  </a:lnTo>
                  <a:close/>
                  <a:moveTo>
                    <a:pt x="166" y="1536"/>
                  </a:moveTo>
                  <a:cubicBezTo>
                    <a:pt x="125" y="1544"/>
                    <a:pt x="84" y="1553"/>
                    <a:pt x="43" y="1562"/>
                  </a:cubicBezTo>
                  <a:cubicBezTo>
                    <a:pt x="43" y="1545"/>
                    <a:pt x="43" y="1529"/>
                    <a:pt x="43" y="1513"/>
                  </a:cubicBezTo>
                  <a:cubicBezTo>
                    <a:pt x="84" y="1507"/>
                    <a:pt x="125" y="1502"/>
                    <a:pt x="166" y="1496"/>
                  </a:cubicBezTo>
                  <a:cubicBezTo>
                    <a:pt x="166" y="1509"/>
                    <a:pt x="166" y="1522"/>
                    <a:pt x="166" y="1536"/>
                  </a:cubicBezTo>
                  <a:close/>
                  <a:moveTo>
                    <a:pt x="166" y="1366"/>
                  </a:moveTo>
                  <a:cubicBezTo>
                    <a:pt x="125" y="1372"/>
                    <a:pt x="84" y="1379"/>
                    <a:pt x="43" y="1385"/>
                  </a:cubicBezTo>
                  <a:cubicBezTo>
                    <a:pt x="43" y="1369"/>
                    <a:pt x="43" y="1353"/>
                    <a:pt x="43" y="1336"/>
                  </a:cubicBezTo>
                  <a:cubicBezTo>
                    <a:pt x="84" y="1333"/>
                    <a:pt x="125" y="1329"/>
                    <a:pt x="166" y="1326"/>
                  </a:cubicBezTo>
                  <a:cubicBezTo>
                    <a:pt x="166" y="1339"/>
                    <a:pt x="166" y="1353"/>
                    <a:pt x="166" y="1366"/>
                  </a:cubicBezTo>
                  <a:close/>
                  <a:moveTo>
                    <a:pt x="166" y="1197"/>
                  </a:moveTo>
                  <a:cubicBezTo>
                    <a:pt x="125" y="1201"/>
                    <a:pt x="84" y="1205"/>
                    <a:pt x="43" y="1209"/>
                  </a:cubicBezTo>
                  <a:cubicBezTo>
                    <a:pt x="43" y="1192"/>
                    <a:pt x="43" y="1176"/>
                    <a:pt x="43" y="1160"/>
                  </a:cubicBezTo>
                  <a:cubicBezTo>
                    <a:pt x="84" y="1159"/>
                    <a:pt x="125" y="1157"/>
                    <a:pt x="166" y="1156"/>
                  </a:cubicBezTo>
                  <a:cubicBezTo>
                    <a:pt x="166" y="1169"/>
                    <a:pt x="166" y="1183"/>
                    <a:pt x="166" y="1197"/>
                  </a:cubicBezTo>
                  <a:close/>
                  <a:moveTo>
                    <a:pt x="166" y="1027"/>
                  </a:moveTo>
                  <a:cubicBezTo>
                    <a:pt x="125" y="1029"/>
                    <a:pt x="84" y="1030"/>
                    <a:pt x="43" y="1032"/>
                  </a:cubicBezTo>
                  <a:cubicBezTo>
                    <a:pt x="43" y="1016"/>
                    <a:pt x="43" y="1000"/>
                    <a:pt x="43" y="983"/>
                  </a:cubicBezTo>
                  <a:cubicBezTo>
                    <a:pt x="84" y="984"/>
                    <a:pt x="125" y="985"/>
                    <a:pt x="166" y="986"/>
                  </a:cubicBezTo>
                  <a:cubicBezTo>
                    <a:pt x="166" y="999"/>
                    <a:pt x="166" y="1013"/>
                    <a:pt x="166" y="1027"/>
                  </a:cubicBezTo>
                  <a:close/>
                  <a:moveTo>
                    <a:pt x="166" y="858"/>
                  </a:moveTo>
                  <a:cubicBezTo>
                    <a:pt x="125" y="857"/>
                    <a:pt x="84" y="856"/>
                    <a:pt x="43" y="856"/>
                  </a:cubicBezTo>
                  <a:cubicBezTo>
                    <a:pt x="43" y="839"/>
                    <a:pt x="43" y="823"/>
                    <a:pt x="43" y="807"/>
                  </a:cubicBezTo>
                  <a:cubicBezTo>
                    <a:pt x="84" y="810"/>
                    <a:pt x="125" y="813"/>
                    <a:pt x="166" y="815"/>
                  </a:cubicBezTo>
                  <a:cubicBezTo>
                    <a:pt x="166" y="830"/>
                    <a:pt x="166" y="844"/>
                    <a:pt x="166" y="858"/>
                  </a:cubicBezTo>
                  <a:close/>
                  <a:moveTo>
                    <a:pt x="166" y="688"/>
                  </a:moveTo>
                  <a:cubicBezTo>
                    <a:pt x="125" y="685"/>
                    <a:pt x="84" y="682"/>
                    <a:pt x="43" y="679"/>
                  </a:cubicBezTo>
                  <a:cubicBezTo>
                    <a:pt x="43" y="663"/>
                    <a:pt x="43" y="647"/>
                    <a:pt x="43" y="630"/>
                  </a:cubicBezTo>
                  <a:cubicBezTo>
                    <a:pt x="84" y="635"/>
                    <a:pt x="125" y="640"/>
                    <a:pt x="166" y="645"/>
                  </a:cubicBezTo>
                  <a:cubicBezTo>
                    <a:pt x="166" y="660"/>
                    <a:pt x="166" y="674"/>
                    <a:pt x="166" y="688"/>
                  </a:cubicBezTo>
                  <a:close/>
                  <a:moveTo>
                    <a:pt x="166" y="519"/>
                  </a:moveTo>
                  <a:cubicBezTo>
                    <a:pt x="125" y="513"/>
                    <a:pt x="84" y="508"/>
                    <a:pt x="43" y="502"/>
                  </a:cubicBezTo>
                  <a:cubicBezTo>
                    <a:pt x="43" y="486"/>
                    <a:pt x="43" y="470"/>
                    <a:pt x="43" y="454"/>
                  </a:cubicBezTo>
                  <a:cubicBezTo>
                    <a:pt x="84" y="461"/>
                    <a:pt x="125" y="468"/>
                    <a:pt x="166" y="475"/>
                  </a:cubicBezTo>
                  <a:cubicBezTo>
                    <a:pt x="166" y="490"/>
                    <a:pt x="166" y="504"/>
                    <a:pt x="166" y="519"/>
                  </a:cubicBezTo>
                  <a:close/>
                  <a:moveTo>
                    <a:pt x="166" y="349"/>
                  </a:moveTo>
                  <a:cubicBezTo>
                    <a:pt x="125" y="342"/>
                    <a:pt x="84" y="334"/>
                    <a:pt x="43" y="326"/>
                  </a:cubicBezTo>
                  <a:cubicBezTo>
                    <a:pt x="43" y="310"/>
                    <a:pt x="43" y="294"/>
                    <a:pt x="43" y="277"/>
                  </a:cubicBezTo>
                  <a:cubicBezTo>
                    <a:pt x="84" y="287"/>
                    <a:pt x="125" y="296"/>
                    <a:pt x="166" y="305"/>
                  </a:cubicBezTo>
                  <a:cubicBezTo>
                    <a:pt x="166" y="320"/>
                    <a:pt x="166" y="335"/>
                    <a:pt x="166" y="349"/>
                  </a:cubicBezTo>
                  <a:close/>
                  <a:moveTo>
                    <a:pt x="166" y="180"/>
                  </a:moveTo>
                  <a:cubicBezTo>
                    <a:pt x="43" y="150"/>
                    <a:pt x="43" y="150"/>
                    <a:pt x="43" y="150"/>
                  </a:cubicBezTo>
                  <a:cubicBezTo>
                    <a:pt x="43" y="101"/>
                    <a:pt x="43" y="101"/>
                    <a:pt x="43" y="101"/>
                  </a:cubicBezTo>
                  <a:cubicBezTo>
                    <a:pt x="166" y="135"/>
                    <a:pt x="166" y="135"/>
                    <a:pt x="166" y="135"/>
                  </a:cubicBezTo>
                  <a:lnTo>
                    <a:pt x="166" y="180"/>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37" name="Freeform 9"/>
            <p:cNvSpPr>
              <a:spLocks noEditPoints="1"/>
            </p:cNvSpPr>
            <p:nvPr/>
          </p:nvSpPr>
          <p:spPr bwMode="auto">
            <a:xfrm>
              <a:off x="7154028" y="3145406"/>
              <a:ext cx="214046" cy="1578961"/>
            </a:xfrm>
            <a:custGeom>
              <a:avLst/>
              <a:gdLst>
                <a:gd name="T0" fmla="*/ 207 w 207"/>
                <a:gd name="T1" fmla="*/ 1543 h 1593"/>
                <a:gd name="T2" fmla="*/ 0 w 207"/>
                <a:gd name="T3" fmla="*/ 0 h 1593"/>
                <a:gd name="T4" fmla="*/ 29 w 207"/>
                <a:gd name="T5" fmla="*/ 94 h 1593"/>
                <a:gd name="T6" fmla="*/ 180 w 207"/>
                <a:gd name="T7" fmla="*/ 179 h 1593"/>
                <a:gd name="T8" fmla="*/ 29 w 207"/>
                <a:gd name="T9" fmla="*/ 94 h 1593"/>
                <a:gd name="T10" fmla="*/ 180 w 207"/>
                <a:gd name="T11" fmla="*/ 241 h 1593"/>
                <a:gd name="T12" fmla="*/ 29 w 207"/>
                <a:gd name="T13" fmla="*/ 241 h 1593"/>
                <a:gd name="T14" fmla="*/ 29 w 207"/>
                <a:gd name="T15" fmla="*/ 306 h 1593"/>
                <a:gd name="T16" fmla="*/ 180 w 207"/>
                <a:gd name="T17" fmla="*/ 378 h 1593"/>
                <a:gd name="T18" fmla="*/ 29 w 207"/>
                <a:gd name="T19" fmla="*/ 306 h 1593"/>
                <a:gd name="T20" fmla="*/ 180 w 207"/>
                <a:gd name="T21" fmla="*/ 441 h 1593"/>
                <a:gd name="T22" fmla="*/ 29 w 207"/>
                <a:gd name="T23" fmla="*/ 454 h 1593"/>
                <a:gd name="T24" fmla="*/ 29 w 207"/>
                <a:gd name="T25" fmla="*/ 519 h 1593"/>
                <a:gd name="T26" fmla="*/ 180 w 207"/>
                <a:gd name="T27" fmla="*/ 578 h 1593"/>
                <a:gd name="T28" fmla="*/ 29 w 207"/>
                <a:gd name="T29" fmla="*/ 519 h 1593"/>
                <a:gd name="T30" fmla="*/ 180 w 207"/>
                <a:gd name="T31" fmla="*/ 641 h 1593"/>
                <a:gd name="T32" fmla="*/ 29 w 207"/>
                <a:gd name="T33" fmla="*/ 666 h 1593"/>
                <a:gd name="T34" fmla="*/ 29 w 207"/>
                <a:gd name="T35" fmla="*/ 731 h 1593"/>
                <a:gd name="T36" fmla="*/ 180 w 207"/>
                <a:gd name="T37" fmla="*/ 777 h 1593"/>
                <a:gd name="T38" fmla="*/ 29 w 207"/>
                <a:gd name="T39" fmla="*/ 731 h 1593"/>
                <a:gd name="T40" fmla="*/ 180 w 207"/>
                <a:gd name="T41" fmla="*/ 841 h 1593"/>
                <a:gd name="T42" fmla="*/ 29 w 207"/>
                <a:gd name="T43" fmla="*/ 878 h 1593"/>
                <a:gd name="T44" fmla="*/ 29 w 207"/>
                <a:gd name="T45" fmla="*/ 943 h 1593"/>
                <a:gd name="T46" fmla="*/ 180 w 207"/>
                <a:gd name="T47" fmla="*/ 976 h 1593"/>
                <a:gd name="T48" fmla="*/ 29 w 207"/>
                <a:gd name="T49" fmla="*/ 943 h 1593"/>
                <a:gd name="T50" fmla="*/ 180 w 207"/>
                <a:gd name="T51" fmla="*/ 1041 h 1593"/>
                <a:gd name="T52" fmla="*/ 29 w 207"/>
                <a:gd name="T53" fmla="*/ 1091 h 1593"/>
                <a:gd name="T54" fmla="*/ 29 w 207"/>
                <a:gd name="T55" fmla="*/ 1156 h 1593"/>
                <a:gd name="T56" fmla="*/ 180 w 207"/>
                <a:gd name="T57" fmla="*/ 1175 h 1593"/>
                <a:gd name="T58" fmla="*/ 29 w 207"/>
                <a:gd name="T59" fmla="*/ 1156 h 1593"/>
                <a:gd name="T60" fmla="*/ 180 w 207"/>
                <a:gd name="T61" fmla="*/ 1241 h 1593"/>
                <a:gd name="T62" fmla="*/ 29 w 207"/>
                <a:gd name="T63" fmla="*/ 1303 h 1593"/>
                <a:gd name="T64" fmla="*/ 29 w 207"/>
                <a:gd name="T65" fmla="*/ 1368 h 1593"/>
                <a:gd name="T66" fmla="*/ 180 w 207"/>
                <a:gd name="T67" fmla="*/ 1375 h 1593"/>
                <a:gd name="T68" fmla="*/ 29 w 207"/>
                <a:gd name="T69" fmla="*/ 1368 h 1593"/>
                <a:gd name="T70" fmla="*/ 180 w 207"/>
                <a:gd name="T71" fmla="*/ 1441 h 1593"/>
                <a:gd name="T72" fmla="*/ 29 w 207"/>
                <a:gd name="T73" fmla="*/ 1515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1593">
                  <a:moveTo>
                    <a:pt x="0" y="1593"/>
                  </a:moveTo>
                  <a:cubicBezTo>
                    <a:pt x="207" y="1543"/>
                    <a:pt x="207" y="1543"/>
                    <a:pt x="207" y="1543"/>
                  </a:cubicBezTo>
                  <a:cubicBezTo>
                    <a:pt x="207" y="68"/>
                    <a:pt x="207" y="68"/>
                    <a:pt x="207" y="68"/>
                  </a:cubicBezTo>
                  <a:cubicBezTo>
                    <a:pt x="0" y="0"/>
                    <a:pt x="0" y="0"/>
                    <a:pt x="0" y="0"/>
                  </a:cubicBezTo>
                  <a:lnTo>
                    <a:pt x="0" y="1593"/>
                  </a:lnTo>
                  <a:close/>
                  <a:moveTo>
                    <a:pt x="29" y="94"/>
                  </a:moveTo>
                  <a:cubicBezTo>
                    <a:pt x="180" y="141"/>
                    <a:pt x="180" y="141"/>
                    <a:pt x="180" y="141"/>
                  </a:cubicBezTo>
                  <a:cubicBezTo>
                    <a:pt x="180" y="179"/>
                    <a:pt x="180" y="179"/>
                    <a:pt x="180" y="179"/>
                  </a:cubicBezTo>
                  <a:cubicBezTo>
                    <a:pt x="29" y="135"/>
                    <a:pt x="29" y="135"/>
                    <a:pt x="29" y="135"/>
                  </a:cubicBezTo>
                  <a:lnTo>
                    <a:pt x="29" y="94"/>
                  </a:lnTo>
                  <a:close/>
                  <a:moveTo>
                    <a:pt x="29" y="200"/>
                  </a:moveTo>
                  <a:cubicBezTo>
                    <a:pt x="79" y="214"/>
                    <a:pt x="130" y="228"/>
                    <a:pt x="180" y="241"/>
                  </a:cubicBezTo>
                  <a:cubicBezTo>
                    <a:pt x="180" y="254"/>
                    <a:pt x="180" y="266"/>
                    <a:pt x="180" y="279"/>
                  </a:cubicBezTo>
                  <a:cubicBezTo>
                    <a:pt x="130" y="266"/>
                    <a:pt x="79" y="254"/>
                    <a:pt x="29" y="241"/>
                  </a:cubicBezTo>
                  <a:cubicBezTo>
                    <a:pt x="29" y="228"/>
                    <a:pt x="29" y="214"/>
                    <a:pt x="29" y="200"/>
                  </a:cubicBezTo>
                  <a:close/>
                  <a:moveTo>
                    <a:pt x="29" y="306"/>
                  </a:moveTo>
                  <a:cubicBezTo>
                    <a:pt x="79" y="318"/>
                    <a:pt x="130" y="330"/>
                    <a:pt x="180" y="341"/>
                  </a:cubicBezTo>
                  <a:cubicBezTo>
                    <a:pt x="180" y="354"/>
                    <a:pt x="180" y="366"/>
                    <a:pt x="180" y="378"/>
                  </a:cubicBezTo>
                  <a:cubicBezTo>
                    <a:pt x="130" y="368"/>
                    <a:pt x="79" y="358"/>
                    <a:pt x="29" y="348"/>
                  </a:cubicBezTo>
                  <a:cubicBezTo>
                    <a:pt x="29" y="334"/>
                    <a:pt x="29" y="320"/>
                    <a:pt x="29" y="306"/>
                  </a:cubicBezTo>
                  <a:close/>
                  <a:moveTo>
                    <a:pt x="29" y="413"/>
                  </a:moveTo>
                  <a:cubicBezTo>
                    <a:pt x="79" y="422"/>
                    <a:pt x="130" y="432"/>
                    <a:pt x="180" y="441"/>
                  </a:cubicBezTo>
                  <a:cubicBezTo>
                    <a:pt x="180" y="453"/>
                    <a:pt x="180" y="466"/>
                    <a:pt x="180" y="478"/>
                  </a:cubicBezTo>
                  <a:cubicBezTo>
                    <a:pt x="130" y="470"/>
                    <a:pt x="79" y="462"/>
                    <a:pt x="29" y="454"/>
                  </a:cubicBezTo>
                  <a:cubicBezTo>
                    <a:pt x="29" y="440"/>
                    <a:pt x="29" y="426"/>
                    <a:pt x="29" y="413"/>
                  </a:cubicBezTo>
                  <a:close/>
                  <a:moveTo>
                    <a:pt x="29" y="519"/>
                  </a:moveTo>
                  <a:cubicBezTo>
                    <a:pt x="79" y="526"/>
                    <a:pt x="130" y="534"/>
                    <a:pt x="180" y="541"/>
                  </a:cubicBezTo>
                  <a:cubicBezTo>
                    <a:pt x="180" y="553"/>
                    <a:pt x="180" y="565"/>
                    <a:pt x="180" y="578"/>
                  </a:cubicBezTo>
                  <a:cubicBezTo>
                    <a:pt x="130" y="572"/>
                    <a:pt x="79" y="566"/>
                    <a:pt x="29" y="560"/>
                  </a:cubicBezTo>
                  <a:cubicBezTo>
                    <a:pt x="29" y="546"/>
                    <a:pt x="29" y="532"/>
                    <a:pt x="29" y="519"/>
                  </a:cubicBezTo>
                  <a:close/>
                  <a:moveTo>
                    <a:pt x="29" y="625"/>
                  </a:moveTo>
                  <a:cubicBezTo>
                    <a:pt x="79" y="630"/>
                    <a:pt x="130" y="636"/>
                    <a:pt x="180" y="641"/>
                  </a:cubicBezTo>
                  <a:cubicBezTo>
                    <a:pt x="180" y="653"/>
                    <a:pt x="180" y="665"/>
                    <a:pt x="180" y="677"/>
                  </a:cubicBezTo>
                  <a:cubicBezTo>
                    <a:pt x="130" y="674"/>
                    <a:pt x="79" y="670"/>
                    <a:pt x="29" y="666"/>
                  </a:cubicBezTo>
                  <a:cubicBezTo>
                    <a:pt x="29" y="652"/>
                    <a:pt x="29" y="639"/>
                    <a:pt x="29" y="625"/>
                  </a:cubicBezTo>
                  <a:close/>
                  <a:moveTo>
                    <a:pt x="29" y="731"/>
                  </a:moveTo>
                  <a:cubicBezTo>
                    <a:pt x="79" y="734"/>
                    <a:pt x="130" y="738"/>
                    <a:pt x="180" y="741"/>
                  </a:cubicBezTo>
                  <a:cubicBezTo>
                    <a:pt x="180" y="753"/>
                    <a:pt x="180" y="765"/>
                    <a:pt x="180" y="777"/>
                  </a:cubicBezTo>
                  <a:cubicBezTo>
                    <a:pt x="130" y="775"/>
                    <a:pt x="79" y="774"/>
                    <a:pt x="29" y="772"/>
                  </a:cubicBezTo>
                  <a:cubicBezTo>
                    <a:pt x="29" y="759"/>
                    <a:pt x="29" y="745"/>
                    <a:pt x="29" y="731"/>
                  </a:cubicBezTo>
                  <a:close/>
                  <a:moveTo>
                    <a:pt x="29" y="837"/>
                  </a:moveTo>
                  <a:cubicBezTo>
                    <a:pt x="79" y="838"/>
                    <a:pt x="130" y="840"/>
                    <a:pt x="180" y="841"/>
                  </a:cubicBezTo>
                  <a:cubicBezTo>
                    <a:pt x="180" y="853"/>
                    <a:pt x="180" y="865"/>
                    <a:pt x="180" y="876"/>
                  </a:cubicBezTo>
                  <a:cubicBezTo>
                    <a:pt x="130" y="877"/>
                    <a:pt x="79" y="878"/>
                    <a:pt x="29" y="878"/>
                  </a:cubicBezTo>
                  <a:cubicBezTo>
                    <a:pt x="29" y="865"/>
                    <a:pt x="29" y="851"/>
                    <a:pt x="29" y="837"/>
                  </a:cubicBezTo>
                  <a:close/>
                  <a:moveTo>
                    <a:pt x="29" y="943"/>
                  </a:moveTo>
                  <a:cubicBezTo>
                    <a:pt x="79" y="943"/>
                    <a:pt x="130" y="942"/>
                    <a:pt x="180" y="941"/>
                  </a:cubicBezTo>
                  <a:cubicBezTo>
                    <a:pt x="180" y="953"/>
                    <a:pt x="180" y="964"/>
                    <a:pt x="180" y="976"/>
                  </a:cubicBezTo>
                  <a:cubicBezTo>
                    <a:pt x="130" y="979"/>
                    <a:pt x="79" y="982"/>
                    <a:pt x="29" y="985"/>
                  </a:cubicBezTo>
                  <a:cubicBezTo>
                    <a:pt x="29" y="971"/>
                    <a:pt x="29" y="957"/>
                    <a:pt x="29" y="943"/>
                  </a:cubicBezTo>
                  <a:close/>
                  <a:moveTo>
                    <a:pt x="29" y="1049"/>
                  </a:moveTo>
                  <a:cubicBezTo>
                    <a:pt x="79" y="1047"/>
                    <a:pt x="130" y="1044"/>
                    <a:pt x="180" y="1041"/>
                  </a:cubicBezTo>
                  <a:cubicBezTo>
                    <a:pt x="180" y="1053"/>
                    <a:pt x="180" y="1064"/>
                    <a:pt x="180" y="1076"/>
                  </a:cubicBezTo>
                  <a:cubicBezTo>
                    <a:pt x="130" y="1081"/>
                    <a:pt x="79" y="1086"/>
                    <a:pt x="29" y="1091"/>
                  </a:cubicBezTo>
                  <a:cubicBezTo>
                    <a:pt x="29" y="1077"/>
                    <a:pt x="29" y="1063"/>
                    <a:pt x="29" y="1049"/>
                  </a:cubicBezTo>
                  <a:close/>
                  <a:moveTo>
                    <a:pt x="29" y="1156"/>
                  </a:moveTo>
                  <a:cubicBezTo>
                    <a:pt x="79" y="1151"/>
                    <a:pt x="130" y="1146"/>
                    <a:pt x="180" y="1141"/>
                  </a:cubicBezTo>
                  <a:cubicBezTo>
                    <a:pt x="180" y="1152"/>
                    <a:pt x="180" y="1164"/>
                    <a:pt x="180" y="1175"/>
                  </a:cubicBezTo>
                  <a:cubicBezTo>
                    <a:pt x="130" y="1183"/>
                    <a:pt x="79" y="1190"/>
                    <a:pt x="29" y="1197"/>
                  </a:cubicBezTo>
                  <a:cubicBezTo>
                    <a:pt x="29" y="1183"/>
                    <a:pt x="29" y="1169"/>
                    <a:pt x="29" y="1156"/>
                  </a:cubicBezTo>
                  <a:close/>
                  <a:moveTo>
                    <a:pt x="29" y="1262"/>
                  </a:moveTo>
                  <a:cubicBezTo>
                    <a:pt x="79" y="1255"/>
                    <a:pt x="130" y="1248"/>
                    <a:pt x="180" y="1241"/>
                  </a:cubicBezTo>
                  <a:cubicBezTo>
                    <a:pt x="180" y="1252"/>
                    <a:pt x="180" y="1264"/>
                    <a:pt x="180" y="1275"/>
                  </a:cubicBezTo>
                  <a:cubicBezTo>
                    <a:pt x="130" y="1284"/>
                    <a:pt x="79" y="1294"/>
                    <a:pt x="29" y="1303"/>
                  </a:cubicBezTo>
                  <a:cubicBezTo>
                    <a:pt x="29" y="1289"/>
                    <a:pt x="29" y="1276"/>
                    <a:pt x="29" y="1262"/>
                  </a:cubicBezTo>
                  <a:close/>
                  <a:moveTo>
                    <a:pt x="29" y="1368"/>
                  </a:moveTo>
                  <a:cubicBezTo>
                    <a:pt x="79" y="1359"/>
                    <a:pt x="130" y="1350"/>
                    <a:pt x="180" y="1341"/>
                  </a:cubicBezTo>
                  <a:cubicBezTo>
                    <a:pt x="180" y="1352"/>
                    <a:pt x="180" y="1363"/>
                    <a:pt x="180" y="1375"/>
                  </a:cubicBezTo>
                  <a:cubicBezTo>
                    <a:pt x="130" y="1386"/>
                    <a:pt x="79" y="1398"/>
                    <a:pt x="29" y="1409"/>
                  </a:cubicBezTo>
                  <a:cubicBezTo>
                    <a:pt x="29" y="1395"/>
                    <a:pt x="29" y="1382"/>
                    <a:pt x="29" y="1368"/>
                  </a:cubicBezTo>
                  <a:close/>
                  <a:moveTo>
                    <a:pt x="29" y="1474"/>
                  </a:moveTo>
                  <a:cubicBezTo>
                    <a:pt x="180" y="1441"/>
                    <a:pt x="180" y="1441"/>
                    <a:pt x="180" y="1441"/>
                  </a:cubicBezTo>
                  <a:cubicBezTo>
                    <a:pt x="180" y="1474"/>
                    <a:pt x="180" y="1474"/>
                    <a:pt x="180" y="1474"/>
                  </a:cubicBezTo>
                  <a:cubicBezTo>
                    <a:pt x="29" y="1515"/>
                    <a:pt x="29" y="1515"/>
                    <a:pt x="29" y="1515"/>
                  </a:cubicBezTo>
                  <a:lnTo>
                    <a:pt x="29" y="1474"/>
                  </a:lnTo>
                  <a:close/>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18"/>
            <p:cNvSpPr>
              <a:spLocks noEditPoints="1"/>
            </p:cNvSpPr>
            <p:nvPr/>
          </p:nvSpPr>
          <p:spPr bwMode="auto">
            <a:xfrm>
              <a:off x="6725346" y="3147764"/>
              <a:ext cx="410992" cy="1575568"/>
            </a:xfrm>
            <a:custGeom>
              <a:avLst/>
              <a:gdLst>
                <a:gd name="T0" fmla="*/ 329 w 398"/>
                <a:gd name="T1" fmla="*/ 1511 h 1590"/>
                <a:gd name="T2" fmla="*/ 263 w 398"/>
                <a:gd name="T3" fmla="*/ 1423 h 1590"/>
                <a:gd name="T4" fmla="*/ 263 w 398"/>
                <a:gd name="T5" fmla="*/ 1299 h 1590"/>
                <a:gd name="T6" fmla="*/ 329 w 398"/>
                <a:gd name="T7" fmla="*/ 1222 h 1590"/>
                <a:gd name="T8" fmla="*/ 329 w 398"/>
                <a:gd name="T9" fmla="*/ 1189 h 1590"/>
                <a:gd name="T10" fmla="*/ 329 w 398"/>
                <a:gd name="T11" fmla="*/ 1029 h 1590"/>
                <a:gd name="T12" fmla="*/ 263 w 398"/>
                <a:gd name="T13" fmla="*/ 950 h 1590"/>
                <a:gd name="T14" fmla="*/ 263 w 398"/>
                <a:gd name="T15" fmla="*/ 827 h 1590"/>
                <a:gd name="T16" fmla="*/ 329 w 398"/>
                <a:gd name="T17" fmla="*/ 740 h 1590"/>
                <a:gd name="T18" fmla="*/ 329 w 398"/>
                <a:gd name="T19" fmla="*/ 707 h 1590"/>
                <a:gd name="T20" fmla="*/ 329 w 398"/>
                <a:gd name="T21" fmla="*/ 627 h 1590"/>
                <a:gd name="T22" fmla="*/ 263 w 398"/>
                <a:gd name="T23" fmla="*/ 478 h 1590"/>
                <a:gd name="T24" fmla="*/ 263 w 398"/>
                <a:gd name="T25" fmla="*/ 355 h 1590"/>
                <a:gd name="T26" fmla="*/ 329 w 398"/>
                <a:gd name="T27" fmla="*/ 258 h 1590"/>
                <a:gd name="T28" fmla="*/ 329 w 398"/>
                <a:gd name="T29" fmla="*/ 225 h 1590"/>
                <a:gd name="T30" fmla="*/ 177 w 398"/>
                <a:gd name="T31" fmla="*/ 145 h 1590"/>
                <a:gd name="T32" fmla="*/ 219 w 398"/>
                <a:gd name="T33" fmla="*/ 209 h 1590"/>
                <a:gd name="T34" fmla="*/ 219 w 398"/>
                <a:gd name="T35" fmla="*/ 330 h 1590"/>
                <a:gd name="T36" fmla="*/ 176 w 398"/>
                <a:gd name="T37" fmla="*/ 416 h 1590"/>
                <a:gd name="T38" fmla="*/ 176 w 398"/>
                <a:gd name="T39" fmla="*/ 452 h 1590"/>
                <a:gd name="T40" fmla="*/ 176 w 398"/>
                <a:gd name="T41" fmla="*/ 605 h 1590"/>
                <a:gd name="T42" fmla="*/ 218 w 398"/>
                <a:gd name="T43" fmla="*/ 675 h 1590"/>
                <a:gd name="T44" fmla="*/ 218 w 398"/>
                <a:gd name="T45" fmla="*/ 795 h 1590"/>
                <a:gd name="T46" fmla="*/ 175 w 398"/>
                <a:gd name="T47" fmla="*/ 875 h 1590"/>
                <a:gd name="T48" fmla="*/ 175 w 398"/>
                <a:gd name="T49" fmla="*/ 911 h 1590"/>
                <a:gd name="T50" fmla="*/ 175 w 398"/>
                <a:gd name="T51" fmla="*/ 1064 h 1590"/>
                <a:gd name="T52" fmla="*/ 217 w 398"/>
                <a:gd name="T53" fmla="*/ 1141 h 1590"/>
                <a:gd name="T54" fmla="*/ 217 w 398"/>
                <a:gd name="T55" fmla="*/ 1261 h 1590"/>
                <a:gd name="T56" fmla="*/ 174 w 398"/>
                <a:gd name="T57" fmla="*/ 1335 h 1590"/>
                <a:gd name="T58" fmla="*/ 174 w 398"/>
                <a:gd name="T59" fmla="*/ 1371 h 1590"/>
                <a:gd name="T60" fmla="*/ 139 w 398"/>
                <a:gd name="T61" fmla="*/ 1485 h 1590"/>
                <a:gd name="T62" fmla="*/ 109 w 398"/>
                <a:gd name="T63" fmla="*/ 1405 h 1590"/>
                <a:gd name="T64" fmla="*/ 139 w 398"/>
                <a:gd name="T65" fmla="*/ 1294 h 1590"/>
                <a:gd name="T66" fmla="*/ 139 w 398"/>
                <a:gd name="T67" fmla="*/ 1218 h 1590"/>
                <a:gd name="T68" fmla="*/ 109 w 398"/>
                <a:gd name="T69" fmla="*/ 1180 h 1590"/>
                <a:gd name="T70" fmla="*/ 109 w 398"/>
                <a:gd name="T71" fmla="*/ 1030 h 1590"/>
                <a:gd name="T72" fmla="*/ 109 w 398"/>
                <a:gd name="T73" fmla="*/ 955 h 1590"/>
                <a:gd name="T74" fmla="*/ 109 w 398"/>
                <a:gd name="T75" fmla="*/ 842 h 1590"/>
                <a:gd name="T76" fmla="*/ 139 w 398"/>
                <a:gd name="T77" fmla="*/ 763 h 1590"/>
                <a:gd name="T78" fmla="*/ 139 w 398"/>
                <a:gd name="T79" fmla="*/ 727 h 1590"/>
                <a:gd name="T80" fmla="*/ 139 w 398"/>
                <a:gd name="T81" fmla="*/ 575 h 1590"/>
                <a:gd name="T82" fmla="*/ 109 w 398"/>
                <a:gd name="T83" fmla="*/ 505 h 1590"/>
                <a:gd name="T84" fmla="*/ 109 w 398"/>
                <a:gd name="T85" fmla="*/ 392 h 1590"/>
                <a:gd name="T86" fmla="*/ 139 w 398"/>
                <a:gd name="T87" fmla="*/ 348 h 1590"/>
                <a:gd name="T88" fmla="*/ 139 w 398"/>
                <a:gd name="T89" fmla="*/ 272 h 1590"/>
                <a:gd name="T90" fmla="*/ 81 w 398"/>
                <a:gd name="T91" fmla="*/ 1478 h 1590"/>
                <a:gd name="T92" fmla="*/ 54 w 398"/>
                <a:gd name="T93" fmla="*/ 1400 h 1590"/>
                <a:gd name="T94" fmla="*/ 54 w 398"/>
                <a:gd name="T95" fmla="*/ 1291 h 1590"/>
                <a:gd name="T96" fmla="*/ 80 w 398"/>
                <a:gd name="T97" fmla="*/ 1218 h 1590"/>
                <a:gd name="T98" fmla="*/ 80 w 398"/>
                <a:gd name="T99" fmla="*/ 1180 h 1590"/>
                <a:gd name="T100" fmla="*/ 79 w 398"/>
                <a:gd name="T101" fmla="*/ 1031 h 1590"/>
                <a:gd name="T102" fmla="*/ 53 w 398"/>
                <a:gd name="T103" fmla="*/ 958 h 1590"/>
                <a:gd name="T104" fmla="*/ 52 w 398"/>
                <a:gd name="T105" fmla="*/ 848 h 1590"/>
                <a:gd name="T106" fmla="*/ 79 w 398"/>
                <a:gd name="T107" fmla="*/ 771 h 1590"/>
                <a:gd name="T108" fmla="*/ 79 w 398"/>
                <a:gd name="T109" fmla="*/ 734 h 1590"/>
                <a:gd name="T110" fmla="*/ 78 w 398"/>
                <a:gd name="T111" fmla="*/ 585 h 1590"/>
                <a:gd name="T112" fmla="*/ 51 w 398"/>
                <a:gd name="T113" fmla="*/ 515 h 1590"/>
                <a:gd name="T114" fmla="*/ 51 w 398"/>
                <a:gd name="T115" fmla="*/ 406 h 1590"/>
                <a:gd name="T116" fmla="*/ 78 w 398"/>
                <a:gd name="T117" fmla="*/ 325 h 1590"/>
                <a:gd name="T118" fmla="*/ 77 w 398"/>
                <a:gd name="T119" fmla="*/ 287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1590">
                  <a:moveTo>
                    <a:pt x="0" y="1529"/>
                  </a:moveTo>
                  <a:cubicBezTo>
                    <a:pt x="398" y="1590"/>
                    <a:pt x="398" y="1590"/>
                    <a:pt x="398" y="1590"/>
                  </a:cubicBezTo>
                  <a:cubicBezTo>
                    <a:pt x="398" y="0"/>
                    <a:pt x="398" y="0"/>
                    <a:pt x="398" y="0"/>
                  </a:cubicBezTo>
                  <a:cubicBezTo>
                    <a:pt x="0" y="137"/>
                    <a:pt x="0" y="137"/>
                    <a:pt x="0" y="137"/>
                  </a:cubicBezTo>
                  <a:lnTo>
                    <a:pt x="0" y="1529"/>
                  </a:lnTo>
                  <a:close/>
                  <a:moveTo>
                    <a:pt x="329" y="1511"/>
                  </a:moveTo>
                  <a:cubicBezTo>
                    <a:pt x="263" y="1501"/>
                    <a:pt x="263" y="1501"/>
                    <a:pt x="263" y="1501"/>
                  </a:cubicBezTo>
                  <a:cubicBezTo>
                    <a:pt x="263" y="1457"/>
                    <a:pt x="263" y="1457"/>
                    <a:pt x="263" y="1457"/>
                  </a:cubicBezTo>
                  <a:cubicBezTo>
                    <a:pt x="329" y="1463"/>
                    <a:pt x="329" y="1463"/>
                    <a:pt x="329" y="1463"/>
                  </a:cubicBezTo>
                  <a:lnTo>
                    <a:pt x="329" y="1511"/>
                  </a:lnTo>
                  <a:close/>
                  <a:moveTo>
                    <a:pt x="329" y="1430"/>
                  </a:moveTo>
                  <a:cubicBezTo>
                    <a:pt x="307" y="1428"/>
                    <a:pt x="285" y="1425"/>
                    <a:pt x="263" y="1423"/>
                  </a:cubicBezTo>
                  <a:cubicBezTo>
                    <a:pt x="263" y="1408"/>
                    <a:pt x="263" y="1393"/>
                    <a:pt x="263" y="1378"/>
                  </a:cubicBezTo>
                  <a:cubicBezTo>
                    <a:pt x="285" y="1380"/>
                    <a:pt x="307" y="1381"/>
                    <a:pt x="329" y="1382"/>
                  </a:cubicBezTo>
                  <a:cubicBezTo>
                    <a:pt x="329" y="1398"/>
                    <a:pt x="329" y="1414"/>
                    <a:pt x="329" y="1430"/>
                  </a:cubicBezTo>
                  <a:close/>
                  <a:moveTo>
                    <a:pt x="329" y="1350"/>
                  </a:moveTo>
                  <a:cubicBezTo>
                    <a:pt x="307" y="1348"/>
                    <a:pt x="285" y="1346"/>
                    <a:pt x="263" y="1344"/>
                  </a:cubicBezTo>
                  <a:cubicBezTo>
                    <a:pt x="263" y="1329"/>
                    <a:pt x="263" y="1314"/>
                    <a:pt x="263" y="1299"/>
                  </a:cubicBezTo>
                  <a:cubicBezTo>
                    <a:pt x="285" y="1300"/>
                    <a:pt x="307" y="1301"/>
                    <a:pt x="329" y="1302"/>
                  </a:cubicBezTo>
                  <a:cubicBezTo>
                    <a:pt x="329" y="1318"/>
                    <a:pt x="329" y="1334"/>
                    <a:pt x="329" y="1350"/>
                  </a:cubicBezTo>
                  <a:close/>
                  <a:moveTo>
                    <a:pt x="329" y="1270"/>
                  </a:moveTo>
                  <a:cubicBezTo>
                    <a:pt x="307" y="1268"/>
                    <a:pt x="285" y="1267"/>
                    <a:pt x="263" y="1265"/>
                  </a:cubicBezTo>
                  <a:cubicBezTo>
                    <a:pt x="263" y="1250"/>
                    <a:pt x="263" y="1236"/>
                    <a:pt x="263" y="1221"/>
                  </a:cubicBezTo>
                  <a:cubicBezTo>
                    <a:pt x="285" y="1221"/>
                    <a:pt x="307" y="1221"/>
                    <a:pt x="329" y="1222"/>
                  </a:cubicBezTo>
                  <a:cubicBezTo>
                    <a:pt x="329" y="1238"/>
                    <a:pt x="329" y="1254"/>
                    <a:pt x="329" y="1270"/>
                  </a:cubicBezTo>
                  <a:close/>
                  <a:moveTo>
                    <a:pt x="329" y="1189"/>
                  </a:moveTo>
                  <a:cubicBezTo>
                    <a:pt x="307" y="1188"/>
                    <a:pt x="285" y="1187"/>
                    <a:pt x="263" y="1186"/>
                  </a:cubicBezTo>
                  <a:cubicBezTo>
                    <a:pt x="263" y="1172"/>
                    <a:pt x="263" y="1157"/>
                    <a:pt x="263" y="1142"/>
                  </a:cubicBezTo>
                  <a:cubicBezTo>
                    <a:pt x="285" y="1142"/>
                    <a:pt x="307" y="1142"/>
                    <a:pt x="329" y="1141"/>
                  </a:cubicBezTo>
                  <a:cubicBezTo>
                    <a:pt x="329" y="1157"/>
                    <a:pt x="329" y="1173"/>
                    <a:pt x="329" y="1189"/>
                  </a:cubicBezTo>
                  <a:close/>
                  <a:moveTo>
                    <a:pt x="329" y="1109"/>
                  </a:moveTo>
                  <a:cubicBezTo>
                    <a:pt x="307" y="1108"/>
                    <a:pt x="285" y="1108"/>
                    <a:pt x="263" y="1108"/>
                  </a:cubicBezTo>
                  <a:cubicBezTo>
                    <a:pt x="263" y="1093"/>
                    <a:pt x="263" y="1078"/>
                    <a:pt x="263" y="1063"/>
                  </a:cubicBezTo>
                  <a:cubicBezTo>
                    <a:pt x="285" y="1063"/>
                    <a:pt x="307" y="1062"/>
                    <a:pt x="329" y="1061"/>
                  </a:cubicBezTo>
                  <a:cubicBezTo>
                    <a:pt x="329" y="1077"/>
                    <a:pt x="329" y="1093"/>
                    <a:pt x="329" y="1109"/>
                  </a:cubicBezTo>
                  <a:close/>
                  <a:moveTo>
                    <a:pt x="329" y="1029"/>
                  </a:moveTo>
                  <a:cubicBezTo>
                    <a:pt x="307" y="1029"/>
                    <a:pt x="285" y="1029"/>
                    <a:pt x="263" y="1029"/>
                  </a:cubicBezTo>
                  <a:cubicBezTo>
                    <a:pt x="263" y="1014"/>
                    <a:pt x="263" y="999"/>
                    <a:pt x="263" y="984"/>
                  </a:cubicBezTo>
                  <a:cubicBezTo>
                    <a:pt x="285" y="983"/>
                    <a:pt x="307" y="982"/>
                    <a:pt x="329" y="981"/>
                  </a:cubicBezTo>
                  <a:cubicBezTo>
                    <a:pt x="329" y="997"/>
                    <a:pt x="329" y="1013"/>
                    <a:pt x="329" y="1029"/>
                  </a:cubicBezTo>
                  <a:close/>
                  <a:moveTo>
                    <a:pt x="329" y="948"/>
                  </a:moveTo>
                  <a:cubicBezTo>
                    <a:pt x="307" y="949"/>
                    <a:pt x="285" y="950"/>
                    <a:pt x="263" y="950"/>
                  </a:cubicBezTo>
                  <a:cubicBezTo>
                    <a:pt x="263" y="935"/>
                    <a:pt x="263" y="921"/>
                    <a:pt x="263" y="906"/>
                  </a:cubicBezTo>
                  <a:cubicBezTo>
                    <a:pt x="285" y="904"/>
                    <a:pt x="307" y="902"/>
                    <a:pt x="329" y="900"/>
                  </a:cubicBezTo>
                  <a:cubicBezTo>
                    <a:pt x="329" y="916"/>
                    <a:pt x="329" y="932"/>
                    <a:pt x="329" y="948"/>
                  </a:cubicBezTo>
                  <a:close/>
                  <a:moveTo>
                    <a:pt x="329" y="868"/>
                  </a:moveTo>
                  <a:cubicBezTo>
                    <a:pt x="307" y="869"/>
                    <a:pt x="285" y="870"/>
                    <a:pt x="263" y="872"/>
                  </a:cubicBezTo>
                  <a:cubicBezTo>
                    <a:pt x="263" y="857"/>
                    <a:pt x="263" y="842"/>
                    <a:pt x="263" y="827"/>
                  </a:cubicBezTo>
                  <a:cubicBezTo>
                    <a:pt x="285" y="825"/>
                    <a:pt x="307" y="822"/>
                    <a:pt x="329" y="820"/>
                  </a:cubicBezTo>
                  <a:cubicBezTo>
                    <a:pt x="329" y="836"/>
                    <a:pt x="329" y="852"/>
                    <a:pt x="329" y="868"/>
                  </a:cubicBezTo>
                  <a:close/>
                  <a:moveTo>
                    <a:pt x="329" y="788"/>
                  </a:moveTo>
                  <a:cubicBezTo>
                    <a:pt x="307" y="789"/>
                    <a:pt x="285" y="791"/>
                    <a:pt x="263" y="793"/>
                  </a:cubicBezTo>
                  <a:cubicBezTo>
                    <a:pt x="263" y="778"/>
                    <a:pt x="263" y="763"/>
                    <a:pt x="263" y="748"/>
                  </a:cubicBezTo>
                  <a:cubicBezTo>
                    <a:pt x="285" y="745"/>
                    <a:pt x="307" y="743"/>
                    <a:pt x="329" y="740"/>
                  </a:cubicBezTo>
                  <a:cubicBezTo>
                    <a:pt x="329" y="756"/>
                    <a:pt x="329" y="772"/>
                    <a:pt x="329" y="788"/>
                  </a:cubicBezTo>
                  <a:close/>
                  <a:moveTo>
                    <a:pt x="329" y="707"/>
                  </a:moveTo>
                  <a:cubicBezTo>
                    <a:pt x="307" y="710"/>
                    <a:pt x="285" y="712"/>
                    <a:pt x="263" y="714"/>
                  </a:cubicBezTo>
                  <a:cubicBezTo>
                    <a:pt x="263" y="699"/>
                    <a:pt x="263" y="684"/>
                    <a:pt x="263" y="670"/>
                  </a:cubicBezTo>
                  <a:cubicBezTo>
                    <a:pt x="285" y="666"/>
                    <a:pt x="307" y="663"/>
                    <a:pt x="329" y="660"/>
                  </a:cubicBezTo>
                  <a:cubicBezTo>
                    <a:pt x="329" y="675"/>
                    <a:pt x="329" y="691"/>
                    <a:pt x="329" y="707"/>
                  </a:cubicBezTo>
                  <a:close/>
                  <a:moveTo>
                    <a:pt x="263" y="557"/>
                  </a:moveTo>
                  <a:cubicBezTo>
                    <a:pt x="263" y="542"/>
                    <a:pt x="263" y="527"/>
                    <a:pt x="263" y="512"/>
                  </a:cubicBezTo>
                  <a:cubicBezTo>
                    <a:pt x="285" y="508"/>
                    <a:pt x="307" y="503"/>
                    <a:pt x="329" y="499"/>
                  </a:cubicBezTo>
                  <a:cubicBezTo>
                    <a:pt x="329" y="515"/>
                    <a:pt x="329" y="531"/>
                    <a:pt x="329" y="547"/>
                  </a:cubicBezTo>
                  <a:cubicBezTo>
                    <a:pt x="307" y="550"/>
                    <a:pt x="285" y="553"/>
                    <a:pt x="263" y="557"/>
                  </a:cubicBezTo>
                  <a:close/>
                  <a:moveTo>
                    <a:pt x="329" y="627"/>
                  </a:moveTo>
                  <a:cubicBezTo>
                    <a:pt x="307" y="630"/>
                    <a:pt x="285" y="633"/>
                    <a:pt x="263" y="635"/>
                  </a:cubicBezTo>
                  <a:cubicBezTo>
                    <a:pt x="263" y="620"/>
                    <a:pt x="263" y="606"/>
                    <a:pt x="263" y="591"/>
                  </a:cubicBezTo>
                  <a:cubicBezTo>
                    <a:pt x="285" y="587"/>
                    <a:pt x="307" y="583"/>
                    <a:pt x="329" y="579"/>
                  </a:cubicBezTo>
                  <a:cubicBezTo>
                    <a:pt x="329" y="595"/>
                    <a:pt x="329" y="611"/>
                    <a:pt x="329" y="627"/>
                  </a:cubicBezTo>
                  <a:close/>
                  <a:moveTo>
                    <a:pt x="329" y="466"/>
                  </a:moveTo>
                  <a:cubicBezTo>
                    <a:pt x="307" y="470"/>
                    <a:pt x="285" y="474"/>
                    <a:pt x="263" y="478"/>
                  </a:cubicBezTo>
                  <a:cubicBezTo>
                    <a:pt x="263" y="463"/>
                    <a:pt x="263" y="448"/>
                    <a:pt x="263" y="433"/>
                  </a:cubicBezTo>
                  <a:cubicBezTo>
                    <a:pt x="285" y="428"/>
                    <a:pt x="307" y="423"/>
                    <a:pt x="329" y="419"/>
                  </a:cubicBezTo>
                  <a:cubicBezTo>
                    <a:pt x="329" y="434"/>
                    <a:pt x="329" y="450"/>
                    <a:pt x="329" y="466"/>
                  </a:cubicBezTo>
                  <a:close/>
                  <a:moveTo>
                    <a:pt x="329" y="386"/>
                  </a:moveTo>
                  <a:cubicBezTo>
                    <a:pt x="307" y="390"/>
                    <a:pt x="285" y="395"/>
                    <a:pt x="263" y="399"/>
                  </a:cubicBezTo>
                  <a:cubicBezTo>
                    <a:pt x="263" y="384"/>
                    <a:pt x="263" y="369"/>
                    <a:pt x="263" y="355"/>
                  </a:cubicBezTo>
                  <a:cubicBezTo>
                    <a:pt x="285" y="349"/>
                    <a:pt x="307" y="344"/>
                    <a:pt x="329" y="338"/>
                  </a:cubicBezTo>
                  <a:cubicBezTo>
                    <a:pt x="329" y="354"/>
                    <a:pt x="329" y="370"/>
                    <a:pt x="329" y="386"/>
                  </a:cubicBezTo>
                  <a:close/>
                  <a:moveTo>
                    <a:pt x="329" y="306"/>
                  </a:moveTo>
                  <a:cubicBezTo>
                    <a:pt x="307" y="311"/>
                    <a:pt x="285" y="315"/>
                    <a:pt x="263" y="320"/>
                  </a:cubicBezTo>
                  <a:cubicBezTo>
                    <a:pt x="263" y="306"/>
                    <a:pt x="263" y="291"/>
                    <a:pt x="263" y="276"/>
                  </a:cubicBezTo>
                  <a:cubicBezTo>
                    <a:pt x="285" y="270"/>
                    <a:pt x="307" y="264"/>
                    <a:pt x="329" y="258"/>
                  </a:cubicBezTo>
                  <a:cubicBezTo>
                    <a:pt x="329" y="274"/>
                    <a:pt x="329" y="290"/>
                    <a:pt x="329" y="306"/>
                  </a:cubicBezTo>
                  <a:close/>
                  <a:moveTo>
                    <a:pt x="329" y="225"/>
                  </a:moveTo>
                  <a:cubicBezTo>
                    <a:pt x="307" y="231"/>
                    <a:pt x="285" y="236"/>
                    <a:pt x="263" y="242"/>
                  </a:cubicBezTo>
                  <a:cubicBezTo>
                    <a:pt x="263" y="227"/>
                    <a:pt x="263" y="212"/>
                    <a:pt x="263" y="197"/>
                  </a:cubicBezTo>
                  <a:cubicBezTo>
                    <a:pt x="285" y="191"/>
                    <a:pt x="307" y="184"/>
                    <a:pt x="329" y="178"/>
                  </a:cubicBezTo>
                  <a:cubicBezTo>
                    <a:pt x="329" y="193"/>
                    <a:pt x="329" y="209"/>
                    <a:pt x="329" y="225"/>
                  </a:cubicBezTo>
                  <a:close/>
                  <a:moveTo>
                    <a:pt x="263" y="118"/>
                  </a:moveTo>
                  <a:cubicBezTo>
                    <a:pt x="329" y="97"/>
                    <a:pt x="329" y="97"/>
                    <a:pt x="329" y="97"/>
                  </a:cubicBezTo>
                  <a:cubicBezTo>
                    <a:pt x="329" y="145"/>
                    <a:pt x="329" y="145"/>
                    <a:pt x="329" y="145"/>
                  </a:cubicBezTo>
                  <a:cubicBezTo>
                    <a:pt x="263" y="163"/>
                    <a:pt x="263" y="163"/>
                    <a:pt x="263" y="163"/>
                  </a:cubicBezTo>
                  <a:lnTo>
                    <a:pt x="263" y="118"/>
                  </a:lnTo>
                  <a:close/>
                  <a:moveTo>
                    <a:pt x="177" y="145"/>
                  </a:moveTo>
                  <a:cubicBezTo>
                    <a:pt x="219" y="131"/>
                    <a:pt x="219" y="131"/>
                    <a:pt x="219" y="131"/>
                  </a:cubicBezTo>
                  <a:cubicBezTo>
                    <a:pt x="219" y="174"/>
                    <a:pt x="219" y="174"/>
                    <a:pt x="219" y="174"/>
                  </a:cubicBezTo>
                  <a:cubicBezTo>
                    <a:pt x="177" y="186"/>
                    <a:pt x="177" y="186"/>
                    <a:pt x="177" y="186"/>
                  </a:cubicBezTo>
                  <a:lnTo>
                    <a:pt x="177" y="145"/>
                  </a:lnTo>
                  <a:close/>
                  <a:moveTo>
                    <a:pt x="176" y="222"/>
                  </a:moveTo>
                  <a:cubicBezTo>
                    <a:pt x="191" y="217"/>
                    <a:pt x="205" y="213"/>
                    <a:pt x="219" y="209"/>
                  </a:cubicBezTo>
                  <a:cubicBezTo>
                    <a:pt x="219" y="223"/>
                    <a:pt x="219" y="238"/>
                    <a:pt x="219" y="252"/>
                  </a:cubicBezTo>
                  <a:cubicBezTo>
                    <a:pt x="205" y="255"/>
                    <a:pt x="191" y="259"/>
                    <a:pt x="176" y="262"/>
                  </a:cubicBezTo>
                  <a:cubicBezTo>
                    <a:pt x="176" y="249"/>
                    <a:pt x="176" y="235"/>
                    <a:pt x="176" y="222"/>
                  </a:cubicBezTo>
                  <a:close/>
                  <a:moveTo>
                    <a:pt x="176" y="298"/>
                  </a:moveTo>
                  <a:cubicBezTo>
                    <a:pt x="190" y="294"/>
                    <a:pt x="205" y="291"/>
                    <a:pt x="219" y="287"/>
                  </a:cubicBezTo>
                  <a:cubicBezTo>
                    <a:pt x="219" y="301"/>
                    <a:pt x="219" y="315"/>
                    <a:pt x="219" y="330"/>
                  </a:cubicBezTo>
                  <a:cubicBezTo>
                    <a:pt x="205" y="333"/>
                    <a:pt x="190" y="336"/>
                    <a:pt x="176" y="339"/>
                  </a:cubicBezTo>
                  <a:cubicBezTo>
                    <a:pt x="176" y="325"/>
                    <a:pt x="176" y="312"/>
                    <a:pt x="176" y="298"/>
                  </a:cubicBezTo>
                  <a:close/>
                  <a:moveTo>
                    <a:pt x="176" y="375"/>
                  </a:moveTo>
                  <a:cubicBezTo>
                    <a:pt x="190" y="371"/>
                    <a:pt x="204" y="368"/>
                    <a:pt x="219" y="364"/>
                  </a:cubicBezTo>
                  <a:cubicBezTo>
                    <a:pt x="219" y="379"/>
                    <a:pt x="219" y="393"/>
                    <a:pt x="219" y="407"/>
                  </a:cubicBezTo>
                  <a:cubicBezTo>
                    <a:pt x="204" y="410"/>
                    <a:pt x="190" y="413"/>
                    <a:pt x="176" y="416"/>
                  </a:cubicBezTo>
                  <a:cubicBezTo>
                    <a:pt x="176" y="402"/>
                    <a:pt x="176" y="388"/>
                    <a:pt x="176" y="375"/>
                  </a:cubicBezTo>
                  <a:close/>
                  <a:moveTo>
                    <a:pt x="176" y="452"/>
                  </a:moveTo>
                  <a:cubicBezTo>
                    <a:pt x="190" y="448"/>
                    <a:pt x="204" y="445"/>
                    <a:pt x="218" y="442"/>
                  </a:cubicBezTo>
                  <a:cubicBezTo>
                    <a:pt x="218" y="456"/>
                    <a:pt x="218" y="471"/>
                    <a:pt x="218" y="485"/>
                  </a:cubicBezTo>
                  <a:cubicBezTo>
                    <a:pt x="204" y="487"/>
                    <a:pt x="190" y="490"/>
                    <a:pt x="176" y="492"/>
                  </a:cubicBezTo>
                  <a:cubicBezTo>
                    <a:pt x="176" y="479"/>
                    <a:pt x="176" y="465"/>
                    <a:pt x="176" y="452"/>
                  </a:cubicBezTo>
                  <a:close/>
                  <a:moveTo>
                    <a:pt x="176" y="528"/>
                  </a:moveTo>
                  <a:cubicBezTo>
                    <a:pt x="190" y="525"/>
                    <a:pt x="204" y="522"/>
                    <a:pt x="218" y="520"/>
                  </a:cubicBezTo>
                  <a:cubicBezTo>
                    <a:pt x="218" y="534"/>
                    <a:pt x="218" y="548"/>
                    <a:pt x="218" y="562"/>
                  </a:cubicBezTo>
                  <a:cubicBezTo>
                    <a:pt x="204" y="565"/>
                    <a:pt x="190" y="567"/>
                    <a:pt x="176" y="569"/>
                  </a:cubicBezTo>
                  <a:cubicBezTo>
                    <a:pt x="176" y="555"/>
                    <a:pt x="176" y="542"/>
                    <a:pt x="176" y="528"/>
                  </a:cubicBezTo>
                  <a:close/>
                  <a:moveTo>
                    <a:pt x="176" y="605"/>
                  </a:moveTo>
                  <a:cubicBezTo>
                    <a:pt x="190" y="602"/>
                    <a:pt x="204" y="600"/>
                    <a:pt x="218" y="597"/>
                  </a:cubicBezTo>
                  <a:cubicBezTo>
                    <a:pt x="218" y="612"/>
                    <a:pt x="218" y="626"/>
                    <a:pt x="218" y="640"/>
                  </a:cubicBezTo>
                  <a:cubicBezTo>
                    <a:pt x="204" y="642"/>
                    <a:pt x="190" y="644"/>
                    <a:pt x="176" y="645"/>
                  </a:cubicBezTo>
                  <a:cubicBezTo>
                    <a:pt x="176" y="632"/>
                    <a:pt x="176" y="618"/>
                    <a:pt x="176" y="605"/>
                  </a:cubicBezTo>
                  <a:close/>
                  <a:moveTo>
                    <a:pt x="176" y="681"/>
                  </a:moveTo>
                  <a:cubicBezTo>
                    <a:pt x="190" y="679"/>
                    <a:pt x="204" y="677"/>
                    <a:pt x="218" y="675"/>
                  </a:cubicBezTo>
                  <a:cubicBezTo>
                    <a:pt x="218" y="689"/>
                    <a:pt x="218" y="703"/>
                    <a:pt x="218" y="718"/>
                  </a:cubicBezTo>
                  <a:cubicBezTo>
                    <a:pt x="204" y="719"/>
                    <a:pt x="190" y="721"/>
                    <a:pt x="176" y="722"/>
                  </a:cubicBezTo>
                  <a:cubicBezTo>
                    <a:pt x="176" y="709"/>
                    <a:pt x="176" y="695"/>
                    <a:pt x="176" y="681"/>
                  </a:cubicBezTo>
                  <a:close/>
                  <a:moveTo>
                    <a:pt x="175" y="758"/>
                  </a:moveTo>
                  <a:cubicBezTo>
                    <a:pt x="190" y="756"/>
                    <a:pt x="204" y="754"/>
                    <a:pt x="218" y="753"/>
                  </a:cubicBezTo>
                  <a:cubicBezTo>
                    <a:pt x="218" y="767"/>
                    <a:pt x="218" y="781"/>
                    <a:pt x="218" y="795"/>
                  </a:cubicBezTo>
                  <a:cubicBezTo>
                    <a:pt x="204" y="796"/>
                    <a:pt x="190" y="798"/>
                    <a:pt x="175" y="799"/>
                  </a:cubicBezTo>
                  <a:cubicBezTo>
                    <a:pt x="175" y="785"/>
                    <a:pt x="175" y="772"/>
                    <a:pt x="175" y="758"/>
                  </a:cubicBezTo>
                  <a:close/>
                  <a:moveTo>
                    <a:pt x="175" y="835"/>
                  </a:moveTo>
                  <a:cubicBezTo>
                    <a:pt x="189" y="833"/>
                    <a:pt x="204" y="832"/>
                    <a:pt x="218" y="830"/>
                  </a:cubicBezTo>
                  <a:cubicBezTo>
                    <a:pt x="218" y="844"/>
                    <a:pt x="218" y="859"/>
                    <a:pt x="218" y="873"/>
                  </a:cubicBezTo>
                  <a:cubicBezTo>
                    <a:pt x="204" y="874"/>
                    <a:pt x="189" y="875"/>
                    <a:pt x="175" y="875"/>
                  </a:cubicBezTo>
                  <a:cubicBezTo>
                    <a:pt x="175" y="862"/>
                    <a:pt x="175" y="848"/>
                    <a:pt x="175" y="835"/>
                  </a:cubicBezTo>
                  <a:close/>
                  <a:moveTo>
                    <a:pt x="175" y="911"/>
                  </a:moveTo>
                  <a:cubicBezTo>
                    <a:pt x="189" y="910"/>
                    <a:pt x="203" y="909"/>
                    <a:pt x="218" y="908"/>
                  </a:cubicBezTo>
                  <a:cubicBezTo>
                    <a:pt x="218" y="922"/>
                    <a:pt x="218" y="936"/>
                    <a:pt x="218" y="951"/>
                  </a:cubicBezTo>
                  <a:cubicBezTo>
                    <a:pt x="203" y="951"/>
                    <a:pt x="189" y="951"/>
                    <a:pt x="175" y="952"/>
                  </a:cubicBezTo>
                  <a:cubicBezTo>
                    <a:pt x="175" y="938"/>
                    <a:pt x="175" y="925"/>
                    <a:pt x="175" y="911"/>
                  </a:cubicBezTo>
                  <a:close/>
                  <a:moveTo>
                    <a:pt x="175" y="988"/>
                  </a:moveTo>
                  <a:cubicBezTo>
                    <a:pt x="189" y="987"/>
                    <a:pt x="203" y="986"/>
                    <a:pt x="217" y="985"/>
                  </a:cubicBezTo>
                  <a:cubicBezTo>
                    <a:pt x="217" y="1000"/>
                    <a:pt x="217" y="1014"/>
                    <a:pt x="217" y="1028"/>
                  </a:cubicBezTo>
                  <a:cubicBezTo>
                    <a:pt x="203" y="1028"/>
                    <a:pt x="189" y="1028"/>
                    <a:pt x="175" y="1029"/>
                  </a:cubicBezTo>
                  <a:cubicBezTo>
                    <a:pt x="175" y="1015"/>
                    <a:pt x="175" y="1001"/>
                    <a:pt x="175" y="988"/>
                  </a:cubicBezTo>
                  <a:close/>
                  <a:moveTo>
                    <a:pt x="175" y="1064"/>
                  </a:moveTo>
                  <a:cubicBezTo>
                    <a:pt x="189" y="1064"/>
                    <a:pt x="203" y="1064"/>
                    <a:pt x="217" y="1063"/>
                  </a:cubicBezTo>
                  <a:cubicBezTo>
                    <a:pt x="217" y="1077"/>
                    <a:pt x="217" y="1092"/>
                    <a:pt x="217" y="1106"/>
                  </a:cubicBezTo>
                  <a:cubicBezTo>
                    <a:pt x="203" y="1106"/>
                    <a:pt x="189" y="1105"/>
                    <a:pt x="175" y="1105"/>
                  </a:cubicBezTo>
                  <a:cubicBezTo>
                    <a:pt x="175" y="1092"/>
                    <a:pt x="175" y="1078"/>
                    <a:pt x="175" y="1064"/>
                  </a:cubicBezTo>
                  <a:close/>
                  <a:moveTo>
                    <a:pt x="175" y="1141"/>
                  </a:moveTo>
                  <a:cubicBezTo>
                    <a:pt x="189" y="1141"/>
                    <a:pt x="203" y="1141"/>
                    <a:pt x="217" y="1141"/>
                  </a:cubicBezTo>
                  <a:cubicBezTo>
                    <a:pt x="217" y="1155"/>
                    <a:pt x="217" y="1169"/>
                    <a:pt x="217" y="1184"/>
                  </a:cubicBezTo>
                  <a:cubicBezTo>
                    <a:pt x="203" y="1183"/>
                    <a:pt x="189" y="1182"/>
                    <a:pt x="175" y="1182"/>
                  </a:cubicBezTo>
                  <a:cubicBezTo>
                    <a:pt x="175" y="1168"/>
                    <a:pt x="175" y="1155"/>
                    <a:pt x="175" y="1141"/>
                  </a:cubicBezTo>
                  <a:close/>
                  <a:moveTo>
                    <a:pt x="175" y="1218"/>
                  </a:moveTo>
                  <a:cubicBezTo>
                    <a:pt x="189" y="1218"/>
                    <a:pt x="203" y="1218"/>
                    <a:pt x="217" y="1218"/>
                  </a:cubicBezTo>
                  <a:cubicBezTo>
                    <a:pt x="217" y="1233"/>
                    <a:pt x="217" y="1247"/>
                    <a:pt x="217" y="1261"/>
                  </a:cubicBezTo>
                  <a:cubicBezTo>
                    <a:pt x="203" y="1260"/>
                    <a:pt x="189" y="1259"/>
                    <a:pt x="175" y="1258"/>
                  </a:cubicBezTo>
                  <a:cubicBezTo>
                    <a:pt x="175" y="1245"/>
                    <a:pt x="175" y="1231"/>
                    <a:pt x="175" y="1218"/>
                  </a:cubicBezTo>
                  <a:close/>
                  <a:moveTo>
                    <a:pt x="174" y="1294"/>
                  </a:moveTo>
                  <a:cubicBezTo>
                    <a:pt x="189" y="1295"/>
                    <a:pt x="203" y="1295"/>
                    <a:pt x="217" y="1296"/>
                  </a:cubicBezTo>
                  <a:cubicBezTo>
                    <a:pt x="217" y="1310"/>
                    <a:pt x="217" y="1325"/>
                    <a:pt x="217" y="1339"/>
                  </a:cubicBezTo>
                  <a:cubicBezTo>
                    <a:pt x="203" y="1338"/>
                    <a:pt x="189" y="1336"/>
                    <a:pt x="174" y="1335"/>
                  </a:cubicBezTo>
                  <a:cubicBezTo>
                    <a:pt x="174" y="1321"/>
                    <a:pt x="174" y="1308"/>
                    <a:pt x="174" y="1294"/>
                  </a:cubicBezTo>
                  <a:close/>
                  <a:moveTo>
                    <a:pt x="174" y="1371"/>
                  </a:moveTo>
                  <a:cubicBezTo>
                    <a:pt x="188" y="1372"/>
                    <a:pt x="203" y="1373"/>
                    <a:pt x="217" y="1374"/>
                  </a:cubicBezTo>
                  <a:cubicBezTo>
                    <a:pt x="217" y="1388"/>
                    <a:pt x="217" y="1402"/>
                    <a:pt x="217" y="1416"/>
                  </a:cubicBezTo>
                  <a:cubicBezTo>
                    <a:pt x="203" y="1415"/>
                    <a:pt x="188" y="1413"/>
                    <a:pt x="174" y="1412"/>
                  </a:cubicBezTo>
                  <a:cubicBezTo>
                    <a:pt x="174" y="1398"/>
                    <a:pt x="174" y="1385"/>
                    <a:pt x="174" y="1371"/>
                  </a:cubicBezTo>
                  <a:close/>
                  <a:moveTo>
                    <a:pt x="174" y="1448"/>
                  </a:moveTo>
                  <a:cubicBezTo>
                    <a:pt x="217" y="1451"/>
                    <a:pt x="217" y="1451"/>
                    <a:pt x="217" y="1451"/>
                  </a:cubicBezTo>
                  <a:cubicBezTo>
                    <a:pt x="217" y="1494"/>
                    <a:pt x="217" y="1494"/>
                    <a:pt x="217" y="1494"/>
                  </a:cubicBezTo>
                  <a:cubicBezTo>
                    <a:pt x="174" y="1488"/>
                    <a:pt x="174" y="1488"/>
                    <a:pt x="174" y="1488"/>
                  </a:cubicBezTo>
                  <a:lnTo>
                    <a:pt x="174" y="1448"/>
                  </a:lnTo>
                  <a:close/>
                  <a:moveTo>
                    <a:pt x="139" y="1485"/>
                  </a:moveTo>
                  <a:cubicBezTo>
                    <a:pt x="109" y="1480"/>
                    <a:pt x="109" y="1480"/>
                    <a:pt x="109" y="1480"/>
                  </a:cubicBezTo>
                  <a:cubicBezTo>
                    <a:pt x="109" y="1443"/>
                    <a:pt x="109" y="1443"/>
                    <a:pt x="109" y="1443"/>
                  </a:cubicBezTo>
                  <a:cubicBezTo>
                    <a:pt x="139" y="1445"/>
                    <a:pt x="139" y="1445"/>
                    <a:pt x="139" y="1445"/>
                  </a:cubicBezTo>
                  <a:lnTo>
                    <a:pt x="139" y="1485"/>
                  </a:lnTo>
                  <a:close/>
                  <a:moveTo>
                    <a:pt x="139" y="1409"/>
                  </a:moveTo>
                  <a:cubicBezTo>
                    <a:pt x="129" y="1408"/>
                    <a:pt x="119" y="1406"/>
                    <a:pt x="109" y="1405"/>
                  </a:cubicBezTo>
                  <a:cubicBezTo>
                    <a:pt x="109" y="1393"/>
                    <a:pt x="109" y="1380"/>
                    <a:pt x="109" y="1367"/>
                  </a:cubicBezTo>
                  <a:cubicBezTo>
                    <a:pt x="119" y="1368"/>
                    <a:pt x="129" y="1369"/>
                    <a:pt x="139" y="1369"/>
                  </a:cubicBezTo>
                  <a:cubicBezTo>
                    <a:pt x="139" y="1383"/>
                    <a:pt x="139" y="1396"/>
                    <a:pt x="139" y="1409"/>
                  </a:cubicBezTo>
                  <a:close/>
                  <a:moveTo>
                    <a:pt x="109" y="1330"/>
                  </a:moveTo>
                  <a:cubicBezTo>
                    <a:pt x="109" y="1318"/>
                    <a:pt x="109" y="1305"/>
                    <a:pt x="109" y="1292"/>
                  </a:cubicBezTo>
                  <a:cubicBezTo>
                    <a:pt x="119" y="1293"/>
                    <a:pt x="129" y="1293"/>
                    <a:pt x="139" y="1294"/>
                  </a:cubicBezTo>
                  <a:cubicBezTo>
                    <a:pt x="139" y="1307"/>
                    <a:pt x="139" y="1320"/>
                    <a:pt x="139" y="1333"/>
                  </a:cubicBezTo>
                  <a:cubicBezTo>
                    <a:pt x="129" y="1332"/>
                    <a:pt x="119" y="1331"/>
                    <a:pt x="109" y="1330"/>
                  </a:cubicBezTo>
                  <a:close/>
                  <a:moveTo>
                    <a:pt x="139" y="1257"/>
                  </a:moveTo>
                  <a:cubicBezTo>
                    <a:pt x="129" y="1257"/>
                    <a:pt x="119" y="1256"/>
                    <a:pt x="109" y="1255"/>
                  </a:cubicBezTo>
                  <a:cubicBezTo>
                    <a:pt x="109" y="1243"/>
                    <a:pt x="109" y="1230"/>
                    <a:pt x="109" y="1217"/>
                  </a:cubicBezTo>
                  <a:cubicBezTo>
                    <a:pt x="119" y="1217"/>
                    <a:pt x="129" y="1218"/>
                    <a:pt x="139" y="1218"/>
                  </a:cubicBezTo>
                  <a:cubicBezTo>
                    <a:pt x="139" y="1231"/>
                    <a:pt x="139" y="1244"/>
                    <a:pt x="139" y="1257"/>
                  </a:cubicBezTo>
                  <a:close/>
                  <a:moveTo>
                    <a:pt x="109" y="1180"/>
                  </a:moveTo>
                  <a:cubicBezTo>
                    <a:pt x="109" y="1167"/>
                    <a:pt x="109" y="1155"/>
                    <a:pt x="109" y="1142"/>
                  </a:cubicBezTo>
                  <a:cubicBezTo>
                    <a:pt x="119" y="1142"/>
                    <a:pt x="129" y="1142"/>
                    <a:pt x="139" y="1142"/>
                  </a:cubicBezTo>
                  <a:cubicBezTo>
                    <a:pt x="139" y="1155"/>
                    <a:pt x="139" y="1168"/>
                    <a:pt x="139" y="1181"/>
                  </a:cubicBezTo>
                  <a:cubicBezTo>
                    <a:pt x="129" y="1181"/>
                    <a:pt x="119" y="1181"/>
                    <a:pt x="109" y="1180"/>
                  </a:cubicBezTo>
                  <a:close/>
                  <a:moveTo>
                    <a:pt x="139" y="1106"/>
                  </a:moveTo>
                  <a:cubicBezTo>
                    <a:pt x="129" y="1105"/>
                    <a:pt x="119" y="1105"/>
                    <a:pt x="109" y="1105"/>
                  </a:cubicBezTo>
                  <a:cubicBezTo>
                    <a:pt x="109" y="1092"/>
                    <a:pt x="109" y="1080"/>
                    <a:pt x="109" y="1067"/>
                  </a:cubicBezTo>
                  <a:cubicBezTo>
                    <a:pt x="119" y="1067"/>
                    <a:pt x="129" y="1067"/>
                    <a:pt x="139" y="1066"/>
                  </a:cubicBezTo>
                  <a:cubicBezTo>
                    <a:pt x="139" y="1079"/>
                    <a:pt x="139" y="1092"/>
                    <a:pt x="139" y="1106"/>
                  </a:cubicBezTo>
                  <a:close/>
                  <a:moveTo>
                    <a:pt x="109" y="1030"/>
                  </a:moveTo>
                  <a:cubicBezTo>
                    <a:pt x="109" y="1017"/>
                    <a:pt x="109" y="1005"/>
                    <a:pt x="109" y="992"/>
                  </a:cubicBezTo>
                  <a:cubicBezTo>
                    <a:pt x="119" y="992"/>
                    <a:pt x="129" y="991"/>
                    <a:pt x="139" y="990"/>
                  </a:cubicBezTo>
                  <a:cubicBezTo>
                    <a:pt x="139" y="1004"/>
                    <a:pt x="139" y="1017"/>
                    <a:pt x="139" y="1030"/>
                  </a:cubicBezTo>
                  <a:cubicBezTo>
                    <a:pt x="129" y="1030"/>
                    <a:pt x="119" y="1030"/>
                    <a:pt x="109" y="1030"/>
                  </a:cubicBezTo>
                  <a:close/>
                  <a:moveTo>
                    <a:pt x="139" y="954"/>
                  </a:moveTo>
                  <a:cubicBezTo>
                    <a:pt x="129" y="954"/>
                    <a:pt x="119" y="955"/>
                    <a:pt x="109" y="955"/>
                  </a:cubicBezTo>
                  <a:cubicBezTo>
                    <a:pt x="109" y="942"/>
                    <a:pt x="109" y="930"/>
                    <a:pt x="109" y="917"/>
                  </a:cubicBezTo>
                  <a:cubicBezTo>
                    <a:pt x="119" y="916"/>
                    <a:pt x="129" y="915"/>
                    <a:pt x="139" y="915"/>
                  </a:cubicBezTo>
                  <a:cubicBezTo>
                    <a:pt x="139" y="928"/>
                    <a:pt x="139" y="941"/>
                    <a:pt x="139" y="954"/>
                  </a:cubicBezTo>
                  <a:close/>
                  <a:moveTo>
                    <a:pt x="139" y="878"/>
                  </a:moveTo>
                  <a:cubicBezTo>
                    <a:pt x="129" y="879"/>
                    <a:pt x="119" y="879"/>
                    <a:pt x="109" y="880"/>
                  </a:cubicBezTo>
                  <a:cubicBezTo>
                    <a:pt x="109" y="867"/>
                    <a:pt x="109" y="855"/>
                    <a:pt x="109" y="842"/>
                  </a:cubicBezTo>
                  <a:cubicBezTo>
                    <a:pt x="119" y="841"/>
                    <a:pt x="129" y="840"/>
                    <a:pt x="139" y="839"/>
                  </a:cubicBezTo>
                  <a:cubicBezTo>
                    <a:pt x="139" y="852"/>
                    <a:pt x="139" y="865"/>
                    <a:pt x="139" y="878"/>
                  </a:cubicBezTo>
                  <a:close/>
                  <a:moveTo>
                    <a:pt x="139" y="802"/>
                  </a:moveTo>
                  <a:cubicBezTo>
                    <a:pt x="129" y="803"/>
                    <a:pt x="119" y="804"/>
                    <a:pt x="109" y="805"/>
                  </a:cubicBezTo>
                  <a:cubicBezTo>
                    <a:pt x="109" y="792"/>
                    <a:pt x="109" y="780"/>
                    <a:pt x="109" y="767"/>
                  </a:cubicBezTo>
                  <a:cubicBezTo>
                    <a:pt x="119" y="766"/>
                    <a:pt x="129" y="764"/>
                    <a:pt x="139" y="763"/>
                  </a:cubicBezTo>
                  <a:cubicBezTo>
                    <a:pt x="139" y="776"/>
                    <a:pt x="139" y="789"/>
                    <a:pt x="139" y="802"/>
                  </a:cubicBezTo>
                  <a:close/>
                  <a:moveTo>
                    <a:pt x="139" y="727"/>
                  </a:moveTo>
                  <a:cubicBezTo>
                    <a:pt x="129" y="728"/>
                    <a:pt x="119" y="729"/>
                    <a:pt x="109" y="730"/>
                  </a:cubicBezTo>
                  <a:cubicBezTo>
                    <a:pt x="109" y="717"/>
                    <a:pt x="109" y="704"/>
                    <a:pt x="109" y="692"/>
                  </a:cubicBezTo>
                  <a:cubicBezTo>
                    <a:pt x="119" y="690"/>
                    <a:pt x="129" y="689"/>
                    <a:pt x="139" y="687"/>
                  </a:cubicBezTo>
                  <a:cubicBezTo>
                    <a:pt x="139" y="700"/>
                    <a:pt x="139" y="713"/>
                    <a:pt x="139" y="727"/>
                  </a:cubicBezTo>
                  <a:close/>
                  <a:moveTo>
                    <a:pt x="139" y="651"/>
                  </a:moveTo>
                  <a:cubicBezTo>
                    <a:pt x="129" y="652"/>
                    <a:pt x="119" y="653"/>
                    <a:pt x="109" y="655"/>
                  </a:cubicBezTo>
                  <a:cubicBezTo>
                    <a:pt x="109" y="642"/>
                    <a:pt x="109" y="629"/>
                    <a:pt x="109" y="617"/>
                  </a:cubicBezTo>
                  <a:cubicBezTo>
                    <a:pt x="119" y="615"/>
                    <a:pt x="129" y="613"/>
                    <a:pt x="139" y="611"/>
                  </a:cubicBezTo>
                  <a:cubicBezTo>
                    <a:pt x="139" y="625"/>
                    <a:pt x="139" y="638"/>
                    <a:pt x="139" y="651"/>
                  </a:cubicBezTo>
                  <a:close/>
                  <a:moveTo>
                    <a:pt x="139" y="575"/>
                  </a:moveTo>
                  <a:cubicBezTo>
                    <a:pt x="129" y="577"/>
                    <a:pt x="119" y="578"/>
                    <a:pt x="109" y="580"/>
                  </a:cubicBezTo>
                  <a:cubicBezTo>
                    <a:pt x="109" y="567"/>
                    <a:pt x="109" y="554"/>
                    <a:pt x="109" y="542"/>
                  </a:cubicBezTo>
                  <a:cubicBezTo>
                    <a:pt x="119" y="540"/>
                    <a:pt x="129" y="538"/>
                    <a:pt x="139" y="536"/>
                  </a:cubicBezTo>
                  <a:cubicBezTo>
                    <a:pt x="139" y="549"/>
                    <a:pt x="139" y="562"/>
                    <a:pt x="139" y="575"/>
                  </a:cubicBezTo>
                  <a:close/>
                  <a:moveTo>
                    <a:pt x="139" y="499"/>
                  </a:moveTo>
                  <a:cubicBezTo>
                    <a:pt x="129" y="501"/>
                    <a:pt x="119" y="503"/>
                    <a:pt x="109" y="505"/>
                  </a:cubicBezTo>
                  <a:cubicBezTo>
                    <a:pt x="109" y="492"/>
                    <a:pt x="109" y="479"/>
                    <a:pt x="109" y="467"/>
                  </a:cubicBezTo>
                  <a:cubicBezTo>
                    <a:pt x="119" y="464"/>
                    <a:pt x="129" y="462"/>
                    <a:pt x="139" y="460"/>
                  </a:cubicBezTo>
                  <a:cubicBezTo>
                    <a:pt x="139" y="473"/>
                    <a:pt x="139" y="486"/>
                    <a:pt x="139" y="499"/>
                  </a:cubicBezTo>
                  <a:close/>
                  <a:moveTo>
                    <a:pt x="139" y="423"/>
                  </a:moveTo>
                  <a:cubicBezTo>
                    <a:pt x="129" y="425"/>
                    <a:pt x="119" y="427"/>
                    <a:pt x="109" y="429"/>
                  </a:cubicBezTo>
                  <a:cubicBezTo>
                    <a:pt x="109" y="417"/>
                    <a:pt x="109" y="404"/>
                    <a:pt x="109" y="392"/>
                  </a:cubicBezTo>
                  <a:cubicBezTo>
                    <a:pt x="119" y="389"/>
                    <a:pt x="129" y="387"/>
                    <a:pt x="139" y="384"/>
                  </a:cubicBezTo>
                  <a:cubicBezTo>
                    <a:pt x="139" y="397"/>
                    <a:pt x="139" y="410"/>
                    <a:pt x="139" y="423"/>
                  </a:cubicBezTo>
                  <a:close/>
                  <a:moveTo>
                    <a:pt x="109" y="354"/>
                  </a:moveTo>
                  <a:cubicBezTo>
                    <a:pt x="109" y="342"/>
                    <a:pt x="109" y="329"/>
                    <a:pt x="109" y="317"/>
                  </a:cubicBezTo>
                  <a:cubicBezTo>
                    <a:pt x="119" y="314"/>
                    <a:pt x="129" y="311"/>
                    <a:pt x="139" y="308"/>
                  </a:cubicBezTo>
                  <a:cubicBezTo>
                    <a:pt x="139" y="321"/>
                    <a:pt x="139" y="334"/>
                    <a:pt x="139" y="348"/>
                  </a:cubicBezTo>
                  <a:cubicBezTo>
                    <a:pt x="129" y="350"/>
                    <a:pt x="119" y="352"/>
                    <a:pt x="109" y="354"/>
                  </a:cubicBezTo>
                  <a:close/>
                  <a:moveTo>
                    <a:pt x="139" y="272"/>
                  </a:moveTo>
                  <a:cubicBezTo>
                    <a:pt x="129" y="274"/>
                    <a:pt x="119" y="277"/>
                    <a:pt x="109" y="279"/>
                  </a:cubicBezTo>
                  <a:cubicBezTo>
                    <a:pt x="109" y="267"/>
                    <a:pt x="109" y="254"/>
                    <a:pt x="109" y="241"/>
                  </a:cubicBezTo>
                  <a:cubicBezTo>
                    <a:pt x="119" y="238"/>
                    <a:pt x="129" y="235"/>
                    <a:pt x="139" y="232"/>
                  </a:cubicBezTo>
                  <a:cubicBezTo>
                    <a:pt x="139" y="245"/>
                    <a:pt x="139" y="259"/>
                    <a:pt x="139" y="272"/>
                  </a:cubicBezTo>
                  <a:close/>
                  <a:moveTo>
                    <a:pt x="109" y="166"/>
                  </a:moveTo>
                  <a:cubicBezTo>
                    <a:pt x="139" y="157"/>
                    <a:pt x="139" y="157"/>
                    <a:pt x="139" y="157"/>
                  </a:cubicBezTo>
                  <a:cubicBezTo>
                    <a:pt x="139" y="196"/>
                    <a:pt x="139" y="196"/>
                    <a:pt x="139" y="196"/>
                  </a:cubicBezTo>
                  <a:cubicBezTo>
                    <a:pt x="109" y="204"/>
                    <a:pt x="109" y="204"/>
                    <a:pt x="109" y="204"/>
                  </a:cubicBezTo>
                  <a:lnTo>
                    <a:pt x="109" y="166"/>
                  </a:lnTo>
                  <a:close/>
                  <a:moveTo>
                    <a:pt x="81" y="1478"/>
                  </a:moveTo>
                  <a:cubicBezTo>
                    <a:pt x="54" y="1474"/>
                    <a:pt x="54" y="1474"/>
                    <a:pt x="54" y="1474"/>
                  </a:cubicBezTo>
                  <a:cubicBezTo>
                    <a:pt x="54" y="1438"/>
                    <a:pt x="54" y="1438"/>
                    <a:pt x="54" y="1438"/>
                  </a:cubicBezTo>
                  <a:cubicBezTo>
                    <a:pt x="81" y="1441"/>
                    <a:pt x="81" y="1441"/>
                    <a:pt x="81" y="1441"/>
                  </a:cubicBezTo>
                  <a:lnTo>
                    <a:pt x="81" y="1478"/>
                  </a:lnTo>
                  <a:close/>
                  <a:moveTo>
                    <a:pt x="80" y="1403"/>
                  </a:moveTo>
                  <a:cubicBezTo>
                    <a:pt x="72" y="1402"/>
                    <a:pt x="63" y="1401"/>
                    <a:pt x="54" y="1400"/>
                  </a:cubicBezTo>
                  <a:cubicBezTo>
                    <a:pt x="54" y="1388"/>
                    <a:pt x="54" y="1377"/>
                    <a:pt x="54" y="1365"/>
                  </a:cubicBezTo>
                  <a:cubicBezTo>
                    <a:pt x="63" y="1365"/>
                    <a:pt x="72" y="1366"/>
                    <a:pt x="80" y="1366"/>
                  </a:cubicBezTo>
                  <a:cubicBezTo>
                    <a:pt x="80" y="1379"/>
                    <a:pt x="80" y="1391"/>
                    <a:pt x="80" y="1403"/>
                  </a:cubicBezTo>
                  <a:close/>
                  <a:moveTo>
                    <a:pt x="80" y="1329"/>
                  </a:moveTo>
                  <a:cubicBezTo>
                    <a:pt x="71" y="1328"/>
                    <a:pt x="62" y="1327"/>
                    <a:pt x="54" y="1326"/>
                  </a:cubicBezTo>
                  <a:cubicBezTo>
                    <a:pt x="54" y="1315"/>
                    <a:pt x="54" y="1303"/>
                    <a:pt x="54" y="1291"/>
                  </a:cubicBezTo>
                  <a:cubicBezTo>
                    <a:pt x="62" y="1291"/>
                    <a:pt x="71" y="1292"/>
                    <a:pt x="80" y="1292"/>
                  </a:cubicBezTo>
                  <a:cubicBezTo>
                    <a:pt x="80" y="1304"/>
                    <a:pt x="80" y="1317"/>
                    <a:pt x="80" y="1329"/>
                  </a:cubicBezTo>
                  <a:close/>
                  <a:moveTo>
                    <a:pt x="80" y="1254"/>
                  </a:moveTo>
                  <a:cubicBezTo>
                    <a:pt x="71" y="1254"/>
                    <a:pt x="62" y="1253"/>
                    <a:pt x="53" y="1253"/>
                  </a:cubicBezTo>
                  <a:cubicBezTo>
                    <a:pt x="53" y="1241"/>
                    <a:pt x="53" y="1229"/>
                    <a:pt x="53" y="1217"/>
                  </a:cubicBezTo>
                  <a:cubicBezTo>
                    <a:pt x="62" y="1217"/>
                    <a:pt x="71" y="1217"/>
                    <a:pt x="80" y="1218"/>
                  </a:cubicBezTo>
                  <a:cubicBezTo>
                    <a:pt x="80" y="1230"/>
                    <a:pt x="80" y="1242"/>
                    <a:pt x="80" y="1254"/>
                  </a:cubicBezTo>
                  <a:close/>
                  <a:moveTo>
                    <a:pt x="80" y="1180"/>
                  </a:moveTo>
                  <a:cubicBezTo>
                    <a:pt x="71" y="1180"/>
                    <a:pt x="62" y="1179"/>
                    <a:pt x="53" y="1179"/>
                  </a:cubicBezTo>
                  <a:cubicBezTo>
                    <a:pt x="53" y="1167"/>
                    <a:pt x="53" y="1155"/>
                    <a:pt x="53" y="1143"/>
                  </a:cubicBezTo>
                  <a:cubicBezTo>
                    <a:pt x="62" y="1143"/>
                    <a:pt x="71" y="1143"/>
                    <a:pt x="80" y="1143"/>
                  </a:cubicBezTo>
                  <a:cubicBezTo>
                    <a:pt x="80" y="1155"/>
                    <a:pt x="80" y="1168"/>
                    <a:pt x="80" y="1180"/>
                  </a:cubicBezTo>
                  <a:close/>
                  <a:moveTo>
                    <a:pt x="80" y="1106"/>
                  </a:moveTo>
                  <a:cubicBezTo>
                    <a:pt x="71" y="1105"/>
                    <a:pt x="62" y="1105"/>
                    <a:pt x="53" y="1105"/>
                  </a:cubicBezTo>
                  <a:cubicBezTo>
                    <a:pt x="53" y="1093"/>
                    <a:pt x="53" y="1081"/>
                    <a:pt x="53" y="1070"/>
                  </a:cubicBezTo>
                  <a:cubicBezTo>
                    <a:pt x="62" y="1069"/>
                    <a:pt x="71" y="1069"/>
                    <a:pt x="80" y="1069"/>
                  </a:cubicBezTo>
                  <a:cubicBezTo>
                    <a:pt x="80" y="1081"/>
                    <a:pt x="80" y="1093"/>
                    <a:pt x="80" y="1106"/>
                  </a:cubicBezTo>
                  <a:close/>
                  <a:moveTo>
                    <a:pt x="79" y="1031"/>
                  </a:moveTo>
                  <a:cubicBezTo>
                    <a:pt x="71" y="1031"/>
                    <a:pt x="62" y="1031"/>
                    <a:pt x="53" y="1031"/>
                  </a:cubicBezTo>
                  <a:cubicBezTo>
                    <a:pt x="53" y="1019"/>
                    <a:pt x="53" y="1008"/>
                    <a:pt x="53" y="996"/>
                  </a:cubicBezTo>
                  <a:cubicBezTo>
                    <a:pt x="62" y="995"/>
                    <a:pt x="71" y="995"/>
                    <a:pt x="79" y="994"/>
                  </a:cubicBezTo>
                  <a:cubicBezTo>
                    <a:pt x="79" y="1007"/>
                    <a:pt x="79" y="1019"/>
                    <a:pt x="79" y="1031"/>
                  </a:cubicBezTo>
                  <a:close/>
                  <a:moveTo>
                    <a:pt x="79" y="957"/>
                  </a:moveTo>
                  <a:cubicBezTo>
                    <a:pt x="70" y="957"/>
                    <a:pt x="61" y="957"/>
                    <a:pt x="53" y="958"/>
                  </a:cubicBezTo>
                  <a:cubicBezTo>
                    <a:pt x="53" y="946"/>
                    <a:pt x="53" y="934"/>
                    <a:pt x="53" y="922"/>
                  </a:cubicBezTo>
                  <a:cubicBezTo>
                    <a:pt x="61" y="921"/>
                    <a:pt x="70" y="921"/>
                    <a:pt x="79" y="920"/>
                  </a:cubicBezTo>
                  <a:cubicBezTo>
                    <a:pt x="79" y="932"/>
                    <a:pt x="79" y="944"/>
                    <a:pt x="79" y="957"/>
                  </a:cubicBezTo>
                  <a:close/>
                  <a:moveTo>
                    <a:pt x="79" y="882"/>
                  </a:moveTo>
                  <a:cubicBezTo>
                    <a:pt x="70" y="883"/>
                    <a:pt x="61" y="883"/>
                    <a:pt x="52" y="884"/>
                  </a:cubicBezTo>
                  <a:cubicBezTo>
                    <a:pt x="52" y="872"/>
                    <a:pt x="52" y="860"/>
                    <a:pt x="52" y="848"/>
                  </a:cubicBezTo>
                  <a:cubicBezTo>
                    <a:pt x="61" y="847"/>
                    <a:pt x="70" y="846"/>
                    <a:pt x="79" y="846"/>
                  </a:cubicBezTo>
                  <a:cubicBezTo>
                    <a:pt x="79" y="858"/>
                    <a:pt x="79" y="870"/>
                    <a:pt x="79" y="882"/>
                  </a:cubicBezTo>
                  <a:close/>
                  <a:moveTo>
                    <a:pt x="79" y="808"/>
                  </a:moveTo>
                  <a:cubicBezTo>
                    <a:pt x="70" y="809"/>
                    <a:pt x="61" y="809"/>
                    <a:pt x="52" y="810"/>
                  </a:cubicBezTo>
                  <a:cubicBezTo>
                    <a:pt x="52" y="798"/>
                    <a:pt x="52" y="786"/>
                    <a:pt x="52" y="774"/>
                  </a:cubicBezTo>
                  <a:cubicBezTo>
                    <a:pt x="61" y="773"/>
                    <a:pt x="70" y="772"/>
                    <a:pt x="79" y="771"/>
                  </a:cubicBezTo>
                  <a:cubicBezTo>
                    <a:pt x="79" y="783"/>
                    <a:pt x="79" y="796"/>
                    <a:pt x="79" y="808"/>
                  </a:cubicBezTo>
                  <a:close/>
                  <a:moveTo>
                    <a:pt x="79" y="734"/>
                  </a:moveTo>
                  <a:cubicBezTo>
                    <a:pt x="70" y="734"/>
                    <a:pt x="61" y="735"/>
                    <a:pt x="52" y="736"/>
                  </a:cubicBezTo>
                  <a:cubicBezTo>
                    <a:pt x="52" y="724"/>
                    <a:pt x="52" y="713"/>
                    <a:pt x="52" y="701"/>
                  </a:cubicBezTo>
                  <a:cubicBezTo>
                    <a:pt x="61" y="699"/>
                    <a:pt x="70" y="698"/>
                    <a:pt x="79" y="697"/>
                  </a:cubicBezTo>
                  <a:cubicBezTo>
                    <a:pt x="79" y="709"/>
                    <a:pt x="79" y="721"/>
                    <a:pt x="79" y="734"/>
                  </a:cubicBezTo>
                  <a:close/>
                  <a:moveTo>
                    <a:pt x="78" y="659"/>
                  </a:moveTo>
                  <a:cubicBezTo>
                    <a:pt x="70" y="660"/>
                    <a:pt x="61" y="661"/>
                    <a:pt x="52" y="662"/>
                  </a:cubicBezTo>
                  <a:cubicBezTo>
                    <a:pt x="52" y="651"/>
                    <a:pt x="52" y="639"/>
                    <a:pt x="52" y="627"/>
                  </a:cubicBezTo>
                  <a:cubicBezTo>
                    <a:pt x="61" y="625"/>
                    <a:pt x="70" y="624"/>
                    <a:pt x="78" y="622"/>
                  </a:cubicBezTo>
                  <a:cubicBezTo>
                    <a:pt x="78" y="635"/>
                    <a:pt x="78" y="647"/>
                    <a:pt x="78" y="659"/>
                  </a:cubicBezTo>
                  <a:close/>
                  <a:moveTo>
                    <a:pt x="78" y="585"/>
                  </a:moveTo>
                  <a:cubicBezTo>
                    <a:pt x="69" y="586"/>
                    <a:pt x="60" y="587"/>
                    <a:pt x="52" y="589"/>
                  </a:cubicBezTo>
                  <a:cubicBezTo>
                    <a:pt x="52" y="577"/>
                    <a:pt x="52" y="565"/>
                    <a:pt x="52" y="553"/>
                  </a:cubicBezTo>
                  <a:cubicBezTo>
                    <a:pt x="60" y="551"/>
                    <a:pt x="69" y="550"/>
                    <a:pt x="78" y="548"/>
                  </a:cubicBezTo>
                  <a:cubicBezTo>
                    <a:pt x="78" y="560"/>
                    <a:pt x="78" y="572"/>
                    <a:pt x="78" y="585"/>
                  </a:cubicBezTo>
                  <a:close/>
                  <a:moveTo>
                    <a:pt x="78" y="510"/>
                  </a:moveTo>
                  <a:cubicBezTo>
                    <a:pt x="69" y="512"/>
                    <a:pt x="60" y="513"/>
                    <a:pt x="51" y="515"/>
                  </a:cubicBezTo>
                  <a:cubicBezTo>
                    <a:pt x="51" y="503"/>
                    <a:pt x="51" y="491"/>
                    <a:pt x="51" y="479"/>
                  </a:cubicBezTo>
                  <a:cubicBezTo>
                    <a:pt x="60" y="477"/>
                    <a:pt x="69" y="475"/>
                    <a:pt x="78" y="473"/>
                  </a:cubicBezTo>
                  <a:cubicBezTo>
                    <a:pt x="78" y="486"/>
                    <a:pt x="78" y="498"/>
                    <a:pt x="78" y="510"/>
                  </a:cubicBezTo>
                  <a:close/>
                  <a:moveTo>
                    <a:pt x="78" y="436"/>
                  </a:moveTo>
                  <a:cubicBezTo>
                    <a:pt x="69" y="438"/>
                    <a:pt x="60" y="439"/>
                    <a:pt x="51" y="441"/>
                  </a:cubicBezTo>
                  <a:cubicBezTo>
                    <a:pt x="51" y="429"/>
                    <a:pt x="51" y="417"/>
                    <a:pt x="51" y="406"/>
                  </a:cubicBezTo>
                  <a:cubicBezTo>
                    <a:pt x="60" y="403"/>
                    <a:pt x="69" y="401"/>
                    <a:pt x="78" y="399"/>
                  </a:cubicBezTo>
                  <a:cubicBezTo>
                    <a:pt x="78" y="411"/>
                    <a:pt x="78" y="424"/>
                    <a:pt x="78" y="436"/>
                  </a:cubicBezTo>
                  <a:close/>
                  <a:moveTo>
                    <a:pt x="78" y="361"/>
                  </a:moveTo>
                  <a:cubicBezTo>
                    <a:pt x="69" y="363"/>
                    <a:pt x="60" y="365"/>
                    <a:pt x="51" y="367"/>
                  </a:cubicBezTo>
                  <a:cubicBezTo>
                    <a:pt x="51" y="356"/>
                    <a:pt x="51" y="344"/>
                    <a:pt x="51" y="332"/>
                  </a:cubicBezTo>
                  <a:cubicBezTo>
                    <a:pt x="60" y="329"/>
                    <a:pt x="69" y="327"/>
                    <a:pt x="78" y="325"/>
                  </a:cubicBezTo>
                  <a:cubicBezTo>
                    <a:pt x="78" y="337"/>
                    <a:pt x="78" y="349"/>
                    <a:pt x="78" y="361"/>
                  </a:cubicBezTo>
                  <a:close/>
                  <a:moveTo>
                    <a:pt x="77" y="287"/>
                  </a:moveTo>
                  <a:cubicBezTo>
                    <a:pt x="69" y="289"/>
                    <a:pt x="60" y="291"/>
                    <a:pt x="51" y="294"/>
                  </a:cubicBezTo>
                  <a:cubicBezTo>
                    <a:pt x="51" y="282"/>
                    <a:pt x="51" y="270"/>
                    <a:pt x="51" y="258"/>
                  </a:cubicBezTo>
                  <a:cubicBezTo>
                    <a:pt x="60" y="255"/>
                    <a:pt x="69" y="253"/>
                    <a:pt x="77" y="250"/>
                  </a:cubicBezTo>
                  <a:cubicBezTo>
                    <a:pt x="77" y="262"/>
                    <a:pt x="77" y="275"/>
                    <a:pt x="77" y="287"/>
                  </a:cubicBezTo>
                  <a:close/>
                  <a:moveTo>
                    <a:pt x="51" y="184"/>
                  </a:moveTo>
                  <a:cubicBezTo>
                    <a:pt x="77" y="176"/>
                    <a:pt x="77" y="176"/>
                    <a:pt x="77" y="176"/>
                  </a:cubicBezTo>
                  <a:cubicBezTo>
                    <a:pt x="77" y="213"/>
                    <a:pt x="77" y="213"/>
                    <a:pt x="77" y="213"/>
                  </a:cubicBezTo>
                  <a:cubicBezTo>
                    <a:pt x="51" y="220"/>
                    <a:pt x="51" y="220"/>
                    <a:pt x="51" y="220"/>
                  </a:cubicBezTo>
                  <a:lnTo>
                    <a:pt x="51" y="184"/>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39" name="Freeform 11"/>
            <p:cNvSpPr>
              <a:spLocks noEditPoints="1"/>
            </p:cNvSpPr>
            <p:nvPr/>
          </p:nvSpPr>
          <p:spPr bwMode="auto">
            <a:xfrm>
              <a:off x="6255979" y="3592957"/>
              <a:ext cx="153311" cy="1132757"/>
            </a:xfrm>
            <a:custGeom>
              <a:avLst/>
              <a:gdLst>
                <a:gd name="T0" fmla="*/ 0 w 148"/>
                <a:gd name="T1" fmla="*/ 1107 h 1143"/>
                <a:gd name="T2" fmla="*/ 148 w 148"/>
                <a:gd name="T3" fmla="*/ 0 h 1143"/>
                <a:gd name="T4" fmla="*/ 19 w 148"/>
                <a:gd name="T5" fmla="*/ 1034 h 1143"/>
                <a:gd name="T6" fmla="*/ 127 w 148"/>
                <a:gd name="T7" fmla="*/ 1087 h 1143"/>
                <a:gd name="T8" fmla="*/ 19 w 148"/>
                <a:gd name="T9" fmla="*/ 1034 h 1143"/>
                <a:gd name="T10" fmla="*/ 127 w 148"/>
                <a:gd name="T11" fmla="*/ 981 h 1143"/>
                <a:gd name="T12" fmla="*/ 19 w 148"/>
                <a:gd name="T13" fmla="*/ 986 h 1143"/>
                <a:gd name="T14" fmla="*/ 19 w 148"/>
                <a:gd name="T15" fmla="*/ 890 h 1143"/>
                <a:gd name="T16" fmla="*/ 127 w 148"/>
                <a:gd name="T17" fmla="*/ 935 h 1143"/>
                <a:gd name="T18" fmla="*/ 19 w 148"/>
                <a:gd name="T19" fmla="*/ 890 h 1143"/>
                <a:gd name="T20" fmla="*/ 127 w 148"/>
                <a:gd name="T21" fmla="*/ 829 h 1143"/>
                <a:gd name="T22" fmla="*/ 19 w 148"/>
                <a:gd name="T23" fmla="*/ 843 h 1143"/>
                <a:gd name="T24" fmla="*/ 19 w 148"/>
                <a:gd name="T25" fmla="*/ 747 h 1143"/>
                <a:gd name="T26" fmla="*/ 127 w 148"/>
                <a:gd name="T27" fmla="*/ 783 h 1143"/>
                <a:gd name="T28" fmla="*/ 19 w 148"/>
                <a:gd name="T29" fmla="*/ 747 h 1143"/>
                <a:gd name="T30" fmla="*/ 127 w 148"/>
                <a:gd name="T31" fmla="*/ 677 h 1143"/>
                <a:gd name="T32" fmla="*/ 19 w 148"/>
                <a:gd name="T33" fmla="*/ 700 h 1143"/>
                <a:gd name="T34" fmla="*/ 19 w 148"/>
                <a:gd name="T35" fmla="*/ 603 h 1143"/>
                <a:gd name="T36" fmla="*/ 127 w 148"/>
                <a:gd name="T37" fmla="*/ 630 h 1143"/>
                <a:gd name="T38" fmla="*/ 19 w 148"/>
                <a:gd name="T39" fmla="*/ 603 h 1143"/>
                <a:gd name="T40" fmla="*/ 127 w 148"/>
                <a:gd name="T41" fmla="*/ 524 h 1143"/>
                <a:gd name="T42" fmla="*/ 19 w 148"/>
                <a:gd name="T43" fmla="*/ 557 h 1143"/>
                <a:gd name="T44" fmla="*/ 19 w 148"/>
                <a:gd name="T45" fmla="*/ 460 h 1143"/>
                <a:gd name="T46" fmla="*/ 127 w 148"/>
                <a:gd name="T47" fmla="*/ 478 h 1143"/>
                <a:gd name="T48" fmla="*/ 19 w 148"/>
                <a:gd name="T49" fmla="*/ 460 h 1143"/>
                <a:gd name="T50" fmla="*/ 127 w 148"/>
                <a:gd name="T51" fmla="*/ 372 h 1143"/>
                <a:gd name="T52" fmla="*/ 19 w 148"/>
                <a:gd name="T53" fmla="*/ 414 h 1143"/>
                <a:gd name="T54" fmla="*/ 19 w 148"/>
                <a:gd name="T55" fmla="*/ 317 h 1143"/>
                <a:gd name="T56" fmla="*/ 127 w 148"/>
                <a:gd name="T57" fmla="*/ 326 h 1143"/>
                <a:gd name="T58" fmla="*/ 19 w 148"/>
                <a:gd name="T59" fmla="*/ 317 h 1143"/>
                <a:gd name="T60" fmla="*/ 127 w 148"/>
                <a:gd name="T61" fmla="*/ 220 h 1143"/>
                <a:gd name="T62" fmla="*/ 19 w 148"/>
                <a:gd name="T63" fmla="*/ 272 h 1143"/>
                <a:gd name="T64" fmla="*/ 19 w 148"/>
                <a:gd name="T65" fmla="*/ 173 h 1143"/>
                <a:gd name="T66" fmla="*/ 127 w 148"/>
                <a:gd name="T67" fmla="*/ 173 h 1143"/>
                <a:gd name="T68" fmla="*/ 19 w 148"/>
                <a:gd name="T69" fmla="*/ 173 h 1143"/>
                <a:gd name="T70" fmla="*/ 127 w 148"/>
                <a:gd name="T71" fmla="*/ 68 h 1143"/>
                <a:gd name="T72" fmla="*/ 19 w 148"/>
                <a:gd name="T73" fmla="*/ 129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143">
                  <a:moveTo>
                    <a:pt x="0" y="49"/>
                  </a:moveTo>
                  <a:cubicBezTo>
                    <a:pt x="0" y="1107"/>
                    <a:pt x="0" y="1107"/>
                    <a:pt x="0" y="1107"/>
                  </a:cubicBezTo>
                  <a:cubicBezTo>
                    <a:pt x="148" y="1143"/>
                    <a:pt x="148" y="1143"/>
                    <a:pt x="148" y="1143"/>
                  </a:cubicBezTo>
                  <a:cubicBezTo>
                    <a:pt x="148" y="0"/>
                    <a:pt x="148" y="0"/>
                    <a:pt x="148" y="0"/>
                  </a:cubicBezTo>
                  <a:cubicBezTo>
                    <a:pt x="0" y="49"/>
                    <a:pt x="0" y="49"/>
                    <a:pt x="0" y="49"/>
                  </a:cubicBezTo>
                  <a:moveTo>
                    <a:pt x="19" y="1034"/>
                  </a:moveTo>
                  <a:cubicBezTo>
                    <a:pt x="127" y="1058"/>
                    <a:pt x="127" y="1058"/>
                    <a:pt x="127" y="1058"/>
                  </a:cubicBezTo>
                  <a:cubicBezTo>
                    <a:pt x="127" y="1087"/>
                    <a:pt x="127" y="1087"/>
                    <a:pt x="127" y="1087"/>
                  </a:cubicBezTo>
                  <a:cubicBezTo>
                    <a:pt x="19" y="1058"/>
                    <a:pt x="19" y="1058"/>
                    <a:pt x="19" y="1058"/>
                  </a:cubicBezTo>
                  <a:cubicBezTo>
                    <a:pt x="19" y="1034"/>
                    <a:pt x="19" y="1034"/>
                    <a:pt x="19" y="1034"/>
                  </a:cubicBezTo>
                  <a:moveTo>
                    <a:pt x="19" y="962"/>
                  </a:moveTo>
                  <a:cubicBezTo>
                    <a:pt x="55" y="968"/>
                    <a:pt x="91" y="975"/>
                    <a:pt x="127" y="981"/>
                  </a:cubicBezTo>
                  <a:cubicBezTo>
                    <a:pt x="127" y="991"/>
                    <a:pt x="127" y="1001"/>
                    <a:pt x="127" y="1011"/>
                  </a:cubicBezTo>
                  <a:cubicBezTo>
                    <a:pt x="91" y="1003"/>
                    <a:pt x="55" y="994"/>
                    <a:pt x="19" y="986"/>
                  </a:cubicBezTo>
                  <a:cubicBezTo>
                    <a:pt x="19" y="978"/>
                    <a:pt x="19" y="970"/>
                    <a:pt x="19" y="962"/>
                  </a:cubicBezTo>
                  <a:moveTo>
                    <a:pt x="19" y="890"/>
                  </a:moveTo>
                  <a:cubicBezTo>
                    <a:pt x="55" y="895"/>
                    <a:pt x="91" y="900"/>
                    <a:pt x="127" y="905"/>
                  </a:cubicBezTo>
                  <a:cubicBezTo>
                    <a:pt x="127" y="915"/>
                    <a:pt x="127" y="925"/>
                    <a:pt x="127" y="935"/>
                  </a:cubicBezTo>
                  <a:cubicBezTo>
                    <a:pt x="91" y="928"/>
                    <a:pt x="55" y="921"/>
                    <a:pt x="19" y="915"/>
                  </a:cubicBezTo>
                  <a:cubicBezTo>
                    <a:pt x="19" y="907"/>
                    <a:pt x="19" y="898"/>
                    <a:pt x="19" y="890"/>
                  </a:cubicBezTo>
                  <a:moveTo>
                    <a:pt x="19" y="819"/>
                  </a:moveTo>
                  <a:cubicBezTo>
                    <a:pt x="55" y="822"/>
                    <a:pt x="91" y="826"/>
                    <a:pt x="127" y="829"/>
                  </a:cubicBezTo>
                  <a:cubicBezTo>
                    <a:pt x="127" y="839"/>
                    <a:pt x="127" y="849"/>
                    <a:pt x="127" y="859"/>
                  </a:cubicBezTo>
                  <a:cubicBezTo>
                    <a:pt x="91" y="854"/>
                    <a:pt x="55" y="848"/>
                    <a:pt x="19" y="843"/>
                  </a:cubicBezTo>
                  <a:cubicBezTo>
                    <a:pt x="19" y="835"/>
                    <a:pt x="19" y="827"/>
                    <a:pt x="19" y="819"/>
                  </a:cubicBezTo>
                  <a:moveTo>
                    <a:pt x="19" y="747"/>
                  </a:moveTo>
                  <a:cubicBezTo>
                    <a:pt x="55" y="749"/>
                    <a:pt x="91" y="751"/>
                    <a:pt x="127" y="753"/>
                  </a:cubicBezTo>
                  <a:cubicBezTo>
                    <a:pt x="127" y="763"/>
                    <a:pt x="127" y="773"/>
                    <a:pt x="127" y="783"/>
                  </a:cubicBezTo>
                  <a:cubicBezTo>
                    <a:pt x="91" y="779"/>
                    <a:pt x="55" y="775"/>
                    <a:pt x="19" y="772"/>
                  </a:cubicBezTo>
                  <a:cubicBezTo>
                    <a:pt x="19" y="763"/>
                    <a:pt x="19" y="755"/>
                    <a:pt x="19" y="747"/>
                  </a:cubicBezTo>
                  <a:moveTo>
                    <a:pt x="19" y="675"/>
                  </a:moveTo>
                  <a:cubicBezTo>
                    <a:pt x="55" y="676"/>
                    <a:pt x="91" y="676"/>
                    <a:pt x="127" y="677"/>
                  </a:cubicBezTo>
                  <a:cubicBezTo>
                    <a:pt x="127" y="687"/>
                    <a:pt x="127" y="697"/>
                    <a:pt x="127" y="706"/>
                  </a:cubicBezTo>
                  <a:cubicBezTo>
                    <a:pt x="91" y="704"/>
                    <a:pt x="55" y="702"/>
                    <a:pt x="19" y="700"/>
                  </a:cubicBezTo>
                  <a:cubicBezTo>
                    <a:pt x="19" y="692"/>
                    <a:pt x="19" y="684"/>
                    <a:pt x="19" y="675"/>
                  </a:cubicBezTo>
                  <a:moveTo>
                    <a:pt x="19" y="603"/>
                  </a:moveTo>
                  <a:cubicBezTo>
                    <a:pt x="55" y="602"/>
                    <a:pt x="91" y="602"/>
                    <a:pt x="127" y="601"/>
                  </a:cubicBezTo>
                  <a:cubicBezTo>
                    <a:pt x="127" y="610"/>
                    <a:pt x="127" y="620"/>
                    <a:pt x="127" y="630"/>
                  </a:cubicBezTo>
                  <a:cubicBezTo>
                    <a:pt x="91" y="630"/>
                    <a:pt x="55" y="629"/>
                    <a:pt x="19" y="629"/>
                  </a:cubicBezTo>
                  <a:cubicBezTo>
                    <a:pt x="19" y="620"/>
                    <a:pt x="19" y="612"/>
                    <a:pt x="19" y="603"/>
                  </a:cubicBezTo>
                  <a:moveTo>
                    <a:pt x="19" y="532"/>
                  </a:moveTo>
                  <a:cubicBezTo>
                    <a:pt x="55" y="529"/>
                    <a:pt x="91" y="527"/>
                    <a:pt x="127" y="524"/>
                  </a:cubicBezTo>
                  <a:cubicBezTo>
                    <a:pt x="127" y="534"/>
                    <a:pt x="127" y="544"/>
                    <a:pt x="127" y="554"/>
                  </a:cubicBezTo>
                  <a:cubicBezTo>
                    <a:pt x="91" y="555"/>
                    <a:pt x="55" y="556"/>
                    <a:pt x="19" y="557"/>
                  </a:cubicBezTo>
                  <a:cubicBezTo>
                    <a:pt x="19" y="549"/>
                    <a:pt x="19" y="540"/>
                    <a:pt x="19" y="532"/>
                  </a:cubicBezTo>
                  <a:moveTo>
                    <a:pt x="19" y="460"/>
                  </a:moveTo>
                  <a:cubicBezTo>
                    <a:pt x="55" y="456"/>
                    <a:pt x="91" y="452"/>
                    <a:pt x="127" y="448"/>
                  </a:cubicBezTo>
                  <a:cubicBezTo>
                    <a:pt x="127" y="458"/>
                    <a:pt x="127" y="468"/>
                    <a:pt x="127" y="478"/>
                  </a:cubicBezTo>
                  <a:cubicBezTo>
                    <a:pt x="91" y="481"/>
                    <a:pt x="55" y="483"/>
                    <a:pt x="19" y="486"/>
                  </a:cubicBezTo>
                  <a:cubicBezTo>
                    <a:pt x="19" y="477"/>
                    <a:pt x="19" y="469"/>
                    <a:pt x="19" y="460"/>
                  </a:cubicBezTo>
                  <a:moveTo>
                    <a:pt x="19" y="388"/>
                  </a:moveTo>
                  <a:cubicBezTo>
                    <a:pt x="55" y="383"/>
                    <a:pt x="91" y="378"/>
                    <a:pt x="127" y="372"/>
                  </a:cubicBezTo>
                  <a:cubicBezTo>
                    <a:pt x="127" y="382"/>
                    <a:pt x="127" y="392"/>
                    <a:pt x="127" y="402"/>
                  </a:cubicBezTo>
                  <a:cubicBezTo>
                    <a:pt x="91" y="406"/>
                    <a:pt x="55" y="410"/>
                    <a:pt x="19" y="414"/>
                  </a:cubicBezTo>
                  <a:cubicBezTo>
                    <a:pt x="19" y="406"/>
                    <a:pt x="19" y="397"/>
                    <a:pt x="19" y="388"/>
                  </a:cubicBezTo>
                  <a:moveTo>
                    <a:pt x="19" y="317"/>
                  </a:moveTo>
                  <a:cubicBezTo>
                    <a:pt x="55" y="310"/>
                    <a:pt x="91" y="303"/>
                    <a:pt x="127" y="296"/>
                  </a:cubicBezTo>
                  <a:cubicBezTo>
                    <a:pt x="127" y="306"/>
                    <a:pt x="127" y="316"/>
                    <a:pt x="127" y="326"/>
                  </a:cubicBezTo>
                  <a:cubicBezTo>
                    <a:pt x="91" y="331"/>
                    <a:pt x="55" y="337"/>
                    <a:pt x="19" y="343"/>
                  </a:cubicBezTo>
                  <a:cubicBezTo>
                    <a:pt x="19" y="334"/>
                    <a:pt x="19" y="325"/>
                    <a:pt x="19" y="317"/>
                  </a:cubicBezTo>
                  <a:moveTo>
                    <a:pt x="19" y="245"/>
                  </a:moveTo>
                  <a:cubicBezTo>
                    <a:pt x="55" y="236"/>
                    <a:pt x="91" y="228"/>
                    <a:pt x="127" y="220"/>
                  </a:cubicBezTo>
                  <a:cubicBezTo>
                    <a:pt x="127" y="230"/>
                    <a:pt x="127" y="240"/>
                    <a:pt x="127" y="249"/>
                  </a:cubicBezTo>
                  <a:cubicBezTo>
                    <a:pt x="91" y="257"/>
                    <a:pt x="55" y="264"/>
                    <a:pt x="19" y="272"/>
                  </a:cubicBezTo>
                  <a:cubicBezTo>
                    <a:pt x="19" y="263"/>
                    <a:pt x="19" y="254"/>
                    <a:pt x="19" y="245"/>
                  </a:cubicBezTo>
                  <a:moveTo>
                    <a:pt x="19" y="173"/>
                  </a:moveTo>
                  <a:cubicBezTo>
                    <a:pt x="55" y="163"/>
                    <a:pt x="91" y="154"/>
                    <a:pt x="127" y="144"/>
                  </a:cubicBezTo>
                  <a:cubicBezTo>
                    <a:pt x="127" y="154"/>
                    <a:pt x="127" y="163"/>
                    <a:pt x="127" y="173"/>
                  </a:cubicBezTo>
                  <a:cubicBezTo>
                    <a:pt x="91" y="182"/>
                    <a:pt x="55" y="191"/>
                    <a:pt x="19" y="200"/>
                  </a:cubicBezTo>
                  <a:cubicBezTo>
                    <a:pt x="19" y="191"/>
                    <a:pt x="19" y="182"/>
                    <a:pt x="19" y="173"/>
                  </a:cubicBezTo>
                  <a:moveTo>
                    <a:pt x="19" y="101"/>
                  </a:moveTo>
                  <a:cubicBezTo>
                    <a:pt x="127" y="68"/>
                    <a:pt x="127" y="68"/>
                    <a:pt x="127" y="68"/>
                  </a:cubicBezTo>
                  <a:cubicBezTo>
                    <a:pt x="127" y="97"/>
                    <a:pt x="127" y="97"/>
                    <a:pt x="127" y="97"/>
                  </a:cubicBezTo>
                  <a:cubicBezTo>
                    <a:pt x="19" y="129"/>
                    <a:pt x="19" y="129"/>
                    <a:pt x="19" y="129"/>
                  </a:cubicBezTo>
                  <a:cubicBezTo>
                    <a:pt x="19" y="101"/>
                    <a:pt x="19" y="101"/>
                    <a:pt x="19" y="101"/>
                  </a:cubicBezTo>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noEditPoints="1"/>
            </p:cNvSpPr>
            <p:nvPr/>
          </p:nvSpPr>
          <p:spPr bwMode="auto">
            <a:xfrm>
              <a:off x="6421673" y="3594726"/>
              <a:ext cx="294240" cy="1129930"/>
            </a:xfrm>
            <a:custGeom>
              <a:avLst/>
              <a:gdLst>
                <a:gd name="T0" fmla="*/ 49 w 285"/>
                <a:gd name="T1" fmla="*/ 1049 h 1140"/>
                <a:gd name="T2" fmla="*/ 97 w 285"/>
                <a:gd name="T3" fmla="*/ 988 h 1140"/>
                <a:gd name="T4" fmla="*/ 97 w 285"/>
                <a:gd name="T5" fmla="*/ 964 h 1140"/>
                <a:gd name="T6" fmla="*/ 49 w 285"/>
                <a:gd name="T7" fmla="*/ 910 h 1140"/>
                <a:gd name="T8" fmla="*/ 49 w 285"/>
                <a:gd name="T9" fmla="*/ 818 h 1140"/>
                <a:gd name="T10" fmla="*/ 49 w 285"/>
                <a:gd name="T11" fmla="*/ 703 h 1140"/>
                <a:gd name="T12" fmla="*/ 97 w 285"/>
                <a:gd name="T13" fmla="*/ 649 h 1140"/>
                <a:gd name="T14" fmla="*/ 97 w 285"/>
                <a:gd name="T15" fmla="*/ 625 h 1140"/>
                <a:gd name="T16" fmla="*/ 49 w 285"/>
                <a:gd name="T17" fmla="*/ 565 h 1140"/>
                <a:gd name="T18" fmla="*/ 49 w 285"/>
                <a:gd name="T19" fmla="*/ 473 h 1140"/>
                <a:gd name="T20" fmla="*/ 49 w 285"/>
                <a:gd name="T21" fmla="*/ 415 h 1140"/>
                <a:gd name="T22" fmla="*/ 97 w 285"/>
                <a:gd name="T23" fmla="*/ 310 h 1140"/>
                <a:gd name="T24" fmla="*/ 97 w 285"/>
                <a:gd name="T25" fmla="*/ 286 h 1140"/>
                <a:gd name="T26" fmla="*/ 49 w 285"/>
                <a:gd name="T27" fmla="*/ 219 h 1140"/>
                <a:gd name="T28" fmla="*/ 49 w 285"/>
                <a:gd name="T29" fmla="*/ 127 h 1140"/>
                <a:gd name="T30" fmla="*/ 159 w 285"/>
                <a:gd name="T31" fmla="*/ 133 h 1140"/>
                <a:gd name="T32" fmla="*/ 129 w 285"/>
                <a:gd name="T33" fmla="*/ 180 h 1140"/>
                <a:gd name="T34" fmla="*/ 129 w 285"/>
                <a:gd name="T35" fmla="*/ 205 h 1140"/>
                <a:gd name="T36" fmla="*/ 159 w 285"/>
                <a:gd name="T37" fmla="*/ 268 h 1140"/>
                <a:gd name="T38" fmla="*/ 159 w 285"/>
                <a:gd name="T39" fmla="*/ 353 h 1140"/>
                <a:gd name="T40" fmla="*/ 160 w 285"/>
                <a:gd name="T41" fmla="*/ 463 h 1140"/>
                <a:gd name="T42" fmla="*/ 129 w 285"/>
                <a:gd name="T43" fmla="*/ 514 h 1140"/>
                <a:gd name="T44" fmla="*/ 129 w 285"/>
                <a:gd name="T45" fmla="*/ 539 h 1140"/>
                <a:gd name="T46" fmla="*/ 160 w 285"/>
                <a:gd name="T47" fmla="*/ 598 h 1140"/>
                <a:gd name="T48" fmla="*/ 160 w 285"/>
                <a:gd name="T49" fmla="*/ 682 h 1140"/>
                <a:gd name="T50" fmla="*/ 160 w 285"/>
                <a:gd name="T51" fmla="*/ 792 h 1140"/>
                <a:gd name="T52" fmla="*/ 130 w 285"/>
                <a:gd name="T53" fmla="*/ 849 h 1140"/>
                <a:gd name="T54" fmla="*/ 130 w 285"/>
                <a:gd name="T55" fmla="*/ 874 h 1140"/>
                <a:gd name="T56" fmla="*/ 160 w 285"/>
                <a:gd name="T57" fmla="*/ 928 h 1140"/>
                <a:gd name="T58" fmla="*/ 161 w 285"/>
                <a:gd name="T59" fmla="*/ 1012 h 1140"/>
                <a:gd name="T60" fmla="*/ 186 w 285"/>
                <a:gd name="T61" fmla="*/ 1036 h 1140"/>
                <a:gd name="T62" fmla="*/ 208 w 285"/>
                <a:gd name="T63" fmla="*/ 980 h 1140"/>
                <a:gd name="T64" fmla="*/ 208 w 285"/>
                <a:gd name="T65" fmla="*/ 927 h 1140"/>
                <a:gd name="T66" fmla="*/ 186 w 285"/>
                <a:gd name="T67" fmla="*/ 901 h 1140"/>
                <a:gd name="T68" fmla="*/ 186 w 285"/>
                <a:gd name="T69" fmla="*/ 847 h 1140"/>
                <a:gd name="T70" fmla="*/ 186 w 285"/>
                <a:gd name="T71" fmla="*/ 738 h 1140"/>
                <a:gd name="T72" fmla="*/ 208 w 285"/>
                <a:gd name="T73" fmla="*/ 657 h 1140"/>
                <a:gd name="T74" fmla="*/ 208 w 285"/>
                <a:gd name="T75" fmla="*/ 631 h 1140"/>
                <a:gd name="T76" fmla="*/ 186 w 285"/>
                <a:gd name="T77" fmla="*/ 575 h 1140"/>
                <a:gd name="T78" fmla="*/ 186 w 285"/>
                <a:gd name="T79" fmla="*/ 492 h 1140"/>
                <a:gd name="T80" fmla="*/ 186 w 285"/>
                <a:gd name="T81" fmla="*/ 384 h 1140"/>
                <a:gd name="T82" fmla="*/ 208 w 285"/>
                <a:gd name="T83" fmla="*/ 334 h 1140"/>
                <a:gd name="T84" fmla="*/ 208 w 285"/>
                <a:gd name="T85" fmla="*/ 308 h 1140"/>
                <a:gd name="T86" fmla="*/ 208 w 285"/>
                <a:gd name="T87" fmla="*/ 254 h 1140"/>
                <a:gd name="T88" fmla="*/ 186 w 285"/>
                <a:gd name="T89" fmla="*/ 166 h 1140"/>
                <a:gd name="T90" fmla="*/ 228 w 285"/>
                <a:gd name="T91" fmla="*/ 1033 h 1140"/>
                <a:gd name="T92" fmla="*/ 247 w 285"/>
                <a:gd name="T93" fmla="*/ 978 h 1140"/>
                <a:gd name="T94" fmla="*/ 247 w 285"/>
                <a:gd name="T95" fmla="*/ 951 h 1140"/>
                <a:gd name="T96" fmla="*/ 228 w 285"/>
                <a:gd name="T97" fmla="*/ 899 h 1140"/>
                <a:gd name="T98" fmla="*/ 228 w 285"/>
                <a:gd name="T99" fmla="*/ 820 h 1140"/>
                <a:gd name="T100" fmla="*/ 229 w 285"/>
                <a:gd name="T101" fmla="*/ 713 h 1140"/>
                <a:gd name="T102" fmla="*/ 248 w 285"/>
                <a:gd name="T103" fmla="*/ 661 h 1140"/>
                <a:gd name="T104" fmla="*/ 248 w 285"/>
                <a:gd name="T105" fmla="*/ 634 h 1140"/>
                <a:gd name="T106" fmla="*/ 229 w 285"/>
                <a:gd name="T107" fmla="*/ 579 h 1140"/>
                <a:gd name="T108" fmla="*/ 229 w 285"/>
                <a:gd name="T109" fmla="*/ 499 h 1140"/>
                <a:gd name="T110" fmla="*/ 230 w 285"/>
                <a:gd name="T111" fmla="*/ 393 h 1140"/>
                <a:gd name="T112" fmla="*/ 249 w 285"/>
                <a:gd name="T113" fmla="*/ 343 h 1140"/>
                <a:gd name="T114" fmla="*/ 249 w 285"/>
                <a:gd name="T115" fmla="*/ 316 h 1140"/>
                <a:gd name="T116" fmla="*/ 230 w 285"/>
                <a:gd name="T117" fmla="*/ 259 h 1140"/>
                <a:gd name="T118" fmla="*/ 230 w 285"/>
                <a:gd name="T119" fmla="*/ 179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 h="1140">
                  <a:moveTo>
                    <a:pt x="285" y="98"/>
                  </a:moveTo>
                  <a:cubicBezTo>
                    <a:pt x="0" y="0"/>
                    <a:pt x="0" y="0"/>
                    <a:pt x="0" y="0"/>
                  </a:cubicBezTo>
                  <a:cubicBezTo>
                    <a:pt x="0" y="1140"/>
                    <a:pt x="0" y="1140"/>
                    <a:pt x="0" y="1140"/>
                  </a:cubicBezTo>
                  <a:cubicBezTo>
                    <a:pt x="285" y="1097"/>
                    <a:pt x="285" y="1097"/>
                    <a:pt x="285" y="1097"/>
                  </a:cubicBezTo>
                  <a:lnTo>
                    <a:pt x="285" y="98"/>
                  </a:lnTo>
                  <a:close/>
                  <a:moveTo>
                    <a:pt x="49" y="1049"/>
                  </a:moveTo>
                  <a:cubicBezTo>
                    <a:pt x="97" y="1045"/>
                    <a:pt x="97" y="1045"/>
                    <a:pt x="97" y="1045"/>
                  </a:cubicBezTo>
                  <a:cubicBezTo>
                    <a:pt x="97" y="1077"/>
                    <a:pt x="97" y="1077"/>
                    <a:pt x="97" y="1077"/>
                  </a:cubicBezTo>
                  <a:cubicBezTo>
                    <a:pt x="49" y="1083"/>
                    <a:pt x="49" y="1083"/>
                    <a:pt x="49" y="1083"/>
                  </a:cubicBezTo>
                  <a:lnTo>
                    <a:pt x="49" y="1049"/>
                  </a:lnTo>
                  <a:close/>
                  <a:moveTo>
                    <a:pt x="49" y="991"/>
                  </a:moveTo>
                  <a:cubicBezTo>
                    <a:pt x="65" y="990"/>
                    <a:pt x="81" y="989"/>
                    <a:pt x="97" y="988"/>
                  </a:cubicBezTo>
                  <a:cubicBezTo>
                    <a:pt x="97" y="999"/>
                    <a:pt x="97" y="1009"/>
                    <a:pt x="97" y="1020"/>
                  </a:cubicBezTo>
                  <a:cubicBezTo>
                    <a:pt x="81" y="1022"/>
                    <a:pt x="65" y="1024"/>
                    <a:pt x="49" y="1025"/>
                  </a:cubicBezTo>
                  <a:cubicBezTo>
                    <a:pt x="49" y="1014"/>
                    <a:pt x="49" y="1003"/>
                    <a:pt x="49" y="991"/>
                  </a:cubicBezTo>
                  <a:close/>
                  <a:moveTo>
                    <a:pt x="49" y="934"/>
                  </a:moveTo>
                  <a:cubicBezTo>
                    <a:pt x="65" y="933"/>
                    <a:pt x="81" y="932"/>
                    <a:pt x="97" y="932"/>
                  </a:cubicBezTo>
                  <a:cubicBezTo>
                    <a:pt x="97" y="942"/>
                    <a:pt x="97" y="953"/>
                    <a:pt x="97" y="964"/>
                  </a:cubicBezTo>
                  <a:cubicBezTo>
                    <a:pt x="81" y="965"/>
                    <a:pt x="65" y="966"/>
                    <a:pt x="49" y="968"/>
                  </a:cubicBezTo>
                  <a:cubicBezTo>
                    <a:pt x="49" y="956"/>
                    <a:pt x="49" y="945"/>
                    <a:pt x="49" y="934"/>
                  </a:cubicBezTo>
                  <a:close/>
                  <a:moveTo>
                    <a:pt x="49" y="876"/>
                  </a:moveTo>
                  <a:cubicBezTo>
                    <a:pt x="65" y="876"/>
                    <a:pt x="81" y="875"/>
                    <a:pt x="97" y="875"/>
                  </a:cubicBezTo>
                  <a:cubicBezTo>
                    <a:pt x="97" y="886"/>
                    <a:pt x="97" y="896"/>
                    <a:pt x="97" y="907"/>
                  </a:cubicBezTo>
                  <a:cubicBezTo>
                    <a:pt x="81" y="908"/>
                    <a:pt x="65" y="909"/>
                    <a:pt x="49" y="910"/>
                  </a:cubicBezTo>
                  <a:cubicBezTo>
                    <a:pt x="49" y="899"/>
                    <a:pt x="49" y="887"/>
                    <a:pt x="49" y="876"/>
                  </a:cubicBezTo>
                  <a:close/>
                  <a:moveTo>
                    <a:pt x="49" y="818"/>
                  </a:moveTo>
                  <a:cubicBezTo>
                    <a:pt x="65" y="818"/>
                    <a:pt x="81" y="819"/>
                    <a:pt x="97" y="819"/>
                  </a:cubicBezTo>
                  <a:cubicBezTo>
                    <a:pt x="97" y="829"/>
                    <a:pt x="97" y="840"/>
                    <a:pt x="97" y="851"/>
                  </a:cubicBezTo>
                  <a:cubicBezTo>
                    <a:pt x="81" y="851"/>
                    <a:pt x="65" y="852"/>
                    <a:pt x="49" y="853"/>
                  </a:cubicBezTo>
                  <a:cubicBezTo>
                    <a:pt x="49" y="841"/>
                    <a:pt x="49" y="830"/>
                    <a:pt x="49" y="818"/>
                  </a:cubicBezTo>
                  <a:close/>
                  <a:moveTo>
                    <a:pt x="49" y="761"/>
                  </a:moveTo>
                  <a:cubicBezTo>
                    <a:pt x="65" y="761"/>
                    <a:pt x="81" y="762"/>
                    <a:pt x="97" y="762"/>
                  </a:cubicBezTo>
                  <a:cubicBezTo>
                    <a:pt x="97" y="773"/>
                    <a:pt x="97" y="783"/>
                    <a:pt x="97" y="794"/>
                  </a:cubicBezTo>
                  <a:cubicBezTo>
                    <a:pt x="81" y="794"/>
                    <a:pt x="65" y="795"/>
                    <a:pt x="49" y="795"/>
                  </a:cubicBezTo>
                  <a:cubicBezTo>
                    <a:pt x="49" y="784"/>
                    <a:pt x="49" y="772"/>
                    <a:pt x="49" y="761"/>
                  </a:cubicBezTo>
                  <a:close/>
                  <a:moveTo>
                    <a:pt x="49" y="703"/>
                  </a:moveTo>
                  <a:cubicBezTo>
                    <a:pt x="65" y="704"/>
                    <a:pt x="81" y="705"/>
                    <a:pt x="97" y="706"/>
                  </a:cubicBezTo>
                  <a:cubicBezTo>
                    <a:pt x="97" y="716"/>
                    <a:pt x="97" y="727"/>
                    <a:pt x="97" y="738"/>
                  </a:cubicBezTo>
                  <a:cubicBezTo>
                    <a:pt x="81" y="738"/>
                    <a:pt x="65" y="737"/>
                    <a:pt x="49" y="737"/>
                  </a:cubicBezTo>
                  <a:cubicBezTo>
                    <a:pt x="49" y="726"/>
                    <a:pt x="49" y="715"/>
                    <a:pt x="49" y="703"/>
                  </a:cubicBezTo>
                  <a:close/>
                  <a:moveTo>
                    <a:pt x="49" y="645"/>
                  </a:moveTo>
                  <a:cubicBezTo>
                    <a:pt x="65" y="647"/>
                    <a:pt x="81" y="648"/>
                    <a:pt x="97" y="649"/>
                  </a:cubicBezTo>
                  <a:cubicBezTo>
                    <a:pt x="97" y="660"/>
                    <a:pt x="97" y="671"/>
                    <a:pt x="97" y="681"/>
                  </a:cubicBezTo>
                  <a:cubicBezTo>
                    <a:pt x="81" y="681"/>
                    <a:pt x="65" y="680"/>
                    <a:pt x="49" y="680"/>
                  </a:cubicBezTo>
                  <a:cubicBezTo>
                    <a:pt x="49" y="668"/>
                    <a:pt x="49" y="657"/>
                    <a:pt x="49" y="645"/>
                  </a:cubicBezTo>
                  <a:close/>
                  <a:moveTo>
                    <a:pt x="49" y="588"/>
                  </a:moveTo>
                  <a:cubicBezTo>
                    <a:pt x="65" y="590"/>
                    <a:pt x="81" y="591"/>
                    <a:pt x="97" y="593"/>
                  </a:cubicBezTo>
                  <a:cubicBezTo>
                    <a:pt x="97" y="603"/>
                    <a:pt x="97" y="614"/>
                    <a:pt x="97" y="625"/>
                  </a:cubicBezTo>
                  <a:cubicBezTo>
                    <a:pt x="81" y="624"/>
                    <a:pt x="65" y="623"/>
                    <a:pt x="49" y="622"/>
                  </a:cubicBezTo>
                  <a:cubicBezTo>
                    <a:pt x="49" y="611"/>
                    <a:pt x="49" y="599"/>
                    <a:pt x="49" y="588"/>
                  </a:cubicBezTo>
                  <a:close/>
                  <a:moveTo>
                    <a:pt x="49" y="530"/>
                  </a:moveTo>
                  <a:cubicBezTo>
                    <a:pt x="65" y="532"/>
                    <a:pt x="81" y="534"/>
                    <a:pt x="97" y="536"/>
                  </a:cubicBezTo>
                  <a:cubicBezTo>
                    <a:pt x="97" y="547"/>
                    <a:pt x="97" y="558"/>
                    <a:pt x="97" y="568"/>
                  </a:cubicBezTo>
                  <a:cubicBezTo>
                    <a:pt x="81" y="567"/>
                    <a:pt x="65" y="566"/>
                    <a:pt x="49" y="565"/>
                  </a:cubicBezTo>
                  <a:cubicBezTo>
                    <a:pt x="49" y="553"/>
                    <a:pt x="49" y="542"/>
                    <a:pt x="49" y="530"/>
                  </a:cubicBezTo>
                  <a:close/>
                  <a:moveTo>
                    <a:pt x="49" y="473"/>
                  </a:moveTo>
                  <a:cubicBezTo>
                    <a:pt x="65" y="475"/>
                    <a:pt x="81" y="477"/>
                    <a:pt x="97" y="480"/>
                  </a:cubicBezTo>
                  <a:cubicBezTo>
                    <a:pt x="97" y="490"/>
                    <a:pt x="97" y="501"/>
                    <a:pt x="97" y="512"/>
                  </a:cubicBezTo>
                  <a:cubicBezTo>
                    <a:pt x="81" y="510"/>
                    <a:pt x="65" y="508"/>
                    <a:pt x="49" y="507"/>
                  </a:cubicBezTo>
                  <a:cubicBezTo>
                    <a:pt x="49" y="495"/>
                    <a:pt x="49" y="484"/>
                    <a:pt x="49" y="473"/>
                  </a:cubicBezTo>
                  <a:close/>
                  <a:moveTo>
                    <a:pt x="49" y="392"/>
                  </a:moveTo>
                  <a:cubicBezTo>
                    <a:pt x="49" y="380"/>
                    <a:pt x="49" y="369"/>
                    <a:pt x="49" y="357"/>
                  </a:cubicBezTo>
                  <a:cubicBezTo>
                    <a:pt x="65" y="361"/>
                    <a:pt x="81" y="364"/>
                    <a:pt x="97" y="367"/>
                  </a:cubicBezTo>
                  <a:cubicBezTo>
                    <a:pt x="97" y="378"/>
                    <a:pt x="97" y="388"/>
                    <a:pt x="97" y="399"/>
                  </a:cubicBezTo>
                  <a:cubicBezTo>
                    <a:pt x="81" y="396"/>
                    <a:pt x="65" y="394"/>
                    <a:pt x="49" y="392"/>
                  </a:cubicBezTo>
                  <a:close/>
                  <a:moveTo>
                    <a:pt x="49" y="415"/>
                  </a:moveTo>
                  <a:cubicBezTo>
                    <a:pt x="65" y="418"/>
                    <a:pt x="81" y="421"/>
                    <a:pt x="97" y="423"/>
                  </a:cubicBezTo>
                  <a:cubicBezTo>
                    <a:pt x="97" y="434"/>
                    <a:pt x="97" y="445"/>
                    <a:pt x="97" y="455"/>
                  </a:cubicBezTo>
                  <a:cubicBezTo>
                    <a:pt x="81" y="453"/>
                    <a:pt x="65" y="451"/>
                    <a:pt x="49" y="449"/>
                  </a:cubicBezTo>
                  <a:cubicBezTo>
                    <a:pt x="49" y="438"/>
                    <a:pt x="49" y="426"/>
                    <a:pt x="49" y="415"/>
                  </a:cubicBezTo>
                  <a:close/>
                  <a:moveTo>
                    <a:pt x="49" y="300"/>
                  </a:moveTo>
                  <a:cubicBezTo>
                    <a:pt x="65" y="303"/>
                    <a:pt x="81" y="307"/>
                    <a:pt x="97" y="310"/>
                  </a:cubicBezTo>
                  <a:cubicBezTo>
                    <a:pt x="97" y="321"/>
                    <a:pt x="97" y="332"/>
                    <a:pt x="97" y="342"/>
                  </a:cubicBezTo>
                  <a:cubicBezTo>
                    <a:pt x="81" y="340"/>
                    <a:pt x="65" y="337"/>
                    <a:pt x="49" y="334"/>
                  </a:cubicBezTo>
                  <a:cubicBezTo>
                    <a:pt x="49" y="323"/>
                    <a:pt x="49" y="311"/>
                    <a:pt x="49" y="300"/>
                  </a:cubicBezTo>
                  <a:close/>
                  <a:moveTo>
                    <a:pt x="49" y="242"/>
                  </a:moveTo>
                  <a:cubicBezTo>
                    <a:pt x="65" y="246"/>
                    <a:pt x="81" y="250"/>
                    <a:pt x="97" y="254"/>
                  </a:cubicBezTo>
                  <a:cubicBezTo>
                    <a:pt x="97" y="265"/>
                    <a:pt x="97" y="275"/>
                    <a:pt x="97" y="286"/>
                  </a:cubicBezTo>
                  <a:cubicBezTo>
                    <a:pt x="81" y="283"/>
                    <a:pt x="65" y="280"/>
                    <a:pt x="49" y="276"/>
                  </a:cubicBezTo>
                  <a:cubicBezTo>
                    <a:pt x="49" y="265"/>
                    <a:pt x="49" y="254"/>
                    <a:pt x="49" y="242"/>
                  </a:cubicBezTo>
                  <a:close/>
                  <a:moveTo>
                    <a:pt x="49" y="185"/>
                  </a:moveTo>
                  <a:cubicBezTo>
                    <a:pt x="65" y="189"/>
                    <a:pt x="81" y="193"/>
                    <a:pt x="97" y="197"/>
                  </a:cubicBezTo>
                  <a:cubicBezTo>
                    <a:pt x="97" y="208"/>
                    <a:pt x="97" y="219"/>
                    <a:pt x="97" y="229"/>
                  </a:cubicBezTo>
                  <a:cubicBezTo>
                    <a:pt x="81" y="226"/>
                    <a:pt x="65" y="222"/>
                    <a:pt x="49" y="219"/>
                  </a:cubicBezTo>
                  <a:cubicBezTo>
                    <a:pt x="49" y="207"/>
                    <a:pt x="49" y="196"/>
                    <a:pt x="49" y="185"/>
                  </a:cubicBezTo>
                  <a:close/>
                  <a:moveTo>
                    <a:pt x="49" y="127"/>
                  </a:moveTo>
                  <a:cubicBezTo>
                    <a:pt x="65" y="132"/>
                    <a:pt x="81" y="136"/>
                    <a:pt x="97" y="141"/>
                  </a:cubicBezTo>
                  <a:cubicBezTo>
                    <a:pt x="97" y="152"/>
                    <a:pt x="97" y="162"/>
                    <a:pt x="97" y="173"/>
                  </a:cubicBezTo>
                  <a:cubicBezTo>
                    <a:pt x="81" y="169"/>
                    <a:pt x="65" y="165"/>
                    <a:pt x="49" y="161"/>
                  </a:cubicBezTo>
                  <a:cubicBezTo>
                    <a:pt x="49" y="150"/>
                    <a:pt x="49" y="138"/>
                    <a:pt x="49" y="127"/>
                  </a:cubicBezTo>
                  <a:close/>
                  <a:moveTo>
                    <a:pt x="97" y="116"/>
                  </a:moveTo>
                  <a:cubicBezTo>
                    <a:pt x="49" y="104"/>
                    <a:pt x="49" y="104"/>
                    <a:pt x="49" y="104"/>
                  </a:cubicBezTo>
                  <a:cubicBezTo>
                    <a:pt x="49" y="69"/>
                    <a:pt x="49" y="69"/>
                    <a:pt x="49" y="69"/>
                  </a:cubicBezTo>
                  <a:cubicBezTo>
                    <a:pt x="97" y="85"/>
                    <a:pt x="97" y="85"/>
                    <a:pt x="97" y="85"/>
                  </a:cubicBezTo>
                  <a:lnTo>
                    <a:pt x="97" y="116"/>
                  </a:lnTo>
                  <a:close/>
                  <a:moveTo>
                    <a:pt x="159" y="133"/>
                  </a:moveTo>
                  <a:cubicBezTo>
                    <a:pt x="129" y="125"/>
                    <a:pt x="129" y="125"/>
                    <a:pt x="129" y="125"/>
                  </a:cubicBezTo>
                  <a:cubicBezTo>
                    <a:pt x="129" y="94"/>
                    <a:pt x="129" y="94"/>
                    <a:pt x="129" y="94"/>
                  </a:cubicBezTo>
                  <a:cubicBezTo>
                    <a:pt x="159" y="104"/>
                    <a:pt x="159" y="104"/>
                    <a:pt x="159" y="104"/>
                  </a:cubicBezTo>
                  <a:lnTo>
                    <a:pt x="159" y="133"/>
                  </a:lnTo>
                  <a:close/>
                  <a:moveTo>
                    <a:pt x="159" y="188"/>
                  </a:moveTo>
                  <a:cubicBezTo>
                    <a:pt x="149" y="185"/>
                    <a:pt x="139" y="183"/>
                    <a:pt x="129" y="180"/>
                  </a:cubicBezTo>
                  <a:cubicBezTo>
                    <a:pt x="129" y="170"/>
                    <a:pt x="129" y="160"/>
                    <a:pt x="129" y="150"/>
                  </a:cubicBezTo>
                  <a:cubicBezTo>
                    <a:pt x="139" y="153"/>
                    <a:pt x="149" y="156"/>
                    <a:pt x="159" y="159"/>
                  </a:cubicBezTo>
                  <a:cubicBezTo>
                    <a:pt x="159" y="168"/>
                    <a:pt x="159" y="178"/>
                    <a:pt x="159" y="188"/>
                  </a:cubicBezTo>
                  <a:close/>
                  <a:moveTo>
                    <a:pt x="159" y="243"/>
                  </a:moveTo>
                  <a:cubicBezTo>
                    <a:pt x="149" y="240"/>
                    <a:pt x="139" y="238"/>
                    <a:pt x="129" y="236"/>
                  </a:cubicBezTo>
                  <a:cubicBezTo>
                    <a:pt x="129" y="226"/>
                    <a:pt x="129" y="215"/>
                    <a:pt x="129" y="205"/>
                  </a:cubicBezTo>
                  <a:cubicBezTo>
                    <a:pt x="139" y="208"/>
                    <a:pt x="149" y="211"/>
                    <a:pt x="159" y="213"/>
                  </a:cubicBezTo>
                  <a:cubicBezTo>
                    <a:pt x="159" y="223"/>
                    <a:pt x="159" y="233"/>
                    <a:pt x="159" y="243"/>
                  </a:cubicBezTo>
                  <a:close/>
                  <a:moveTo>
                    <a:pt x="159" y="298"/>
                  </a:moveTo>
                  <a:cubicBezTo>
                    <a:pt x="149" y="296"/>
                    <a:pt x="139" y="294"/>
                    <a:pt x="129" y="292"/>
                  </a:cubicBezTo>
                  <a:cubicBezTo>
                    <a:pt x="129" y="281"/>
                    <a:pt x="129" y="271"/>
                    <a:pt x="129" y="261"/>
                  </a:cubicBezTo>
                  <a:cubicBezTo>
                    <a:pt x="139" y="263"/>
                    <a:pt x="149" y="266"/>
                    <a:pt x="159" y="268"/>
                  </a:cubicBezTo>
                  <a:cubicBezTo>
                    <a:pt x="159" y="278"/>
                    <a:pt x="159" y="288"/>
                    <a:pt x="159" y="298"/>
                  </a:cubicBezTo>
                  <a:close/>
                  <a:moveTo>
                    <a:pt x="159" y="353"/>
                  </a:moveTo>
                  <a:cubicBezTo>
                    <a:pt x="149" y="351"/>
                    <a:pt x="139" y="349"/>
                    <a:pt x="129" y="347"/>
                  </a:cubicBezTo>
                  <a:cubicBezTo>
                    <a:pt x="129" y="337"/>
                    <a:pt x="129" y="327"/>
                    <a:pt x="129" y="317"/>
                  </a:cubicBezTo>
                  <a:cubicBezTo>
                    <a:pt x="139" y="319"/>
                    <a:pt x="149" y="321"/>
                    <a:pt x="159" y="323"/>
                  </a:cubicBezTo>
                  <a:cubicBezTo>
                    <a:pt x="159" y="333"/>
                    <a:pt x="159" y="343"/>
                    <a:pt x="159" y="353"/>
                  </a:cubicBezTo>
                  <a:close/>
                  <a:moveTo>
                    <a:pt x="159" y="408"/>
                  </a:moveTo>
                  <a:cubicBezTo>
                    <a:pt x="149" y="406"/>
                    <a:pt x="139" y="405"/>
                    <a:pt x="129" y="403"/>
                  </a:cubicBezTo>
                  <a:cubicBezTo>
                    <a:pt x="129" y="393"/>
                    <a:pt x="129" y="383"/>
                    <a:pt x="129" y="372"/>
                  </a:cubicBezTo>
                  <a:cubicBezTo>
                    <a:pt x="139" y="374"/>
                    <a:pt x="149" y="376"/>
                    <a:pt x="159" y="378"/>
                  </a:cubicBezTo>
                  <a:cubicBezTo>
                    <a:pt x="159" y="388"/>
                    <a:pt x="159" y="398"/>
                    <a:pt x="159" y="408"/>
                  </a:cubicBezTo>
                  <a:close/>
                  <a:moveTo>
                    <a:pt x="160" y="463"/>
                  </a:moveTo>
                  <a:cubicBezTo>
                    <a:pt x="149" y="461"/>
                    <a:pt x="139" y="460"/>
                    <a:pt x="129" y="459"/>
                  </a:cubicBezTo>
                  <a:cubicBezTo>
                    <a:pt x="129" y="448"/>
                    <a:pt x="129" y="438"/>
                    <a:pt x="129" y="428"/>
                  </a:cubicBezTo>
                  <a:cubicBezTo>
                    <a:pt x="139" y="430"/>
                    <a:pt x="149" y="432"/>
                    <a:pt x="160" y="433"/>
                  </a:cubicBezTo>
                  <a:cubicBezTo>
                    <a:pt x="160" y="443"/>
                    <a:pt x="160" y="453"/>
                    <a:pt x="160" y="463"/>
                  </a:cubicBezTo>
                  <a:close/>
                  <a:moveTo>
                    <a:pt x="160" y="518"/>
                  </a:moveTo>
                  <a:cubicBezTo>
                    <a:pt x="149" y="516"/>
                    <a:pt x="139" y="515"/>
                    <a:pt x="129" y="514"/>
                  </a:cubicBezTo>
                  <a:cubicBezTo>
                    <a:pt x="129" y="504"/>
                    <a:pt x="129" y="494"/>
                    <a:pt x="129" y="484"/>
                  </a:cubicBezTo>
                  <a:cubicBezTo>
                    <a:pt x="139" y="485"/>
                    <a:pt x="149" y="487"/>
                    <a:pt x="160" y="488"/>
                  </a:cubicBezTo>
                  <a:cubicBezTo>
                    <a:pt x="160" y="498"/>
                    <a:pt x="160" y="508"/>
                    <a:pt x="160" y="518"/>
                  </a:cubicBezTo>
                  <a:close/>
                  <a:moveTo>
                    <a:pt x="160" y="572"/>
                  </a:moveTo>
                  <a:cubicBezTo>
                    <a:pt x="150" y="572"/>
                    <a:pt x="139" y="571"/>
                    <a:pt x="129" y="570"/>
                  </a:cubicBezTo>
                  <a:cubicBezTo>
                    <a:pt x="129" y="560"/>
                    <a:pt x="129" y="550"/>
                    <a:pt x="129" y="539"/>
                  </a:cubicBezTo>
                  <a:cubicBezTo>
                    <a:pt x="139" y="541"/>
                    <a:pt x="150" y="542"/>
                    <a:pt x="160" y="543"/>
                  </a:cubicBezTo>
                  <a:cubicBezTo>
                    <a:pt x="160" y="553"/>
                    <a:pt x="160" y="563"/>
                    <a:pt x="160" y="572"/>
                  </a:cubicBezTo>
                  <a:close/>
                  <a:moveTo>
                    <a:pt x="160" y="627"/>
                  </a:moveTo>
                  <a:cubicBezTo>
                    <a:pt x="150" y="627"/>
                    <a:pt x="140" y="626"/>
                    <a:pt x="129" y="626"/>
                  </a:cubicBezTo>
                  <a:cubicBezTo>
                    <a:pt x="129" y="616"/>
                    <a:pt x="129" y="605"/>
                    <a:pt x="129" y="595"/>
                  </a:cubicBezTo>
                  <a:cubicBezTo>
                    <a:pt x="140" y="596"/>
                    <a:pt x="150" y="597"/>
                    <a:pt x="160" y="598"/>
                  </a:cubicBezTo>
                  <a:cubicBezTo>
                    <a:pt x="160" y="608"/>
                    <a:pt x="160" y="618"/>
                    <a:pt x="160" y="627"/>
                  </a:cubicBezTo>
                  <a:close/>
                  <a:moveTo>
                    <a:pt x="160" y="682"/>
                  </a:moveTo>
                  <a:cubicBezTo>
                    <a:pt x="150" y="682"/>
                    <a:pt x="140" y="682"/>
                    <a:pt x="130" y="681"/>
                  </a:cubicBezTo>
                  <a:cubicBezTo>
                    <a:pt x="130" y="671"/>
                    <a:pt x="130" y="661"/>
                    <a:pt x="130" y="651"/>
                  </a:cubicBezTo>
                  <a:cubicBezTo>
                    <a:pt x="140" y="652"/>
                    <a:pt x="150" y="652"/>
                    <a:pt x="160" y="653"/>
                  </a:cubicBezTo>
                  <a:cubicBezTo>
                    <a:pt x="160" y="663"/>
                    <a:pt x="160" y="673"/>
                    <a:pt x="160" y="682"/>
                  </a:cubicBezTo>
                  <a:close/>
                  <a:moveTo>
                    <a:pt x="160" y="737"/>
                  </a:moveTo>
                  <a:cubicBezTo>
                    <a:pt x="150" y="737"/>
                    <a:pt x="140" y="737"/>
                    <a:pt x="130" y="737"/>
                  </a:cubicBezTo>
                  <a:cubicBezTo>
                    <a:pt x="130" y="727"/>
                    <a:pt x="130" y="717"/>
                    <a:pt x="130" y="706"/>
                  </a:cubicBezTo>
                  <a:cubicBezTo>
                    <a:pt x="140" y="707"/>
                    <a:pt x="150" y="708"/>
                    <a:pt x="160" y="708"/>
                  </a:cubicBezTo>
                  <a:cubicBezTo>
                    <a:pt x="160" y="718"/>
                    <a:pt x="160" y="728"/>
                    <a:pt x="160" y="737"/>
                  </a:cubicBezTo>
                  <a:close/>
                  <a:moveTo>
                    <a:pt x="160" y="792"/>
                  </a:moveTo>
                  <a:cubicBezTo>
                    <a:pt x="150" y="793"/>
                    <a:pt x="140" y="793"/>
                    <a:pt x="130" y="793"/>
                  </a:cubicBezTo>
                  <a:cubicBezTo>
                    <a:pt x="130" y="783"/>
                    <a:pt x="130" y="772"/>
                    <a:pt x="130" y="762"/>
                  </a:cubicBezTo>
                  <a:cubicBezTo>
                    <a:pt x="140" y="762"/>
                    <a:pt x="150" y="763"/>
                    <a:pt x="160" y="763"/>
                  </a:cubicBezTo>
                  <a:cubicBezTo>
                    <a:pt x="160" y="773"/>
                    <a:pt x="160" y="783"/>
                    <a:pt x="160" y="792"/>
                  </a:cubicBezTo>
                  <a:close/>
                  <a:moveTo>
                    <a:pt x="160" y="847"/>
                  </a:moveTo>
                  <a:cubicBezTo>
                    <a:pt x="150" y="848"/>
                    <a:pt x="140" y="848"/>
                    <a:pt x="130" y="849"/>
                  </a:cubicBezTo>
                  <a:cubicBezTo>
                    <a:pt x="130" y="838"/>
                    <a:pt x="130" y="828"/>
                    <a:pt x="130" y="818"/>
                  </a:cubicBezTo>
                  <a:cubicBezTo>
                    <a:pt x="140" y="818"/>
                    <a:pt x="150" y="818"/>
                    <a:pt x="160" y="818"/>
                  </a:cubicBezTo>
                  <a:cubicBezTo>
                    <a:pt x="160" y="828"/>
                    <a:pt x="160" y="838"/>
                    <a:pt x="160" y="847"/>
                  </a:cubicBezTo>
                  <a:close/>
                  <a:moveTo>
                    <a:pt x="160" y="902"/>
                  </a:moveTo>
                  <a:cubicBezTo>
                    <a:pt x="150" y="903"/>
                    <a:pt x="140" y="904"/>
                    <a:pt x="130" y="904"/>
                  </a:cubicBezTo>
                  <a:cubicBezTo>
                    <a:pt x="130" y="894"/>
                    <a:pt x="130" y="884"/>
                    <a:pt x="130" y="874"/>
                  </a:cubicBezTo>
                  <a:cubicBezTo>
                    <a:pt x="140" y="873"/>
                    <a:pt x="150" y="873"/>
                    <a:pt x="160" y="873"/>
                  </a:cubicBezTo>
                  <a:cubicBezTo>
                    <a:pt x="160" y="883"/>
                    <a:pt x="160" y="893"/>
                    <a:pt x="160" y="902"/>
                  </a:cubicBezTo>
                  <a:close/>
                  <a:moveTo>
                    <a:pt x="160" y="957"/>
                  </a:moveTo>
                  <a:cubicBezTo>
                    <a:pt x="150" y="958"/>
                    <a:pt x="140" y="959"/>
                    <a:pt x="130" y="960"/>
                  </a:cubicBezTo>
                  <a:cubicBezTo>
                    <a:pt x="130" y="950"/>
                    <a:pt x="130" y="939"/>
                    <a:pt x="130" y="929"/>
                  </a:cubicBezTo>
                  <a:cubicBezTo>
                    <a:pt x="140" y="929"/>
                    <a:pt x="150" y="928"/>
                    <a:pt x="160" y="928"/>
                  </a:cubicBezTo>
                  <a:cubicBezTo>
                    <a:pt x="160" y="938"/>
                    <a:pt x="160" y="947"/>
                    <a:pt x="160" y="957"/>
                  </a:cubicBezTo>
                  <a:close/>
                  <a:moveTo>
                    <a:pt x="161" y="1012"/>
                  </a:moveTo>
                  <a:cubicBezTo>
                    <a:pt x="150" y="1013"/>
                    <a:pt x="140" y="1014"/>
                    <a:pt x="130" y="1016"/>
                  </a:cubicBezTo>
                  <a:cubicBezTo>
                    <a:pt x="130" y="1005"/>
                    <a:pt x="130" y="995"/>
                    <a:pt x="130" y="985"/>
                  </a:cubicBezTo>
                  <a:cubicBezTo>
                    <a:pt x="140" y="984"/>
                    <a:pt x="150" y="984"/>
                    <a:pt x="161" y="983"/>
                  </a:cubicBezTo>
                  <a:cubicBezTo>
                    <a:pt x="161" y="993"/>
                    <a:pt x="161" y="1002"/>
                    <a:pt x="161" y="1012"/>
                  </a:cubicBezTo>
                  <a:close/>
                  <a:moveTo>
                    <a:pt x="161" y="1067"/>
                  </a:moveTo>
                  <a:cubicBezTo>
                    <a:pt x="130" y="1071"/>
                    <a:pt x="130" y="1071"/>
                    <a:pt x="130" y="1071"/>
                  </a:cubicBezTo>
                  <a:cubicBezTo>
                    <a:pt x="130" y="1041"/>
                    <a:pt x="130" y="1041"/>
                    <a:pt x="130" y="1041"/>
                  </a:cubicBezTo>
                  <a:cubicBezTo>
                    <a:pt x="161" y="1038"/>
                    <a:pt x="161" y="1038"/>
                    <a:pt x="161" y="1038"/>
                  </a:cubicBezTo>
                  <a:lnTo>
                    <a:pt x="161" y="1067"/>
                  </a:lnTo>
                  <a:close/>
                  <a:moveTo>
                    <a:pt x="186" y="1036"/>
                  </a:moveTo>
                  <a:cubicBezTo>
                    <a:pt x="208" y="1034"/>
                    <a:pt x="208" y="1034"/>
                    <a:pt x="208" y="1034"/>
                  </a:cubicBezTo>
                  <a:cubicBezTo>
                    <a:pt x="208" y="1061"/>
                    <a:pt x="208" y="1061"/>
                    <a:pt x="208" y="1061"/>
                  </a:cubicBezTo>
                  <a:cubicBezTo>
                    <a:pt x="186" y="1065"/>
                    <a:pt x="186" y="1065"/>
                    <a:pt x="186" y="1065"/>
                  </a:cubicBezTo>
                  <a:lnTo>
                    <a:pt x="186" y="1036"/>
                  </a:lnTo>
                  <a:close/>
                  <a:moveTo>
                    <a:pt x="186" y="982"/>
                  </a:moveTo>
                  <a:cubicBezTo>
                    <a:pt x="193" y="981"/>
                    <a:pt x="200" y="981"/>
                    <a:pt x="208" y="980"/>
                  </a:cubicBezTo>
                  <a:cubicBezTo>
                    <a:pt x="208" y="990"/>
                    <a:pt x="208" y="999"/>
                    <a:pt x="208" y="1008"/>
                  </a:cubicBezTo>
                  <a:cubicBezTo>
                    <a:pt x="200" y="1008"/>
                    <a:pt x="193" y="1009"/>
                    <a:pt x="186" y="1010"/>
                  </a:cubicBezTo>
                  <a:cubicBezTo>
                    <a:pt x="186" y="1001"/>
                    <a:pt x="186" y="991"/>
                    <a:pt x="186" y="982"/>
                  </a:cubicBezTo>
                  <a:close/>
                  <a:moveTo>
                    <a:pt x="186" y="956"/>
                  </a:moveTo>
                  <a:cubicBezTo>
                    <a:pt x="186" y="946"/>
                    <a:pt x="186" y="937"/>
                    <a:pt x="186" y="928"/>
                  </a:cubicBezTo>
                  <a:cubicBezTo>
                    <a:pt x="193" y="927"/>
                    <a:pt x="200" y="927"/>
                    <a:pt x="208" y="927"/>
                  </a:cubicBezTo>
                  <a:cubicBezTo>
                    <a:pt x="208" y="936"/>
                    <a:pt x="208" y="945"/>
                    <a:pt x="208" y="954"/>
                  </a:cubicBezTo>
                  <a:cubicBezTo>
                    <a:pt x="200" y="954"/>
                    <a:pt x="193" y="955"/>
                    <a:pt x="186" y="956"/>
                  </a:cubicBezTo>
                  <a:close/>
                  <a:moveTo>
                    <a:pt x="186" y="873"/>
                  </a:moveTo>
                  <a:cubicBezTo>
                    <a:pt x="193" y="873"/>
                    <a:pt x="200" y="873"/>
                    <a:pt x="208" y="873"/>
                  </a:cubicBezTo>
                  <a:cubicBezTo>
                    <a:pt x="208" y="882"/>
                    <a:pt x="208" y="891"/>
                    <a:pt x="208" y="900"/>
                  </a:cubicBezTo>
                  <a:cubicBezTo>
                    <a:pt x="200" y="900"/>
                    <a:pt x="193" y="901"/>
                    <a:pt x="186" y="901"/>
                  </a:cubicBezTo>
                  <a:cubicBezTo>
                    <a:pt x="186" y="892"/>
                    <a:pt x="186" y="883"/>
                    <a:pt x="186" y="873"/>
                  </a:cubicBezTo>
                  <a:close/>
                  <a:moveTo>
                    <a:pt x="186" y="847"/>
                  </a:moveTo>
                  <a:cubicBezTo>
                    <a:pt x="186" y="838"/>
                    <a:pt x="186" y="828"/>
                    <a:pt x="186" y="819"/>
                  </a:cubicBezTo>
                  <a:cubicBezTo>
                    <a:pt x="193" y="819"/>
                    <a:pt x="200" y="819"/>
                    <a:pt x="208" y="819"/>
                  </a:cubicBezTo>
                  <a:cubicBezTo>
                    <a:pt x="208" y="828"/>
                    <a:pt x="208" y="837"/>
                    <a:pt x="208" y="846"/>
                  </a:cubicBezTo>
                  <a:cubicBezTo>
                    <a:pt x="200" y="846"/>
                    <a:pt x="193" y="847"/>
                    <a:pt x="186" y="847"/>
                  </a:cubicBezTo>
                  <a:close/>
                  <a:moveTo>
                    <a:pt x="186" y="764"/>
                  </a:moveTo>
                  <a:cubicBezTo>
                    <a:pt x="193" y="765"/>
                    <a:pt x="200" y="765"/>
                    <a:pt x="208" y="765"/>
                  </a:cubicBezTo>
                  <a:cubicBezTo>
                    <a:pt x="208" y="774"/>
                    <a:pt x="208" y="783"/>
                    <a:pt x="208" y="792"/>
                  </a:cubicBezTo>
                  <a:cubicBezTo>
                    <a:pt x="200" y="792"/>
                    <a:pt x="193" y="792"/>
                    <a:pt x="186" y="793"/>
                  </a:cubicBezTo>
                  <a:cubicBezTo>
                    <a:pt x="186" y="783"/>
                    <a:pt x="186" y="774"/>
                    <a:pt x="186" y="764"/>
                  </a:cubicBezTo>
                  <a:close/>
                  <a:moveTo>
                    <a:pt x="186" y="738"/>
                  </a:moveTo>
                  <a:cubicBezTo>
                    <a:pt x="186" y="729"/>
                    <a:pt x="186" y="719"/>
                    <a:pt x="186" y="710"/>
                  </a:cubicBezTo>
                  <a:cubicBezTo>
                    <a:pt x="193" y="710"/>
                    <a:pt x="200" y="711"/>
                    <a:pt x="208" y="711"/>
                  </a:cubicBezTo>
                  <a:cubicBezTo>
                    <a:pt x="208" y="720"/>
                    <a:pt x="208" y="729"/>
                    <a:pt x="208" y="738"/>
                  </a:cubicBezTo>
                  <a:cubicBezTo>
                    <a:pt x="200" y="738"/>
                    <a:pt x="193" y="738"/>
                    <a:pt x="186" y="738"/>
                  </a:cubicBezTo>
                  <a:close/>
                  <a:moveTo>
                    <a:pt x="186" y="656"/>
                  </a:moveTo>
                  <a:cubicBezTo>
                    <a:pt x="193" y="656"/>
                    <a:pt x="200" y="657"/>
                    <a:pt x="208" y="657"/>
                  </a:cubicBezTo>
                  <a:cubicBezTo>
                    <a:pt x="208" y="666"/>
                    <a:pt x="208" y="675"/>
                    <a:pt x="208" y="685"/>
                  </a:cubicBezTo>
                  <a:cubicBezTo>
                    <a:pt x="200" y="684"/>
                    <a:pt x="193" y="684"/>
                    <a:pt x="186" y="684"/>
                  </a:cubicBezTo>
                  <a:cubicBezTo>
                    <a:pt x="186" y="674"/>
                    <a:pt x="186" y="665"/>
                    <a:pt x="186" y="656"/>
                  </a:cubicBezTo>
                  <a:close/>
                  <a:moveTo>
                    <a:pt x="186" y="601"/>
                  </a:moveTo>
                  <a:cubicBezTo>
                    <a:pt x="193" y="602"/>
                    <a:pt x="200" y="603"/>
                    <a:pt x="208" y="604"/>
                  </a:cubicBezTo>
                  <a:cubicBezTo>
                    <a:pt x="208" y="613"/>
                    <a:pt x="208" y="622"/>
                    <a:pt x="208" y="631"/>
                  </a:cubicBezTo>
                  <a:cubicBezTo>
                    <a:pt x="200" y="630"/>
                    <a:pt x="193" y="630"/>
                    <a:pt x="186" y="629"/>
                  </a:cubicBezTo>
                  <a:cubicBezTo>
                    <a:pt x="186" y="620"/>
                    <a:pt x="186" y="611"/>
                    <a:pt x="186" y="601"/>
                  </a:cubicBezTo>
                  <a:close/>
                  <a:moveTo>
                    <a:pt x="186" y="547"/>
                  </a:moveTo>
                  <a:cubicBezTo>
                    <a:pt x="193" y="548"/>
                    <a:pt x="200" y="549"/>
                    <a:pt x="208" y="550"/>
                  </a:cubicBezTo>
                  <a:cubicBezTo>
                    <a:pt x="208" y="559"/>
                    <a:pt x="208" y="568"/>
                    <a:pt x="208" y="577"/>
                  </a:cubicBezTo>
                  <a:cubicBezTo>
                    <a:pt x="200" y="576"/>
                    <a:pt x="193" y="576"/>
                    <a:pt x="186" y="575"/>
                  </a:cubicBezTo>
                  <a:cubicBezTo>
                    <a:pt x="186" y="566"/>
                    <a:pt x="186" y="556"/>
                    <a:pt x="186" y="547"/>
                  </a:cubicBezTo>
                  <a:close/>
                  <a:moveTo>
                    <a:pt x="186" y="492"/>
                  </a:moveTo>
                  <a:cubicBezTo>
                    <a:pt x="193" y="494"/>
                    <a:pt x="200" y="495"/>
                    <a:pt x="208" y="496"/>
                  </a:cubicBezTo>
                  <a:cubicBezTo>
                    <a:pt x="208" y="505"/>
                    <a:pt x="208" y="514"/>
                    <a:pt x="208" y="523"/>
                  </a:cubicBezTo>
                  <a:cubicBezTo>
                    <a:pt x="200" y="522"/>
                    <a:pt x="193" y="521"/>
                    <a:pt x="186" y="521"/>
                  </a:cubicBezTo>
                  <a:cubicBezTo>
                    <a:pt x="186" y="511"/>
                    <a:pt x="186" y="502"/>
                    <a:pt x="186" y="492"/>
                  </a:cubicBezTo>
                  <a:close/>
                  <a:moveTo>
                    <a:pt x="186" y="438"/>
                  </a:moveTo>
                  <a:cubicBezTo>
                    <a:pt x="193" y="439"/>
                    <a:pt x="200" y="441"/>
                    <a:pt x="208" y="442"/>
                  </a:cubicBezTo>
                  <a:cubicBezTo>
                    <a:pt x="208" y="451"/>
                    <a:pt x="208" y="460"/>
                    <a:pt x="208" y="469"/>
                  </a:cubicBezTo>
                  <a:cubicBezTo>
                    <a:pt x="200" y="468"/>
                    <a:pt x="193" y="467"/>
                    <a:pt x="186" y="466"/>
                  </a:cubicBezTo>
                  <a:cubicBezTo>
                    <a:pt x="186" y="457"/>
                    <a:pt x="186" y="448"/>
                    <a:pt x="186" y="438"/>
                  </a:cubicBezTo>
                  <a:close/>
                  <a:moveTo>
                    <a:pt x="186" y="384"/>
                  </a:moveTo>
                  <a:cubicBezTo>
                    <a:pt x="193" y="385"/>
                    <a:pt x="200" y="387"/>
                    <a:pt x="208" y="388"/>
                  </a:cubicBezTo>
                  <a:cubicBezTo>
                    <a:pt x="208" y="397"/>
                    <a:pt x="208" y="406"/>
                    <a:pt x="208" y="415"/>
                  </a:cubicBezTo>
                  <a:cubicBezTo>
                    <a:pt x="200" y="414"/>
                    <a:pt x="193" y="413"/>
                    <a:pt x="186" y="412"/>
                  </a:cubicBezTo>
                  <a:cubicBezTo>
                    <a:pt x="186" y="403"/>
                    <a:pt x="186" y="393"/>
                    <a:pt x="186" y="384"/>
                  </a:cubicBezTo>
                  <a:close/>
                  <a:moveTo>
                    <a:pt x="186" y="329"/>
                  </a:moveTo>
                  <a:cubicBezTo>
                    <a:pt x="193" y="331"/>
                    <a:pt x="200" y="333"/>
                    <a:pt x="208" y="334"/>
                  </a:cubicBezTo>
                  <a:cubicBezTo>
                    <a:pt x="208" y="343"/>
                    <a:pt x="208" y="352"/>
                    <a:pt x="208" y="361"/>
                  </a:cubicBezTo>
                  <a:cubicBezTo>
                    <a:pt x="200" y="360"/>
                    <a:pt x="193" y="359"/>
                    <a:pt x="186" y="358"/>
                  </a:cubicBezTo>
                  <a:cubicBezTo>
                    <a:pt x="186" y="348"/>
                    <a:pt x="186" y="339"/>
                    <a:pt x="186" y="329"/>
                  </a:cubicBezTo>
                  <a:close/>
                  <a:moveTo>
                    <a:pt x="186" y="275"/>
                  </a:moveTo>
                  <a:cubicBezTo>
                    <a:pt x="193" y="277"/>
                    <a:pt x="200" y="279"/>
                    <a:pt x="208" y="280"/>
                  </a:cubicBezTo>
                  <a:cubicBezTo>
                    <a:pt x="208" y="289"/>
                    <a:pt x="208" y="299"/>
                    <a:pt x="208" y="308"/>
                  </a:cubicBezTo>
                  <a:cubicBezTo>
                    <a:pt x="200" y="306"/>
                    <a:pt x="193" y="305"/>
                    <a:pt x="186" y="303"/>
                  </a:cubicBezTo>
                  <a:cubicBezTo>
                    <a:pt x="186" y="294"/>
                    <a:pt x="186" y="284"/>
                    <a:pt x="186" y="275"/>
                  </a:cubicBezTo>
                  <a:close/>
                  <a:moveTo>
                    <a:pt x="186" y="249"/>
                  </a:moveTo>
                  <a:cubicBezTo>
                    <a:pt x="186" y="239"/>
                    <a:pt x="186" y="230"/>
                    <a:pt x="186" y="221"/>
                  </a:cubicBezTo>
                  <a:cubicBezTo>
                    <a:pt x="193" y="223"/>
                    <a:pt x="200" y="225"/>
                    <a:pt x="208" y="227"/>
                  </a:cubicBezTo>
                  <a:cubicBezTo>
                    <a:pt x="208" y="236"/>
                    <a:pt x="208" y="245"/>
                    <a:pt x="208" y="254"/>
                  </a:cubicBezTo>
                  <a:cubicBezTo>
                    <a:pt x="200" y="252"/>
                    <a:pt x="193" y="250"/>
                    <a:pt x="186" y="249"/>
                  </a:cubicBezTo>
                  <a:close/>
                  <a:moveTo>
                    <a:pt x="186" y="166"/>
                  </a:moveTo>
                  <a:cubicBezTo>
                    <a:pt x="193" y="168"/>
                    <a:pt x="200" y="171"/>
                    <a:pt x="208" y="173"/>
                  </a:cubicBezTo>
                  <a:cubicBezTo>
                    <a:pt x="208" y="182"/>
                    <a:pt x="208" y="191"/>
                    <a:pt x="208" y="200"/>
                  </a:cubicBezTo>
                  <a:cubicBezTo>
                    <a:pt x="200" y="198"/>
                    <a:pt x="193" y="196"/>
                    <a:pt x="186" y="194"/>
                  </a:cubicBezTo>
                  <a:cubicBezTo>
                    <a:pt x="186" y="185"/>
                    <a:pt x="186" y="176"/>
                    <a:pt x="186" y="166"/>
                  </a:cubicBezTo>
                  <a:close/>
                  <a:moveTo>
                    <a:pt x="208" y="146"/>
                  </a:moveTo>
                  <a:cubicBezTo>
                    <a:pt x="186" y="140"/>
                    <a:pt x="186" y="140"/>
                    <a:pt x="186" y="140"/>
                  </a:cubicBezTo>
                  <a:cubicBezTo>
                    <a:pt x="186" y="112"/>
                    <a:pt x="186" y="112"/>
                    <a:pt x="186" y="112"/>
                  </a:cubicBezTo>
                  <a:cubicBezTo>
                    <a:pt x="208" y="119"/>
                    <a:pt x="208" y="119"/>
                    <a:pt x="208" y="119"/>
                  </a:cubicBezTo>
                  <a:lnTo>
                    <a:pt x="208" y="146"/>
                  </a:lnTo>
                  <a:close/>
                  <a:moveTo>
                    <a:pt x="228" y="1033"/>
                  </a:moveTo>
                  <a:cubicBezTo>
                    <a:pt x="247" y="1031"/>
                    <a:pt x="247" y="1031"/>
                    <a:pt x="247" y="1031"/>
                  </a:cubicBezTo>
                  <a:cubicBezTo>
                    <a:pt x="247" y="1057"/>
                    <a:pt x="247" y="1057"/>
                    <a:pt x="247" y="1057"/>
                  </a:cubicBezTo>
                  <a:cubicBezTo>
                    <a:pt x="228" y="1060"/>
                    <a:pt x="228" y="1060"/>
                    <a:pt x="228" y="1060"/>
                  </a:cubicBezTo>
                  <a:lnTo>
                    <a:pt x="228" y="1033"/>
                  </a:lnTo>
                  <a:close/>
                  <a:moveTo>
                    <a:pt x="228" y="980"/>
                  </a:moveTo>
                  <a:cubicBezTo>
                    <a:pt x="234" y="979"/>
                    <a:pt x="241" y="979"/>
                    <a:pt x="247" y="978"/>
                  </a:cubicBezTo>
                  <a:cubicBezTo>
                    <a:pt x="247" y="987"/>
                    <a:pt x="247" y="995"/>
                    <a:pt x="247" y="1004"/>
                  </a:cubicBezTo>
                  <a:cubicBezTo>
                    <a:pt x="241" y="1005"/>
                    <a:pt x="234" y="1005"/>
                    <a:pt x="228" y="1006"/>
                  </a:cubicBezTo>
                  <a:cubicBezTo>
                    <a:pt x="228" y="997"/>
                    <a:pt x="228" y="989"/>
                    <a:pt x="228" y="980"/>
                  </a:cubicBezTo>
                  <a:close/>
                  <a:moveTo>
                    <a:pt x="228" y="926"/>
                  </a:moveTo>
                  <a:cubicBezTo>
                    <a:pt x="234" y="926"/>
                    <a:pt x="241" y="926"/>
                    <a:pt x="247" y="926"/>
                  </a:cubicBezTo>
                  <a:cubicBezTo>
                    <a:pt x="247" y="934"/>
                    <a:pt x="247" y="943"/>
                    <a:pt x="247" y="951"/>
                  </a:cubicBezTo>
                  <a:cubicBezTo>
                    <a:pt x="241" y="952"/>
                    <a:pt x="234" y="952"/>
                    <a:pt x="228" y="953"/>
                  </a:cubicBezTo>
                  <a:cubicBezTo>
                    <a:pt x="228" y="944"/>
                    <a:pt x="228" y="935"/>
                    <a:pt x="228" y="926"/>
                  </a:cubicBezTo>
                  <a:close/>
                  <a:moveTo>
                    <a:pt x="228" y="873"/>
                  </a:moveTo>
                  <a:cubicBezTo>
                    <a:pt x="235" y="873"/>
                    <a:pt x="241" y="873"/>
                    <a:pt x="247" y="873"/>
                  </a:cubicBezTo>
                  <a:cubicBezTo>
                    <a:pt x="247" y="881"/>
                    <a:pt x="247" y="890"/>
                    <a:pt x="247" y="898"/>
                  </a:cubicBezTo>
                  <a:cubicBezTo>
                    <a:pt x="241" y="899"/>
                    <a:pt x="235" y="899"/>
                    <a:pt x="228" y="899"/>
                  </a:cubicBezTo>
                  <a:cubicBezTo>
                    <a:pt x="228" y="891"/>
                    <a:pt x="228" y="882"/>
                    <a:pt x="228" y="873"/>
                  </a:cubicBezTo>
                  <a:close/>
                  <a:moveTo>
                    <a:pt x="228" y="820"/>
                  </a:moveTo>
                  <a:cubicBezTo>
                    <a:pt x="235" y="820"/>
                    <a:pt x="241" y="820"/>
                    <a:pt x="247" y="820"/>
                  </a:cubicBezTo>
                  <a:cubicBezTo>
                    <a:pt x="247" y="828"/>
                    <a:pt x="247" y="837"/>
                    <a:pt x="247" y="845"/>
                  </a:cubicBezTo>
                  <a:cubicBezTo>
                    <a:pt x="241" y="845"/>
                    <a:pt x="235" y="846"/>
                    <a:pt x="228" y="846"/>
                  </a:cubicBezTo>
                  <a:cubicBezTo>
                    <a:pt x="228" y="837"/>
                    <a:pt x="228" y="828"/>
                    <a:pt x="228" y="820"/>
                  </a:cubicBezTo>
                  <a:close/>
                  <a:moveTo>
                    <a:pt x="228" y="766"/>
                  </a:moveTo>
                  <a:cubicBezTo>
                    <a:pt x="235" y="766"/>
                    <a:pt x="241" y="767"/>
                    <a:pt x="248" y="767"/>
                  </a:cubicBezTo>
                  <a:cubicBezTo>
                    <a:pt x="248" y="775"/>
                    <a:pt x="248" y="784"/>
                    <a:pt x="248" y="792"/>
                  </a:cubicBezTo>
                  <a:cubicBezTo>
                    <a:pt x="241" y="792"/>
                    <a:pt x="235" y="792"/>
                    <a:pt x="228" y="793"/>
                  </a:cubicBezTo>
                  <a:cubicBezTo>
                    <a:pt x="228" y="784"/>
                    <a:pt x="228" y="775"/>
                    <a:pt x="228" y="766"/>
                  </a:cubicBezTo>
                  <a:close/>
                  <a:moveTo>
                    <a:pt x="229" y="713"/>
                  </a:moveTo>
                  <a:cubicBezTo>
                    <a:pt x="235" y="713"/>
                    <a:pt x="241" y="714"/>
                    <a:pt x="248" y="714"/>
                  </a:cubicBezTo>
                  <a:cubicBezTo>
                    <a:pt x="248" y="722"/>
                    <a:pt x="248" y="731"/>
                    <a:pt x="248" y="739"/>
                  </a:cubicBezTo>
                  <a:cubicBezTo>
                    <a:pt x="241" y="739"/>
                    <a:pt x="235" y="739"/>
                    <a:pt x="229" y="739"/>
                  </a:cubicBezTo>
                  <a:cubicBezTo>
                    <a:pt x="229" y="730"/>
                    <a:pt x="229" y="722"/>
                    <a:pt x="229" y="713"/>
                  </a:cubicBezTo>
                  <a:close/>
                  <a:moveTo>
                    <a:pt x="229" y="659"/>
                  </a:moveTo>
                  <a:cubicBezTo>
                    <a:pt x="235" y="660"/>
                    <a:pt x="241" y="660"/>
                    <a:pt x="248" y="661"/>
                  </a:cubicBezTo>
                  <a:cubicBezTo>
                    <a:pt x="248" y="669"/>
                    <a:pt x="248" y="678"/>
                    <a:pt x="248" y="686"/>
                  </a:cubicBezTo>
                  <a:cubicBezTo>
                    <a:pt x="241" y="686"/>
                    <a:pt x="235" y="686"/>
                    <a:pt x="229" y="686"/>
                  </a:cubicBezTo>
                  <a:cubicBezTo>
                    <a:pt x="229" y="677"/>
                    <a:pt x="229" y="668"/>
                    <a:pt x="229" y="659"/>
                  </a:cubicBezTo>
                  <a:close/>
                  <a:moveTo>
                    <a:pt x="229" y="606"/>
                  </a:moveTo>
                  <a:cubicBezTo>
                    <a:pt x="235" y="607"/>
                    <a:pt x="242" y="607"/>
                    <a:pt x="248" y="608"/>
                  </a:cubicBezTo>
                  <a:cubicBezTo>
                    <a:pt x="248" y="617"/>
                    <a:pt x="248" y="625"/>
                    <a:pt x="248" y="634"/>
                  </a:cubicBezTo>
                  <a:cubicBezTo>
                    <a:pt x="242" y="633"/>
                    <a:pt x="235" y="633"/>
                    <a:pt x="229" y="632"/>
                  </a:cubicBezTo>
                  <a:cubicBezTo>
                    <a:pt x="229" y="624"/>
                    <a:pt x="229" y="615"/>
                    <a:pt x="229" y="606"/>
                  </a:cubicBezTo>
                  <a:close/>
                  <a:moveTo>
                    <a:pt x="229" y="553"/>
                  </a:moveTo>
                  <a:cubicBezTo>
                    <a:pt x="235" y="553"/>
                    <a:pt x="242" y="554"/>
                    <a:pt x="248" y="555"/>
                  </a:cubicBezTo>
                  <a:cubicBezTo>
                    <a:pt x="248" y="564"/>
                    <a:pt x="248" y="572"/>
                    <a:pt x="248" y="581"/>
                  </a:cubicBezTo>
                  <a:cubicBezTo>
                    <a:pt x="242" y="580"/>
                    <a:pt x="235" y="580"/>
                    <a:pt x="229" y="579"/>
                  </a:cubicBezTo>
                  <a:cubicBezTo>
                    <a:pt x="229" y="570"/>
                    <a:pt x="229" y="561"/>
                    <a:pt x="229" y="553"/>
                  </a:cubicBezTo>
                  <a:close/>
                  <a:moveTo>
                    <a:pt x="229" y="499"/>
                  </a:moveTo>
                  <a:cubicBezTo>
                    <a:pt x="236" y="500"/>
                    <a:pt x="242" y="501"/>
                    <a:pt x="248" y="502"/>
                  </a:cubicBezTo>
                  <a:cubicBezTo>
                    <a:pt x="248" y="511"/>
                    <a:pt x="248" y="519"/>
                    <a:pt x="248" y="528"/>
                  </a:cubicBezTo>
                  <a:cubicBezTo>
                    <a:pt x="242" y="527"/>
                    <a:pt x="236" y="526"/>
                    <a:pt x="229" y="526"/>
                  </a:cubicBezTo>
                  <a:cubicBezTo>
                    <a:pt x="229" y="517"/>
                    <a:pt x="229" y="508"/>
                    <a:pt x="229" y="499"/>
                  </a:cubicBezTo>
                  <a:close/>
                  <a:moveTo>
                    <a:pt x="229" y="446"/>
                  </a:moveTo>
                  <a:cubicBezTo>
                    <a:pt x="236" y="447"/>
                    <a:pt x="242" y="448"/>
                    <a:pt x="248" y="449"/>
                  </a:cubicBezTo>
                  <a:cubicBezTo>
                    <a:pt x="248" y="458"/>
                    <a:pt x="248" y="466"/>
                    <a:pt x="248" y="475"/>
                  </a:cubicBezTo>
                  <a:cubicBezTo>
                    <a:pt x="242" y="474"/>
                    <a:pt x="236" y="473"/>
                    <a:pt x="229" y="472"/>
                  </a:cubicBezTo>
                  <a:cubicBezTo>
                    <a:pt x="229" y="464"/>
                    <a:pt x="229" y="455"/>
                    <a:pt x="229" y="446"/>
                  </a:cubicBezTo>
                  <a:close/>
                  <a:moveTo>
                    <a:pt x="230" y="393"/>
                  </a:moveTo>
                  <a:cubicBezTo>
                    <a:pt x="236" y="394"/>
                    <a:pt x="242" y="395"/>
                    <a:pt x="249" y="396"/>
                  </a:cubicBezTo>
                  <a:cubicBezTo>
                    <a:pt x="249" y="405"/>
                    <a:pt x="249" y="413"/>
                    <a:pt x="249" y="422"/>
                  </a:cubicBezTo>
                  <a:cubicBezTo>
                    <a:pt x="242" y="421"/>
                    <a:pt x="236" y="420"/>
                    <a:pt x="230" y="419"/>
                  </a:cubicBezTo>
                  <a:cubicBezTo>
                    <a:pt x="230" y="410"/>
                    <a:pt x="230" y="401"/>
                    <a:pt x="230" y="393"/>
                  </a:cubicBezTo>
                  <a:close/>
                  <a:moveTo>
                    <a:pt x="230" y="339"/>
                  </a:moveTo>
                  <a:cubicBezTo>
                    <a:pt x="236" y="341"/>
                    <a:pt x="242" y="342"/>
                    <a:pt x="249" y="343"/>
                  </a:cubicBezTo>
                  <a:cubicBezTo>
                    <a:pt x="249" y="352"/>
                    <a:pt x="249" y="360"/>
                    <a:pt x="249" y="369"/>
                  </a:cubicBezTo>
                  <a:cubicBezTo>
                    <a:pt x="242" y="368"/>
                    <a:pt x="236" y="367"/>
                    <a:pt x="230" y="366"/>
                  </a:cubicBezTo>
                  <a:cubicBezTo>
                    <a:pt x="230" y="357"/>
                    <a:pt x="230" y="348"/>
                    <a:pt x="230" y="339"/>
                  </a:cubicBezTo>
                  <a:close/>
                  <a:moveTo>
                    <a:pt x="230" y="286"/>
                  </a:moveTo>
                  <a:cubicBezTo>
                    <a:pt x="236" y="287"/>
                    <a:pt x="242" y="289"/>
                    <a:pt x="249" y="291"/>
                  </a:cubicBezTo>
                  <a:cubicBezTo>
                    <a:pt x="249" y="299"/>
                    <a:pt x="249" y="307"/>
                    <a:pt x="249" y="316"/>
                  </a:cubicBezTo>
                  <a:cubicBezTo>
                    <a:pt x="242" y="315"/>
                    <a:pt x="236" y="313"/>
                    <a:pt x="230" y="312"/>
                  </a:cubicBezTo>
                  <a:cubicBezTo>
                    <a:pt x="230" y="303"/>
                    <a:pt x="230" y="295"/>
                    <a:pt x="230" y="286"/>
                  </a:cubicBezTo>
                  <a:close/>
                  <a:moveTo>
                    <a:pt x="230" y="232"/>
                  </a:moveTo>
                  <a:cubicBezTo>
                    <a:pt x="236" y="234"/>
                    <a:pt x="243" y="236"/>
                    <a:pt x="249" y="238"/>
                  </a:cubicBezTo>
                  <a:cubicBezTo>
                    <a:pt x="249" y="246"/>
                    <a:pt x="249" y="255"/>
                    <a:pt x="249" y="263"/>
                  </a:cubicBezTo>
                  <a:cubicBezTo>
                    <a:pt x="243" y="262"/>
                    <a:pt x="236" y="260"/>
                    <a:pt x="230" y="259"/>
                  </a:cubicBezTo>
                  <a:cubicBezTo>
                    <a:pt x="230" y="250"/>
                    <a:pt x="230" y="241"/>
                    <a:pt x="230" y="232"/>
                  </a:cubicBezTo>
                  <a:close/>
                  <a:moveTo>
                    <a:pt x="230" y="179"/>
                  </a:moveTo>
                  <a:cubicBezTo>
                    <a:pt x="236" y="181"/>
                    <a:pt x="243" y="183"/>
                    <a:pt x="249" y="185"/>
                  </a:cubicBezTo>
                  <a:cubicBezTo>
                    <a:pt x="249" y="193"/>
                    <a:pt x="249" y="202"/>
                    <a:pt x="249" y="210"/>
                  </a:cubicBezTo>
                  <a:cubicBezTo>
                    <a:pt x="243" y="209"/>
                    <a:pt x="236" y="207"/>
                    <a:pt x="230" y="205"/>
                  </a:cubicBezTo>
                  <a:cubicBezTo>
                    <a:pt x="230" y="197"/>
                    <a:pt x="230" y="188"/>
                    <a:pt x="230" y="179"/>
                  </a:cubicBezTo>
                  <a:close/>
                  <a:moveTo>
                    <a:pt x="249" y="157"/>
                  </a:moveTo>
                  <a:cubicBezTo>
                    <a:pt x="230" y="152"/>
                    <a:pt x="230" y="152"/>
                    <a:pt x="230" y="152"/>
                  </a:cubicBezTo>
                  <a:cubicBezTo>
                    <a:pt x="230" y="126"/>
                    <a:pt x="230" y="126"/>
                    <a:pt x="230" y="126"/>
                  </a:cubicBezTo>
                  <a:cubicBezTo>
                    <a:pt x="249" y="132"/>
                    <a:pt x="249" y="132"/>
                    <a:pt x="249" y="132"/>
                  </a:cubicBezTo>
                  <a:lnTo>
                    <a:pt x="249" y="157"/>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1" name="Freeform 23"/>
            <p:cNvSpPr>
              <a:spLocks noEditPoints="1"/>
            </p:cNvSpPr>
            <p:nvPr/>
          </p:nvSpPr>
          <p:spPr bwMode="auto">
            <a:xfrm>
              <a:off x="8004315" y="3356992"/>
              <a:ext cx="114983" cy="857345"/>
            </a:xfrm>
            <a:custGeom>
              <a:avLst/>
              <a:gdLst>
                <a:gd name="T0" fmla="*/ 0 w 111"/>
                <a:gd name="T1" fmla="*/ 865 h 865"/>
                <a:gd name="T2" fmla="*/ 111 w 111"/>
                <a:gd name="T3" fmla="*/ 36 h 865"/>
                <a:gd name="T4" fmla="*/ 97 w 111"/>
                <a:gd name="T5" fmla="*/ 791 h 865"/>
                <a:gd name="T6" fmla="*/ 16 w 111"/>
                <a:gd name="T7" fmla="*/ 791 h 865"/>
                <a:gd name="T8" fmla="*/ 97 w 111"/>
                <a:gd name="T9" fmla="*/ 791 h 865"/>
                <a:gd name="T10" fmla="*/ 16 w 111"/>
                <a:gd name="T11" fmla="*/ 756 h 865"/>
                <a:gd name="T12" fmla="*/ 97 w 111"/>
                <a:gd name="T13" fmla="*/ 719 h 865"/>
                <a:gd name="T14" fmla="*/ 97 w 111"/>
                <a:gd name="T15" fmla="*/ 684 h 865"/>
                <a:gd name="T16" fmla="*/ 16 w 111"/>
                <a:gd name="T17" fmla="*/ 677 h 865"/>
                <a:gd name="T18" fmla="*/ 97 w 111"/>
                <a:gd name="T19" fmla="*/ 684 h 865"/>
                <a:gd name="T20" fmla="*/ 16 w 111"/>
                <a:gd name="T21" fmla="*/ 642 h 865"/>
                <a:gd name="T22" fmla="*/ 97 w 111"/>
                <a:gd name="T23" fmla="*/ 612 h 865"/>
                <a:gd name="T24" fmla="*/ 97 w 111"/>
                <a:gd name="T25" fmla="*/ 577 h 865"/>
                <a:gd name="T26" fmla="*/ 16 w 111"/>
                <a:gd name="T27" fmla="*/ 563 h 865"/>
                <a:gd name="T28" fmla="*/ 97 w 111"/>
                <a:gd name="T29" fmla="*/ 577 h 865"/>
                <a:gd name="T30" fmla="*/ 16 w 111"/>
                <a:gd name="T31" fmla="*/ 528 h 865"/>
                <a:gd name="T32" fmla="*/ 97 w 111"/>
                <a:gd name="T33" fmla="*/ 505 h 865"/>
                <a:gd name="T34" fmla="*/ 97 w 111"/>
                <a:gd name="T35" fmla="*/ 470 h 865"/>
                <a:gd name="T36" fmla="*/ 16 w 111"/>
                <a:gd name="T37" fmla="*/ 449 h 865"/>
                <a:gd name="T38" fmla="*/ 97 w 111"/>
                <a:gd name="T39" fmla="*/ 470 h 865"/>
                <a:gd name="T40" fmla="*/ 16 w 111"/>
                <a:gd name="T41" fmla="*/ 414 h 865"/>
                <a:gd name="T42" fmla="*/ 97 w 111"/>
                <a:gd name="T43" fmla="*/ 397 h 865"/>
                <a:gd name="T44" fmla="*/ 97 w 111"/>
                <a:gd name="T45" fmla="*/ 363 h 865"/>
                <a:gd name="T46" fmla="*/ 16 w 111"/>
                <a:gd name="T47" fmla="*/ 335 h 865"/>
                <a:gd name="T48" fmla="*/ 97 w 111"/>
                <a:gd name="T49" fmla="*/ 363 h 865"/>
                <a:gd name="T50" fmla="*/ 16 w 111"/>
                <a:gd name="T51" fmla="*/ 300 h 865"/>
                <a:gd name="T52" fmla="*/ 97 w 111"/>
                <a:gd name="T53" fmla="*/ 290 h 865"/>
                <a:gd name="T54" fmla="*/ 97 w 111"/>
                <a:gd name="T55" fmla="*/ 256 h 865"/>
                <a:gd name="T56" fmla="*/ 16 w 111"/>
                <a:gd name="T57" fmla="*/ 221 h 865"/>
                <a:gd name="T58" fmla="*/ 97 w 111"/>
                <a:gd name="T59" fmla="*/ 256 h 865"/>
                <a:gd name="T60" fmla="*/ 16 w 111"/>
                <a:gd name="T61" fmla="*/ 186 h 865"/>
                <a:gd name="T62" fmla="*/ 97 w 111"/>
                <a:gd name="T63" fmla="*/ 183 h 865"/>
                <a:gd name="T64" fmla="*/ 97 w 111"/>
                <a:gd name="T65" fmla="*/ 149 h 865"/>
                <a:gd name="T66" fmla="*/ 16 w 111"/>
                <a:gd name="T67" fmla="*/ 107 h 865"/>
                <a:gd name="T68" fmla="*/ 97 w 111"/>
                <a:gd name="T69" fmla="*/ 149 h 865"/>
                <a:gd name="T70" fmla="*/ 16 w 111"/>
                <a:gd name="T71" fmla="*/ 73 h 865"/>
                <a:gd name="T72" fmla="*/ 97 w 111"/>
                <a:gd name="T73" fmla="*/ 7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865">
                  <a:moveTo>
                    <a:pt x="0" y="0"/>
                  </a:moveTo>
                  <a:cubicBezTo>
                    <a:pt x="0" y="865"/>
                    <a:pt x="0" y="865"/>
                    <a:pt x="0" y="865"/>
                  </a:cubicBezTo>
                  <a:cubicBezTo>
                    <a:pt x="111" y="839"/>
                    <a:pt x="111" y="839"/>
                    <a:pt x="111" y="839"/>
                  </a:cubicBezTo>
                  <a:cubicBezTo>
                    <a:pt x="111" y="36"/>
                    <a:pt x="111" y="36"/>
                    <a:pt x="111" y="36"/>
                  </a:cubicBezTo>
                  <a:lnTo>
                    <a:pt x="0" y="0"/>
                  </a:lnTo>
                  <a:close/>
                  <a:moveTo>
                    <a:pt x="97" y="791"/>
                  </a:moveTo>
                  <a:cubicBezTo>
                    <a:pt x="16" y="813"/>
                    <a:pt x="16" y="813"/>
                    <a:pt x="16" y="813"/>
                  </a:cubicBezTo>
                  <a:cubicBezTo>
                    <a:pt x="16" y="791"/>
                    <a:pt x="16" y="791"/>
                    <a:pt x="16" y="791"/>
                  </a:cubicBezTo>
                  <a:cubicBezTo>
                    <a:pt x="97" y="773"/>
                    <a:pt x="97" y="773"/>
                    <a:pt x="97" y="773"/>
                  </a:cubicBezTo>
                  <a:lnTo>
                    <a:pt x="97" y="791"/>
                  </a:lnTo>
                  <a:close/>
                  <a:moveTo>
                    <a:pt x="97" y="737"/>
                  </a:moveTo>
                  <a:cubicBezTo>
                    <a:pt x="70" y="743"/>
                    <a:pt x="43" y="750"/>
                    <a:pt x="16" y="756"/>
                  </a:cubicBezTo>
                  <a:cubicBezTo>
                    <a:pt x="16" y="748"/>
                    <a:pt x="16" y="741"/>
                    <a:pt x="16" y="734"/>
                  </a:cubicBezTo>
                  <a:cubicBezTo>
                    <a:pt x="43" y="729"/>
                    <a:pt x="70" y="724"/>
                    <a:pt x="97" y="719"/>
                  </a:cubicBezTo>
                  <a:cubicBezTo>
                    <a:pt x="97" y="725"/>
                    <a:pt x="97" y="731"/>
                    <a:pt x="97" y="737"/>
                  </a:cubicBezTo>
                  <a:close/>
                  <a:moveTo>
                    <a:pt x="97" y="684"/>
                  </a:moveTo>
                  <a:cubicBezTo>
                    <a:pt x="70" y="689"/>
                    <a:pt x="43" y="694"/>
                    <a:pt x="16" y="699"/>
                  </a:cubicBezTo>
                  <a:cubicBezTo>
                    <a:pt x="16" y="691"/>
                    <a:pt x="16" y="684"/>
                    <a:pt x="16" y="677"/>
                  </a:cubicBezTo>
                  <a:cubicBezTo>
                    <a:pt x="43" y="673"/>
                    <a:pt x="70" y="669"/>
                    <a:pt x="97" y="666"/>
                  </a:cubicBezTo>
                  <a:cubicBezTo>
                    <a:pt x="97" y="672"/>
                    <a:pt x="97" y="678"/>
                    <a:pt x="97" y="684"/>
                  </a:cubicBezTo>
                  <a:close/>
                  <a:moveTo>
                    <a:pt x="97" y="630"/>
                  </a:moveTo>
                  <a:cubicBezTo>
                    <a:pt x="70" y="634"/>
                    <a:pt x="43" y="638"/>
                    <a:pt x="16" y="642"/>
                  </a:cubicBezTo>
                  <a:cubicBezTo>
                    <a:pt x="16" y="635"/>
                    <a:pt x="16" y="627"/>
                    <a:pt x="16" y="620"/>
                  </a:cubicBezTo>
                  <a:cubicBezTo>
                    <a:pt x="43" y="617"/>
                    <a:pt x="70" y="615"/>
                    <a:pt x="97" y="612"/>
                  </a:cubicBezTo>
                  <a:cubicBezTo>
                    <a:pt x="97" y="618"/>
                    <a:pt x="97" y="624"/>
                    <a:pt x="97" y="630"/>
                  </a:cubicBezTo>
                  <a:close/>
                  <a:moveTo>
                    <a:pt x="97" y="577"/>
                  </a:moveTo>
                  <a:cubicBezTo>
                    <a:pt x="70" y="580"/>
                    <a:pt x="43" y="582"/>
                    <a:pt x="16" y="585"/>
                  </a:cubicBezTo>
                  <a:cubicBezTo>
                    <a:pt x="16" y="578"/>
                    <a:pt x="16" y="570"/>
                    <a:pt x="16" y="563"/>
                  </a:cubicBezTo>
                  <a:cubicBezTo>
                    <a:pt x="43" y="561"/>
                    <a:pt x="70" y="560"/>
                    <a:pt x="97" y="558"/>
                  </a:cubicBezTo>
                  <a:cubicBezTo>
                    <a:pt x="97" y="564"/>
                    <a:pt x="97" y="571"/>
                    <a:pt x="97" y="577"/>
                  </a:cubicBezTo>
                  <a:close/>
                  <a:moveTo>
                    <a:pt x="97" y="523"/>
                  </a:moveTo>
                  <a:cubicBezTo>
                    <a:pt x="70" y="525"/>
                    <a:pt x="43" y="526"/>
                    <a:pt x="16" y="528"/>
                  </a:cubicBezTo>
                  <a:cubicBezTo>
                    <a:pt x="16" y="521"/>
                    <a:pt x="16" y="513"/>
                    <a:pt x="16" y="506"/>
                  </a:cubicBezTo>
                  <a:cubicBezTo>
                    <a:pt x="43" y="505"/>
                    <a:pt x="70" y="505"/>
                    <a:pt x="97" y="505"/>
                  </a:cubicBezTo>
                  <a:cubicBezTo>
                    <a:pt x="97" y="511"/>
                    <a:pt x="97" y="517"/>
                    <a:pt x="97" y="523"/>
                  </a:cubicBezTo>
                  <a:close/>
                  <a:moveTo>
                    <a:pt x="97" y="470"/>
                  </a:moveTo>
                  <a:cubicBezTo>
                    <a:pt x="70" y="470"/>
                    <a:pt x="43" y="471"/>
                    <a:pt x="16" y="471"/>
                  </a:cubicBezTo>
                  <a:cubicBezTo>
                    <a:pt x="16" y="464"/>
                    <a:pt x="16" y="456"/>
                    <a:pt x="16" y="449"/>
                  </a:cubicBezTo>
                  <a:cubicBezTo>
                    <a:pt x="43" y="450"/>
                    <a:pt x="70" y="450"/>
                    <a:pt x="97" y="451"/>
                  </a:cubicBezTo>
                  <a:cubicBezTo>
                    <a:pt x="97" y="457"/>
                    <a:pt x="97" y="464"/>
                    <a:pt x="97" y="470"/>
                  </a:cubicBezTo>
                  <a:close/>
                  <a:moveTo>
                    <a:pt x="97" y="417"/>
                  </a:moveTo>
                  <a:cubicBezTo>
                    <a:pt x="70" y="416"/>
                    <a:pt x="43" y="415"/>
                    <a:pt x="16" y="414"/>
                  </a:cubicBezTo>
                  <a:cubicBezTo>
                    <a:pt x="16" y="407"/>
                    <a:pt x="16" y="399"/>
                    <a:pt x="16" y="392"/>
                  </a:cubicBezTo>
                  <a:cubicBezTo>
                    <a:pt x="43" y="394"/>
                    <a:pt x="70" y="396"/>
                    <a:pt x="97" y="397"/>
                  </a:cubicBezTo>
                  <a:cubicBezTo>
                    <a:pt x="97" y="404"/>
                    <a:pt x="97" y="410"/>
                    <a:pt x="97" y="417"/>
                  </a:cubicBezTo>
                  <a:close/>
                  <a:moveTo>
                    <a:pt x="97" y="363"/>
                  </a:moveTo>
                  <a:cubicBezTo>
                    <a:pt x="70" y="361"/>
                    <a:pt x="43" y="359"/>
                    <a:pt x="16" y="357"/>
                  </a:cubicBezTo>
                  <a:cubicBezTo>
                    <a:pt x="16" y="350"/>
                    <a:pt x="16" y="342"/>
                    <a:pt x="16" y="335"/>
                  </a:cubicBezTo>
                  <a:cubicBezTo>
                    <a:pt x="43" y="338"/>
                    <a:pt x="70" y="341"/>
                    <a:pt x="97" y="344"/>
                  </a:cubicBezTo>
                  <a:cubicBezTo>
                    <a:pt x="97" y="350"/>
                    <a:pt x="97" y="357"/>
                    <a:pt x="97" y="363"/>
                  </a:cubicBezTo>
                  <a:close/>
                  <a:moveTo>
                    <a:pt x="97" y="310"/>
                  </a:moveTo>
                  <a:cubicBezTo>
                    <a:pt x="70" y="307"/>
                    <a:pt x="43" y="303"/>
                    <a:pt x="16" y="300"/>
                  </a:cubicBezTo>
                  <a:cubicBezTo>
                    <a:pt x="16" y="293"/>
                    <a:pt x="16" y="286"/>
                    <a:pt x="16" y="278"/>
                  </a:cubicBezTo>
                  <a:cubicBezTo>
                    <a:pt x="43" y="282"/>
                    <a:pt x="70" y="286"/>
                    <a:pt x="97" y="290"/>
                  </a:cubicBezTo>
                  <a:cubicBezTo>
                    <a:pt x="97" y="297"/>
                    <a:pt x="97" y="303"/>
                    <a:pt x="97" y="310"/>
                  </a:cubicBezTo>
                  <a:close/>
                  <a:moveTo>
                    <a:pt x="97" y="256"/>
                  </a:moveTo>
                  <a:cubicBezTo>
                    <a:pt x="70" y="252"/>
                    <a:pt x="43" y="248"/>
                    <a:pt x="16" y="243"/>
                  </a:cubicBezTo>
                  <a:cubicBezTo>
                    <a:pt x="16" y="236"/>
                    <a:pt x="16" y="229"/>
                    <a:pt x="16" y="221"/>
                  </a:cubicBezTo>
                  <a:cubicBezTo>
                    <a:pt x="43" y="226"/>
                    <a:pt x="70" y="231"/>
                    <a:pt x="97" y="237"/>
                  </a:cubicBezTo>
                  <a:cubicBezTo>
                    <a:pt x="97" y="243"/>
                    <a:pt x="97" y="250"/>
                    <a:pt x="97" y="256"/>
                  </a:cubicBezTo>
                  <a:close/>
                  <a:moveTo>
                    <a:pt x="97" y="203"/>
                  </a:moveTo>
                  <a:cubicBezTo>
                    <a:pt x="70" y="197"/>
                    <a:pt x="43" y="192"/>
                    <a:pt x="16" y="186"/>
                  </a:cubicBezTo>
                  <a:cubicBezTo>
                    <a:pt x="16" y="179"/>
                    <a:pt x="16" y="172"/>
                    <a:pt x="16" y="164"/>
                  </a:cubicBezTo>
                  <a:cubicBezTo>
                    <a:pt x="43" y="171"/>
                    <a:pt x="70" y="177"/>
                    <a:pt x="97" y="183"/>
                  </a:cubicBezTo>
                  <a:cubicBezTo>
                    <a:pt x="97" y="190"/>
                    <a:pt x="97" y="196"/>
                    <a:pt x="97" y="203"/>
                  </a:cubicBezTo>
                  <a:close/>
                  <a:moveTo>
                    <a:pt x="97" y="149"/>
                  </a:moveTo>
                  <a:cubicBezTo>
                    <a:pt x="70" y="143"/>
                    <a:pt x="43" y="136"/>
                    <a:pt x="16" y="129"/>
                  </a:cubicBezTo>
                  <a:cubicBezTo>
                    <a:pt x="16" y="122"/>
                    <a:pt x="16" y="115"/>
                    <a:pt x="16" y="107"/>
                  </a:cubicBezTo>
                  <a:cubicBezTo>
                    <a:pt x="43" y="115"/>
                    <a:pt x="70" y="122"/>
                    <a:pt x="97" y="129"/>
                  </a:cubicBezTo>
                  <a:cubicBezTo>
                    <a:pt x="97" y="136"/>
                    <a:pt x="97" y="143"/>
                    <a:pt x="97" y="149"/>
                  </a:cubicBezTo>
                  <a:close/>
                  <a:moveTo>
                    <a:pt x="97" y="96"/>
                  </a:moveTo>
                  <a:cubicBezTo>
                    <a:pt x="16" y="73"/>
                    <a:pt x="16" y="73"/>
                    <a:pt x="16" y="73"/>
                  </a:cubicBezTo>
                  <a:cubicBezTo>
                    <a:pt x="16" y="50"/>
                    <a:pt x="16" y="50"/>
                    <a:pt x="16" y="50"/>
                  </a:cubicBezTo>
                  <a:cubicBezTo>
                    <a:pt x="97" y="76"/>
                    <a:pt x="97" y="76"/>
                    <a:pt x="97" y="76"/>
                  </a:cubicBezTo>
                  <a:lnTo>
                    <a:pt x="97" y="96"/>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2" name="Freeform 24"/>
            <p:cNvSpPr>
              <a:spLocks noEditPoints="1"/>
            </p:cNvSpPr>
            <p:nvPr/>
          </p:nvSpPr>
          <p:spPr bwMode="auto">
            <a:xfrm>
              <a:off x="7774937" y="3358172"/>
              <a:ext cx="219942" cy="857910"/>
            </a:xfrm>
            <a:custGeom>
              <a:avLst/>
              <a:gdLst>
                <a:gd name="T0" fmla="*/ 176 w 213"/>
                <a:gd name="T1" fmla="*/ 810 h 866"/>
                <a:gd name="T2" fmla="*/ 141 w 213"/>
                <a:gd name="T3" fmla="*/ 763 h 866"/>
                <a:gd name="T4" fmla="*/ 141 w 213"/>
                <a:gd name="T5" fmla="*/ 697 h 866"/>
                <a:gd name="T6" fmla="*/ 176 w 213"/>
                <a:gd name="T7" fmla="*/ 655 h 866"/>
                <a:gd name="T8" fmla="*/ 176 w 213"/>
                <a:gd name="T9" fmla="*/ 638 h 866"/>
                <a:gd name="T10" fmla="*/ 176 w 213"/>
                <a:gd name="T11" fmla="*/ 552 h 866"/>
                <a:gd name="T12" fmla="*/ 141 w 213"/>
                <a:gd name="T13" fmla="*/ 510 h 866"/>
                <a:gd name="T14" fmla="*/ 141 w 213"/>
                <a:gd name="T15" fmla="*/ 444 h 866"/>
                <a:gd name="T16" fmla="*/ 176 w 213"/>
                <a:gd name="T17" fmla="*/ 397 h 866"/>
                <a:gd name="T18" fmla="*/ 176 w 213"/>
                <a:gd name="T19" fmla="*/ 379 h 866"/>
                <a:gd name="T20" fmla="*/ 176 w 213"/>
                <a:gd name="T21" fmla="*/ 336 h 866"/>
                <a:gd name="T22" fmla="*/ 141 w 213"/>
                <a:gd name="T23" fmla="*/ 256 h 866"/>
                <a:gd name="T24" fmla="*/ 141 w 213"/>
                <a:gd name="T25" fmla="*/ 190 h 866"/>
                <a:gd name="T26" fmla="*/ 176 w 213"/>
                <a:gd name="T27" fmla="*/ 138 h 866"/>
                <a:gd name="T28" fmla="*/ 176 w 213"/>
                <a:gd name="T29" fmla="*/ 121 h 866"/>
                <a:gd name="T30" fmla="*/ 94 w 213"/>
                <a:gd name="T31" fmla="*/ 78 h 866"/>
                <a:gd name="T32" fmla="*/ 117 w 213"/>
                <a:gd name="T33" fmla="*/ 112 h 866"/>
                <a:gd name="T34" fmla="*/ 117 w 213"/>
                <a:gd name="T35" fmla="*/ 177 h 866"/>
                <a:gd name="T36" fmla="*/ 94 w 213"/>
                <a:gd name="T37" fmla="*/ 223 h 866"/>
                <a:gd name="T38" fmla="*/ 94 w 213"/>
                <a:gd name="T39" fmla="*/ 242 h 866"/>
                <a:gd name="T40" fmla="*/ 94 w 213"/>
                <a:gd name="T41" fmla="*/ 324 h 866"/>
                <a:gd name="T42" fmla="*/ 116 w 213"/>
                <a:gd name="T43" fmla="*/ 362 h 866"/>
                <a:gd name="T44" fmla="*/ 116 w 213"/>
                <a:gd name="T45" fmla="*/ 427 h 866"/>
                <a:gd name="T46" fmla="*/ 94 w 213"/>
                <a:gd name="T47" fmla="*/ 469 h 866"/>
                <a:gd name="T48" fmla="*/ 94 w 213"/>
                <a:gd name="T49" fmla="*/ 489 h 866"/>
                <a:gd name="T50" fmla="*/ 93 w 213"/>
                <a:gd name="T51" fmla="*/ 571 h 866"/>
                <a:gd name="T52" fmla="*/ 116 w 213"/>
                <a:gd name="T53" fmla="*/ 612 h 866"/>
                <a:gd name="T54" fmla="*/ 116 w 213"/>
                <a:gd name="T55" fmla="*/ 676 h 866"/>
                <a:gd name="T56" fmla="*/ 93 w 213"/>
                <a:gd name="T57" fmla="*/ 716 h 866"/>
                <a:gd name="T58" fmla="*/ 93 w 213"/>
                <a:gd name="T59" fmla="*/ 735 h 866"/>
                <a:gd name="T60" fmla="*/ 74 w 213"/>
                <a:gd name="T61" fmla="*/ 796 h 866"/>
                <a:gd name="T62" fmla="*/ 58 w 213"/>
                <a:gd name="T63" fmla="*/ 754 h 866"/>
                <a:gd name="T64" fmla="*/ 74 w 213"/>
                <a:gd name="T65" fmla="*/ 694 h 866"/>
                <a:gd name="T66" fmla="*/ 74 w 213"/>
                <a:gd name="T67" fmla="*/ 653 h 866"/>
                <a:gd name="T68" fmla="*/ 58 w 213"/>
                <a:gd name="T69" fmla="*/ 633 h 866"/>
                <a:gd name="T70" fmla="*/ 58 w 213"/>
                <a:gd name="T71" fmla="*/ 552 h 866"/>
                <a:gd name="T72" fmla="*/ 58 w 213"/>
                <a:gd name="T73" fmla="*/ 512 h 866"/>
                <a:gd name="T74" fmla="*/ 58 w 213"/>
                <a:gd name="T75" fmla="*/ 452 h 866"/>
                <a:gd name="T76" fmla="*/ 74 w 213"/>
                <a:gd name="T77" fmla="*/ 409 h 866"/>
                <a:gd name="T78" fmla="*/ 74 w 213"/>
                <a:gd name="T79" fmla="*/ 390 h 866"/>
                <a:gd name="T80" fmla="*/ 74 w 213"/>
                <a:gd name="T81" fmla="*/ 308 h 866"/>
                <a:gd name="T82" fmla="*/ 58 w 213"/>
                <a:gd name="T83" fmla="*/ 271 h 866"/>
                <a:gd name="T84" fmla="*/ 58 w 213"/>
                <a:gd name="T85" fmla="*/ 210 h 866"/>
                <a:gd name="T86" fmla="*/ 74 w 213"/>
                <a:gd name="T87" fmla="*/ 186 h 866"/>
                <a:gd name="T88" fmla="*/ 74 w 213"/>
                <a:gd name="T89" fmla="*/ 146 h 866"/>
                <a:gd name="T90" fmla="*/ 43 w 213"/>
                <a:gd name="T91" fmla="*/ 793 h 866"/>
                <a:gd name="T92" fmla="*/ 28 w 213"/>
                <a:gd name="T93" fmla="*/ 751 h 866"/>
                <a:gd name="T94" fmla="*/ 28 w 213"/>
                <a:gd name="T95" fmla="*/ 692 h 866"/>
                <a:gd name="T96" fmla="*/ 43 w 213"/>
                <a:gd name="T97" fmla="*/ 653 h 866"/>
                <a:gd name="T98" fmla="*/ 42 w 213"/>
                <a:gd name="T99" fmla="*/ 633 h 866"/>
                <a:gd name="T100" fmla="*/ 42 w 213"/>
                <a:gd name="T101" fmla="*/ 553 h 866"/>
                <a:gd name="T102" fmla="*/ 28 w 213"/>
                <a:gd name="T103" fmla="*/ 514 h 866"/>
                <a:gd name="T104" fmla="*/ 28 w 213"/>
                <a:gd name="T105" fmla="*/ 455 h 866"/>
                <a:gd name="T106" fmla="*/ 42 w 213"/>
                <a:gd name="T107" fmla="*/ 414 h 866"/>
                <a:gd name="T108" fmla="*/ 42 w 213"/>
                <a:gd name="T109" fmla="*/ 393 h 866"/>
                <a:gd name="T110" fmla="*/ 42 w 213"/>
                <a:gd name="T111" fmla="*/ 314 h 866"/>
                <a:gd name="T112" fmla="*/ 27 w 213"/>
                <a:gd name="T113" fmla="*/ 276 h 866"/>
                <a:gd name="T114" fmla="*/ 27 w 213"/>
                <a:gd name="T115" fmla="*/ 218 h 866"/>
                <a:gd name="T116" fmla="*/ 41 w 213"/>
                <a:gd name="T117" fmla="*/ 174 h 866"/>
                <a:gd name="T118" fmla="*/ 41 w 213"/>
                <a:gd name="T119" fmla="*/ 15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866">
                  <a:moveTo>
                    <a:pt x="0" y="833"/>
                  </a:moveTo>
                  <a:cubicBezTo>
                    <a:pt x="213" y="866"/>
                    <a:pt x="213" y="866"/>
                    <a:pt x="213" y="866"/>
                  </a:cubicBezTo>
                  <a:cubicBezTo>
                    <a:pt x="213" y="0"/>
                    <a:pt x="213" y="0"/>
                    <a:pt x="213" y="0"/>
                  </a:cubicBezTo>
                  <a:cubicBezTo>
                    <a:pt x="0" y="73"/>
                    <a:pt x="0" y="73"/>
                    <a:pt x="0" y="73"/>
                  </a:cubicBezTo>
                  <a:lnTo>
                    <a:pt x="0" y="833"/>
                  </a:lnTo>
                  <a:close/>
                  <a:moveTo>
                    <a:pt x="176" y="810"/>
                  </a:moveTo>
                  <a:cubicBezTo>
                    <a:pt x="141" y="805"/>
                    <a:pt x="141" y="805"/>
                    <a:pt x="141" y="805"/>
                  </a:cubicBezTo>
                  <a:cubicBezTo>
                    <a:pt x="141" y="781"/>
                    <a:pt x="141" y="781"/>
                    <a:pt x="141" y="781"/>
                  </a:cubicBezTo>
                  <a:cubicBezTo>
                    <a:pt x="176" y="785"/>
                    <a:pt x="176" y="785"/>
                    <a:pt x="176" y="785"/>
                  </a:cubicBezTo>
                  <a:lnTo>
                    <a:pt x="176" y="810"/>
                  </a:lnTo>
                  <a:close/>
                  <a:moveTo>
                    <a:pt x="176" y="767"/>
                  </a:moveTo>
                  <a:cubicBezTo>
                    <a:pt x="164" y="766"/>
                    <a:pt x="152" y="764"/>
                    <a:pt x="141" y="763"/>
                  </a:cubicBezTo>
                  <a:cubicBezTo>
                    <a:pt x="141" y="755"/>
                    <a:pt x="141" y="747"/>
                    <a:pt x="141" y="739"/>
                  </a:cubicBezTo>
                  <a:cubicBezTo>
                    <a:pt x="152" y="740"/>
                    <a:pt x="164" y="741"/>
                    <a:pt x="176" y="741"/>
                  </a:cubicBezTo>
                  <a:cubicBezTo>
                    <a:pt x="176" y="750"/>
                    <a:pt x="176" y="759"/>
                    <a:pt x="176" y="767"/>
                  </a:cubicBezTo>
                  <a:close/>
                  <a:moveTo>
                    <a:pt x="176" y="724"/>
                  </a:moveTo>
                  <a:cubicBezTo>
                    <a:pt x="164" y="723"/>
                    <a:pt x="152" y="722"/>
                    <a:pt x="141" y="721"/>
                  </a:cubicBezTo>
                  <a:cubicBezTo>
                    <a:pt x="141" y="713"/>
                    <a:pt x="141" y="705"/>
                    <a:pt x="141" y="697"/>
                  </a:cubicBezTo>
                  <a:cubicBezTo>
                    <a:pt x="152" y="697"/>
                    <a:pt x="164" y="698"/>
                    <a:pt x="176" y="698"/>
                  </a:cubicBezTo>
                  <a:cubicBezTo>
                    <a:pt x="176" y="707"/>
                    <a:pt x="176" y="715"/>
                    <a:pt x="176" y="724"/>
                  </a:cubicBezTo>
                  <a:close/>
                  <a:moveTo>
                    <a:pt x="176" y="681"/>
                  </a:moveTo>
                  <a:cubicBezTo>
                    <a:pt x="164" y="680"/>
                    <a:pt x="152" y="679"/>
                    <a:pt x="141" y="679"/>
                  </a:cubicBezTo>
                  <a:cubicBezTo>
                    <a:pt x="141" y="671"/>
                    <a:pt x="141" y="663"/>
                    <a:pt x="141" y="655"/>
                  </a:cubicBezTo>
                  <a:cubicBezTo>
                    <a:pt x="152" y="655"/>
                    <a:pt x="164" y="655"/>
                    <a:pt x="176" y="655"/>
                  </a:cubicBezTo>
                  <a:cubicBezTo>
                    <a:pt x="176" y="664"/>
                    <a:pt x="176" y="672"/>
                    <a:pt x="176" y="681"/>
                  </a:cubicBezTo>
                  <a:close/>
                  <a:moveTo>
                    <a:pt x="176" y="638"/>
                  </a:moveTo>
                  <a:cubicBezTo>
                    <a:pt x="164" y="637"/>
                    <a:pt x="152" y="637"/>
                    <a:pt x="141" y="636"/>
                  </a:cubicBezTo>
                  <a:cubicBezTo>
                    <a:pt x="141" y="628"/>
                    <a:pt x="141" y="620"/>
                    <a:pt x="141" y="613"/>
                  </a:cubicBezTo>
                  <a:cubicBezTo>
                    <a:pt x="152" y="612"/>
                    <a:pt x="164" y="612"/>
                    <a:pt x="176" y="612"/>
                  </a:cubicBezTo>
                  <a:cubicBezTo>
                    <a:pt x="176" y="621"/>
                    <a:pt x="176" y="629"/>
                    <a:pt x="176" y="638"/>
                  </a:cubicBezTo>
                  <a:close/>
                  <a:moveTo>
                    <a:pt x="176" y="595"/>
                  </a:moveTo>
                  <a:cubicBezTo>
                    <a:pt x="164" y="595"/>
                    <a:pt x="152" y="594"/>
                    <a:pt x="141" y="594"/>
                  </a:cubicBezTo>
                  <a:cubicBezTo>
                    <a:pt x="141" y="586"/>
                    <a:pt x="141" y="578"/>
                    <a:pt x="141" y="570"/>
                  </a:cubicBezTo>
                  <a:cubicBezTo>
                    <a:pt x="152" y="570"/>
                    <a:pt x="164" y="570"/>
                    <a:pt x="176" y="569"/>
                  </a:cubicBezTo>
                  <a:cubicBezTo>
                    <a:pt x="176" y="578"/>
                    <a:pt x="176" y="586"/>
                    <a:pt x="176" y="595"/>
                  </a:cubicBezTo>
                  <a:close/>
                  <a:moveTo>
                    <a:pt x="176" y="552"/>
                  </a:moveTo>
                  <a:cubicBezTo>
                    <a:pt x="164" y="552"/>
                    <a:pt x="152" y="552"/>
                    <a:pt x="141" y="552"/>
                  </a:cubicBezTo>
                  <a:cubicBezTo>
                    <a:pt x="141" y="544"/>
                    <a:pt x="141" y="536"/>
                    <a:pt x="141" y="528"/>
                  </a:cubicBezTo>
                  <a:cubicBezTo>
                    <a:pt x="152" y="527"/>
                    <a:pt x="164" y="527"/>
                    <a:pt x="176" y="526"/>
                  </a:cubicBezTo>
                  <a:cubicBezTo>
                    <a:pt x="176" y="535"/>
                    <a:pt x="176" y="543"/>
                    <a:pt x="176" y="552"/>
                  </a:cubicBezTo>
                  <a:close/>
                  <a:moveTo>
                    <a:pt x="176" y="509"/>
                  </a:moveTo>
                  <a:cubicBezTo>
                    <a:pt x="164" y="509"/>
                    <a:pt x="152" y="509"/>
                    <a:pt x="141" y="510"/>
                  </a:cubicBezTo>
                  <a:cubicBezTo>
                    <a:pt x="141" y="502"/>
                    <a:pt x="141" y="494"/>
                    <a:pt x="141" y="486"/>
                  </a:cubicBezTo>
                  <a:cubicBezTo>
                    <a:pt x="152" y="485"/>
                    <a:pt x="164" y="484"/>
                    <a:pt x="176" y="483"/>
                  </a:cubicBezTo>
                  <a:cubicBezTo>
                    <a:pt x="176" y="492"/>
                    <a:pt x="176" y="500"/>
                    <a:pt x="176" y="509"/>
                  </a:cubicBezTo>
                  <a:close/>
                  <a:moveTo>
                    <a:pt x="176" y="466"/>
                  </a:moveTo>
                  <a:cubicBezTo>
                    <a:pt x="164" y="466"/>
                    <a:pt x="152" y="467"/>
                    <a:pt x="141" y="467"/>
                  </a:cubicBezTo>
                  <a:cubicBezTo>
                    <a:pt x="141" y="460"/>
                    <a:pt x="141" y="452"/>
                    <a:pt x="141" y="444"/>
                  </a:cubicBezTo>
                  <a:cubicBezTo>
                    <a:pt x="152" y="442"/>
                    <a:pt x="164" y="441"/>
                    <a:pt x="176" y="440"/>
                  </a:cubicBezTo>
                  <a:cubicBezTo>
                    <a:pt x="176" y="448"/>
                    <a:pt x="176" y="457"/>
                    <a:pt x="176" y="466"/>
                  </a:cubicBezTo>
                  <a:close/>
                  <a:moveTo>
                    <a:pt x="176" y="422"/>
                  </a:moveTo>
                  <a:cubicBezTo>
                    <a:pt x="164" y="423"/>
                    <a:pt x="152" y="424"/>
                    <a:pt x="141" y="425"/>
                  </a:cubicBezTo>
                  <a:cubicBezTo>
                    <a:pt x="141" y="417"/>
                    <a:pt x="141" y="409"/>
                    <a:pt x="141" y="401"/>
                  </a:cubicBezTo>
                  <a:cubicBezTo>
                    <a:pt x="152" y="400"/>
                    <a:pt x="164" y="398"/>
                    <a:pt x="176" y="397"/>
                  </a:cubicBezTo>
                  <a:cubicBezTo>
                    <a:pt x="176" y="405"/>
                    <a:pt x="176" y="414"/>
                    <a:pt x="176" y="422"/>
                  </a:cubicBezTo>
                  <a:close/>
                  <a:moveTo>
                    <a:pt x="176" y="379"/>
                  </a:moveTo>
                  <a:cubicBezTo>
                    <a:pt x="164" y="381"/>
                    <a:pt x="152" y="382"/>
                    <a:pt x="141" y="383"/>
                  </a:cubicBezTo>
                  <a:cubicBezTo>
                    <a:pt x="141" y="375"/>
                    <a:pt x="141" y="367"/>
                    <a:pt x="141" y="359"/>
                  </a:cubicBezTo>
                  <a:cubicBezTo>
                    <a:pt x="152" y="357"/>
                    <a:pt x="164" y="356"/>
                    <a:pt x="176" y="354"/>
                  </a:cubicBezTo>
                  <a:cubicBezTo>
                    <a:pt x="176" y="362"/>
                    <a:pt x="176" y="371"/>
                    <a:pt x="176" y="379"/>
                  </a:cubicBezTo>
                  <a:close/>
                  <a:moveTo>
                    <a:pt x="141" y="299"/>
                  </a:moveTo>
                  <a:cubicBezTo>
                    <a:pt x="141" y="291"/>
                    <a:pt x="141" y="283"/>
                    <a:pt x="141" y="275"/>
                  </a:cubicBezTo>
                  <a:cubicBezTo>
                    <a:pt x="152" y="272"/>
                    <a:pt x="164" y="270"/>
                    <a:pt x="176" y="268"/>
                  </a:cubicBezTo>
                  <a:cubicBezTo>
                    <a:pt x="176" y="276"/>
                    <a:pt x="176" y="285"/>
                    <a:pt x="176" y="293"/>
                  </a:cubicBezTo>
                  <a:cubicBezTo>
                    <a:pt x="164" y="295"/>
                    <a:pt x="152" y="297"/>
                    <a:pt x="141" y="299"/>
                  </a:cubicBezTo>
                  <a:close/>
                  <a:moveTo>
                    <a:pt x="176" y="336"/>
                  </a:moveTo>
                  <a:cubicBezTo>
                    <a:pt x="164" y="338"/>
                    <a:pt x="152" y="339"/>
                    <a:pt x="141" y="341"/>
                  </a:cubicBezTo>
                  <a:cubicBezTo>
                    <a:pt x="141" y="333"/>
                    <a:pt x="141" y="325"/>
                    <a:pt x="141" y="317"/>
                  </a:cubicBezTo>
                  <a:cubicBezTo>
                    <a:pt x="152" y="315"/>
                    <a:pt x="164" y="313"/>
                    <a:pt x="176" y="311"/>
                  </a:cubicBezTo>
                  <a:cubicBezTo>
                    <a:pt x="176" y="319"/>
                    <a:pt x="176" y="328"/>
                    <a:pt x="176" y="336"/>
                  </a:cubicBezTo>
                  <a:close/>
                  <a:moveTo>
                    <a:pt x="176" y="250"/>
                  </a:moveTo>
                  <a:cubicBezTo>
                    <a:pt x="164" y="252"/>
                    <a:pt x="152" y="254"/>
                    <a:pt x="141" y="256"/>
                  </a:cubicBezTo>
                  <a:cubicBezTo>
                    <a:pt x="141" y="248"/>
                    <a:pt x="141" y="240"/>
                    <a:pt x="141" y="232"/>
                  </a:cubicBezTo>
                  <a:cubicBezTo>
                    <a:pt x="152" y="230"/>
                    <a:pt x="164" y="227"/>
                    <a:pt x="176" y="224"/>
                  </a:cubicBezTo>
                  <a:cubicBezTo>
                    <a:pt x="176" y="233"/>
                    <a:pt x="176" y="242"/>
                    <a:pt x="176" y="250"/>
                  </a:cubicBezTo>
                  <a:close/>
                  <a:moveTo>
                    <a:pt x="176" y="207"/>
                  </a:moveTo>
                  <a:cubicBezTo>
                    <a:pt x="164" y="209"/>
                    <a:pt x="152" y="212"/>
                    <a:pt x="141" y="214"/>
                  </a:cubicBezTo>
                  <a:cubicBezTo>
                    <a:pt x="141" y="206"/>
                    <a:pt x="141" y="198"/>
                    <a:pt x="141" y="190"/>
                  </a:cubicBezTo>
                  <a:cubicBezTo>
                    <a:pt x="152" y="187"/>
                    <a:pt x="164" y="184"/>
                    <a:pt x="176" y="181"/>
                  </a:cubicBezTo>
                  <a:cubicBezTo>
                    <a:pt x="176" y="190"/>
                    <a:pt x="176" y="198"/>
                    <a:pt x="176" y="207"/>
                  </a:cubicBezTo>
                  <a:close/>
                  <a:moveTo>
                    <a:pt x="176" y="164"/>
                  </a:moveTo>
                  <a:cubicBezTo>
                    <a:pt x="164" y="167"/>
                    <a:pt x="152" y="169"/>
                    <a:pt x="141" y="172"/>
                  </a:cubicBezTo>
                  <a:cubicBezTo>
                    <a:pt x="141" y="164"/>
                    <a:pt x="141" y="156"/>
                    <a:pt x="141" y="148"/>
                  </a:cubicBezTo>
                  <a:cubicBezTo>
                    <a:pt x="152" y="145"/>
                    <a:pt x="164" y="142"/>
                    <a:pt x="176" y="138"/>
                  </a:cubicBezTo>
                  <a:cubicBezTo>
                    <a:pt x="176" y="147"/>
                    <a:pt x="176" y="155"/>
                    <a:pt x="176" y="164"/>
                  </a:cubicBezTo>
                  <a:close/>
                  <a:moveTo>
                    <a:pt x="176" y="121"/>
                  </a:moveTo>
                  <a:cubicBezTo>
                    <a:pt x="164" y="124"/>
                    <a:pt x="152" y="127"/>
                    <a:pt x="141" y="130"/>
                  </a:cubicBezTo>
                  <a:cubicBezTo>
                    <a:pt x="141" y="122"/>
                    <a:pt x="141" y="114"/>
                    <a:pt x="141" y="106"/>
                  </a:cubicBezTo>
                  <a:cubicBezTo>
                    <a:pt x="152" y="102"/>
                    <a:pt x="164" y="99"/>
                    <a:pt x="176" y="95"/>
                  </a:cubicBezTo>
                  <a:cubicBezTo>
                    <a:pt x="176" y="104"/>
                    <a:pt x="176" y="112"/>
                    <a:pt x="176" y="121"/>
                  </a:cubicBezTo>
                  <a:close/>
                  <a:moveTo>
                    <a:pt x="141" y="64"/>
                  </a:moveTo>
                  <a:cubicBezTo>
                    <a:pt x="176" y="52"/>
                    <a:pt x="176" y="52"/>
                    <a:pt x="176" y="52"/>
                  </a:cubicBezTo>
                  <a:cubicBezTo>
                    <a:pt x="176" y="78"/>
                    <a:pt x="176" y="78"/>
                    <a:pt x="176" y="78"/>
                  </a:cubicBezTo>
                  <a:cubicBezTo>
                    <a:pt x="141" y="87"/>
                    <a:pt x="141" y="87"/>
                    <a:pt x="141" y="87"/>
                  </a:cubicBezTo>
                  <a:lnTo>
                    <a:pt x="141" y="64"/>
                  </a:lnTo>
                  <a:close/>
                  <a:moveTo>
                    <a:pt x="94" y="78"/>
                  </a:moveTo>
                  <a:cubicBezTo>
                    <a:pt x="117" y="71"/>
                    <a:pt x="117" y="71"/>
                    <a:pt x="117" y="71"/>
                  </a:cubicBezTo>
                  <a:cubicBezTo>
                    <a:pt x="117" y="94"/>
                    <a:pt x="117" y="94"/>
                    <a:pt x="117" y="94"/>
                  </a:cubicBezTo>
                  <a:cubicBezTo>
                    <a:pt x="94" y="100"/>
                    <a:pt x="94" y="100"/>
                    <a:pt x="94" y="100"/>
                  </a:cubicBezTo>
                  <a:lnTo>
                    <a:pt x="94" y="78"/>
                  </a:lnTo>
                  <a:close/>
                  <a:moveTo>
                    <a:pt x="94" y="119"/>
                  </a:moveTo>
                  <a:cubicBezTo>
                    <a:pt x="102" y="117"/>
                    <a:pt x="109" y="114"/>
                    <a:pt x="117" y="112"/>
                  </a:cubicBezTo>
                  <a:cubicBezTo>
                    <a:pt x="117" y="120"/>
                    <a:pt x="117" y="127"/>
                    <a:pt x="117" y="135"/>
                  </a:cubicBezTo>
                  <a:cubicBezTo>
                    <a:pt x="109" y="137"/>
                    <a:pt x="102" y="139"/>
                    <a:pt x="94" y="141"/>
                  </a:cubicBezTo>
                  <a:cubicBezTo>
                    <a:pt x="94" y="133"/>
                    <a:pt x="94" y="126"/>
                    <a:pt x="94" y="119"/>
                  </a:cubicBezTo>
                  <a:close/>
                  <a:moveTo>
                    <a:pt x="94" y="160"/>
                  </a:moveTo>
                  <a:cubicBezTo>
                    <a:pt x="102" y="158"/>
                    <a:pt x="109" y="156"/>
                    <a:pt x="117" y="154"/>
                  </a:cubicBezTo>
                  <a:cubicBezTo>
                    <a:pt x="117" y="161"/>
                    <a:pt x="117" y="169"/>
                    <a:pt x="117" y="177"/>
                  </a:cubicBezTo>
                  <a:cubicBezTo>
                    <a:pt x="109" y="178"/>
                    <a:pt x="102" y="180"/>
                    <a:pt x="94" y="182"/>
                  </a:cubicBezTo>
                  <a:cubicBezTo>
                    <a:pt x="94" y="175"/>
                    <a:pt x="94" y="167"/>
                    <a:pt x="94" y="160"/>
                  </a:cubicBezTo>
                  <a:close/>
                  <a:moveTo>
                    <a:pt x="94" y="201"/>
                  </a:moveTo>
                  <a:cubicBezTo>
                    <a:pt x="102" y="199"/>
                    <a:pt x="109" y="197"/>
                    <a:pt x="117" y="195"/>
                  </a:cubicBezTo>
                  <a:cubicBezTo>
                    <a:pt x="117" y="203"/>
                    <a:pt x="117" y="211"/>
                    <a:pt x="117" y="218"/>
                  </a:cubicBezTo>
                  <a:cubicBezTo>
                    <a:pt x="109" y="220"/>
                    <a:pt x="102" y="221"/>
                    <a:pt x="94" y="223"/>
                  </a:cubicBezTo>
                  <a:cubicBezTo>
                    <a:pt x="94" y="216"/>
                    <a:pt x="94" y="208"/>
                    <a:pt x="94" y="201"/>
                  </a:cubicBezTo>
                  <a:close/>
                  <a:moveTo>
                    <a:pt x="94" y="242"/>
                  </a:moveTo>
                  <a:cubicBezTo>
                    <a:pt x="102" y="241"/>
                    <a:pt x="109" y="239"/>
                    <a:pt x="117" y="237"/>
                  </a:cubicBezTo>
                  <a:cubicBezTo>
                    <a:pt x="117" y="245"/>
                    <a:pt x="117" y="252"/>
                    <a:pt x="117" y="260"/>
                  </a:cubicBezTo>
                  <a:cubicBezTo>
                    <a:pt x="109" y="261"/>
                    <a:pt x="102" y="263"/>
                    <a:pt x="94" y="264"/>
                  </a:cubicBezTo>
                  <a:cubicBezTo>
                    <a:pt x="94" y="257"/>
                    <a:pt x="94" y="249"/>
                    <a:pt x="94" y="242"/>
                  </a:cubicBezTo>
                  <a:close/>
                  <a:moveTo>
                    <a:pt x="94" y="283"/>
                  </a:moveTo>
                  <a:cubicBezTo>
                    <a:pt x="101" y="282"/>
                    <a:pt x="109" y="280"/>
                    <a:pt x="117" y="279"/>
                  </a:cubicBezTo>
                  <a:cubicBezTo>
                    <a:pt x="117" y="286"/>
                    <a:pt x="117" y="294"/>
                    <a:pt x="117" y="302"/>
                  </a:cubicBezTo>
                  <a:cubicBezTo>
                    <a:pt x="109" y="303"/>
                    <a:pt x="101" y="304"/>
                    <a:pt x="94" y="305"/>
                  </a:cubicBezTo>
                  <a:cubicBezTo>
                    <a:pt x="94" y="298"/>
                    <a:pt x="94" y="291"/>
                    <a:pt x="94" y="283"/>
                  </a:cubicBezTo>
                  <a:close/>
                  <a:moveTo>
                    <a:pt x="94" y="324"/>
                  </a:moveTo>
                  <a:cubicBezTo>
                    <a:pt x="101" y="323"/>
                    <a:pt x="109" y="322"/>
                    <a:pt x="117" y="320"/>
                  </a:cubicBezTo>
                  <a:cubicBezTo>
                    <a:pt x="117" y="328"/>
                    <a:pt x="117" y="336"/>
                    <a:pt x="117" y="343"/>
                  </a:cubicBezTo>
                  <a:cubicBezTo>
                    <a:pt x="109" y="344"/>
                    <a:pt x="101" y="345"/>
                    <a:pt x="94" y="346"/>
                  </a:cubicBezTo>
                  <a:cubicBezTo>
                    <a:pt x="94" y="339"/>
                    <a:pt x="94" y="332"/>
                    <a:pt x="94" y="324"/>
                  </a:cubicBezTo>
                  <a:close/>
                  <a:moveTo>
                    <a:pt x="94" y="365"/>
                  </a:moveTo>
                  <a:cubicBezTo>
                    <a:pt x="101" y="364"/>
                    <a:pt x="109" y="363"/>
                    <a:pt x="116" y="362"/>
                  </a:cubicBezTo>
                  <a:cubicBezTo>
                    <a:pt x="116" y="370"/>
                    <a:pt x="116" y="377"/>
                    <a:pt x="116" y="385"/>
                  </a:cubicBezTo>
                  <a:cubicBezTo>
                    <a:pt x="109" y="386"/>
                    <a:pt x="101" y="387"/>
                    <a:pt x="94" y="387"/>
                  </a:cubicBezTo>
                  <a:cubicBezTo>
                    <a:pt x="94" y="380"/>
                    <a:pt x="94" y="373"/>
                    <a:pt x="94" y="365"/>
                  </a:cubicBezTo>
                  <a:close/>
                  <a:moveTo>
                    <a:pt x="94" y="407"/>
                  </a:moveTo>
                  <a:cubicBezTo>
                    <a:pt x="101" y="406"/>
                    <a:pt x="109" y="405"/>
                    <a:pt x="116" y="404"/>
                  </a:cubicBezTo>
                  <a:cubicBezTo>
                    <a:pt x="116" y="411"/>
                    <a:pt x="116" y="419"/>
                    <a:pt x="116" y="427"/>
                  </a:cubicBezTo>
                  <a:cubicBezTo>
                    <a:pt x="109" y="427"/>
                    <a:pt x="101" y="428"/>
                    <a:pt x="94" y="428"/>
                  </a:cubicBezTo>
                  <a:cubicBezTo>
                    <a:pt x="94" y="421"/>
                    <a:pt x="94" y="414"/>
                    <a:pt x="94" y="407"/>
                  </a:cubicBezTo>
                  <a:close/>
                  <a:moveTo>
                    <a:pt x="94" y="448"/>
                  </a:moveTo>
                  <a:cubicBezTo>
                    <a:pt x="101" y="447"/>
                    <a:pt x="109" y="446"/>
                    <a:pt x="116" y="445"/>
                  </a:cubicBezTo>
                  <a:cubicBezTo>
                    <a:pt x="116" y="453"/>
                    <a:pt x="116" y="461"/>
                    <a:pt x="116" y="468"/>
                  </a:cubicBezTo>
                  <a:cubicBezTo>
                    <a:pt x="109" y="469"/>
                    <a:pt x="101" y="469"/>
                    <a:pt x="94" y="469"/>
                  </a:cubicBezTo>
                  <a:cubicBezTo>
                    <a:pt x="94" y="462"/>
                    <a:pt x="94" y="455"/>
                    <a:pt x="94" y="448"/>
                  </a:cubicBezTo>
                  <a:close/>
                  <a:moveTo>
                    <a:pt x="94" y="489"/>
                  </a:moveTo>
                  <a:cubicBezTo>
                    <a:pt x="101" y="488"/>
                    <a:pt x="109" y="488"/>
                    <a:pt x="116" y="487"/>
                  </a:cubicBezTo>
                  <a:cubicBezTo>
                    <a:pt x="116" y="495"/>
                    <a:pt x="116" y="502"/>
                    <a:pt x="116" y="510"/>
                  </a:cubicBezTo>
                  <a:cubicBezTo>
                    <a:pt x="109" y="510"/>
                    <a:pt x="101" y="510"/>
                    <a:pt x="94" y="511"/>
                  </a:cubicBezTo>
                  <a:cubicBezTo>
                    <a:pt x="94" y="503"/>
                    <a:pt x="94" y="496"/>
                    <a:pt x="94" y="489"/>
                  </a:cubicBezTo>
                  <a:close/>
                  <a:moveTo>
                    <a:pt x="93" y="530"/>
                  </a:moveTo>
                  <a:cubicBezTo>
                    <a:pt x="101" y="529"/>
                    <a:pt x="109" y="529"/>
                    <a:pt x="116" y="529"/>
                  </a:cubicBezTo>
                  <a:cubicBezTo>
                    <a:pt x="116" y="536"/>
                    <a:pt x="116" y="544"/>
                    <a:pt x="116" y="552"/>
                  </a:cubicBezTo>
                  <a:cubicBezTo>
                    <a:pt x="109" y="552"/>
                    <a:pt x="101" y="552"/>
                    <a:pt x="93" y="552"/>
                  </a:cubicBezTo>
                  <a:cubicBezTo>
                    <a:pt x="93" y="544"/>
                    <a:pt x="93" y="537"/>
                    <a:pt x="93" y="530"/>
                  </a:cubicBezTo>
                  <a:close/>
                  <a:moveTo>
                    <a:pt x="93" y="571"/>
                  </a:moveTo>
                  <a:cubicBezTo>
                    <a:pt x="101" y="571"/>
                    <a:pt x="109" y="570"/>
                    <a:pt x="116" y="570"/>
                  </a:cubicBezTo>
                  <a:cubicBezTo>
                    <a:pt x="116" y="578"/>
                    <a:pt x="116" y="586"/>
                    <a:pt x="116" y="593"/>
                  </a:cubicBezTo>
                  <a:cubicBezTo>
                    <a:pt x="109" y="593"/>
                    <a:pt x="101" y="593"/>
                    <a:pt x="93" y="593"/>
                  </a:cubicBezTo>
                  <a:cubicBezTo>
                    <a:pt x="93" y="585"/>
                    <a:pt x="93" y="578"/>
                    <a:pt x="93" y="571"/>
                  </a:cubicBezTo>
                  <a:close/>
                  <a:moveTo>
                    <a:pt x="93" y="612"/>
                  </a:moveTo>
                  <a:cubicBezTo>
                    <a:pt x="101" y="612"/>
                    <a:pt x="108" y="612"/>
                    <a:pt x="116" y="612"/>
                  </a:cubicBezTo>
                  <a:cubicBezTo>
                    <a:pt x="116" y="620"/>
                    <a:pt x="116" y="627"/>
                    <a:pt x="116" y="635"/>
                  </a:cubicBezTo>
                  <a:cubicBezTo>
                    <a:pt x="108" y="635"/>
                    <a:pt x="101" y="634"/>
                    <a:pt x="93" y="634"/>
                  </a:cubicBezTo>
                  <a:cubicBezTo>
                    <a:pt x="93" y="627"/>
                    <a:pt x="93" y="619"/>
                    <a:pt x="93" y="612"/>
                  </a:cubicBezTo>
                  <a:close/>
                  <a:moveTo>
                    <a:pt x="93" y="653"/>
                  </a:moveTo>
                  <a:cubicBezTo>
                    <a:pt x="101" y="653"/>
                    <a:pt x="108" y="653"/>
                    <a:pt x="116" y="654"/>
                  </a:cubicBezTo>
                  <a:cubicBezTo>
                    <a:pt x="116" y="661"/>
                    <a:pt x="116" y="669"/>
                    <a:pt x="116" y="676"/>
                  </a:cubicBezTo>
                  <a:cubicBezTo>
                    <a:pt x="108" y="676"/>
                    <a:pt x="101" y="675"/>
                    <a:pt x="93" y="675"/>
                  </a:cubicBezTo>
                  <a:cubicBezTo>
                    <a:pt x="93" y="668"/>
                    <a:pt x="93" y="660"/>
                    <a:pt x="93" y="653"/>
                  </a:cubicBezTo>
                  <a:close/>
                  <a:moveTo>
                    <a:pt x="93" y="694"/>
                  </a:moveTo>
                  <a:cubicBezTo>
                    <a:pt x="101" y="695"/>
                    <a:pt x="108" y="695"/>
                    <a:pt x="116" y="695"/>
                  </a:cubicBezTo>
                  <a:cubicBezTo>
                    <a:pt x="116" y="703"/>
                    <a:pt x="116" y="710"/>
                    <a:pt x="116" y="718"/>
                  </a:cubicBezTo>
                  <a:cubicBezTo>
                    <a:pt x="108" y="717"/>
                    <a:pt x="101" y="717"/>
                    <a:pt x="93" y="716"/>
                  </a:cubicBezTo>
                  <a:cubicBezTo>
                    <a:pt x="93" y="709"/>
                    <a:pt x="93" y="702"/>
                    <a:pt x="93" y="694"/>
                  </a:cubicBezTo>
                  <a:close/>
                  <a:moveTo>
                    <a:pt x="93" y="735"/>
                  </a:moveTo>
                  <a:cubicBezTo>
                    <a:pt x="101" y="736"/>
                    <a:pt x="108" y="736"/>
                    <a:pt x="116" y="737"/>
                  </a:cubicBezTo>
                  <a:cubicBezTo>
                    <a:pt x="116" y="744"/>
                    <a:pt x="116" y="752"/>
                    <a:pt x="116" y="760"/>
                  </a:cubicBezTo>
                  <a:cubicBezTo>
                    <a:pt x="108" y="759"/>
                    <a:pt x="101" y="758"/>
                    <a:pt x="93" y="757"/>
                  </a:cubicBezTo>
                  <a:cubicBezTo>
                    <a:pt x="93" y="750"/>
                    <a:pt x="93" y="743"/>
                    <a:pt x="93" y="735"/>
                  </a:cubicBezTo>
                  <a:close/>
                  <a:moveTo>
                    <a:pt x="93" y="776"/>
                  </a:moveTo>
                  <a:cubicBezTo>
                    <a:pt x="116" y="778"/>
                    <a:pt x="116" y="778"/>
                    <a:pt x="116" y="778"/>
                  </a:cubicBezTo>
                  <a:cubicBezTo>
                    <a:pt x="116" y="801"/>
                    <a:pt x="116" y="801"/>
                    <a:pt x="116" y="801"/>
                  </a:cubicBezTo>
                  <a:cubicBezTo>
                    <a:pt x="93" y="798"/>
                    <a:pt x="93" y="798"/>
                    <a:pt x="93" y="798"/>
                  </a:cubicBezTo>
                  <a:lnTo>
                    <a:pt x="93" y="776"/>
                  </a:lnTo>
                  <a:close/>
                  <a:moveTo>
                    <a:pt x="74" y="796"/>
                  </a:moveTo>
                  <a:cubicBezTo>
                    <a:pt x="58" y="794"/>
                    <a:pt x="58" y="794"/>
                    <a:pt x="58" y="794"/>
                  </a:cubicBezTo>
                  <a:cubicBezTo>
                    <a:pt x="58" y="774"/>
                    <a:pt x="58" y="774"/>
                    <a:pt x="58" y="774"/>
                  </a:cubicBezTo>
                  <a:cubicBezTo>
                    <a:pt x="74" y="775"/>
                    <a:pt x="74" y="775"/>
                    <a:pt x="74" y="775"/>
                  </a:cubicBezTo>
                  <a:lnTo>
                    <a:pt x="74" y="796"/>
                  </a:lnTo>
                  <a:close/>
                  <a:moveTo>
                    <a:pt x="74" y="756"/>
                  </a:moveTo>
                  <a:cubicBezTo>
                    <a:pt x="69" y="755"/>
                    <a:pt x="63" y="754"/>
                    <a:pt x="58" y="754"/>
                  </a:cubicBezTo>
                  <a:cubicBezTo>
                    <a:pt x="58" y="747"/>
                    <a:pt x="58" y="740"/>
                    <a:pt x="58" y="733"/>
                  </a:cubicBezTo>
                  <a:cubicBezTo>
                    <a:pt x="63" y="734"/>
                    <a:pt x="69" y="734"/>
                    <a:pt x="74" y="735"/>
                  </a:cubicBezTo>
                  <a:cubicBezTo>
                    <a:pt x="74" y="742"/>
                    <a:pt x="74" y="749"/>
                    <a:pt x="74" y="756"/>
                  </a:cubicBezTo>
                  <a:close/>
                  <a:moveTo>
                    <a:pt x="58" y="713"/>
                  </a:moveTo>
                  <a:cubicBezTo>
                    <a:pt x="58" y="707"/>
                    <a:pt x="58" y="700"/>
                    <a:pt x="58" y="693"/>
                  </a:cubicBezTo>
                  <a:cubicBezTo>
                    <a:pt x="63" y="693"/>
                    <a:pt x="69" y="694"/>
                    <a:pt x="74" y="694"/>
                  </a:cubicBezTo>
                  <a:cubicBezTo>
                    <a:pt x="74" y="701"/>
                    <a:pt x="74" y="708"/>
                    <a:pt x="74" y="715"/>
                  </a:cubicBezTo>
                  <a:cubicBezTo>
                    <a:pt x="69" y="714"/>
                    <a:pt x="63" y="714"/>
                    <a:pt x="58" y="713"/>
                  </a:cubicBezTo>
                  <a:close/>
                  <a:moveTo>
                    <a:pt x="74" y="674"/>
                  </a:moveTo>
                  <a:cubicBezTo>
                    <a:pt x="69" y="674"/>
                    <a:pt x="63" y="674"/>
                    <a:pt x="58" y="673"/>
                  </a:cubicBezTo>
                  <a:cubicBezTo>
                    <a:pt x="58" y="666"/>
                    <a:pt x="58" y="660"/>
                    <a:pt x="58" y="653"/>
                  </a:cubicBezTo>
                  <a:cubicBezTo>
                    <a:pt x="63" y="653"/>
                    <a:pt x="69" y="653"/>
                    <a:pt x="74" y="653"/>
                  </a:cubicBezTo>
                  <a:cubicBezTo>
                    <a:pt x="74" y="660"/>
                    <a:pt x="74" y="667"/>
                    <a:pt x="74" y="674"/>
                  </a:cubicBezTo>
                  <a:close/>
                  <a:moveTo>
                    <a:pt x="58" y="633"/>
                  </a:moveTo>
                  <a:cubicBezTo>
                    <a:pt x="58" y="626"/>
                    <a:pt x="58" y="619"/>
                    <a:pt x="58" y="613"/>
                  </a:cubicBezTo>
                  <a:cubicBezTo>
                    <a:pt x="63" y="613"/>
                    <a:pt x="69" y="613"/>
                    <a:pt x="74" y="613"/>
                  </a:cubicBezTo>
                  <a:cubicBezTo>
                    <a:pt x="74" y="620"/>
                    <a:pt x="74" y="627"/>
                    <a:pt x="74" y="634"/>
                  </a:cubicBezTo>
                  <a:cubicBezTo>
                    <a:pt x="69" y="633"/>
                    <a:pt x="63" y="633"/>
                    <a:pt x="58" y="633"/>
                  </a:cubicBezTo>
                  <a:close/>
                  <a:moveTo>
                    <a:pt x="74" y="593"/>
                  </a:moveTo>
                  <a:cubicBezTo>
                    <a:pt x="69" y="593"/>
                    <a:pt x="63" y="593"/>
                    <a:pt x="58" y="593"/>
                  </a:cubicBezTo>
                  <a:cubicBezTo>
                    <a:pt x="58" y="586"/>
                    <a:pt x="58" y="579"/>
                    <a:pt x="58" y="572"/>
                  </a:cubicBezTo>
                  <a:cubicBezTo>
                    <a:pt x="63" y="572"/>
                    <a:pt x="69" y="572"/>
                    <a:pt x="74" y="572"/>
                  </a:cubicBezTo>
                  <a:cubicBezTo>
                    <a:pt x="74" y="579"/>
                    <a:pt x="74" y="586"/>
                    <a:pt x="74" y="593"/>
                  </a:cubicBezTo>
                  <a:close/>
                  <a:moveTo>
                    <a:pt x="58" y="552"/>
                  </a:moveTo>
                  <a:cubicBezTo>
                    <a:pt x="58" y="546"/>
                    <a:pt x="58" y="539"/>
                    <a:pt x="58" y="532"/>
                  </a:cubicBezTo>
                  <a:cubicBezTo>
                    <a:pt x="63" y="532"/>
                    <a:pt x="69" y="532"/>
                    <a:pt x="74" y="531"/>
                  </a:cubicBezTo>
                  <a:cubicBezTo>
                    <a:pt x="74" y="538"/>
                    <a:pt x="74" y="545"/>
                    <a:pt x="74" y="552"/>
                  </a:cubicBezTo>
                  <a:cubicBezTo>
                    <a:pt x="69" y="552"/>
                    <a:pt x="63" y="552"/>
                    <a:pt x="58" y="552"/>
                  </a:cubicBezTo>
                  <a:close/>
                  <a:moveTo>
                    <a:pt x="74" y="512"/>
                  </a:moveTo>
                  <a:cubicBezTo>
                    <a:pt x="69" y="512"/>
                    <a:pt x="63" y="512"/>
                    <a:pt x="58" y="512"/>
                  </a:cubicBezTo>
                  <a:cubicBezTo>
                    <a:pt x="58" y="505"/>
                    <a:pt x="58" y="499"/>
                    <a:pt x="58" y="492"/>
                  </a:cubicBezTo>
                  <a:cubicBezTo>
                    <a:pt x="63" y="491"/>
                    <a:pt x="69" y="491"/>
                    <a:pt x="74" y="491"/>
                  </a:cubicBezTo>
                  <a:cubicBezTo>
                    <a:pt x="74" y="498"/>
                    <a:pt x="74" y="505"/>
                    <a:pt x="74" y="512"/>
                  </a:cubicBezTo>
                  <a:close/>
                  <a:moveTo>
                    <a:pt x="74" y="471"/>
                  </a:moveTo>
                  <a:cubicBezTo>
                    <a:pt x="69" y="471"/>
                    <a:pt x="63" y="472"/>
                    <a:pt x="58" y="472"/>
                  </a:cubicBezTo>
                  <a:cubicBezTo>
                    <a:pt x="58" y="465"/>
                    <a:pt x="58" y="458"/>
                    <a:pt x="58" y="452"/>
                  </a:cubicBezTo>
                  <a:cubicBezTo>
                    <a:pt x="63" y="451"/>
                    <a:pt x="69" y="450"/>
                    <a:pt x="74" y="450"/>
                  </a:cubicBezTo>
                  <a:cubicBezTo>
                    <a:pt x="74" y="457"/>
                    <a:pt x="74" y="464"/>
                    <a:pt x="74" y="471"/>
                  </a:cubicBezTo>
                  <a:close/>
                  <a:moveTo>
                    <a:pt x="74" y="430"/>
                  </a:moveTo>
                  <a:cubicBezTo>
                    <a:pt x="69" y="431"/>
                    <a:pt x="63" y="431"/>
                    <a:pt x="58" y="432"/>
                  </a:cubicBezTo>
                  <a:cubicBezTo>
                    <a:pt x="58" y="425"/>
                    <a:pt x="58" y="418"/>
                    <a:pt x="58" y="411"/>
                  </a:cubicBezTo>
                  <a:cubicBezTo>
                    <a:pt x="63" y="411"/>
                    <a:pt x="69" y="410"/>
                    <a:pt x="74" y="409"/>
                  </a:cubicBezTo>
                  <a:cubicBezTo>
                    <a:pt x="74" y="416"/>
                    <a:pt x="74" y="423"/>
                    <a:pt x="74" y="430"/>
                  </a:cubicBezTo>
                  <a:close/>
                  <a:moveTo>
                    <a:pt x="74" y="390"/>
                  </a:moveTo>
                  <a:cubicBezTo>
                    <a:pt x="69" y="390"/>
                    <a:pt x="63" y="391"/>
                    <a:pt x="58" y="391"/>
                  </a:cubicBezTo>
                  <a:cubicBezTo>
                    <a:pt x="58" y="385"/>
                    <a:pt x="58" y="378"/>
                    <a:pt x="58" y="371"/>
                  </a:cubicBezTo>
                  <a:cubicBezTo>
                    <a:pt x="63" y="370"/>
                    <a:pt x="69" y="369"/>
                    <a:pt x="74" y="369"/>
                  </a:cubicBezTo>
                  <a:cubicBezTo>
                    <a:pt x="74" y="376"/>
                    <a:pt x="74" y="383"/>
                    <a:pt x="74" y="390"/>
                  </a:cubicBezTo>
                  <a:close/>
                  <a:moveTo>
                    <a:pt x="74" y="349"/>
                  </a:moveTo>
                  <a:cubicBezTo>
                    <a:pt x="69" y="350"/>
                    <a:pt x="63" y="350"/>
                    <a:pt x="58" y="351"/>
                  </a:cubicBezTo>
                  <a:cubicBezTo>
                    <a:pt x="58" y="344"/>
                    <a:pt x="58" y="338"/>
                    <a:pt x="58" y="331"/>
                  </a:cubicBezTo>
                  <a:cubicBezTo>
                    <a:pt x="63" y="330"/>
                    <a:pt x="69" y="329"/>
                    <a:pt x="74" y="328"/>
                  </a:cubicBezTo>
                  <a:cubicBezTo>
                    <a:pt x="74" y="335"/>
                    <a:pt x="74" y="342"/>
                    <a:pt x="74" y="349"/>
                  </a:cubicBezTo>
                  <a:close/>
                  <a:moveTo>
                    <a:pt x="74" y="308"/>
                  </a:moveTo>
                  <a:cubicBezTo>
                    <a:pt x="69" y="309"/>
                    <a:pt x="63" y="310"/>
                    <a:pt x="58" y="311"/>
                  </a:cubicBezTo>
                  <a:cubicBezTo>
                    <a:pt x="58" y="304"/>
                    <a:pt x="58" y="297"/>
                    <a:pt x="58" y="291"/>
                  </a:cubicBezTo>
                  <a:cubicBezTo>
                    <a:pt x="63" y="289"/>
                    <a:pt x="69" y="288"/>
                    <a:pt x="74" y="287"/>
                  </a:cubicBezTo>
                  <a:cubicBezTo>
                    <a:pt x="74" y="294"/>
                    <a:pt x="74" y="301"/>
                    <a:pt x="74" y="308"/>
                  </a:cubicBezTo>
                  <a:close/>
                  <a:moveTo>
                    <a:pt x="74" y="268"/>
                  </a:moveTo>
                  <a:cubicBezTo>
                    <a:pt x="69" y="269"/>
                    <a:pt x="63" y="270"/>
                    <a:pt x="58" y="271"/>
                  </a:cubicBezTo>
                  <a:cubicBezTo>
                    <a:pt x="58" y="264"/>
                    <a:pt x="58" y="257"/>
                    <a:pt x="58" y="250"/>
                  </a:cubicBezTo>
                  <a:cubicBezTo>
                    <a:pt x="63" y="249"/>
                    <a:pt x="69" y="248"/>
                    <a:pt x="74" y="247"/>
                  </a:cubicBezTo>
                  <a:cubicBezTo>
                    <a:pt x="74" y="254"/>
                    <a:pt x="74" y="261"/>
                    <a:pt x="74" y="268"/>
                  </a:cubicBezTo>
                  <a:close/>
                  <a:moveTo>
                    <a:pt x="74" y="227"/>
                  </a:moveTo>
                  <a:cubicBezTo>
                    <a:pt x="69" y="228"/>
                    <a:pt x="63" y="229"/>
                    <a:pt x="58" y="230"/>
                  </a:cubicBezTo>
                  <a:cubicBezTo>
                    <a:pt x="58" y="224"/>
                    <a:pt x="58" y="217"/>
                    <a:pt x="58" y="210"/>
                  </a:cubicBezTo>
                  <a:cubicBezTo>
                    <a:pt x="63" y="209"/>
                    <a:pt x="69" y="207"/>
                    <a:pt x="74" y="206"/>
                  </a:cubicBezTo>
                  <a:cubicBezTo>
                    <a:pt x="74" y="213"/>
                    <a:pt x="74" y="220"/>
                    <a:pt x="74" y="227"/>
                  </a:cubicBezTo>
                  <a:close/>
                  <a:moveTo>
                    <a:pt x="58" y="190"/>
                  </a:moveTo>
                  <a:cubicBezTo>
                    <a:pt x="58" y="183"/>
                    <a:pt x="58" y="177"/>
                    <a:pt x="58" y="170"/>
                  </a:cubicBezTo>
                  <a:cubicBezTo>
                    <a:pt x="63" y="168"/>
                    <a:pt x="69" y="167"/>
                    <a:pt x="74" y="165"/>
                  </a:cubicBezTo>
                  <a:cubicBezTo>
                    <a:pt x="74" y="172"/>
                    <a:pt x="74" y="179"/>
                    <a:pt x="74" y="186"/>
                  </a:cubicBezTo>
                  <a:cubicBezTo>
                    <a:pt x="69" y="188"/>
                    <a:pt x="63" y="189"/>
                    <a:pt x="58" y="190"/>
                  </a:cubicBezTo>
                  <a:close/>
                  <a:moveTo>
                    <a:pt x="74" y="146"/>
                  </a:moveTo>
                  <a:cubicBezTo>
                    <a:pt x="69" y="147"/>
                    <a:pt x="63" y="148"/>
                    <a:pt x="58" y="150"/>
                  </a:cubicBezTo>
                  <a:cubicBezTo>
                    <a:pt x="58" y="143"/>
                    <a:pt x="58" y="136"/>
                    <a:pt x="58" y="130"/>
                  </a:cubicBezTo>
                  <a:cubicBezTo>
                    <a:pt x="63" y="128"/>
                    <a:pt x="69" y="126"/>
                    <a:pt x="74" y="125"/>
                  </a:cubicBezTo>
                  <a:cubicBezTo>
                    <a:pt x="74" y="132"/>
                    <a:pt x="74" y="139"/>
                    <a:pt x="74" y="146"/>
                  </a:cubicBezTo>
                  <a:close/>
                  <a:moveTo>
                    <a:pt x="58" y="89"/>
                  </a:moveTo>
                  <a:cubicBezTo>
                    <a:pt x="74" y="84"/>
                    <a:pt x="74" y="84"/>
                    <a:pt x="74" y="84"/>
                  </a:cubicBezTo>
                  <a:cubicBezTo>
                    <a:pt x="74" y="105"/>
                    <a:pt x="74" y="105"/>
                    <a:pt x="74" y="105"/>
                  </a:cubicBezTo>
                  <a:cubicBezTo>
                    <a:pt x="58" y="110"/>
                    <a:pt x="58" y="110"/>
                    <a:pt x="58" y="110"/>
                  </a:cubicBezTo>
                  <a:lnTo>
                    <a:pt x="58" y="89"/>
                  </a:lnTo>
                  <a:close/>
                  <a:moveTo>
                    <a:pt x="43" y="793"/>
                  </a:moveTo>
                  <a:cubicBezTo>
                    <a:pt x="29" y="791"/>
                    <a:pt x="29" y="791"/>
                    <a:pt x="29" y="791"/>
                  </a:cubicBezTo>
                  <a:cubicBezTo>
                    <a:pt x="29" y="772"/>
                    <a:pt x="29" y="772"/>
                    <a:pt x="29" y="772"/>
                  </a:cubicBezTo>
                  <a:cubicBezTo>
                    <a:pt x="43" y="773"/>
                    <a:pt x="43" y="773"/>
                    <a:pt x="43" y="773"/>
                  </a:cubicBezTo>
                  <a:lnTo>
                    <a:pt x="43" y="793"/>
                  </a:lnTo>
                  <a:close/>
                  <a:moveTo>
                    <a:pt x="43" y="753"/>
                  </a:moveTo>
                  <a:cubicBezTo>
                    <a:pt x="38" y="752"/>
                    <a:pt x="33" y="752"/>
                    <a:pt x="28" y="751"/>
                  </a:cubicBezTo>
                  <a:cubicBezTo>
                    <a:pt x="28" y="745"/>
                    <a:pt x="28" y="738"/>
                    <a:pt x="28" y="732"/>
                  </a:cubicBezTo>
                  <a:cubicBezTo>
                    <a:pt x="33" y="732"/>
                    <a:pt x="38" y="733"/>
                    <a:pt x="43" y="733"/>
                  </a:cubicBezTo>
                  <a:cubicBezTo>
                    <a:pt x="43" y="739"/>
                    <a:pt x="43" y="746"/>
                    <a:pt x="43" y="753"/>
                  </a:cubicBezTo>
                  <a:close/>
                  <a:moveTo>
                    <a:pt x="43" y="713"/>
                  </a:moveTo>
                  <a:cubicBezTo>
                    <a:pt x="38" y="712"/>
                    <a:pt x="33" y="712"/>
                    <a:pt x="28" y="711"/>
                  </a:cubicBezTo>
                  <a:cubicBezTo>
                    <a:pt x="28" y="705"/>
                    <a:pt x="28" y="699"/>
                    <a:pt x="28" y="692"/>
                  </a:cubicBezTo>
                  <a:cubicBezTo>
                    <a:pt x="33" y="693"/>
                    <a:pt x="38" y="693"/>
                    <a:pt x="43" y="693"/>
                  </a:cubicBezTo>
                  <a:cubicBezTo>
                    <a:pt x="43" y="700"/>
                    <a:pt x="43" y="706"/>
                    <a:pt x="43" y="713"/>
                  </a:cubicBezTo>
                  <a:close/>
                  <a:moveTo>
                    <a:pt x="43" y="673"/>
                  </a:moveTo>
                  <a:cubicBezTo>
                    <a:pt x="38" y="673"/>
                    <a:pt x="33" y="672"/>
                    <a:pt x="28" y="672"/>
                  </a:cubicBezTo>
                  <a:cubicBezTo>
                    <a:pt x="28" y="666"/>
                    <a:pt x="28" y="659"/>
                    <a:pt x="28" y="653"/>
                  </a:cubicBezTo>
                  <a:cubicBezTo>
                    <a:pt x="33" y="653"/>
                    <a:pt x="38" y="653"/>
                    <a:pt x="43" y="653"/>
                  </a:cubicBezTo>
                  <a:cubicBezTo>
                    <a:pt x="43" y="660"/>
                    <a:pt x="43" y="666"/>
                    <a:pt x="43" y="673"/>
                  </a:cubicBezTo>
                  <a:close/>
                  <a:moveTo>
                    <a:pt x="42" y="633"/>
                  </a:moveTo>
                  <a:cubicBezTo>
                    <a:pt x="38" y="633"/>
                    <a:pt x="33" y="633"/>
                    <a:pt x="28" y="632"/>
                  </a:cubicBezTo>
                  <a:cubicBezTo>
                    <a:pt x="28" y="626"/>
                    <a:pt x="28" y="620"/>
                    <a:pt x="28" y="613"/>
                  </a:cubicBezTo>
                  <a:cubicBezTo>
                    <a:pt x="33" y="613"/>
                    <a:pt x="38" y="613"/>
                    <a:pt x="42" y="613"/>
                  </a:cubicBezTo>
                  <a:cubicBezTo>
                    <a:pt x="42" y="620"/>
                    <a:pt x="42" y="626"/>
                    <a:pt x="42" y="633"/>
                  </a:cubicBezTo>
                  <a:close/>
                  <a:moveTo>
                    <a:pt x="42" y="593"/>
                  </a:moveTo>
                  <a:cubicBezTo>
                    <a:pt x="38" y="593"/>
                    <a:pt x="33" y="593"/>
                    <a:pt x="28" y="593"/>
                  </a:cubicBezTo>
                  <a:cubicBezTo>
                    <a:pt x="28" y="586"/>
                    <a:pt x="28" y="580"/>
                    <a:pt x="28" y="574"/>
                  </a:cubicBezTo>
                  <a:cubicBezTo>
                    <a:pt x="33" y="574"/>
                    <a:pt x="38" y="573"/>
                    <a:pt x="42" y="573"/>
                  </a:cubicBezTo>
                  <a:cubicBezTo>
                    <a:pt x="42" y="580"/>
                    <a:pt x="42" y="586"/>
                    <a:pt x="42" y="593"/>
                  </a:cubicBezTo>
                  <a:close/>
                  <a:moveTo>
                    <a:pt x="42" y="553"/>
                  </a:moveTo>
                  <a:cubicBezTo>
                    <a:pt x="37" y="553"/>
                    <a:pt x="33" y="553"/>
                    <a:pt x="28" y="553"/>
                  </a:cubicBezTo>
                  <a:cubicBezTo>
                    <a:pt x="28" y="547"/>
                    <a:pt x="28" y="540"/>
                    <a:pt x="28" y="534"/>
                  </a:cubicBezTo>
                  <a:cubicBezTo>
                    <a:pt x="33" y="534"/>
                    <a:pt x="37" y="534"/>
                    <a:pt x="42" y="533"/>
                  </a:cubicBezTo>
                  <a:cubicBezTo>
                    <a:pt x="42" y="540"/>
                    <a:pt x="42" y="546"/>
                    <a:pt x="42" y="553"/>
                  </a:cubicBezTo>
                  <a:close/>
                  <a:moveTo>
                    <a:pt x="42" y="513"/>
                  </a:moveTo>
                  <a:cubicBezTo>
                    <a:pt x="37" y="513"/>
                    <a:pt x="33" y="513"/>
                    <a:pt x="28" y="514"/>
                  </a:cubicBezTo>
                  <a:cubicBezTo>
                    <a:pt x="28" y="507"/>
                    <a:pt x="28" y="501"/>
                    <a:pt x="28" y="495"/>
                  </a:cubicBezTo>
                  <a:cubicBezTo>
                    <a:pt x="33" y="494"/>
                    <a:pt x="37" y="494"/>
                    <a:pt x="42" y="493"/>
                  </a:cubicBezTo>
                  <a:cubicBezTo>
                    <a:pt x="42" y="500"/>
                    <a:pt x="42" y="507"/>
                    <a:pt x="42" y="513"/>
                  </a:cubicBezTo>
                  <a:close/>
                  <a:moveTo>
                    <a:pt x="42" y="473"/>
                  </a:moveTo>
                  <a:cubicBezTo>
                    <a:pt x="37" y="474"/>
                    <a:pt x="32" y="474"/>
                    <a:pt x="28" y="474"/>
                  </a:cubicBezTo>
                  <a:cubicBezTo>
                    <a:pt x="28" y="468"/>
                    <a:pt x="28" y="461"/>
                    <a:pt x="28" y="455"/>
                  </a:cubicBezTo>
                  <a:cubicBezTo>
                    <a:pt x="32" y="454"/>
                    <a:pt x="37" y="454"/>
                    <a:pt x="42" y="454"/>
                  </a:cubicBezTo>
                  <a:cubicBezTo>
                    <a:pt x="42" y="460"/>
                    <a:pt x="42" y="467"/>
                    <a:pt x="42" y="473"/>
                  </a:cubicBezTo>
                  <a:close/>
                  <a:moveTo>
                    <a:pt x="42" y="433"/>
                  </a:moveTo>
                  <a:cubicBezTo>
                    <a:pt x="37" y="434"/>
                    <a:pt x="32" y="434"/>
                    <a:pt x="28" y="434"/>
                  </a:cubicBezTo>
                  <a:cubicBezTo>
                    <a:pt x="28" y="428"/>
                    <a:pt x="28" y="422"/>
                    <a:pt x="28" y="415"/>
                  </a:cubicBezTo>
                  <a:cubicBezTo>
                    <a:pt x="32" y="415"/>
                    <a:pt x="37" y="414"/>
                    <a:pt x="42" y="414"/>
                  </a:cubicBezTo>
                  <a:cubicBezTo>
                    <a:pt x="42" y="420"/>
                    <a:pt x="42" y="427"/>
                    <a:pt x="42" y="433"/>
                  </a:cubicBezTo>
                  <a:close/>
                  <a:moveTo>
                    <a:pt x="42" y="393"/>
                  </a:moveTo>
                  <a:cubicBezTo>
                    <a:pt x="37" y="394"/>
                    <a:pt x="32" y="394"/>
                    <a:pt x="28" y="395"/>
                  </a:cubicBezTo>
                  <a:cubicBezTo>
                    <a:pt x="28" y="389"/>
                    <a:pt x="28" y="382"/>
                    <a:pt x="28" y="376"/>
                  </a:cubicBezTo>
                  <a:cubicBezTo>
                    <a:pt x="32" y="375"/>
                    <a:pt x="37" y="374"/>
                    <a:pt x="42" y="374"/>
                  </a:cubicBezTo>
                  <a:cubicBezTo>
                    <a:pt x="42" y="380"/>
                    <a:pt x="42" y="387"/>
                    <a:pt x="42" y="393"/>
                  </a:cubicBezTo>
                  <a:close/>
                  <a:moveTo>
                    <a:pt x="42" y="354"/>
                  </a:moveTo>
                  <a:cubicBezTo>
                    <a:pt x="37" y="354"/>
                    <a:pt x="32" y="355"/>
                    <a:pt x="27" y="355"/>
                  </a:cubicBezTo>
                  <a:cubicBezTo>
                    <a:pt x="27" y="349"/>
                    <a:pt x="27" y="343"/>
                    <a:pt x="27" y="336"/>
                  </a:cubicBezTo>
                  <a:cubicBezTo>
                    <a:pt x="32" y="335"/>
                    <a:pt x="37" y="335"/>
                    <a:pt x="42" y="334"/>
                  </a:cubicBezTo>
                  <a:cubicBezTo>
                    <a:pt x="42" y="340"/>
                    <a:pt x="42" y="347"/>
                    <a:pt x="42" y="354"/>
                  </a:cubicBezTo>
                  <a:close/>
                  <a:moveTo>
                    <a:pt x="42" y="314"/>
                  </a:moveTo>
                  <a:cubicBezTo>
                    <a:pt x="37" y="314"/>
                    <a:pt x="32" y="315"/>
                    <a:pt x="27" y="316"/>
                  </a:cubicBezTo>
                  <a:cubicBezTo>
                    <a:pt x="27" y="309"/>
                    <a:pt x="27" y="303"/>
                    <a:pt x="27" y="297"/>
                  </a:cubicBezTo>
                  <a:cubicBezTo>
                    <a:pt x="32" y="296"/>
                    <a:pt x="37" y="295"/>
                    <a:pt x="42" y="294"/>
                  </a:cubicBezTo>
                  <a:cubicBezTo>
                    <a:pt x="42" y="300"/>
                    <a:pt x="42" y="307"/>
                    <a:pt x="42" y="314"/>
                  </a:cubicBezTo>
                  <a:close/>
                  <a:moveTo>
                    <a:pt x="41" y="274"/>
                  </a:moveTo>
                  <a:cubicBezTo>
                    <a:pt x="37" y="275"/>
                    <a:pt x="32" y="275"/>
                    <a:pt x="27" y="276"/>
                  </a:cubicBezTo>
                  <a:cubicBezTo>
                    <a:pt x="27" y="270"/>
                    <a:pt x="27" y="263"/>
                    <a:pt x="27" y="257"/>
                  </a:cubicBezTo>
                  <a:cubicBezTo>
                    <a:pt x="32" y="256"/>
                    <a:pt x="37" y="255"/>
                    <a:pt x="41" y="254"/>
                  </a:cubicBezTo>
                  <a:cubicBezTo>
                    <a:pt x="41" y="261"/>
                    <a:pt x="41" y="267"/>
                    <a:pt x="41" y="274"/>
                  </a:cubicBezTo>
                  <a:close/>
                  <a:moveTo>
                    <a:pt x="41" y="234"/>
                  </a:moveTo>
                  <a:cubicBezTo>
                    <a:pt x="37" y="235"/>
                    <a:pt x="32" y="236"/>
                    <a:pt x="27" y="237"/>
                  </a:cubicBezTo>
                  <a:cubicBezTo>
                    <a:pt x="27" y="230"/>
                    <a:pt x="27" y="224"/>
                    <a:pt x="27" y="218"/>
                  </a:cubicBezTo>
                  <a:cubicBezTo>
                    <a:pt x="32" y="216"/>
                    <a:pt x="37" y="215"/>
                    <a:pt x="41" y="214"/>
                  </a:cubicBezTo>
                  <a:cubicBezTo>
                    <a:pt x="41" y="221"/>
                    <a:pt x="41" y="227"/>
                    <a:pt x="41" y="234"/>
                  </a:cubicBezTo>
                  <a:close/>
                  <a:moveTo>
                    <a:pt x="41" y="194"/>
                  </a:moveTo>
                  <a:cubicBezTo>
                    <a:pt x="36" y="195"/>
                    <a:pt x="32" y="196"/>
                    <a:pt x="27" y="197"/>
                  </a:cubicBezTo>
                  <a:cubicBezTo>
                    <a:pt x="27" y="191"/>
                    <a:pt x="27" y="184"/>
                    <a:pt x="27" y="178"/>
                  </a:cubicBezTo>
                  <a:cubicBezTo>
                    <a:pt x="32" y="177"/>
                    <a:pt x="36" y="175"/>
                    <a:pt x="41" y="174"/>
                  </a:cubicBezTo>
                  <a:cubicBezTo>
                    <a:pt x="41" y="181"/>
                    <a:pt x="41" y="187"/>
                    <a:pt x="41" y="194"/>
                  </a:cubicBezTo>
                  <a:close/>
                  <a:moveTo>
                    <a:pt x="41" y="154"/>
                  </a:moveTo>
                  <a:cubicBezTo>
                    <a:pt x="36" y="155"/>
                    <a:pt x="32" y="156"/>
                    <a:pt x="27" y="157"/>
                  </a:cubicBezTo>
                  <a:cubicBezTo>
                    <a:pt x="27" y="151"/>
                    <a:pt x="27" y="145"/>
                    <a:pt x="27" y="138"/>
                  </a:cubicBezTo>
                  <a:cubicBezTo>
                    <a:pt x="32" y="137"/>
                    <a:pt x="36" y="136"/>
                    <a:pt x="41" y="134"/>
                  </a:cubicBezTo>
                  <a:cubicBezTo>
                    <a:pt x="41" y="141"/>
                    <a:pt x="41" y="147"/>
                    <a:pt x="41" y="154"/>
                  </a:cubicBezTo>
                  <a:close/>
                  <a:moveTo>
                    <a:pt x="27" y="99"/>
                  </a:moveTo>
                  <a:cubicBezTo>
                    <a:pt x="41" y="94"/>
                    <a:pt x="41" y="94"/>
                    <a:pt x="41" y="94"/>
                  </a:cubicBezTo>
                  <a:cubicBezTo>
                    <a:pt x="41" y="114"/>
                    <a:pt x="41" y="114"/>
                    <a:pt x="41" y="114"/>
                  </a:cubicBezTo>
                  <a:cubicBezTo>
                    <a:pt x="27" y="118"/>
                    <a:pt x="27" y="118"/>
                    <a:pt x="27" y="118"/>
                  </a:cubicBezTo>
                  <a:lnTo>
                    <a:pt x="27" y="99"/>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sp>
        <p:nvSpPr>
          <p:cNvPr id="43" name="TextBox 59"/>
          <p:cNvSpPr>
            <a:spLocks noChangeArrowheads="1"/>
          </p:cNvSpPr>
          <p:nvPr/>
        </p:nvSpPr>
        <p:spPr bwMode="auto">
          <a:xfrm flipH="1">
            <a:off x="2531020" y="3401124"/>
            <a:ext cx="71287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6600" b="1" dirty="0">
                <a:solidFill>
                  <a:srgbClr val="0973DD"/>
                </a:solidFill>
                <a:latin typeface="微软雅黑" panose="020B0503020204020204" pitchFamily="34" charset="-122"/>
                <a:ea typeface="微软雅黑" panose="020B0503020204020204" pitchFamily="34" charset="-122"/>
                <a:sym typeface="方正兰亭黑_GBK" pitchFamily="2" charset="-122"/>
              </a:rPr>
              <a:t>汇报完毕</a:t>
            </a:r>
            <a:r>
              <a:rPr lang="zh-CN" altLang="en-US" sz="6600" b="1" dirty="0">
                <a:solidFill>
                  <a:srgbClr val="00B0F0"/>
                </a:solidFill>
                <a:latin typeface="微软雅黑" panose="020B0503020204020204" pitchFamily="34" charset="-122"/>
                <a:ea typeface="微软雅黑" panose="020B0503020204020204" pitchFamily="34" charset="-122"/>
                <a:sym typeface="方正兰亭黑_GBK" pitchFamily="2" charset="-122"/>
              </a:rPr>
              <a:t>谢谢观看</a:t>
            </a:r>
            <a:endParaRPr lang="en-US" altLang="zh-CN" sz="6600" b="1" dirty="0">
              <a:solidFill>
                <a:srgbClr val="00B0F0"/>
              </a:solidFill>
              <a:latin typeface="微软雅黑" panose="020B0503020204020204" pitchFamily="34" charset="-122"/>
              <a:ea typeface="微软雅黑" panose="020B0503020204020204" pitchFamily="34" charset="-122"/>
              <a:sym typeface="方正兰亭黑_GBK" pitchFamily="2" charset="-122"/>
            </a:endParaRPr>
          </a:p>
        </p:txBody>
      </p:sp>
      <p:sp>
        <p:nvSpPr>
          <p:cNvPr id="44" name="TextBox 43"/>
          <p:cNvSpPr txBox="1"/>
          <p:nvPr/>
        </p:nvSpPr>
        <p:spPr>
          <a:xfrm>
            <a:off x="2657034" y="4427820"/>
            <a:ext cx="6876764" cy="369332"/>
          </a:xfrm>
          <a:prstGeom prst="rect">
            <a:avLst/>
          </a:prstGeom>
          <a:noFill/>
        </p:spPr>
        <p:txBody>
          <a:bodyPr wrap="square" rtlCol="0">
            <a:spAutoFit/>
          </a:bodyPr>
          <a:lstStyle/>
          <a:p>
            <a:pPr algn="ctr"/>
            <a:r>
              <a:rPr lang="zh-CN" altLang="en-US" dirty="0">
                <a:solidFill>
                  <a:srgbClr val="0973DD"/>
                </a:solidFill>
                <a:latin typeface="微软雅黑" pitchFamily="34" charset="-122"/>
                <a:ea typeface="微软雅黑" pitchFamily="34" charset="-122"/>
              </a:rPr>
              <a:t>互联网 ● 营销策划 ● 招商引资 ● 工作汇报 ● 创业计划书 ● 案例</a:t>
            </a:r>
            <a:endParaRPr lang="en-US" altLang="zh-CN" dirty="0">
              <a:solidFill>
                <a:srgbClr val="0973DD"/>
              </a:solidFill>
              <a:latin typeface="微软雅黑" pitchFamily="34" charset="-122"/>
              <a:ea typeface="微软雅黑" pitchFamily="34" charset="-122"/>
            </a:endParaRPr>
          </a:p>
        </p:txBody>
      </p:sp>
      <p:sp>
        <p:nvSpPr>
          <p:cNvPr id="45" name="圆角矩形 44"/>
          <p:cNvSpPr/>
          <p:nvPr/>
        </p:nvSpPr>
        <p:spPr>
          <a:xfrm>
            <a:off x="2819052" y="4869160"/>
            <a:ext cx="6552728" cy="648072"/>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Box 45"/>
          <p:cNvSpPr txBox="1"/>
          <p:nvPr/>
        </p:nvSpPr>
        <p:spPr>
          <a:xfrm>
            <a:off x="3332162" y="5013176"/>
            <a:ext cx="5526509" cy="400110"/>
          </a:xfrm>
          <a:prstGeom prst="rect">
            <a:avLst/>
          </a:prstGeom>
          <a:noFill/>
        </p:spPr>
        <p:txBody>
          <a:bodyPr wrap="square" rtlCol="0">
            <a:spAutoFit/>
          </a:bodyPr>
          <a:lstStyle/>
          <a:p>
            <a:pPr algn="ctr"/>
            <a:r>
              <a:rPr lang="zh-CN" altLang="en-US" sz="2000" dirty="0">
                <a:solidFill>
                  <a:schemeClr val="bg1"/>
                </a:solidFill>
                <a:latin typeface="微软雅黑" pitchFamily="34" charset="-122"/>
                <a:ea typeface="微软雅黑" pitchFamily="34" charset="-122"/>
              </a:rPr>
              <a:t>恒好美佳网络科技有限公司</a:t>
            </a:r>
            <a:endParaRPr lang="en-US" altLang="zh-CN" sz="2000" dirty="0">
              <a:solidFill>
                <a:schemeClr val="bg1"/>
              </a:solidFill>
              <a:latin typeface="微软雅黑" pitchFamily="34" charset="-122"/>
              <a:ea typeface="微软雅黑" pitchFamily="34" charset="-122"/>
            </a:endParaRPr>
          </a:p>
        </p:txBody>
      </p:sp>
      <p:grpSp>
        <p:nvGrpSpPr>
          <p:cNvPr id="48" name="组合 47"/>
          <p:cNvGrpSpPr/>
          <p:nvPr/>
        </p:nvGrpSpPr>
        <p:grpSpPr>
          <a:xfrm>
            <a:off x="3361283" y="5280282"/>
            <a:ext cx="8833893" cy="1577718"/>
            <a:chOff x="4058271" y="4545833"/>
            <a:chExt cx="8136905" cy="2312167"/>
          </a:xfrm>
        </p:grpSpPr>
        <p:sp>
          <p:nvSpPr>
            <p:cNvPr id="49" name="等腰三角形 48"/>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flipH="1">
            <a:off x="-23093" y="5280281"/>
            <a:ext cx="8797124" cy="1577718"/>
            <a:chOff x="4058271" y="4545833"/>
            <a:chExt cx="8136905" cy="2312167"/>
          </a:xfrm>
        </p:grpSpPr>
        <p:sp>
          <p:nvSpPr>
            <p:cNvPr id="53" name="等腰三角形 52"/>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1490171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p:tgtEl>
                                          <p:spTgt spid="34"/>
                                        </p:tgtEl>
                                        <p:attrNameLst>
                                          <p:attrName>ppt_y</p:attrName>
                                        </p:attrNameLst>
                                      </p:cBhvr>
                                      <p:tavLst>
                                        <p:tav tm="0">
                                          <p:val>
                                            <p:strVal val="#ppt_y+#ppt_h*1.125000"/>
                                          </p:val>
                                        </p:tav>
                                        <p:tav tm="100000">
                                          <p:val>
                                            <p:strVal val="#ppt_y"/>
                                          </p:val>
                                        </p:tav>
                                      </p:tavLst>
                                    </p:anim>
                                    <p:animEffect transition="in" filter="wipe(up)">
                                      <p:cBhvr>
                                        <p:cTn id="8" dur="1000"/>
                                        <p:tgtEl>
                                          <p:spTgt spid="34"/>
                                        </p:tgtEl>
                                      </p:cBhvr>
                                    </p:animEffect>
                                  </p:childTnLst>
                                </p:cTn>
                              </p:par>
                              <p:par>
                                <p:cTn id="9" presetID="12" presetClass="entr" presetSubtype="4" fill="hold" grpId="0" nodeType="withEffect">
                                  <p:stCondLst>
                                    <p:cond delay="100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p:tgtEl>
                                          <p:spTgt spid="43"/>
                                        </p:tgtEl>
                                        <p:attrNameLst>
                                          <p:attrName>ppt_y</p:attrName>
                                        </p:attrNameLst>
                                      </p:cBhvr>
                                      <p:tavLst>
                                        <p:tav tm="0">
                                          <p:val>
                                            <p:strVal val="#ppt_y+#ppt_h*1.125000"/>
                                          </p:val>
                                        </p:tav>
                                        <p:tav tm="100000">
                                          <p:val>
                                            <p:strVal val="#ppt_y"/>
                                          </p:val>
                                        </p:tav>
                                      </p:tavLst>
                                    </p:anim>
                                    <p:animEffect transition="in" filter="wipe(up)">
                                      <p:cBhvr>
                                        <p:cTn id="12" dur="500"/>
                                        <p:tgtEl>
                                          <p:spTgt spid="43"/>
                                        </p:tgtEl>
                                      </p:cBhvr>
                                    </p:animEffect>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42" presetClass="entr" presetSubtype="0"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1000"/>
                                        <p:tgtEl>
                                          <p:spTgt spid="46"/>
                                        </p:tgtEl>
                                      </p:cBhvr>
                                    </p:animEffect>
                                    <p:anim calcmode="lin" valueType="num">
                                      <p:cBhvr>
                                        <p:cTn id="29" dur="1000" fill="hold"/>
                                        <p:tgtEl>
                                          <p:spTgt spid="46"/>
                                        </p:tgtEl>
                                        <p:attrNameLst>
                                          <p:attrName>ppt_x</p:attrName>
                                        </p:attrNameLst>
                                      </p:cBhvr>
                                      <p:tavLst>
                                        <p:tav tm="0">
                                          <p:val>
                                            <p:strVal val="#ppt_x"/>
                                          </p:val>
                                        </p:tav>
                                        <p:tav tm="100000">
                                          <p:val>
                                            <p:strVal val="#ppt_x"/>
                                          </p:val>
                                        </p:tav>
                                      </p:tavLst>
                                    </p:anim>
                                    <p:anim calcmode="lin" valueType="num">
                                      <p:cBhvr>
                                        <p:cTn id="30" dur="1000" fill="hold"/>
                                        <p:tgtEl>
                                          <p:spTgt spid="46"/>
                                        </p:tgtEl>
                                        <p:attrNameLst>
                                          <p:attrName>ppt_y</p:attrName>
                                        </p:attrNameLst>
                                      </p:cBhvr>
                                      <p:tavLst>
                                        <p:tav tm="0">
                                          <p:val>
                                            <p:strVal val="#ppt_y+.1"/>
                                          </p:val>
                                        </p:tav>
                                        <p:tav tm="100000">
                                          <p:val>
                                            <p:strVal val="#ppt_y"/>
                                          </p:val>
                                        </p:tav>
                                      </p:tavLst>
                                    </p:anim>
                                  </p:childTnLst>
                                </p:cTn>
                              </p:par>
                              <p:par>
                                <p:cTn id="31" presetID="2" presetClass="entr" presetSubtype="8" fill="hold" nodeType="withEffect">
                                  <p:stCondLst>
                                    <p:cond delay="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1000" fill="hold"/>
                                        <p:tgtEl>
                                          <p:spTgt spid="52"/>
                                        </p:tgtEl>
                                        <p:attrNameLst>
                                          <p:attrName>ppt_x</p:attrName>
                                        </p:attrNameLst>
                                      </p:cBhvr>
                                      <p:tavLst>
                                        <p:tav tm="0">
                                          <p:val>
                                            <p:strVal val="0-#ppt_w/2"/>
                                          </p:val>
                                        </p:tav>
                                        <p:tav tm="100000">
                                          <p:val>
                                            <p:strVal val="#ppt_x"/>
                                          </p:val>
                                        </p:tav>
                                      </p:tavLst>
                                    </p:anim>
                                    <p:anim calcmode="lin" valueType="num">
                                      <p:cBhvr additive="base">
                                        <p:cTn id="34" dur="10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25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1000" fill="hold"/>
                                        <p:tgtEl>
                                          <p:spTgt spid="48"/>
                                        </p:tgtEl>
                                        <p:attrNameLst>
                                          <p:attrName>ppt_x</p:attrName>
                                        </p:attrNameLst>
                                      </p:cBhvr>
                                      <p:tavLst>
                                        <p:tav tm="0">
                                          <p:val>
                                            <p:strVal val="1+#ppt_w/2"/>
                                          </p:val>
                                        </p:tav>
                                        <p:tav tm="100000">
                                          <p:val>
                                            <p:strVal val="#ppt_x"/>
                                          </p:val>
                                        </p:tav>
                                      </p:tavLst>
                                    </p:anim>
                                    <p:anim calcmode="lin" valueType="num">
                                      <p:cBhvr additive="base">
                                        <p:cTn id="38" dur="1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animBg="1"/>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grpSp>
        <p:nvGrpSpPr>
          <p:cNvPr id="30" name="Group 3"/>
          <p:cNvGrpSpPr/>
          <p:nvPr/>
        </p:nvGrpSpPr>
        <p:grpSpPr>
          <a:xfrm>
            <a:off x="4938005" y="1722876"/>
            <a:ext cx="2347201" cy="1835199"/>
            <a:chOff x="5796758" y="2153225"/>
            <a:chExt cx="2377888" cy="1835199"/>
          </a:xfrm>
        </p:grpSpPr>
        <p:sp>
          <p:nvSpPr>
            <p:cNvPr id="31" name="Rectangle 5"/>
            <p:cNvSpPr>
              <a:spLocks noChangeArrowheads="1"/>
            </p:cNvSpPr>
            <p:nvPr/>
          </p:nvSpPr>
          <p:spPr bwMode="auto">
            <a:xfrm>
              <a:off x="6044282" y="2617203"/>
              <a:ext cx="1854877" cy="1371221"/>
            </a:xfrm>
            <a:prstGeom prst="rect">
              <a:avLst/>
            </a:pr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bg-BG"/>
            </a:p>
          </p:txBody>
        </p:sp>
        <p:sp>
          <p:nvSpPr>
            <p:cNvPr id="32" name="Freeform 6"/>
            <p:cNvSpPr>
              <a:spLocks/>
            </p:cNvSpPr>
            <p:nvPr/>
          </p:nvSpPr>
          <p:spPr bwMode="auto">
            <a:xfrm>
              <a:off x="5796758" y="2219508"/>
              <a:ext cx="695967" cy="751893"/>
            </a:xfrm>
            <a:custGeom>
              <a:avLst/>
              <a:gdLst>
                <a:gd name="T0" fmla="*/ 1 w 126"/>
                <a:gd name="T1" fmla="*/ 116 h 136"/>
                <a:gd name="T2" fmla="*/ 32 w 126"/>
                <a:gd name="T3" fmla="*/ 136 h 136"/>
                <a:gd name="T4" fmla="*/ 55 w 126"/>
                <a:gd name="T5" fmla="*/ 116 h 136"/>
                <a:gd name="T6" fmla="*/ 126 w 126"/>
                <a:gd name="T7" fmla="*/ 0 h 136"/>
                <a:gd name="T8" fmla="*/ 96 w 126"/>
                <a:gd name="T9" fmla="*/ 0 h 136"/>
                <a:gd name="T10" fmla="*/ 1 w 126"/>
                <a:gd name="T11" fmla="*/ 116 h 136"/>
              </a:gdLst>
              <a:ahLst/>
              <a:cxnLst>
                <a:cxn ang="0">
                  <a:pos x="T0" y="T1"/>
                </a:cxn>
                <a:cxn ang="0">
                  <a:pos x="T2" y="T3"/>
                </a:cxn>
                <a:cxn ang="0">
                  <a:pos x="T4" y="T5"/>
                </a:cxn>
                <a:cxn ang="0">
                  <a:pos x="T6" y="T7"/>
                </a:cxn>
                <a:cxn ang="0">
                  <a:pos x="T8" y="T9"/>
                </a:cxn>
                <a:cxn ang="0">
                  <a:pos x="T10" y="T11"/>
                </a:cxn>
              </a:cxnLst>
              <a:rect l="0" t="0" r="r" b="b"/>
              <a:pathLst>
                <a:path w="126" h="136">
                  <a:moveTo>
                    <a:pt x="1" y="116"/>
                  </a:moveTo>
                  <a:cubicBezTo>
                    <a:pt x="0" y="129"/>
                    <a:pt x="18" y="136"/>
                    <a:pt x="32" y="136"/>
                  </a:cubicBezTo>
                  <a:cubicBezTo>
                    <a:pt x="46" y="136"/>
                    <a:pt x="54" y="129"/>
                    <a:pt x="55" y="116"/>
                  </a:cubicBezTo>
                  <a:cubicBezTo>
                    <a:pt x="59" y="80"/>
                    <a:pt x="91" y="27"/>
                    <a:pt x="126" y="0"/>
                  </a:cubicBezTo>
                  <a:cubicBezTo>
                    <a:pt x="116" y="0"/>
                    <a:pt x="106" y="0"/>
                    <a:pt x="96" y="0"/>
                  </a:cubicBezTo>
                  <a:cubicBezTo>
                    <a:pt x="50" y="27"/>
                    <a:pt x="6" y="80"/>
                    <a:pt x="1" y="116"/>
                  </a:cubicBezTo>
                  <a:close/>
                </a:path>
              </a:pathLst>
            </a:custGeom>
            <a:solidFill>
              <a:srgbClr val="0973DD"/>
            </a:solidFill>
            <a:ln>
              <a:noFill/>
            </a:ln>
            <a:extLst/>
          </p:spPr>
          <p:txBody>
            <a:bodyPr vert="horz" wrap="square" lIns="91440" tIns="45720" rIns="91440" bIns="45720" numCol="1" anchor="t" anchorCtr="0" compatLnSpc="1">
              <a:prstTxWarp prst="textNoShape">
                <a:avLst/>
              </a:prstTxWarp>
            </a:bodyPr>
            <a:lstStyle/>
            <a:p>
              <a:endParaRPr lang="bg-BG"/>
            </a:p>
          </p:txBody>
        </p:sp>
        <p:sp>
          <p:nvSpPr>
            <p:cNvPr id="33" name="Freeform 7"/>
            <p:cNvSpPr>
              <a:spLocks/>
            </p:cNvSpPr>
            <p:nvPr/>
          </p:nvSpPr>
          <p:spPr bwMode="auto">
            <a:xfrm>
              <a:off x="6095030" y="2219508"/>
              <a:ext cx="562366" cy="751893"/>
            </a:xfrm>
            <a:custGeom>
              <a:avLst/>
              <a:gdLst>
                <a:gd name="T0" fmla="*/ 1 w 102"/>
                <a:gd name="T1" fmla="*/ 116 h 136"/>
                <a:gd name="T2" fmla="*/ 31 w 102"/>
                <a:gd name="T3" fmla="*/ 136 h 136"/>
                <a:gd name="T4" fmla="*/ 55 w 102"/>
                <a:gd name="T5" fmla="*/ 116 h 136"/>
                <a:gd name="T6" fmla="*/ 102 w 102"/>
                <a:gd name="T7" fmla="*/ 0 h 136"/>
                <a:gd name="T8" fmla="*/ 72 w 102"/>
                <a:gd name="T9" fmla="*/ 0 h 136"/>
                <a:gd name="T10" fmla="*/ 1 w 102"/>
                <a:gd name="T11" fmla="*/ 116 h 136"/>
              </a:gdLst>
              <a:ahLst/>
              <a:cxnLst>
                <a:cxn ang="0">
                  <a:pos x="T0" y="T1"/>
                </a:cxn>
                <a:cxn ang="0">
                  <a:pos x="T2" y="T3"/>
                </a:cxn>
                <a:cxn ang="0">
                  <a:pos x="T4" y="T5"/>
                </a:cxn>
                <a:cxn ang="0">
                  <a:pos x="T6" y="T7"/>
                </a:cxn>
                <a:cxn ang="0">
                  <a:pos x="T8" y="T9"/>
                </a:cxn>
                <a:cxn ang="0">
                  <a:pos x="T10" y="T11"/>
                </a:cxn>
              </a:cxnLst>
              <a:rect l="0" t="0" r="r" b="b"/>
              <a:pathLst>
                <a:path w="102" h="136">
                  <a:moveTo>
                    <a:pt x="1" y="116"/>
                  </a:moveTo>
                  <a:cubicBezTo>
                    <a:pt x="0" y="129"/>
                    <a:pt x="16" y="136"/>
                    <a:pt x="31" y="136"/>
                  </a:cubicBezTo>
                  <a:cubicBezTo>
                    <a:pt x="45" y="136"/>
                    <a:pt x="54" y="129"/>
                    <a:pt x="55" y="116"/>
                  </a:cubicBezTo>
                  <a:cubicBezTo>
                    <a:pt x="57" y="80"/>
                    <a:pt x="79" y="27"/>
                    <a:pt x="102" y="0"/>
                  </a:cubicBezTo>
                  <a:cubicBezTo>
                    <a:pt x="92" y="0"/>
                    <a:pt x="82" y="0"/>
                    <a:pt x="72" y="0"/>
                  </a:cubicBezTo>
                  <a:cubicBezTo>
                    <a:pt x="37" y="27"/>
                    <a:pt x="5" y="80"/>
                    <a:pt x="1" y="116"/>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bg-BG"/>
            </a:p>
          </p:txBody>
        </p:sp>
        <p:sp>
          <p:nvSpPr>
            <p:cNvPr id="34" name="Freeform 8"/>
            <p:cNvSpPr>
              <a:spLocks/>
            </p:cNvSpPr>
            <p:nvPr/>
          </p:nvSpPr>
          <p:spPr bwMode="auto">
            <a:xfrm>
              <a:off x="6387087" y="2219508"/>
              <a:ext cx="429801" cy="751893"/>
            </a:xfrm>
            <a:custGeom>
              <a:avLst/>
              <a:gdLst>
                <a:gd name="T0" fmla="*/ 1 w 78"/>
                <a:gd name="T1" fmla="*/ 116 h 136"/>
                <a:gd name="T2" fmla="*/ 29 w 78"/>
                <a:gd name="T3" fmla="*/ 136 h 136"/>
                <a:gd name="T4" fmla="*/ 54 w 78"/>
                <a:gd name="T5" fmla="*/ 116 h 136"/>
                <a:gd name="T6" fmla="*/ 78 w 78"/>
                <a:gd name="T7" fmla="*/ 0 h 136"/>
                <a:gd name="T8" fmla="*/ 48 w 78"/>
                <a:gd name="T9" fmla="*/ 0 h 136"/>
                <a:gd name="T10" fmla="*/ 1 w 78"/>
                <a:gd name="T11" fmla="*/ 116 h 136"/>
              </a:gdLst>
              <a:ahLst/>
              <a:cxnLst>
                <a:cxn ang="0">
                  <a:pos x="T0" y="T1"/>
                </a:cxn>
                <a:cxn ang="0">
                  <a:pos x="T2" y="T3"/>
                </a:cxn>
                <a:cxn ang="0">
                  <a:pos x="T4" y="T5"/>
                </a:cxn>
                <a:cxn ang="0">
                  <a:pos x="T6" y="T7"/>
                </a:cxn>
                <a:cxn ang="0">
                  <a:pos x="T8" y="T9"/>
                </a:cxn>
                <a:cxn ang="0">
                  <a:pos x="T10" y="T11"/>
                </a:cxn>
              </a:cxnLst>
              <a:rect l="0" t="0" r="r" b="b"/>
              <a:pathLst>
                <a:path w="78" h="136">
                  <a:moveTo>
                    <a:pt x="1" y="116"/>
                  </a:moveTo>
                  <a:cubicBezTo>
                    <a:pt x="0" y="129"/>
                    <a:pt x="15" y="136"/>
                    <a:pt x="29" y="136"/>
                  </a:cubicBezTo>
                  <a:cubicBezTo>
                    <a:pt x="43" y="136"/>
                    <a:pt x="54" y="129"/>
                    <a:pt x="54" y="116"/>
                  </a:cubicBezTo>
                  <a:cubicBezTo>
                    <a:pt x="56" y="80"/>
                    <a:pt x="67" y="27"/>
                    <a:pt x="78" y="0"/>
                  </a:cubicBezTo>
                  <a:cubicBezTo>
                    <a:pt x="68" y="0"/>
                    <a:pt x="58" y="0"/>
                    <a:pt x="48" y="0"/>
                  </a:cubicBezTo>
                  <a:cubicBezTo>
                    <a:pt x="25" y="27"/>
                    <a:pt x="3" y="80"/>
                    <a:pt x="1" y="116"/>
                  </a:cubicBezTo>
                  <a:close/>
                </a:path>
              </a:pathLst>
            </a:custGeom>
            <a:solidFill>
              <a:srgbClr val="0973DD"/>
            </a:solidFill>
            <a:ln>
              <a:noFill/>
            </a:ln>
            <a:extLst/>
          </p:spPr>
          <p:txBody>
            <a:bodyPr vert="horz" wrap="square" lIns="91440" tIns="45720" rIns="91440" bIns="45720" numCol="1" anchor="t" anchorCtr="0" compatLnSpc="1">
              <a:prstTxWarp prst="textNoShape">
                <a:avLst/>
              </a:prstTxWarp>
            </a:bodyPr>
            <a:lstStyle/>
            <a:p>
              <a:endParaRPr lang="bg-BG"/>
            </a:p>
          </p:txBody>
        </p:sp>
        <p:sp>
          <p:nvSpPr>
            <p:cNvPr id="35" name="Freeform 9"/>
            <p:cNvSpPr>
              <a:spLocks/>
            </p:cNvSpPr>
            <p:nvPr/>
          </p:nvSpPr>
          <p:spPr bwMode="auto">
            <a:xfrm>
              <a:off x="6684323" y="2219508"/>
              <a:ext cx="298272" cy="751893"/>
            </a:xfrm>
            <a:custGeom>
              <a:avLst/>
              <a:gdLst>
                <a:gd name="T0" fmla="*/ 0 w 54"/>
                <a:gd name="T1" fmla="*/ 116 h 136"/>
                <a:gd name="T2" fmla="*/ 28 w 54"/>
                <a:gd name="T3" fmla="*/ 136 h 136"/>
                <a:gd name="T4" fmla="*/ 54 w 54"/>
                <a:gd name="T5" fmla="*/ 116 h 136"/>
                <a:gd name="T6" fmla="*/ 54 w 54"/>
                <a:gd name="T7" fmla="*/ 0 h 136"/>
                <a:gd name="T8" fmla="*/ 24 w 54"/>
                <a:gd name="T9" fmla="*/ 0 h 136"/>
                <a:gd name="T10" fmla="*/ 0 w 54"/>
                <a:gd name="T11" fmla="*/ 116 h 136"/>
              </a:gdLst>
              <a:ahLst/>
              <a:cxnLst>
                <a:cxn ang="0">
                  <a:pos x="T0" y="T1"/>
                </a:cxn>
                <a:cxn ang="0">
                  <a:pos x="T2" y="T3"/>
                </a:cxn>
                <a:cxn ang="0">
                  <a:pos x="T4" y="T5"/>
                </a:cxn>
                <a:cxn ang="0">
                  <a:pos x="T6" y="T7"/>
                </a:cxn>
                <a:cxn ang="0">
                  <a:pos x="T8" y="T9"/>
                </a:cxn>
                <a:cxn ang="0">
                  <a:pos x="T10" y="T11"/>
                </a:cxn>
              </a:cxnLst>
              <a:rect l="0" t="0" r="r" b="b"/>
              <a:pathLst>
                <a:path w="54" h="136">
                  <a:moveTo>
                    <a:pt x="0" y="116"/>
                  </a:moveTo>
                  <a:cubicBezTo>
                    <a:pt x="0" y="129"/>
                    <a:pt x="14" y="136"/>
                    <a:pt x="28" y="136"/>
                  </a:cubicBezTo>
                  <a:cubicBezTo>
                    <a:pt x="42" y="136"/>
                    <a:pt x="54" y="129"/>
                    <a:pt x="54" y="116"/>
                  </a:cubicBezTo>
                  <a:cubicBezTo>
                    <a:pt x="54" y="80"/>
                    <a:pt x="54" y="27"/>
                    <a:pt x="54" y="0"/>
                  </a:cubicBezTo>
                  <a:cubicBezTo>
                    <a:pt x="44" y="0"/>
                    <a:pt x="34" y="0"/>
                    <a:pt x="24" y="0"/>
                  </a:cubicBezTo>
                  <a:cubicBezTo>
                    <a:pt x="13" y="27"/>
                    <a:pt x="2" y="80"/>
                    <a:pt x="0" y="116"/>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bg-BG"/>
            </a:p>
          </p:txBody>
        </p:sp>
        <p:sp>
          <p:nvSpPr>
            <p:cNvPr id="36" name="Freeform 10"/>
            <p:cNvSpPr>
              <a:spLocks/>
            </p:cNvSpPr>
            <p:nvPr/>
          </p:nvSpPr>
          <p:spPr bwMode="auto">
            <a:xfrm>
              <a:off x="6982595" y="2219508"/>
              <a:ext cx="298272" cy="751893"/>
            </a:xfrm>
            <a:custGeom>
              <a:avLst/>
              <a:gdLst>
                <a:gd name="T0" fmla="*/ 0 w 54"/>
                <a:gd name="T1" fmla="*/ 116 h 136"/>
                <a:gd name="T2" fmla="*/ 27 w 54"/>
                <a:gd name="T3" fmla="*/ 136 h 136"/>
                <a:gd name="T4" fmla="*/ 54 w 54"/>
                <a:gd name="T5" fmla="*/ 116 h 136"/>
                <a:gd name="T6" fmla="*/ 30 w 54"/>
                <a:gd name="T7" fmla="*/ 0 h 136"/>
                <a:gd name="T8" fmla="*/ 0 w 54"/>
                <a:gd name="T9" fmla="*/ 0 h 136"/>
                <a:gd name="T10" fmla="*/ 0 w 54"/>
                <a:gd name="T11" fmla="*/ 116 h 136"/>
              </a:gdLst>
              <a:ahLst/>
              <a:cxnLst>
                <a:cxn ang="0">
                  <a:pos x="T0" y="T1"/>
                </a:cxn>
                <a:cxn ang="0">
                  <a:pos x="T2" y="T3"/>
                </a:cxn>
                <a:cxn ang="0">
                  <a:pos x="T4" y="T5"/>
                </a:cxn>
                <a:cxn ang="0">
                  <a:pos x="T6" y="T7"/>
                </a:cxn>
                <a:cxn ang="0">
                  <a:pos x="T8" y="T9"/>
                </a:cxn>
                <a:cxn ang="0">
                  <a:pos x="T10" y="T11"/>
                </a:cxn>
              </a:cxnLst>
              <a:rect l="0" t="0" r="r" b="b"/>
              <a:pathLst>
                <a:path w="54" h="136">
                  <a:moveTo>
                    <a:pt x="0" y="116"/>
                  </a:moveTo>
                  <a:cubicBezTo>
                    <a:pt x="1" y="129"/>
                    <a:pt x="12" y="136"/>
                    <a:pt x="27" y="136"/>
                  </a:cubicBezTo>
                  <a:cubicBezTo>
                    <a:pt x="41" y="136"/>
                    <a:pt x="54" y="129"/>
                    <a:pt x="54" y="116"/>
                  </a:cubicBezTo>
                  <a:cubicBezTo>
                    <a:pt x="53" y="80"/>
                    <a:pt x="42" y="27"/>
                    <a:pt x="30" y="0"/>
                  </a:cubicBezTo>
                  <a:cubicBezTo>
                    <a:pt x="20" y="0"/>
                    <a:pt x="10" y="0"/>
                    <a:pt x="0" y="0"/>
                  </a:cubicBezTo>
                  <a:cubicBezTo>
                    <a:pt x="0" y="27"/>
                    <a:pt x="0" y="80"/>
                    <a:pt x="0" y="116"/>
                  </a:cubicBezTo>
                  <a:close/>
                </a:path>
              </a:pathLst>
            </a:custGeom>
            <a:solidFill>
              <a:srgbClr val="0973DD"/>
            </a:solidFill>
            <a:ln>
              <a:noFill/>
            </a:ln>
            <a:extLst/>
          </p:spPr>
          <p:txBody>
            <a:bodyPr vert="horz" wrap="square" lIns="91440" tIns="45720" rIns="91440" bIns="45720" numCol="1" anchor="t" anchorCtr="0" compatLnSpc="1">
              <a:prstTxWarp prst="textNoShape">
                <a:avLst/>
              </a:prstTxWarp>
            </a:bodyPr>
            <a:lstStyle/>
            <a:p>
              <a:endParaRPr lang="bg-BG"/>
            </a:p>
          </p:txBody>
        </p:sp>
        <p:sp>
          <p:nvSpPr>
            <p:cNvPr id="37" name="Freeform 11"/>
            <p:cNvSpPr>
              <a:spLocks/>
            </p:cNvSpPr>
            <p:nvPr/>
          </p:nvSpPr>
          <p:spPr bwMode="auto">
            <a:xfrm>
              <a:off x="7148301" y="2219508"/>
              <a:ext cx="430837" cy="751893"/>
            </a:xfrm>
            <a:custGeom>
              <a:avLst/>
              <a:gdLst>
                <a:gd name="T0" fmla="*/ 24 w 78"/>
                <a:gd name="T1" fmla="*/ 116 h 136"/>
                <a:gd name="T2" fmla="*/ 49 w 78"/>
                <a:gd name="T3" fmla="*/ 136 h 136"/>
                <a:gd name="T4" fmla="*/ 78 w 78"/>
                <a:gd name="T5" fmla="*/ 116 h 136"/>
                <a:gd name="T6" fmla="*/ 31 w 78"/>
                <a:gd name="T7" fmla="*/ 0 h 136"/>
                <a:gd name="T8" fmla="*/ 0 w 78"/>
                <a:gd name="T9" fmla="*/ 0 h 136"/>
                <a:gd name="T10" fmla="*/ 24 w 78"/>
                <a:gd name="T11" fmla="*/ 116 h 136"/>
              </a:gdLst>
              <a:ahLst/>
              <a:cxnLst>
                <a:cxn ang="0">
                  <a:pos x="T0" y="T1"/>
                </a:cxn>
                <a:cxn ang="0">
                  <a:pos x="T2" y="T3"/>
                </a:cxn>
                <a:cxn ang="0">
                  <a:pos x="T4" y="T5"/>
                </a:cxn>
                <a:cxn ang="0">
                  <a:pos x="T6" y="T7"/>
                </a:cxn>
                <a:cxn ang="0">
                  <a:pos x="T8" y="T9"/>
                </a:cxn>
                <a:cxn ang="0">
                  <a:pos x="T10" y="T11"/>
                </a:cxn>
              </a:cxnLst>
              <a:rect l="0" t="0" r="r" b="b"/>
              <a:pathLst>
                <a:path w="78" h="136">
                  <a:moveTo>
                    <a:pt x="24" y="116"/>
                  </a:moveTo>
                  <a:cubicBezTo>
                    <a:pt x="25" y="129"/>
                    <a:pt x="35" y="136"/>
                    <a:pt x="49" y="136"/>
                  </a:cubicBezTo>
                  <a:cubicBezTo>
                    <a:pt x="64" y="136"/>
                    <a:pt x="78" y="129"/>
                    <a:pt x="78" y="116"/>
                  </a:cubicBezTo>
                  <a:cubicBezTo>
                    <a:pt x="75" y="80"/>
                    <a:pt x="54" y="27"/>
                    <a:pt x="31" y="0"/>
                  </a:cubicBezTo>
                  <a:cubicBezTo>
                    <a:pt x="21" y="0"/>
                    <a:pt x="10" y="0"/>
                    <a:pt x="0" y="0"/>
                  </a:cubicBezTo>
                  <a:cubicBezTo>
                    <a:pt x="12" y="27"/>
                    <a:pt x="23" y="80"/>
                    <a:pt x="24" y="116"/>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bg-BG"/>
            </a:p>
          </p:txBody>
        </p:sp>
        <p:sp>
          <p:nvSpPr>
            <p:cNvPr id="38" name="Freeform 12"/>
            <p:cNvSpPr>
              <a:spLocks/>
            </p:cNvSpPr>
            <p:nvPr/>
          </p:nvSpPr>
          <p:spPr bwMode="auto">
            <a:xfrm>
              <a:off x="7314008" y="2219508"/>
              <a:ext cx="562366" cy="751893"/>
            </a:xfrm>
            <a:custGeom>
              <a:avLst/>
              <a:gdLst>
                <a:gd name="T0" fmla="*/ 47 w 102"/>
                <a:gd name="T1" fmla="*/ 116 h 136"/>
                <a:gd name="T2" fmla="*/ 71 w 102"/>
                <a:gd name="T3" fmla="*/ 136 h 136"/>
                <a:gd name="T4" fmla="*/ 101 w 102"/>
                <a:gd name="T5" fmla="*/ 116 h 136"/>
                <a:gd name="T6" fmla="*/ 30 w 102"/>
                <a:gd name="T7" fmla="*/ 0 h 136"/>
                <a:gd name="T8" fmla="*/ 0 w 102"/>
                <a:gd name="T9" fmla="*/ 0 h 136"/>
                <a:gd name="T10" fmla="*/ 47 w 102"/>
                <a:gd name="T11" fmla="*/ 116 h 136"/>
              </a:gdLst>
              <a:ahLst/>
              <a:cxnLst>
                <a:cxn ang="0">
                  <a:pos x="T0" y="T1"/>
                </a:cxn>
                <a:cxn ang="0">
                  <a:pos x="T2" y="T3"/>
                </a:cxn>
                <a:cxn ang="0">
                  <a:pos x="T4" y="T5"/>
                </a:cxn>
                <a:cxn ang="0">
                  <a:pos x="T6" y="T7"/>
                </a:cxn>
                <a:cxn ang="0">
                  <a:pos x="T8" y="T9"/>
                </a:cxn>
                <a:cxn ang="0">
                  <a:pos x="T10" y="T11"/>
                </a:cxn>
              </a:cxnLst>
              <a:rect l="0" t="0" r="r" b="b"/>
              <a:pathLst>
                <a:path w="102" h="136">
                  <a:moveTo>
                    <a:pt x="47" y="116"/>
                  </a:moveTo>
                  <a:cubicBezTo>
                    <a:pt x="48" y="129"/>
                    <a:pt x="57" y="136"/>
                    <a:pt x="71" y="136"/>
                  </a:cubicBezTo>
                  <a:cubicBezTo>
                    <a:pt x="85" y="136"/>
                    <a:pt x="102" y="129"/>
                    <a:pt x="101" y="116"/>
                  </a:cubicBezTo>
                  <a:cubicBezTo>
                    <a:pt x="97" y="80"/>
                    <a:pt x="64" y="27"/>
                    <a:pt x="30" y="0"/>
                  </a:cubicBezTo>
                  <a:cubicBezTo>
                    <a:pt x="20" y="0"/>
                    <a:pt x="10" y="0"/>
                    <a:pt x="0" y="0"/>
                  </a:cubicBezTo>
                  <a:cubicBezTo>
                    <a:pt x="23" y="27"/>
                    <a:pt x="44" y="80"/>
                    <a:pt x="47" y="116"/>
                  </a:cubicBezTo>
                  <a:close/>
                </a:path>
              </a:pathLst>
            </a:custGeom>
            <a:solidFill>
              <a:srgbClr val="0973DD"/>
            </a:solidFill>
            <a:ln>
              <a:noFill/>
            </a:ln>
            <a:extLst/>
          </p:spPr>
          <p:txBody>
            <a:bodyPr vert="horz" wrap="square" lIns="91440" tIns="45720" rIns="91440" bIns="45720" numCol="1" anchor="t" anchorCtr="0" compatLnSpc="1">
              <a:prstTxWarp prst="textNoShape">
                <a:avLst/>
              </a:prstTxWarp>
            </a:bodyPr>
            <a:lstStyle/>
            <a:p>
              <a:endParaRPr lang="bg-BG"/>
            </a:p>
          </p:txBody>
        </p:sp>
        <p:sp>
          <p:nvSpPr>
            <p:cNvPr id="39" name="Freeform 13"/>
            <p:cNvSpPr>
              <a:spLocks/>
            </p:cNvSpPr>
            <p:nvPr/>
          </p:nvSpPr>
          <p:spPr bwMode="auto">
            <a:xfrm>
              <a:off x="7478679" y="2219508"/>
              <a:ext cx="695967" cy="751893"/>
            </a:xfrm>
            <a:custGeom>
              <a:avLst/>
              <a:gdLst>
                <a:gd name="T0" fmla="*/ 71 w 126"/>
                <a:gd name="T1" fmla="*/ 116 h 136"/>
                <a:gd name="T2" fmla="*/ 94 w 126"/>
                <a:gd name="T3" fmla="*/ 136 h 136"/>
                <a:gd name="T4" fmla="*/ 125 w 126"/>
                <a:gd name="T5" fmla="*/ 116 h 136"/>
                <a:gd name="T6" fmla="*/ 30 w 126"/>
                <a:gd name="T7" fmla="*/ 0 h 136"/>
                <a:gd name="T8" fmla="*/ 0 w 126"/>
                <a:gd name="T9" fmla="*/ 0 h 136"/>
                <a:gd name="T10" fmla="*/ 71 w 126"/>
                <a:gd name="T11" fmla="*/ 116 h 136"/>
              </a:gdLst>
              <a:ahLst/>
              <a:cxnLst>
                <a:cxn ang="0">
                  <a:pos x="T0" y="T1"/>
                </a:cxn>
                <a:cxn ang="0">
                  <a:pos x="T2" y="T3"/>
                </a:cxn>
                <a:cxn ang="0">
                  <a:pos x="T4" y="T5"/>
                </a:cxn>
                <a:cxn ang="0">
                  <a:pos x="T6" y="T7"/>
                </a:cxn>
                <a:cxn ang="0">
                  <a:pos x="T8" y="T9"/>
                </a:cxn>
                <a:cxn ang="0">
                  <a:pos x="T10" y="T11"/>
                </a:cxn>
              </a:cxnLst>
              <a:rect l="0" t="0" r="r" b="b"/>
              <a:pathLst>
                <a:path w="126" h="136">
                  <a:moveTo>
                    <a:pt x="71" y="116"/>
                  </a:moveTo>
                  <a:cubicBezTo>
                    <a:pt x="72" y="129"/>
                    <a:pt x="79" y="136"/>
                    <a:pt x="94" y="136"/>
                  </a:cubicBezTo>
                  <a:cubicBezTo>
                    <a:pt x="108" y="136"/>
                    <a:pt x="126" y="129"/>
                    <a:pt x="125" y="116"/>
                  </a:cubicBezTo>
                  <a:cubicBezTo>
                    <a:pt x="120" y="80"/>
                    <a:pt x="76" y="27"/>
                    <a:pt x="30" y="0"/>
                  </a:cubicBezTo>
                  <a:cubicBezTo>
                    <a:pt x="20" y="0"/>
                    <a:pt x="10" y="0"/>
                    <a:pt x="0" y="0"/>
                  </a:cubicBezTo>
                  <a:cubicBezTo>
                    <a:pt x="34" y="27"/>
                    <a:pt x="67" y="80"/>
                    <a:pt x="71" y="116"/>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bg-BG"/>
            </a:p>
          </p:txBody>
        </p:sp>
        <p:sp>
          <p:nvSpPr>
            <p:cNvPr id="40" name="Rectangle 14"/>
            <p:cNvSpPr>
              <a:spLocks noChangeArrowheads="1"/>
            </p:cNvSpPr>
            <p:nvPr/>
          </p:nvSpPr>
          <p:spPr bwMode="auto">
            <a:xfrm>
              <a:off x="6309412" y="2153225"/>
              <a:ext cx="1347401" cy="66283"/>
            </a:xfrm>
            <a:prstGeom prst="rect">
              <a:avLst/>
            </a:pr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endParaRPr lang="bg-BG"/>
            </a:p>
          </p:txBody>
        </p:sp>
        <p:sp>
          <p:nvSpPr>
            <p:cNvPr id="41" name="Rectangle 15"/>
            <p:cNvSpPr>
              <a:spLocks noChangeArrowheads="1"/>
            </p:cNvSpPr>
            <p:nvPr/>
          </p:nvSpPr>
          <p:spPr bwMode="auto">
            <a:xfrm>
              <a:off x="6198596" y="3059432"/>
              <a:ext cx="773642" cy="663861"/>
            </a:xfrm>
            <a:prstGeom prst="rect">
              <a:avLst/>
            </a:pr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endParaRPr lang="bg-BG"/>
            </a:p>
          </p:txBody>
        </p:sp>
        <p:sp>
          <p:nvSpPr>
            <p:cNvPr id="42" name="Rectangle 16"/>
            <p:cNvSpPr>
              <a:spLocks noChangeArrowheads="1"/>
            </p:cNvSpPr>
            <p:nvPr/>
          </p:nvSpPr>
          <p:spPr bwMode="auto">
            <a:xfrm>
              <a:off x="7126553" y="3214782"/>
              <a:ext cx="530261" cy="773642"/>
            </a:xfrm>
            <a:prstGeom prst="rect">
              <a:avLst/>
            </a:pr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endParaRPr lang="bg-BG"/>
            </a:p>
          </p:txBody>
        </p:sp>
      </p:grpSp>
      <p:grpSp>
        <p:nvGrpSpPr>
          <p:cNvPr id="44" name="Group 13"/>
          <p:cNvGrpSpPr>
            <a:grpSpLocks noChangeAspect="1"/>
          </p:cNvGrpSpPr>
          <p:nvPr/>
        </p:nvGrpSpPr>
        <p:grpSpPr bwMode="auto">
          <a:xfrm flipH="1">
            <a:off x="4205531" y="2304849"/>
            <a:ext cx="370220" cy="855450"/>
            <a:chOff x="3696" y="1271"/>
            <a:chExt cx="338" cy="781"/>
          </a:xfrm>
          <a:solidFill>
            <a:srgbClr val="00B0F0"/>
          </a:solidFill>
        </p:grpSpPr>
        <p:sp>
          <p:nvSpPr>
            <p:cNvPr id="45" name="Oval 14"/>
            <p:cNvSpPr>
              <a:spLocks noChangeArrowheads="1"/>
            </p:cNvSpPr>
            <p:nvPr/>
          </p:nvSpPr>
          <p:spPr bwMode="auto">
            <a:xfrm>
              <a:off x="3800" y="1271"/>
              <a:ext cx="130" cy="1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46" name="Freeform 15"/>
            <p:cNvSpPr>
              <a:spLocks/>
            </p:cNvSpPr>
            <p:nvPr/>
          </p:nvSpPr>
          <p:spPr bwMode="auto">
            <a:xfrm>
              <a:off x="3696" y="1412"/>
              <a:ext cx="338" cy="640"/>
            </a:xfrm>
            <a:custGeom>
              <a:avLst/>
              <a:gdLst>
                <a:gd name="T0" fmla="*/ 34 w 140"/>
                <a:gd name="T1" fmla="*/ 254 h 269"/>
                <a:gd name="T2" fmla="*/ 49 w 140"/>
                <a:gd name="T3" fmla="*/ 269 h 269"/>
                <a:gd name="T4" fmla="*/ 64 w 140"/>
                <a:gd name="T5" fmla="*/ 254 h 269"/>
                <a:gd name="T6" fmla="*/ 64 w 140"/>
                <a:gd name="T7" fmla="*/ 128 h 269"/>
                <a:gd name="T8" fmla="*/ 76 w 140"/>
                <a:gd name="T9" fmla="*/ 128 h 269"/>
                <a:gd name="T10" fmla="*/ 76 w 140"/>
                <a:gd name="T11" fmla="*/ 254 h 269"/>
                <a:gd name="T12" fmla="*/ 91 w 140"/>
                <a:gd name="T13" fmla="*/ 269 h 269"/>
                <a:gd name="T14" fmla="*/ 106 w 140"/>
                <a:gd name="T15" fmla="*/ 254 h 269"/>
                <a:gd name="T16" fmla="*/ 106 w 140"/>
                <a:gd name="T17" fmla="*/ 37 h 269"/>
                <a:gd name="T18" fmla="*/ 119 w 140"/>
                <a:gd name="T19" fmla="*/ 37 h 269"/>
                <a:gd name="T20" fmla="*/ 119 w 140"/>
                <a:gd name="T21" fmla="*/ 117 h 269"/>
                <a:gd name="T22" fmla="*/ 140 w 140"/>
                <a:gd name="T23" fmla="*/ 117 h 269"/>
                <a:gd name="T24" fmla="*/ 140 w 140"/>
                <a:gd name="T25" fmla="*/ 36 h 269"/>
                <a:gd name="T26" fmla="*/ 105 w 140"/>
                <a:gd name="T27" fmla="*/ 0 h 269"/>
                <a:gd name="T28" fmla="*/ 34 w 140"/>
                <a:gd name="T29" fmla="*/ 0 h 269"/>
                <a:gd name="T30" fmla="*/ 0 w 140"/>
                <a:gd name="T31" fmla="*/ 35 h 269"/>
                <a:gd name="T32" fmla="*/ 0 w 140"/>
                <a:gd name="T33" fmla="*/ 117 h 269"/>
                <a:gd name="T34" fmla="*/ 21 w 140"/>
                <a:gd name="T35" fmla="*/ 117 h 269"/>
                <a:gd name="T36" fmla="*/ 21 w 140"/>
                <a:gd name="T37" fmla="*/ 37 h 269"/>
                <a:gd name="T38" fmla="*/ 34 w 140"/>
                <a:gd name="T39" fmla="*/ 37 h 269"/>
                <a:gd name="T40" fmla="*/ 34 w 140"/>
                <a:gd name="T41" fmla="*/ 25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269">
                  <a:moveTo>
                    <a:pt x="34" y="254"/>
                  </a:moveTo>
                  <a:cubicBezTo>
                    <a:pt x="34" y="263"/>
                    <a:pt x="40" y="269"/>
                    <a:pt x="49" y="269"/>
                  </a:cubicBezTo>
                  <a:cubicBezTo>
                    <a:pt x="57" y="269"/>
                    <a:pt x="64" y="263"/>
                    <a:pt x="64" y="254"/>
                  </a:cubicBezTo>
                  <a:cubicBezTo>
                    <a:pt x="64" y="128"/>
                    <a:pt x="64" y="128"/>
                    <a:pt x="64" y="128"/>
                  </a:cubicBezTo>
                  <a:cubicBezTo>
                    <a:pt x="76" y="128"/>
                    <a:pt x="76" y="128"/>
                    <a:pt x="76" y="128"/>
                  </a:cubicBezTo>
                  <a:cubicBezTo>
                    <a:pt x="76" y="254"/>
                    <a:pt x="76" y="254"/>
                    <a:pt x="76" y="254"/>
                  </a:cubicBezTo>
                  <a:cubicBezTo>
                    <a:pt x="76" y="263"/>
                    <a:pt x="83" y="269"/>
                    <a:pt x="91" y="269"/>
                  </a:cubicBezTo>
                  <a:cubicBezTo>
                    <a:pt x="100" y="269"/>
                    <a:pt x="106" y="263"/>
                    <a:pt x="106" y="254"/>
                  </a:cubicBezTo>
                  <a:cubicBezTo>
                    <a:pt x="106" y="37"/>
                    <a:pt x="106" y="37"/>
                    <a:pt x="106" y="37"/>
                  </a:cubicBezTo>
                  <a:cubicBezTo>
                    <a:pt x="119" y="37"/>
                    <a:pt x="119" y="37"/>
                    <a:pt x="119" y="37"/>
                  </a:cubicBezTo>
                  <a:cubicBezTo>
                    <a:pt x="119" y="117"/>
                    <a:pt x="119" y="117"/>
                    <a:pt x="119" y="117"/>
                  </a:cubicBezTo>
                  <a:cubicBezTo>
                    <a:pt x="119" y="133"/>
                    <a:pt x="140" y="133"/>
                    <a:pt x="140" y="117"/>
                  </a:cubicBezTo>
                  <a:cubicBezTo>
                    <a:pt x="140" y="36"/>
                    <a:pt x="140" y="36"/>
                    <a:pt x="140" y="36"/>
                  </a:cubicBezTo>
                  <a:cubicBezTo>
                    <a:pt x="140" y="18"/>
                    <a:pt x="126" y="0"/>
                    <a:pt x="105" y="0"/>
                  </a:cubicBezTo>
                  <a:cubicBezTo>
                    <a:pt x="34" y="0"/>
                    <a:pt x="34" y="0"/>
                    <a:pt x="34" y="0"/>
                  </a:cubicBezTo>
                  <a:cubicBezTo>
                    <a:pt x="15" y="0"/>
                    <a:pt x="0" y="16"/>
                    <a:pt x="0" y="35"/>
                  </a:cubicBezTo>
                  <a:cubicBezTo>
                    <a:pt x="0" y="117"/>
                    <a:pt x="0" y="117"/>
                    <a:pt x="0" y="117"/>
                  </a:cubicBezTo>
                  <a:cubicBezTo>
                    <a:pt x="0" y="133"/>
                    <a:pt x="21" y="133"/>
                    <a:pt x="21" y="117"/>
                  </a:cubicBezTo>
                  <a:cubicBezTo>
                    <a:pt x="21" y="37"/>
                    <a:pt x="21" y="37"/>
                    <a:pt x="21" y="37"/>
                  </a:cubicBezTo>
                  <a:cubicBezTo>
                    <a:pt x="34" y="37"/>
                    <a:pt x="34" y="37"/>
                    <a:pt x="34" y="37"/>
                  </a:cubicBezTo>
                  <a:cubicBezTo>
                    <a:pt x="34" y="254"/>
                    <a:pt x="34" y="254"/>
                    <a:pt x="34"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grpSp>
      <p:grpSp>
        <p:nvGrpSpPr>
          <p:cNvPr id="47" name="Group 18"/>
          <p:cNvGrpSpPr>
            <a:grpSpLocks noChangeAspect="1"/>
          </p:cNvGrpSpPr>
          <p:nvPr/>
        </p:nvGrpSpPr>
        <p:grpSpPr bwMode="auto">
          <a:xfrm flipH="1">
            <a:off x="7618607" y="2304849"/>
            <a:ext cx="461132" cy="866402"/>
            <a:chOff x="3241" y="1291"/>
            <a:chExt cx="421" cy="791"/>
          </a:xfrm>
          <a:solidFill>
            <a:srgbClr val="0973DD"/>
          </a:solidFill>
        </p:grpSpPr>
        <p:sp>
          <p:nvSpPr>
            <p:cNvPr id="48" name="Freeform 19"/>
            <p:cNvSpPr>
              <a:spLocks/>
            </p:cNvSpPr>
            <p:nvPr/>
          </p:nvSpPr>
          <p:spPr bwMode="auto">
            <a:xfrm>
              <a:off x="3241" y="1432"/>
              <a:ext cx="421" cy="650"/>
            </a:xfrm>
            <a:custGeom>
              <a:avLst/>
              <a:gdLst>
                <a:gd name="T0" fmla="*/ 113 w 175"/>
                <a:gd name="T1" fmla="*/ 0 h 273"/>
                <a:gd name="T2" fmla="*/ 148 w 175"/>
                <a:gd name="T3" fmla="*/ 24 h 273"/>
                <a:gd name="T4" fmla="*/ 171 w 175"/>
                <a:gd name="T5" fmla="*/ 99 h 273"/>
                <a:gd name="T6" fmla="*/ 150 w 175"/>
                <a:gd name="T7" fmla="*/ 106 h 273"/>
                <a:gd name="T8" fmla="*/ 129 w 175"/>
                <a:gd name="T9" fmla="*/ 37 h 273"/>
                <a:gd name="T10" fmla="*/ 117 w 175"/>
                <a:gd name="T11" fmla="*/ 37 h 273"/>
                <a:gd name="T12" fmla="*/ 152 w 175"/>
                <a:gd name="T13" fmla="*/ 160 h 273"/>
                <a:gd name="T14" fmla="*/ 119 w 175"/>
                <a:gd name="T15" fmla="*/ 160 h 273"/>
                <a:gd name="T16" fmla="*/ 119 w 175"/>
                <a:gd name="T17" fmla="*/ 256 h 273"/>
                <a:gd name="T18" fmla="*/ 94 w 175"/>
                <a:gd name="T19" fmla="*/ 256 h 273"/>
                <a:gd name="T20" fmla="*/ 94 w 175"/>
                <a:gd name="T21" fmla="*/ 160 h 273"/>
                <a:gd name="T22" fmla="*/ 81 w 175"/>
                <a:gd name="T23" fmla="*/ 160 h 273"/>
                <a:gd name="T24" fmla="*/ 81 w 175"/>
                <a:gd name="T25" fmla="*/ 256 h 273"/>
                <a:gd name="T26" fmla="*/ 57 w 175"/>
                <a:gd name="T27" fmla="*/ 256 h 273"/>
                <a:gd name="T28" fmla="*/ 57 w 175"/>
                <a:gd name="T29" fmla="*/ 160 h 273"/>
                <a:gd name="T30" fmla="*/ 23 w 175"/>
                <a:gd name="T31" fmla="*/ 160 h 273"/>
                <a:gd name="T32" fmla="*/ 58 w 175"/>
                <a:gd name="T33" fmla="*/ 37 h 273"/>
                <a:gd name="T34" fmla="*/ 46 w 175"/>
                <a:gd name="T35" fmla="*/ 37 h 273"/>
                <a:gd name="T36" fmla="*/ 26 w 175"/>
                <a:gd name="T37" fmla="*/ 107 h 273"/>
                <a:gd name="T38" fmla="*/ 5 w 175"/>
                <a:gd name="T39" fmla="*/ 99 h 273"/>
                <a:gd name="T40" fmla="*/ 28 w 175"/>
                <a:gd name="T41" fmla="*/ 24 h 273"/>
                <a:gd name="T42" fmla="*/ 60 w 175"/>
                <a:gd name="T43" fmla="*/ 0 h 273"/>
                <a:gd name="T44" fmla="*/ 113 w 175"/>
                <a:gd name="T4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5" h="273">
                  <a:moveTo>
                    <a:pt x="113" y="0"/>
                  </a:moveTo>
                  <a:cubicBezTo>
                    <a:pt x="131" y="0"/>
                    <a:pt x="145" y="15"/>
                    <a:pt x="148" y="24"/>
                  </a:cubicBezTo>
                  <a:cubicBezTo>
                    <a:pt x="171" y="99"/>
                    <a:pt x="171" y="99"/>
                    <a:pt x="171" y="99"/>
                  </a:cubicBezTo>
                  <a:cubicBezTo>
                    <a:pt x="175" y="115"/>
                    <a:pt x="154" y="122"/>
                    <a:pt x="150" y="106"/>
                  </a:cubicBezTo>
                  <a:cubicBezTo>
                    <a:pt x="129" y="37"/>
                    <a:pt x="129" y="37"/>
                    <a:pt x="129" y="37"/>
                  </a:cubicBezTo>
                  <a:cubicBezTo>
                    <a:pt x="117" y="37"/>
                    <a:pt x="117" y="37"/>
                    <a:pt x="117" y="37"/>
                  </a:cubicBezTo>
                  <a:cubicBezTo>
                    <a:pt x="152" y="160"/>
                    <a:pt x="152" y="160"/>
                    <a:pt x="152" y="160"/>
                  </a:cubicBezTo>
                  <a:cubicBezTo>
                    <a:pt x="119" y="160"/>
                    <a:pt x="119" y="160"/>
                    <a:pt x="119" y="160"/>
                  </a:cubicBezTo>
                  <a:cubicBezTo>
                    <a:pt x="119" y="256"/>
                    <a:pt x="119" y="256"/>
                    <a:pt x="119" y="256"/>
                  </a:cubicBezTo>
                  <a:cubicBezTo>
                    <a:pt x="119" y="273"/>
                    <a:pt x="94" y="273"/>
                    <a:pt x="94" y="256"/>
                  </a:cubicBezTo>
                  <a:cubicBezTo>
                    <a:pt x="94" y="160"/>
                    <a:pt x="94" y="160"/>
                    <a:pt x="94" y="160"/>
                  </a:cubicBezTo>
                  <a:cubicBezTo>
                    <a:pt x="81" y="160"/>
                    <a:pt x="81" y="160"/>
                    <a:pt x="81" y="160"/>
                  </a:cubicBezTo>
                  <a:cubicBezTo>
                    <a:pt x="81" y="256"/>
                    <a:pt x="81" y="256"/>
                    <a:pt x="81" y="256"/>
                  </a:cubicBezTo>
                  <a:cubicBezTo>
                    <a:pt x="81" y="273"/>
                    <a:pt x="57" y="273"/>
                    <a:pt x="57" y="256"/>
                  </a:cubicBezTo>
                  <a:cubicBezTo>
                    <a:pt x="57" y="160"/>
                    <a:pt x="57" y="160"/>
                    <a:pt x="57" y="160"/>
                  </a:cubicBezTo>
                  <a:cubicBezTo>
                    <a:pt x="23" y="160"/>
                    <a:pt x="23" y="160"/>
                    <a:pt x="23" y="160"/>
                  </a:cubicBezTo>
                  <a:cubicBezTo>
                    <a:pt x="58" y="37"/>
                    <a:pt x="58" y="37"/>
                    <a:pt x="58" y="37"/>
                  </a:cubicBezTo>
                  <a:cubicBezTo>
                    <a:pt x="46" y="37"/>
                    <a:pt x="46" y="37"/>
                    <a:pt x="46" y="37"/>
                  </a:cubicBezTo>
                  <a:cubicBezTo>
                    <a:pt x="26" y="107"/>
                    <a:pt x="26" y="107"/>
                    <a:pt x="26" y="107"/>
                  </a:cubicBezTo>
                  <a:cubicBezTo>
                    <a:pt x="21" y="122"/>
                    <a:pt x="0" y="116"/>
                    <a:pt x="5" y="99"/>
                  </a:cubicBezTo>
                  <a:cubicBezTo>
                    <a:pt x="28" y="24"/>
                    <a:pt x="28" y="24"/>
                    <a:pt x="28" y="24"/>
                  </a:cubicBezTo>
                  <a:cubicBezTo>
                    <a:pt x="30" y="15"/>
                    <a:pt x="41" y="0"/>
                    <a:pt x="60" y="0"/>
                  </a:cubicBezTo>
                  <a:cubicBezTo>
                    <a:pt x="113" y="0"/>
                    <a:pt x="113" y="0"/>
                    <a:pt x="1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49" name="Oval 20"/>
            <p:cNvSpPr>
              <a:spLocks noChangeArrowheads="1"/>
            </p:cNvSpPr>
            <p:nvPr/>
          </p:nvSpPr>
          <p:spPr bwMode="auto">
            <a:xfrm>
              <a:off x="3388" y="1291"/>
              <a:ext cx="127" cy="1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grpSp>
      <p:grpSp>
        <p:nvGrpSpPr>
          <p:cNvPr id="50" name="Group 116"/>
          <p:cNvGrpSpPr/>
          <p:nvPr/>
        </p:nvGrpSpPr>
        <p:grpSpPr>
          <a:xfrm rot="10800000">
            <a:off x="4002945" y="1399019"/>
            <a:ext cx="755923" cy="755923"/>
            <a:chOff x="6606497" y="3427383"/>
            <a:chExt cx="755923" cy="755923"/>
          </a:xfrm>
        </p:grpSpPr>
        <p:sp>
          <p:nvSpPr>
            <p:cNvPr id="51" name="Oval 117"/>
            <p:cNvSpPr/>
            <p:nvPr/>
          </p:nvSpPr>
          <p:spPr>
            <a:xfrm>
              <a:off x="6606497" y="3427383"/>
              <a:ext cx="755923" cy="755923"/>
            </a:xfrm>
            <a:prstGeom prst="ellipse">
              <a:avLst/>
            </a:prstGeom>
            <a:solidFill>
              <a:srgbClr val="00B0F0"/>
            </a:solidFill>
            <a:ln w="1174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2" name="Oval 118"/>
            <p:cNvSpPr/>
            <p:nvPr/>
          </p:nvSpPr>
          <p:spPr>
            <a:xfrm>
              <a:off x="6694674" y="3515560"/>
              <a:ext cx="579567" cy="579567"/>
            </a:xfrm>
            <a:prstGeom prst="ellips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53" name="Arc 119"/>
          <p:cNvSpPr/>
          <p:nvPr/>
        </p:nvSpPr>
        <p:spPr>
          <a:xfrm rot="6020482">
            <a:off x="3944018" y="1340091"/>
            <a:ext cx="873777" cy="873777"/>
          </a:xfrm>
          <a:prstGeom prst="arc">
            <a:avLst>
              <a:gd name="adj1" fmla="val 16200000"/>
              <a:gd name="adj2" fmla="val 4586892"/>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a:p>
        </p:txBody>
      </p:sp>
      <p:grpSp>
        <p:nvGrpSpPr>
          <p:cNvPr id="54" name="Group 120"/>
          <p:cNvGrpSpPr/>
          <p:nvPr/>
        </p:nvGrpSpPr>
        <p:grpSpPr>
          <a:xfrm rot="10800000">
            <a:off x="7457024" y="1401436"/>
            <a:ext cx="755923" cy="755923"/>
            <a:chOff x="6606497" y="3427383"/>
            <a:chExt cx="755923" cy="755923"/>
          </a:xfrm>
        </p:grpSpPr>
        <p:sp>
          <p:nvSpPr>
            <p:cNvPr id="55" name="Oval 121"/>
            <p:cNvSpPr/>
            <p:nvPr/>
          </p:nvSpPr>
          <p:spPr>
            <a:xfrm>
              <a:off x="6606497" y="3427383"/>
              <a:ext cx="755923" cy="755923"/>
            </a:xfrm>
            <a:prstGeom prst="ellipse">
              <a:avLst/>
            </a:prstGeom>
            <a:solidFill>
              <a:srgbClr val="0973DD"/>
            </a:solidFill>
            <a:ln w="1174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6" name="Oval 122"/>
            <p:cNvSpPr/>
            <p:nvPr/>
          </p:nvSpPr>
          <p:spPr>
            <a:xfrm>
              <a:off x="6694674" y="3515560"/>
              <a:ext cx="579567" cy="57956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57" name="Arc 123"/>
          <p:cNvSpPr/>
          <p:nvPr/>
        </p:nvSpPr>
        <p:spPr>
          <a:xfrm rot="5871027">
            <a:off x="7398097" y="1336069"/>
            <a:ext cx="873777" cy="873777"/>
          </a:xfrm>
          <a:prstGeom prst="arc">
            <a:avLst>
              <a:gd name="adj1" fmla="val 16200000"/>
              <a:gd name="adj2" fmla="val 4586892"/>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a:p>
        </p:txBody>
      </p:sp>
      <p:sp>
        <p:nvSpPr>
          <p:cNvPr id="58" name="Rectangle 124"/>
          <p:cNvSpPr/>
          <p:nvPr/>
        </p:nvSpPr>
        <p:spPr>
          <a:xfrm>
            <a:off x="4115545" y="1633693"/>
            <a:ext cx="500458" cy="276999"/>
          </a:xfrm>
          <a:prstGeom prst="rect">
            <a:avLst/>
          </a:prstGeom>
        </p:spPr>
        <p:txBody>
          <a:bodyPr wrap="none">
            <a:spAutoFit/>
          </a:bodyPr>
          <a:lstStyle/>
          <a:p>
            <a:r>
              <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75%</a:t>
            </a:r>
          </a:p>
        </p:txBody>
      </p:sp>
      <p:sp>
        <p:nvSpPr>
          <p:cNvPr id="59" name="Rectangle 125"/>
          <p:cNvSpPr/>
          <p:nvPr/>
        </p:nvSpPr>
        <p:spPr>
          <a:xfrm>
            <a:off x="7569623" y="1638828"/>
            <a:ext cx="500458" cy="276999"/>
          </a:xfrm>
          <a:prstGeom prst="rect">
            <a:avLst/>
          </a:prstGeom>
        </p:spPr>
        <p:txBody>
          <a:bodyPr wrap="none">
            <a:spAutoFit/>
          </a:bodyPr>
          <a:lstStyle/>
          <a:p>
            <a:r>
              <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25%</a:t>
            </a:r>
          </a:p>
        </p:txBody>
      </p:sp>
      <p:cxnSp>
        <p:nvCxnSpPr>
          <p:cNvPr id="60" name="Straight Connector 7"/>
          <p:cNvCxnSpPr/>
          <p:nvPr/>
        </p:nvCxnSpPr>
        <p:spPr>
          <a:xfrm>
            <a:off x="4621835" y="2859796"/>
            <a:ext cx="437152" cy="189764"/>
          </a:xfrm>
          <a:prstGeom prst="line">
            <a:avLst/>
          </a:prstGeom>
          <a:ln w="12700">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flipH="1">
            <a:off x="7136617" y="2859796"/>
            <a:ext cx="437152" cy="189764"/>
          </a:xfrm>
          <a:prstGeom prst="line">
            <a:avLst/>
          </a:prstGeom>
          <a:ln w="12700">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62" name="组合 61"/>
          <p:cNvGrpSpPr/>
          <p:nvPr/>
        </p:nvGrpSpPr>
        <p:grpSpPr>
          <a:xfrm>
            <a:off x="8255445" y="2072037"/>
            <a:ext cx="2880321" cy="1067926"/>
            <a:chOff x="2288094" y="1321493"/>
            <a:chExt cx="981038" cy="1067926"/>
          </a:xfrm>
        </p:grpSpPr>
        <p:sp>
          <p:nvSpPr>
            <p:cNvPr id="63" name="矩形 62"/>
            <p:cNvSpPr/>
            <p:nvPr/>
          </p:nvSpPr>
          <p:spPr>
            <a:xfrm>
              <a:off x="2288094" y="1321493"/>
              <a:ext cx="534627" cy="369332"/>
            </a:xfrm>
            <a:prstGeom prst="rect">
              <a:avLst/>
            </a:prstGeom>
          </p:spPr>
          <p:txBody>
            <a:bodyPr wrap="none">
              <a:spAutoFit/>
            </a:bodyPr>
            <a:lstStyle/>
            <a:p>
              <a:r>
                <a:rPr lang="zh-CN" altLang="en-US" dirty="0">
                  <a:solidFill>
                    <a:srgbClr val="0973DD"/>
                  </a:solidFill>
                  <a:latin typeface="微软雅黑" panose="020B0503020204020204" pitchFamily="34" charset="-122"/>
                  <a:ea typeface="微软雅黑" panose="020B0503020204020204" pitchFamily="34" charset="-122"/>
                </a:rPr>
                <a:t>添加文字标题</a:t>
              </a:r>
            </a:p>
          </p:txBody>
        </p:sp>
        <p:sp>
          <p:nvSpPr>
            <p:cNvPr id="64" name="矩形 63"/>
            <p:cNvSpPr/>
            <p:nvPr/>
          </p:nvSpPr>
          <p:spPr>
            <a:xfrm>
              <a:off x="2288094" y="1681533"/>
              <a:ext cx="981038" cy="707886"/>
            </a:xfrm>
            <a:prstGeom prst="rect">
              <a:avLst/>
            </a:prstGeom>
          </p:spPr>
          <p:txBody>
            <a:bodyPr wrap="square" anchor="ctr">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a:p>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65" name="组合 64"/>
          <p:cNvGrpSpPr/>
          <p:nvPr/>
        </p:nvGrpSpPr>
        <p:grpSpPr>
          <a:xfrm>
            <a:off x="1054646" y="2072037"/>
            <a:ext cx="2880321" cy="1067926"/>
            <a:chOff x="2288094" y="1321493"/>
            <a:chExt cx="981038" cy="1067926"/>
          </a:xfrm>
        </p:grpSpPr>
        <p:sp>
          <p:nvSpPr>
            <p:cNvPr id="66" name="矩形 65"/>
            <p:cNvSpPr/>
            <p:nvPr/>
          </p:nvSpPr>
          <p:spPr>
            <a:xfrm>
              <a:off x="2288094" y="1321493"/>
              <a:ext cx="534627" cy="369332"/>
            </a:xfrm>
            <a:prstGeom prst="rect">
              <a:avLst/>
            </a:prstGeom>
          </p:spPr>
          <p:txBody>
            <a:bodyPr wrap="none">
              <a:spAutoFit/>
            </a:bodyPr>
            <a:lstStyle/>
            <a:p>
              <a:r>
                <a:rPr lang="zh-CN" altLang="en-US" dirty="0">
                  <a:solidFill>
                    <a:srgbClr val="0973DD"/>
                  </a:solidFill>
                  <a:latin typeface="微软雅黑" panose="020B0503020204020204" pitchFamily="34" charset="-122"/>
                  <a:ea typeface="微软雅黑" panose="020B0503020204020204" pitchFamily="34" charset="-122"/>
                </a:rPr>
                <a:t>添加文字标题</a:t>
              </a:r>
            </a:p>
          </p:txBody>
        </p:sp>
        <p:sp>
          <p:nvSpPr>
            <p:cNvPr id="67" name="矩形 66"/>
            <p:cNvSpPr/>
            <p:nvPr/>
          </p:nvSpPr>
          <p:spPr>
            <a:xfrm>
              <a:off x="2288094" y="1681533"/>
              <a:ext cx="981038" cy="707886"/>
            </a:xfrm>
            <a:prstGeom prst="rect">
              <a:avLst/>
            </a:prstGeom>
          </p:spPr>
          <p:txBody>
            <a:bodyPr wrap="square" anchor="ctr">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a:p>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68" name="圆角矩形 3"/>
          <p:cNvSpPr>
            <a:spLocks noChangeAspect="1" noChangeArrowheads="1"/>
          </p:cNvSpPr>
          <p:nvPr/>
        </p:nvSpPr>
        <p:spPr bwMode="auto">
          <a:xfrm>
            <a:off x="1095196" y="3954259"/>
            <a:ext cx="539750" cy="539750"/>
          </a:xfrm>
          <a:prstGeom prst="roundRect">
            <a:avLst>
              <a:gd name="adj" fmla="val 16667"/>
            </a:avLst>
          </a:prstGeom>
          <a:solidFill>
            <a:srgbClr val="0973DD"/>
          </a:solidFill>
          <a:ln>
            <a:noFill/>
          </a:ln>
        </p:spPr>
        <p:txBody>
          <a:bodyPr anchor="ct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pPr algn="ctr" eaLnBrk="1" hangingPunct="1"/>
            <a:r>
              <a:rPr lang="en-US" altLang="zh-CN" sz="2800">
                <a:solidFill>
                  <a:srgbClr val="FFFFFF"/>
                </a:solidFill>
                <a:latin typeface="微软雅黑" panose="020B0503020204020204" pitchFamily="34" charset="-122"/>
              </a:rPr>
              <a:t>1</a:t>
            </a:r>
            <a:endParaRPr lang="zh-CN" altLang="en-US" sz="2800">
              <a:solidFill>
                <a:srgbClr val="FFFFFF"/>
              </a:solidFill>
              <a:latin typeface="微软雅黑" panose="020B0503020204020204" pitchFamily="34" charset="-122"/>
            </a:endParaRPr>
          </a:p>
        </p:txBody>
      </p:sp>
      <p:sp>
        <p:nvSpPr>
          <p:cNvPr id="69" name="圆角矩形 4"/>
          <p:cNvSpPr>
            <a:spLocks noChangeAspect="1" noChangeArrowheads="1"/>
          </p:cNvSpPr>
          <p:nvPr/>
        </p:nvSpPr>
        <p:spPr bwMode="auto">
          <a:xfrm>
            <a:off x="1095196" y="5004489"/>
            <a:ext cx="539750" cy="541338"/>
          </a:xfrm>
          <a:prstGeom prst="roundRect">
            <a:avLst>
              <a:gd name="adj" fmla="val 16667"/>
            </a:avLst>
          </a:prstGeom>
          <a:solidFill>
            <a:srgbClr val="0973DD"/>
          </a:solidFill>
          <a:ln>
            <a:noFill/>
          </a:ln>
        </p:spPr>
        <p:txBody>
          <a:bodyPr anchor="ct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pPr algn="ctr" eaLnBrk="1" hangingPunct="1"/>
            <a:r>
              <a:rPr lang="en-US" altLang="zh-CN" sz="2800">
                <a:solidFill>
                  <a:srgbClr val="FFFFFF"/>
                </a:solidFill>
                <a:latin typeface="微软雅黑" panose="020B0503020204020204" pitchFamily="34" charset="-122"/>
              </a:rPr>
              <a:t>2</a:t>
            </a:r>
            <a:endParaRPr lang="zh-CN" altLang="en-US" sz="2800">
              <a:solidFill>
                <a:srgbClr val="FFFFFF"/>
              </a:solidFill>
              <a:latin typeface="微软雅黑" panose="020B0503020204020204" pitchFamily="34" charset="-122"/>
            </a:endParaRPr>
          </a:p>
        </p:txBody>
      </p:sp>
      <p:sp>
        <p:nvSpPr>
          <p:cNvPr id="70" name="文本框 7"/>
          <p:cNvSpPr txBox="1">
            <a:spLocks noChangeArrowheads="1"/>
          </p:cNvSpPr>
          <p:nvPr/>
        </p:nvSpPr>
        <p:spPr bwMode="auto">
          <a:xfrm>
            <a:off x="1672104" y="3880663"/>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pPr eaLnBrk="1" hangingPunct="1"/>
            <a:r>
              <a:rPr lang="zh-CN" altLang="en-US" dirty="0">
                <a:solidFill>
                  <a:srgbClr val="0973DD"/>
                </a:solidFill>
                <a:latin typeface="微软雅黑" panose="020B0503020204020204" pitchFamily="34" charset="-122"/>
              </a:rPr>
              <a:t>添加标题内容</a:t>
            </a:r>
          </a:p>
        </p:txBody>
      </p:sp>
      <p:sp>
        <p:nvSpPr>
          <p:cNvPr id="71" name="文本框 8"/>
          <p:cNvSpPr txBox="1">
            <a:spLocks noChangeArrowheads="1"/>
          </p:cNvSpPr>
          <p:nvPr/>
        </p:nvSpPr>
        <p:spPr bwMode="auto">
          <a:xfrm>
            <a:off x="1672103" y="4248963"/>
            <a:ext cx="42790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pPr fontAlgn="base">
              <a:spcBef>
                <a:spcPct val="0"/>
              </a:spcBef>
              <a:spcAft>
                <a:spcPct val="0"/>
              </a:spcAft>
            </a:pPr>
            <a:r>
              <a:rPr lang="zh-CN" altLang="en-US" sz="1100" dirty="0">
                <a:solidFill>
                  <a:schemeClr val="bg1">
                    <a:lumMod val="65000"/>
                  </a:schemeClr>
                </a:solidFill>
                <a:latin typeface="微软雅黑"/>
                <a:ea typeface="微软雅黑"/>
                <a:sym typeface="Gill Sans" charset="0"/>
              </a:rPr>
              <a:t>此处添加详细文本描述，建议与标题相关并符合整体语言风格，语言描述尽量简洁生动。尽量将每页幻灯片的字数控制在 。</a:t>
            </a:r>
            <a:endParaRPr lang="en-US" altLang="zh-CN" sz="1100" dirty="0">
              <a:solidFill>
                <a:schemeClr val="bg1">
                  <a:lumMod val="65000"/>
                </a:schemeClr>
              </a:solidFill>
              <a:latin typeface="微软雅黑"/>
              <a:ea typeface="微软雅黑"/>
              <a:sym typeface="Gill Sans" charset="0"/>
            </a:endParaRPr>
          </a:p>
        </p:txBody>
      </p:sp>
      <p:sp>
        <p:nvSpPr>
          <p:cNvPr id="72" name="文本框 9"/>
          <p:cNvSpPr txBox="1">
            <a:spLocks noChangeArrowheads="1"/>
          </p:cNvSpPr>
          <p:nvPr/>
        </p:nvSpPr>
        <p:spPr bwMode="auto">
          <a:xfrm>
            <a:off x="1672104" y="4932481"/>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r>
              <a:rPr lang="zh-CN" altLang="en-US" dirty="0">
                <a:solidFill>
                  <a:srgbClr val="0973DD"/>
                </a:solidFill>
                <a:latin typeface="微软雅黑" panose="020B0503020204020204" pitchFamily="34" charset="-122"/>
              </a:rPr>
              <a:t>添加标题内容</a:t>
            </a:r>
          </a:p>
        </p:txBody>
      </p:sp>
      <p:sp>
        <p:nvSpPr>
          <p:cNvPr id="73" name="文本框 10"/>
          <p:cNvSpPr txBox="1">
            <a:spLocks noChangeArrowheads="1"/>
          </p:cNvSpPr>
          <p:nvPr/>
        </p:nvSpPr>
        <p:spPr bwMode="auto">
          <a:xfrm>
            <a:off x="1672103" y="5302369"/>
            <a:ext cx="42790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pPr fontAlgn="base">
              <a:spcBef>
                <a:spcPct val="0"/>
              </a:spcBef>
              <a:spcAft>
                <a:spcPct val="0"/>
              </a:spcAft>
            </a:pPr>
            <a:r>
              <a:rPr lang="zh-CN" altLang="en-US" sz="1100" dirty="0">
                <a:solidFill>
                  <a:schemeClr val="bg1">
                    <a:lumMod val="65000"/>
                  </a:schemeClr>
                </a:solidFill>
                <a:latin typeface="微软雅黑"/>
                <a:ea typeface="微软雅黑"/>
                <a:sym typeface="Gill Sans" charset="0"/>
              </a:rPr>
              <a:t>此处添加详细文本描述，建议与标题相关并符合整体语言风格，语言描述尽量简洁生动。尽量将每页幻灯片的字数控制在 。</a:t>
            </a:r>
            <a:endParaRPr lang="en-US" altLang="zh-CN" sz="1100" dirty="0">
              <a:solidFill>
                <a:schemeClr val="bg1">
                  <a:lumMod val="65000"/>
                </a:schemeClr>
              </a:solidFill>
              <a:latin typeface="微软雅黑"/>
              <a:ea typeface="微软雅黑"/>
              <a:sym typeface="Gill Sans" charset="0"/>
            </a:endParaRPr>
          </a:p>
        </p:txBody>
      </p:sp>
      <p:sp>
        <p:nvSpPr>
          <p:cNvPr id="74" name="圆角矩形 13"/>
          <p:cNvSpPr>
            <a:spLocks noChangeAspect="1" noChangeArrowheads="1"/>
          </p:cNvSpPr>
          <p:nvPr/>
        </p:nvSpPr>
        <p:spPr bwMode="auto">
          <a:xfrm>
            <a:off x="6283621" y="4026267"/>
            <a:ext cx="539750" cy="539750"/>
          </a:xfrm>
          <a:prstGeom prst="roundRect">
            <a:avLst>
              <a:gd name="adj" fmla="val 16667"/>
            </a:avLst>
          </a:prstGeom>
          <a:solidFill>
            <a:srgbClr val="00B0F0"/>
          </a:solidFill>
          <a:ln>
            <a:noFill/>
          </a:ln>
        </p:spPr>
        <p:txBody>
          <a:bodyPr anchor="ct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pPr algn="ctr" eaLnBrk="1" hangingPunct="1"/>
            <a:r>
              <a:rPr lang="en-US" altLang="zh-CN" sz="2800" dirty="0">
                <a:solidFill>
                  <a:srgbClr val="FFFFFF"/>
                </a:solidFill>
                <a:latin typeface="微软雅黑" panose="020B0503020204020204" pitchFamily="34" charset="-122"/>
              </a:rPr>
              <a:t>3</a:t>
            </a:r>
            <a:endParaRPr lang="zh-CN" altLang="en-US" sz="2800" dirty="0">
              <a:solidFill>
                <a:srgbClr val="FFFFFF"/>
              </a:solidFill>
              <a:latin typeface="微软雅黑" panose="020B0503020204020204" pitchFamily="34" charset="-122"/>
            </a:endParaRPr>
          </a:p>
        </p:txBody>
      </p:sp>
      <p:sp>
        <p:nvSpPr>
          <p:cNvPr id="75" name="文本框 15"/>
          <p:cNvSpPr txBox="1">
            <a:spLocks noChangeArrowheads="1"/>
          </p:cNvSpPr>
          <p:nvPr/>
        </p:nvSpPr>
        <p:spPr bwMode="auto">
          <a:xfrm>
            <a:off x="6860529" y="3952671"/>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r>
              <a:rPr lang="zh-CN" altLang="en-US" dirty="0">
                <a:solidFill>
                  <a:srgbClr val="0973DD"/>
                </a:solidFill>
                <a:latin typeface="微软雅黑" panose="020B0503020204020204" pitchFamily="34" charset="-122"/>
              </a:rPr>
              <a:t>添加标题内容</a:t>
            </a:r>
          </a:p>
        </p:txBody>
      </p:sp>
      <p:sp>
        <p:nvSpPr>
          <p:cNvPr id="76" name="文本框 16"/>
          <p:cNvSpPr txBox="1">
            <a:spLocks noChangeArrowheads="1"/>
          </p:cNvSpPr>
          <p:nvPr/>
        </p:nvSpPr>
        <p:spPr bwMode="auto">
          <a:xfrm>
            <a:off x="6860528" y="4320971"/>
            <a:ext cx="42790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pPr fontAlgn="base">
              <a:spcBef>
                <a:spcPct val="0"/>
              </a:spcBef>
              <a:spcAft>
                <a:spcPct val="0"/>
              </a:spcAft>
            </a:pPr>
            <a:r>
              <a:rPr lang="zh-CN" altLang="en-US" sz="1100" dirty="0">
                <a:solidFill>
                  <a:schemeClr val="bg1">
                    <a:lumMod val="65000"/>
                  </a:schemeClr>
                </a:solidFill>
                <a:latin typeface="微软雅黑"/>
                <a:ea typeface="微软雅黑"/>
                <a:sym typeface="Gill Sans" charset="0"/>
              </a:rPr>
              <a:t>此处添加详细文本描述，建议与标题相关并符合整体语言风格，语言描述尽量简洁生动。尽量将每页幻灯片的字数控制在 。</a:t>
            </a:r>
            <a:endParaRPr lang="en-US" altLang="zh-CN" sz="1100" dirty="0">
              <a:solidFill>
                <a:schemeClr val="bg1">
                  <a:lumMod val="65000"/>
                </a:schemeClr>
              </a:solidFill>
              <a:latin typeface="微软雅黑"/>
              <a:ea typeface="微软雅黑"/>
              <a:sym typeface="Gill Sans" charset="0"/>
            </a:endParaRPr>
          </a:p>
        </p:txBody>
      </p:sp>
      <p:sp>
        <p:nvSpPr>
          <p:cNvPr id="77" name="文本框 17"/>
          <p:cNvSpPr txBox="1">
            <a:spLocks noChangeArrowheads="1"/>
          </p:cNvSpPr>
          <p:nvPr/>
        </p:nvSpPr>
        <p:spPr bwMode="auto">
          <a:xfrm>
            <a:off x="6860529" y="5004489"/>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r>
              <a:rPr lang="zh-CN" altLang="en-US" dirty="0">
                <a:solidFill>
                  <a:srgbClr val="0973DD"/>
                </a:solidFill>
                <a:latin typeface="微软雅黑" panose="020B0503020204020204" pitchFamily="34" charset="-122"/>
              </a:rPr>
              <a:t>添加标题内容</a:t>
            </a:r>
          </a:p>
        </p:txBody>
      </p:sp>
      <p:sp>
        <p:nvSpPr>
          <p:cNvPr id="78" name="文本框 18"/>
          <p:cNvSpPr txBox="1">
            <a:spLocks noChangeArrowheads="1"/>
          </p:cNvSpPr>
          <p:nvPr/>
        </p:nvSpPr>
        <p:spPr bwMode="auto">
          <a:xfrm>
            <a:off x="6860528" y="5374377"/>
            <a:ext cx="42790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pPr fontAlgn="base">
              <a:spcBef>
                <a:spcPct val="0"/>
              </a:spcBef>
              <a:spcAft>
                <a:spcPct val="0"/>
              </a:spcAft>
            </a:pPr>
            <a:r>
              <a:rPr lang="zh-CN" altLang="en-US" sz="1100" dirty="0">
                <a:solidFill>
                  <a:schemeClr val="bg1">
                    <a:lumMod val="65000"/>
                  </a:schemeClr>
                </a:solidFill>
                <a:latin typeface="微软雅黑"/>
                <a:ea typeface="微软雅黑"/>
                <a:sym typeface="Gill Sans" charset="0"/>
              </a:rPr>
              <a:t>此处添加详细文本描述，建议与标题相关并符合整体语言风格，语言描述尽量简洁生动。尽量将每页幻灯片的字数控制在 。</a:t>
            </a:r>
            <a:endParaRPr lang="en-US" altLang="zh-CN" sz="1100" dirty="0">
              <a:solidFill>
                <a:schemeClr val="bg1">
                  <a:lumMod val="65000"/>
                </a:schemeClr>
              </a:solidFill>
              <a:latin typeface="微软雅黑"/>
              <a:ea typeface="微软雅黑"/>
              <a:sym typeface="Gill Sans" charset="0"/>
            </a:endParaRPr>
          </a:p>
        </p:txBody>
      </p:sp>
      <p:sp>
        <p:nvSpPr>
          <p:cNvPr id="79" name="圆角矩形 21"/>
          <p:cNvSpPr>
            <a:spLocks noChangeAspect="1" noChangeArrowheads="1"/>
          </p:cNvSpPr>
          <p:nvPr/>
        </p:nvSpPr>
        <p:spPr bwMode="auto">
          <a:xfrm>
            <a:off x="6283621" y="5076497"/>
            <a:ext cx="539750" cy="541338"/>
          </a:xfrm>
          <a:prstGeom prst="roundRect">
            <a:avLst>
              <a:gd name="adj" fmla="val 16667"/>
            </a:avLst>
          </a:prstGeom>
          <a:solidFill>
            <a:srgbClr val="00B0F0"/>
          </a:solidFill>
          <a:ln>
            <a:noFill/>
          </a:ln>
        </p:spPr>
        <p:txBody>
          <a:bodyPr anchor="ctr"/>
          <a:lstStyle>
            <a:lvl1pPr>
              <a:defRPr>
                <a:solidFill>
                  <a:schemeClr val="tx1"/>
                </a:solidFill>
                <a:latin typeface="Segoe UI" pitchFamily="34" charset="0"/>
                <a:ea typeface="微软雅黑" pitchFamily="34" charset="-122"/>
              </a:defRPr>
            </a:lvl1pPr>
            <a:lvl2pPr marL="742950" indent="-285750">
              <a:defRPr>
                <a:solidFill>
                  <a:schemeClr val="tx1"/>
                </a:solidFill>
                <a:latin typeface="Segoe UI" pitchFamily="34" charset="0"/>
                <a:ea typeface="微软雅黑" pitchFamily="34" charset="-122"/>
              </a:defRPr>
            </a:lvl2pPr>
            <a:lvl3pPr marL="1143000" indent="-228600">
              <a:defRPr>
                <a:solidFill>
                  <a:schemeClr val="tx1"/>
                </a:solidFill>
                <a:latin typeface="Segoe UI" pitchFamily="34" charset="0"/>
                <a:ea typeface="微软雅黑" pitchFamily="34" charset="-122"/>
              </a:defRPr>
            </a:lvl3pPr>
            <a:lvl4pPr marL="1600200" indent="-228600">
              <a:defRPr>
                <a:solidFill>
                  <a:schemeClr val="tx1"/>
                </a:solidFill>
                <a:latin typeface="Segoe UI" pitchFamily="34" charset="0"/>
                <a:ea typeface="微软雅黑" pitchFamily="34" charset="-122"/>
              </a:defRPr>
            </a:lvl4pPr>
            <a:lvl5pPr marL="2057400" indent="-228600">
              <a:defRPr>
                <a:solidFill>
                  <a:schemeClr val="tx1"/>
                </a:solidFill>
                <a:latin typeface="Segoe UI" pitchFamily="34" charset="0"/>
                <a:ea typeface="微软雅黑" pitchFamily="34" charset="-122"/>
              </a:defRPr>
            </a:lvl5pPr>
            <a:lvl6pPr marL="25146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6pPr>
            <a:lvl7pPr marL="29718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7pPr>
            <a:lvl8pPr marL="34290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8pPr>
            <a:lvl9pPr marL="3886200" indent="-228600" eaLnBrk="0" fontAlgn="base" hangingPunct="0">
              <a:spcBef>
                <a:spcPct val="0"/>
              </a:spcBef>
              <a:spcAft>
                <a:spcPct val="0"/>
              </a:spcAft>
              <a:buFont typeface="Arial" charset="0"/>
              <a:defRPr>
                <a:solidFill>
                  <a:schemeClr val="tx1"/>
                </a:solidFill>
                <a:latin typeface="Segoe UI" pitchFamily="34" charset="0"/>
                <a:ea typeface="微软雅黑" pitchFamily="34" charset="-122"/>
              </a:defRPr>
            </a:lvl9pPr>
          </a:lstStyle>
          <a:p>
            <a:pPr algn="ctr" eaLnBrk="1" hangingPunct="1"/>
            <a:r>
              <a:rPr lang="en-US" altLang="zh-CN" sz="2800" dirty="0">
                <a:solidFill>
                  <a:srgbClr val="FFFFFF"/>
                </a:solidFill>
                <a:latin typeface="微软雅黑" panose="020B0503020204020204" pitchFamily="34" charset="-122"/>
              </a:rPr>
              <a:t>4</a:t>
            </a:r>
            <a:endParaRPr lang="zh-CN" altLang="en-US" sz="2800" dirty="0">
              <a:solidFill>
                <a:srgbClr val="FFFFFF"/>
              </a:solidFill>
              <a:latin typeface="微软雅黑" panose="020B0503020204020204" pitchFamily="34" charset="-122"/>
            </a:endParaRPr>
          </a:p>
        </p:txBody>
      </p:sp>
    </p:spTree>
    <p:extLst>
      <p:ext uri="{BB962C8B-B14F-4D97-AF65-F5344CB8AC3E}">
        <p14:creationId xmlns:p14="http://schemas.microsoft.com/office/powerpoint/2010/main" val="12927789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par>
                          <p:cTn id="16" fill="hold">
                            <p:stCondLst>
                              <p:cond delay="1250"/>
                            </p:stCondLst>
                            <p:childTnLst>
                              <p:par>
                                <p:cTn id="17" presetID="22" presetClass="entr" presetSubtype="4"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500"/>
                                        <p:tgtEl>
                                          <p:spTgt spid="44"/>
                                        </p:tgtEl>
                                      </p:cBhvr>
                                    </p:animEffect>
                                  </p:childTnLst>
                                </p:cTn>
                              </p:par>
                              <p:par>
                                <p:cTn id="20" presetID="22" presetClass="entr" presetSubtype="4"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down)">
                                      <p:cBhvr>
                                        <p:cTn id="25" dur="500"/>
                                        <p:tgtEl>
                                          <p:spTgt spid="5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down)">
                                      <p:cBhvr>
                                        <p:cTn id="28" dur="500"/>
                                        <p:tgtEl>
                                          <p:spTgt spid="58"/>
                                        </p:tgtEl>
                                      </p:cBhvr>
                                    </p:animEffect>
                                  </p:childTnLst>
                                </p:cTn>
                              </p:par>
                              <p:par>
                                <p:cTn id="29" presetID="22" presetClass="entr" presetSubtype="4"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down)">
                                      <p:cBhvr>
                                        <p:cTn id="31" dur="500"/>
                                        <p:tgtEl>
                                          <p:spTgt spid="60"/>
                                        </p:tgtEl>
                                      </p:cBhvr>
                                    </p:animEffect>
                                  </p:childTnLst>
                                </p:cTn>
                              </p:par>
                            </p:childTnLst>
                          </p:cTn>
                        </p:par>
                        <p:par>
                          <p:cTn id="32" fill="hold">
                            <p:stCondLst>
                              <p:cond delay="1750"/>
                            </p:stCondLst>
                            <p:childTnLst>
                              <p:par>
                                <p:cTn id="33" presetID="22" presetClass="entr" presetSubtype="4"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down)">
                                      <p:cBhvr>
                                        <p:cTn id="35" dur="500"/>
                                        <p:tgtEl>
                                          <p:spTgt spid="47"/>
                                        </p:tgtEl>
                                      </p:cBhvr>
                                    </p:animEffect>
                                  </p:childTnLst>
                                </p:cTn>
                              </p:par>
                              <p:par>
                                <p:cTn id="36" presetID="22" presetClass="entr" presetSubtype="4"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ipe(down)">
                                      <p:cBhvr>
                                        <p:cTn id="38" dur="500"/>
                                        <p:tgtEl>
                                          <p:spTgt spid="5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down)">
                                      <p:cBhvr>
                                        <p:cTn id="41" dur="500"/>
                                        <p:tgtEl>
                                          <p:spTgt spid="5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wipe(down)">
                                      <p:cBhvr>
                                        <p:cTn id="44" dur="500"/>
                                        <p:tgtEl>
                                          <p:spTgt spid="59"/>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childTnLst>
                          </p:cTn>
                        </p:par>
                        <p:par>
                          <p:cTn id="48" fill="hold">
                            <p:stCondLst>
                              <p:cond delay="2250"/>
                            </p:stCondLst>
                            <p:childTnLst>
                              <p:par>
                                <p:cTn id="49" presetID="2" presetClass="entr" presetSubtype="2" fill="hold" nodeType="after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1+#ppt_w/2"/>
                                          </p:val>
                                        </p:tav>
                                        <p:tav tm="100000">
                                          <p:val>
                                            <p:strVal val="#ppt_x"/>
                                          </p:val>
                                        </p:tav>
                                      </p:tavLst>
                                    </p:anim>
                                    <p:anim calcmode="lin" valueType="num">
                                      <p:cBhvr additive="base">
                                        <p:cTn id="52" dur="500" fill="hold"/>
                                        <p:tgtEl>
                                          <p:spTgt spid="62"/>
                                        </p:tgtEl>
                                        <p:attrNameLst>
                                          <p:attrName>ppt_y</p:attrName>
                                        </p:attrNameLst>
                                      </p:cBhvr>
                                      <p:tavLst>
                                        <p:tav tm="0">
                                          <p:val>
                                            <p:strVal val="#ppt_y"/>
                                          </p:val>
                                        </p:tav>
                                        <p:tav tm="100000">
                                          <p:val>
                                            <p:strVal val="#ppt_y"/>
                                          </p:val>
                                        </p:tav>
                                      </p:tavLst>
                                    </p:anim>
                                  </p:childTnLst>
                                </p:cTn>
                              </p:par>
                            </p:childTnLst>
                          </p:cTn>
                        </p:par>
                        <p:par>
                          <p:cTn id="53" fill="hold">
                            <p:stCondLst>
                              <p:cond delay="2750"/>
                            </p:stCondLst>
                            <p:childTnLst>
                              <p:par>
                                <p:cTn id="54" presetID="2" presetClass="entr" presetSubtype="2" fill="hold" nodeType="afterEffect">
                                  <p:stCondLst>
                                    <p:cond delay="0"/>
                                  </p:stCondLst>
                                  <p:childTnLst>
                                    <p:set>
                                      <p:cBhvr>
                                        <p:cTn id="55" dur="1" fill="hold">
                                          <p:stCondLst>
                                            <p:cond delay="0"/>
                                          </p:stCondLst>
                                        </p:cTn>
                                        <p:tgtEl>
                                          <p:spTgt spid="65"/>
                                        </p:tgtEl>
                                        <p:attrNameLst>
                                          <p:attrName>style.visibility</p:attrName>
                                        </p:attrNameLst>
                                      </p:cBhvr>
                                      <p:to>
                                        <p:strVal val="visible"/>
                                      </p:to>
                                    </p:set>
                                    <p:anim calcmode="lin" valueType="num">
                                      <p:cBhvr additive="base">
                                        <p:cTn id="56" dur="500" fill="hold"/>
                                        <p:tgtEl>
                                          <p:spTgt spid="65"/>
                                        </p:tgtEl>
                                        <p:attrNameLst>
                                          <p:attrName>ppt_x</p:attrName>
                                        </p:attrNameLst>
                                      </p:cBhvr>
                                      <p:tavLst>
                                        <p:tav tm="0">
                                          <p:val>
                                            <p:strVal val="1+#ppt_w/2"/>
                                          </p:val>
                                        </p:tav>
                                        <p:tav tm="100000">
                                          <p:val>
                                            <p:strVal val="#ppt_x"/>
                                          </p:val>
                                        </p:tav>
                                      </p:tavLst>
                                    </p:anim>
                                    <p:anim calcmode="lin" valueType="num">
                                      <p:cBhvr additive="base">
                                        <p:cTn id="57" dur="500" fill="hold"/>
                                        <p:tgtEl>
                                          <p:spTgt spid="65"/>
                                        </p:tgtEl>
                                        <p:attrNameLst>
                                          <p:attrName>ppt_y</p:attrName>
                                        </p:attrNameLst>
                                      </p:cBhvr>
                                      <p:tavLst>
                                        <p:tav tm="0">
                                          <p:val>
                                            <p:strVal val="#ppt_y"/>
                                          </p:val>
                                        </p:tav>
                                        <p:tav tm="100000">
                                          <p:val>
                                            <p:strVal val="#ppt_y"/>
                                          </p:val>
                                        </p:tav>
                                      </p:tavLst>
                                    </p:anim>
                                  </p:childTnLst>
                                </p:cTn>
                              </p:par>
                              <p:par>
                                <p:cTn id="58" presetID="31" presetClass="entr" presetSubtype="0" fill="hold" grpId="0" nodeType="withEffect">
                                  <p:stCondLst>
                                    <p:cond delay="500"/>
                                  </p:stCondLst>
                                  <p:childTnLst>
                                    <p:set>
                                      <p:cBhvr>
                                        <p:cTn id="59" dur="1" fill="hold">
                                          <p:stCondLst>
                                            <p:cond delay="0"/>
                                          </p:stCondLst>
                                        </p:cTn>
                                        <p:tgtEl>
                                          <p:spTgt spid="68"/>
                                        </p:tgtEl>
                                        <p:attrNameLst>
                                          <p:attrName>style.visibility</p:attrName>
                                        </p:attrNameLst>
                                      </p:cBhvr>
                                      <p:to>
                                        <p:strVal val="visible"/>
                                      </p:to>
                                    </p:set>
                                    <p:anim calcmode="lin" valueType="num">
                                      <p:cBhvr>
                                        <p:cTn id="60" dur="1000" fill="hold"/>
                                        <p:tgtEl>
                                          <p:spTgt spid="68"/>
                                        </p:tgtEl>
                                        <p:attrNameLst>
                                          <p:attrName>ppt_w</p:attrName>
                                        </p:attrNameLst>
                                      </p:cBhvr>
                                      <p:tavLst>
                                        <p:tav tm="0">
                                          <p:val>
                                            <p:fltVal val="0"/>
                                          </p:val>
                                        </p:tav>
                                        <p:tav tm="100000">
                                          <p:val>
                                            <p:strVal val="#ppt_w"/>
                                          </p:val>
                                        </p:tav>
                                      </p:tavLst>
                                    </p:anim>
                                    <p:anim calcmode="lin" valueType="num">
                                      <p:cBhvr>
                                        <p:cTn id="61" dur="1000" fill="hold"/>
                                        <p:tgtEl>
                                          <p:spTgt spid="68"/>
                                        </p:tgtEl>
                                        <p:attrNameLst>
                                          <p:attrName>ppt_h</p:attrName>
                                        </p:attrNameLst>
                                      </p:cBhvr>
                                      <p:tavLst>
                                        <p:tav tm="0">
                                          <p:val>
                                            <p:fltVal val="0"/>
                                          </p:val>
                                        </p:tav>
                                        <p:tav tm="100000">
                                          <p:val>
                                            <p:strVal val="#ppt_h"/>
                                          </p:val>
                                        </p:tav>
                                      </p:tavLst>
                                    </p:anim>
                                    <p:anim calcmode="lin" valueType="num">
                                      <p:cBhvr>
                                        <p:cTn id="62" dur="1000" fill="hold"/>
                                        <p:tgtEl>
                                          <p:spTgt spid="68"/>
                                        </p:tgtEl>
                                        <p:attrNameLst>
                                          <p:attrName>style.rotation</p:attrName>
                                        </p:attrNameLst>
                                      </p:cBhvr>
                                      <p:tavLst>
                                        <p:tav tm="0">
                                          <p:val>
                                            <p:fltVal val="90"/>
                                          </p:val>
                                        </p:tav>
                                        <p:tav tm="100000">
                                          <p:val>
                                            <p:fltVal val="0"/>
                                          </p:val>
                                        </p:tav>
                                      </p:tavLst>
                                    </p:anim>
                                    <p:animEffect transition="in" filter="fade">
                                      <p:cBhvr>
                                        <p:cTn id="63" dur="1000"/>
                                        <p:tgtEl>
                                          <p:spTgt spid="68"/>
                                        </p:tgtEl>
                                      </p:cBhvr>
                                    </p:animEffect>
                                  </p:childTnLst>
                                </p:cTn>
                              </p:par>
                              <p:par>
                                <p:cTn id="64" presetID="31" presetClass="entr" presetSubtype="0" fill="hold" grpId="0" nodeType="withEffect">
                                  <p:stCondLst>
                                    <p:cond delay="500"/>
                                  </p:stCondLst>
                                  <p:childTnLst>
                                    <p:set>
                                      <p:cBhvr>
                                        <p:cTn id="65" dur="1" fill="hold">
                                          <p:stCondLst>
                                            <p:cond delay="0"/>
                                          </p:stCondLst>
                                        </p:cTn>
                                        <p:tgtEl>
                                          <p:spTgt spid="69"/>
                                        </p:tgtEl>
                                        <p:attrNameLst>
                                          <p:attrName>style.visibility</p:attrName>
                                        </p:attrNameLst>
                                      </p:cBhvr>
                                      <p:to>
                                        <p:strVal val="visible"/>
                                      </p:to>
                                    </p:set>
                                    <p:anim calcmode="lin" valueType="num">
                                      <p:cBhvr>
                                        <p:cTn id="66" dur="1000" fill="hold"/>
                                        <p:tgtEl>
                                          <p:spTgt spid="69"/>
                                        </p:tgtEl>
                                        <p:attrNameLst>
                                          <p:attrName>ppt_w</p:attrName>
                                        </p:attrNameLst>
                                      </p:cBhvr>
                                      <p:tavLst>
                                        <p:tav tm="0">
                                          <p:val>
                                            <p:fltVal val="0"/>
                                          </p:val>
                                        </p:tav>
                                        <p:tav tm="100000">
                                          <p:val>
                                            <p:strVal val="#ppt_w"/>
                                          </p:val>
                                        </p:tav>
                                      </p:tavLst>
                                    </p:anim>
                                    <p:anim calcmode="lin" valueType="num">
                                      <p:cBhvr>
                                        <p:cTn id="67" dur="1000" fill="hold"/>
                                        <p:tgtEl>
                                          <p:spTgt spid="69"/>
                                        </p:tgtEl>
                                        <p:attrNameLst>
                                          <p:attrName>ppt_h</p:attrName>
                                        </p:attrNameLst>
                                      </p:cBhvr>
                                      <p:tavLst>
                                        <p:tav tm="0">
                                          <p:val>
                                            <p:fltVal val="0"/>
                                          </p:val>
                                        </p:tav>
                                        <p:tav tm="100000">
                                          <p:val>
                                            <p:strVal val="#ppt_h"/>
                                          </p:val>
                                        </p:tav>
                                      </p:tavLst>
                                    </p:anim>
                                    <p:anim calcmode="lin" valueType="num">
                                      <p:cBhvr>
                                        <p:cTn id="68" dur="1000" fill="hold"/>
                                        <p:tgtEl>
                                          <p:spTgt spid="69"/>
                                        </p:tgtEl>
                                        <p:attrNameLst>
                                          <p:attrName>style.rotation</p:attrName>
                                        </p:attrNameLst>
                                      </p:cBhvr>
                                      <p:tavLst>
                                        <p:tav tm="0">
                                          <p:val>
                                            <p:fltVal val="90"/>
                                          </p:val>
                                        </p:tav>
                                        <p:tav tm="100000">
                                          <p:val>
                                            <p:fltVal val="0"/>
                                          </p:val>
                                        </p:tav>
                                      </p:tavLst>
                                    </p:anim>
                                    <p:animEffect transition="in" filter="fade">
                                      <p:cBhvr>
                                        <p:cTn id="69" dur="1000"/>
                                        <p:tgtEl>
                                          <p:spTgt spid="69"/>
                                        </p:tgtEl>
                                      </p:cBhvr>
                                    </p:animEffect>
                                  </p:childTnLst>
                                </p:cTn>
                              </p:par>
                              <p:par>
                                <p:cTn id="70" presetID="31" presetClass="entr" presetSubtype="0" fill="hold" grpId="0" nodeType="withEffect">
                                  <p:stCondLst>
                                    <p:cond delay="500"/>
                                  </p:stCondLst>
                                  <p:childTnLst>
                                    <p:set>
                                      <p:cBhvr>
                                        <p:cTn id="71" dur="1" fill="hold">
                                          <p:stCondLst>
                                            <p:cond delay="0"/>
                                          </p:stCondLst>
                                        </p:cTn>
                                        <p:tgtEl>
                                          <p:spTgt spid="74"/>
                                        </p:tgtEl>
                                        <p:attrNameLst>
                                          <p:attrName>style.visibility</p:attrName>
                                        </p:attrNameLst>
                                      </p:cBhvr>
                                      <p:to>
                                        <p:strVal val="visible"/>
                                      </p:to>
                                    </p:set>
                                    <p:anim calcmode="lin" valueType="num">
                                      <p:cBhvr>
                                        <p:cTn id="72" dur="1000" fill="hold"/>
                                        <p:tgtEl>
                                          <p:spTgt spid="74"/>
                                        </p:tgtEl>
                                        <p:attrNameLst>
                                          <p:attrName>ppt_w</p:attrName>
                                        </p:attrNameLst>
                                      </p:cBhvr>
                                      <p:tavLst>
                                        <p:tav tm="0">
                                          <p:val>
                                            <p:fltVal val="0"/>
                                          </p:val>
                                        </p:tav>
                                        <p:tav tm="100000">
                                          <p:val>
                                            <p:strVal val="#ppt_w"/>
                                          </p:val>
                                        </p:tav>
                                      </p:tavLst>
                                    </p:anim>
                                    <p:anim calcmode="lin" valueType="num">
                                      <p:cBhvr>
                                        <p:cTn id="73" dur="1000" fill="hold"/>
                                        <p:tgtEl>
                                          <p:spTgt spid="74"/>
                                        </p:tgtEl>
                                        <p:attrNameLst>
                                          <p:attrName>ppt_h</p:attrName>
                                        </p:attrNameLst>
                                      </p:cBhvr>
                                      <p:tavLst>
                                        <p:tav tm="0">
                                          <p:val>
                                            <p:fltVal val="0"/>
                                          </p:val>
                                        </p:tav>
                                        <p:tav tm="100000">
                                          <p:val>
                                            <p:strVal val="#ppt_h"/>
                                          </p:val>
                                        </p:tav>
                                      </p:tavLst>
                                    </p:anim>
                                    <p:anim calcmode="lin" valueType="num">
                                      <p:cBhvr>
                                        <p:cTn id="74" dur="1000" fill="hold"/>
                                        <p:tgtEl>
                                          <p:spTgt spid="74"/>
                                        </p:tgtEl>
                                        <p:attrNameLst>
                                          <p:attrName>style.rotation</p:attrName>
                                        </p:attrNameLst>
                                      </p:cBhvr>
                                      <p:tavLst>
                                        <p:tav tm="0">
                                          <p:val>
                                            <p:fltVal val="90"/>
                                          </p:val>
                                        </p:tav>
                                        <p:tav tm="100000">
                                          <p:val>
                                            <p:fltVal val="0"/>
                                          </p:val>
                                        </p:tav>
                                      </p:tavLst>
                                    </p:anim>
                                    <p:animEffect transition="in" filter="fade">
                                      <p:cBhvr>
                                        <p:cTn id="75" dur="1000"/>
                                        <p:tgtEl>
                                          <p:spTgt spid="74"/>
                                        </p:tgtEl>
                                      </p:cBhvr>
                                    </p:animEffect>
                                  </p:childTnLst>
                                </p:cTn>
                              </p:par>
                              <p:par>
                                <p:cTn id="76" presetID="31" presetClass="entr" presetSubtype="0" fill="hold" grpId="0" nodeType="withEffect">
                                  <p:stCondLst>
                                    <p:cond delay="500"/>
                                  </p:stCondLst>
                                  <p:childTnLst>
                                    <p:set>
                                      <p:cBhvr>
                                        <p:cTn id="77" dur="1" fill="hold">
                                          <p:stCondLst>
                                            <p:cond delay="0"/>
                                          </p:stCondLst>
                                        </p:cTn>
                                        <p:tgtEl>
                                          <p:spTgt spid="79"/>
                                        </p:tgtEl>
                                        <p:attrNameLst>
                                          <p:attrName>style.visibility</p:attrName>
                                        </p:attrNameLst>
                                      </p:cBhvr>
                                      <p:to>
                                        <p:strVal val="visible"/>
                                      </p:to>
                                    </p:set>
                                    <p:anim calcmode="lin" valueType="num">
                                      <p:cBhvr>
                                        <p:cTn id="78" dur="1000" fill="hold"/>
                                        <p:tgtEl>
                                          <p:spTgt spid="79"/>
                                        </p:tgtEl>
                                        <p:attrNameLst>
                                          <p:attrName>ppt_w</p:attrName>
                                        </p:attrNameLst>
                                      </p:cBhvr>
                                      <p:tavLst>
                                        <p:tav tm="0">
                                          <p:val>
                                            <p:fltVal val="0"/>
                                          </p:val>
                                        </p:tav>
                                        <p:tav tm="100000">
                                          <p:val>
                                            <p:strVal val="#ppt_w"/>
                                          </p:val>
                                        </p:tav>
                                      </p:tavLst>
                                    </p:anim>
                                    <p:anim calcmode="lin" valueType="num">
                                      <p:cBhvr>
                                        <p:cTn id="79" dur="1000" fill="hold"/>
                                        <p:tgtEl>
                                          <p:spTgt spid="79"/>
                                        </p:tgtEl>
                                        <p:attrNameLst>
                                          <p:attrName>ppt_h</p:attrName>
                                        </p:attrNameLst>
                                      </p:cBhvr>
                                      <p:tavLst>
                                        <p:tav tm="0">
                                          <p:val>
                                            <p:fltVal val="0"/>
                                          </p:val>
                                        </p:tav>
                                        <p:tav tm="100000">
                                          <p:val>
                                            <p:strVal val="#ppt_h"/>
                                          </p:val>
                                        </p:tav>
                                      </p:tavLst>
                                    </p:anim>
                                    <p:anim calcmode="lin" valueType="num">
                                      <p:cBhvr>
                                        <p:cTn id="80" dur="1000" fill="hold"/>
                                        <p:tgtEl>
                                          <p:spTgt spid="79"/>
                                        </p:tgtEl>
                                        <p:attrNameLst>
                                          <p:attrName>style.rotation</p:attrName>
                                        </p:attrNameLst>
                                      </p:cBhvr>
                                      <p:tavLst>
                                        <p:tav tm="0">
                                          <p:val>
                                            <p:fltVal val="90"/>
                                          </p:val>
                                        </p:tav>
                                        <p:tav tm="100000">
                                          <p:val>
                                            <p:fltVal val="0"/>
                                          </p:val>
                                        </p:tav>
                                      </p:tavLst>
                                    </p:anim>
                                    <p:animEffect transition="in" filter="fade">
                                      <p:cBhvr>
                                        <p:cTn id="81" dur="1000"/>
                                        <p:tgtEl>
                                          <p:spTgt spid="79"/>
                                        </p:tgtEl>
                                      </p:cBhvr>
                                    </p:animEffect>
                                  </p:childTnLst>
                                </p:cTn>
                              </p:par>
                              <p:par>
                                <p:cTn id="82" presetID="53" presetClass="entr" presetSubtype="16" fill="hold" grpId="0" nodeType="withEffect">
                                  <p:stCondLst>
                                    <p:cond delay="1000"/>
                                  </p:stCondLst>
                                  <p:childTnLst>
                                    <p:set>
                                      <p:cBhvr>
                                        <p:cTn id="83" dur="1" fill="hold">
                                          <p:stCondLst>
                                            <p:cond delay="0"/>
                                          </p:stCondLst>
                                        </p:cTn>
                                        <p:tgtEl>
                                          <p:spTgt spid="70"/>
                                        </p:tgtEl>
                                        <p:attrNameLst>
                                          <p:attrName>style.visibility</p:attrName>
                                        </p:attrNameLst>
                                      </p:cBhvr>
                                      <p:to>
                                        <p:strVal val="visible"/>
                                      </p:to>
                                    </p:set>
                                    <p:anim calcmode="lin" valueType="num">
                                      <p:cBhvr>
                                        <p:cTn id="84" dur="500" fill="hold"/>
                                        <p:tgtEl>
                                          <p:spTgt spid="70"/>
                                        </p:tgtEl>
                                        <p:attrNameLst>
                                          <p:attrName>ppt_w</p:attrName>
                                        </p:attrNameLst>
                                      </p:cBhvr>
                                      <p:tavLst>
                                        <p:tav tm="0">
                                          <p:val>
                                            <p:fltVal val="0"/>
                                          </p:val>
                                        </p:tav>
                                        <p:tav tm="100000">
                                          <p:val>
                                            <p:strVal val="#ppt_w"/>
                                          </p:val>
                                        </p:tav>
                                      </p:tavLst>
                                    </p:anim>
                                    <p:anim calcmode="lin" valueType="num">
                                      <p:cBhvr>
                                        <p:cTn id="85" dur="500" fill="hold"/>
                                        <p:tgtEl>
                                          <p:spTgt spid="70"/>
                                        </p:tgtEl>
                                        <p:attrNameLst>
                                          <p:attrName>ppt_h</p:attrName>
                                        </p:attrNameLst>
                                      </p:cBhvr>
                                      <p:tavLst>
                                        <p:tav tm="0">
                                          <p:val>
                                            <p:fltVal val="0"/>
                                          </p:val>
                                        </p:tav>
                                        <p:tav tm="100000">
                                          <p:val>
                                            <p:strVal val="#ppt_h"/>
                                          </p:val>
                                        </p:tav>
                                      </p:tavLst>
                                    </p:anim>
                                    <p:animEffect transition="in" filter="fade">
                                      <p:cBhvr>
                                        <p:cTn id="86" dur="500"/>
                                        <p:tgtEl>
                                          <p:spTgt spid="70"/>
                                        </p:tgtEl>
                                      </p:cBhvr>
                                    </p:animEffect>
                                  </p:childTnLst>
                                </p:cTn>
                              </p:par>
                              <p:par>
                                <p:cTn id="87" presetID="53" presetClass="entr" presetSubtype="16" fill="hold" grpId="0" nodeType="withEffect">
                                  <p:stCondLst>
                                    <p:cond delay="1000"/>
                                  </p:stCondLst>
                                  <p:childTnLst>
                                    <p:set>
                                      <p:cBhvr>
                                        <p:cTn id="88" dur="1" fill="hold">
                                          <p:stCondLst>
                                            <p:cond delay="0"/>
                                          </p:stCondLst>
                                        </p:cTn>
                                        <p:tgtEl>
                                          <p:spTgt spid="72"/>
                                        </p:tgtEl>
                                        <p:attrNameLst>
                                          <p:attrName>style.visibility</p:attrName>
                                        </p:attrNameLst>
                                      </p:cBhvr>
                                      <p:to>
                                        <p:strVal val="visible"/>
                                      </p:to>
                                    </p:set>
                                    <p:anim calcmode="lin" valueType="num">
                                      <p:cBhvr>
                                        <p:cTn id="89" dur="500" fill="hold"/>
                                        <p:tgtEl>
                                          <p:spTgt spid="72"/>
                                        </p:tgtEl>
                                        <p:attrNameLst>
                                          <p:attrName>ppt_w</p:attrName>
                                        </p:attrNameLst>
                                      </p:cBhvr>
                                      <p:tavLst>
                                        <p:tav tm="0">
                                          <p:val>
                                            <p:fltVal val="0"/>
                                          </p:val>
                                        </p:tav>
                                        <p:tav tm="100000">
                                          <p:val>
                                            <p:strVal val="#ppt_w"/>
                                          </p:val>
                                        </p:tav>
                                      </p:tavLst>
                                    </p:anim>
                                    <p:anim calcmode="lin" valueType="num">
                                      <p:cBhvr>
                                        <p:cTn id="90" dur="500" fill="hold"/>
                                        <p:tgtEl>
                                          <p:spTgt spid="72"/>
                                        </p:tgtEl>
                                        <p:attrNameLst>
                                          <p:attrName>ppt_h</p:attrName>
                                        </p:attrNameLst>
                                      </p:cBhvr>
                                      <p:tavLst>
                                        <p:tav tm="0">
                                          <p:val>
                                            <p:fltVal val="0"/>
                                          </p:val>
                                        </p:tav>
                                        <p:tav tm="100000">
                                          <p:val>
                                            <p:strVal val="#ppt_h"/>
                                          </p:val>
                                        </p:tav>
                                      </p:tavLst>
                                    </p:anim>
                                    <p:animEffect transition="in" filter="fade">
                                      <p:cBhvr>
                                        <p:cTn id="91" dur="500"/>
                                        <p:tgtEl>
                                          <p:spTgt spid="72"/>
                                        </p:tgtEl>
                                      </p:cBhvr>
                                    </p:animEffect>
                                  </p:childTnLst>
                                </p:cTn>
                              </p:par>
                              <p:par>
                                <p:cTn id="92" presetID="53" presetClass="entr" presetSubtype="16" fill="hold" grpId="0" nodeType="withEffect">
                                  <p:stCondLst>
                                    <p:cond delay="1000"/>
                                  </p:stCondLst>
                                  <p:childTnLst>
                                    <p:set>
                                      <p:cBhvr>
                                        <p:cTn id="93" dur="1" fill="hold">
                                          <p:stCondLst>
                                            <p:cond delay="0"/>
                                          </p:stCondLst>
                                        </p:cTn>
                                        <p:tgtEl>
                                          <p:spTgt spid="77"/>
                                        </p:tgtEl>
                                        <p:attrNameLst>
                                          <p:attrName>style.visibility</p:attrName>
                                        </p:attrNameLst>
                                      </p:cBhvr>
                                      <p:to>
                                        <p:strVal val="visible"/>
                                      </p:to>
                                    </p:set>
                                    <p:anim calcmode="lin" valueType="num">
                                      <p:cBhvr>
                                        <p:cTn id="94" dur="500" fill="hold"/>
                                        <p:tgtEl>
                                          <p:spTgt spid="77"/>
                                        </p:tgtEl>
                                        <p:attrNameLst>
                                          <p:attrName>ppt_w</p:attrName>
                                        </p:attrNameLst>
                                      </p:cBhvr>
                                      <p:tavLst>
                                        <p:tav tm="0">
                                          <p:val>
                                            <p:fltVal val="0"/>
                                          </p:val>
                                        </p:tav>
                                        <p:tav tm="100000">
                                          <p:val>
                                            <p:strVal val="#ppt_w"/>
                                          </p:val>
                                        </p:tav>
                                      </p:tavLst>
                                    </p:anim>
                                    <p:anim calcmode="lin" valueType="num">
                                      <p:cBhvr>
                                        <p:cTn id="95" dur="500" fill="hold"/>
                                        <p:tgtEl>
                                          <p:spTgt spid="77"/>
                                        </p:tgtEl>
                                        <p:attrNameLst>
                                          <p:attrName>ppt_h</p:attrName>
                                        </p:attrNameLst>
                                      </p:cBhvr>
                                      <p:tavLst>
                                        <p:tav tm="0">
                                          <p:val>
                                            <p:fltVal val="0"/>
                                          </p:val>
                                        </p:tav>
                                        <p:tav tm="100000">
                                          <p:val>
                                            <p:strVal val="#ppt_h"/>
                                          </p:val>
                                        </p:tav>
                                      </p:tavLst>
                                    </p:anim>
                                    <p:animEffect transition="in" filter="fade">
                                      <p:cBhvr>
                                        <p:cTn id="96" dur="500"/>
                                        <p:tgtEl>
                                          <p:spTgt spid="77"/>
                                        </p:tgtEl>
                                      </p:cBhvr>
                                    </p:animEffect>
                                  </p:childTnLst>
                                </p:cTn>
                              </p:par>
                              <p:par>
                                <p:cTn id="97" presetID="53" presetClass="entr" presetSubtype="16" fill="hold" grpId="0" nodeType="withEffect">
                                  <p:stCondLst>
                                    <p:cond delay="1000"/>
                                  </p:stCondLst>
                                  <p:childTnLst>
                                    <p:set>
                                      <p:cBhvr>
                                        <p:cTn id="98" dur="1" fill="hold">
                                          <p:stCondLst>
                                            <p:cond delay="0"/>
                                          </p:stCondLst>
                                        </p:cTn>
                                        <p:tgtEl>
                                          <p:spTgt spid="75"/>
                                        </p:tgtEl>
                                        <p:attrNameLst>
                                          <p:attrName>style.visibility</p:attrName>
                                        </p:attrNameLst>
                                      </p:cBhvr>
                                      <p:to>
                                        <p:strVal val="visible"/>
                                      </p:to>
                                    </p:set>
                                    <p:anim calcmode="lin" valueType="num">
                                      <p:cBhvr>
                                        <p:cTn id="99" dur="500" fill="hold"/>
                                        <p:tgtEl>
                                          <p:spTgt spid="75"/>
                                        </p:tgtEl>
                                        <p:attrNameLst>
                                          <p:attrName>ppt_w</p:attrName>
                                        </p:attrNameLst>
                                      </p:cBhvr>
                                      <p:tavLst>
                                        <p:tav tm="0">
                                          <p:val>
                                            <p:fltVal val="0"/>
                                          </p:val>
                                        </p:tav>
                                        <p:tav tm="100000">
                                          <p:val>
                                            <p:strVal val="#ppt_w"/>
                                          </p:val>
                                        </p:tav>
                                      </p:tavLst>
                                    </p:anim>
                                    <p:anim calcmode="lin" valueType="num">
                                      <p:cBhvr>
                                        <p:cTn id="100" dur="500" fill="hold"/>
                                        <p:tgtEl>
                                          <p:spTgt spid="75"/>
                                        </p:tgtEl>
                                        <p:attrNameLst>
                                          <p:attrName>ppt_h</p:attrName>
                                        </p:attrNameLst>
                                      </p:cBhvr>
                                      <p:tavLst>
                                        <p:tav tm="0">
                                          <p:val>
                                            <p:fltVal val="0"/>
                                          </p:val>
                                        </p:tav>
                                        <p:tav tm="100000">
                                          <p:val>
                                            <p:strVal val="#ppt_h"/>
                                          </p:val>
                                        </p:tav>
                                      </p:tavLst>
                                    </p:anim>
                                    <p:animEffect transition="in" filter="fade">
                                      <p:cBhvr>
                                        <p:cTn id="101" dur="500"/>
                                        <p:tgtEl>
                                          <p:spTgt spid="75"/>
                                        </p:tgtEl>
                                      </p:cBhvr>
                                    </p:animEffect>
                                  </p:childTnLst>
                                </p:cTn>
                              </p:par>
                              <p:par>
                                <p:cTn id="102" presetID="42" presetClass="entr" presetSubtype="0" fill="hold" grpId="0" nodeType="withEffect">
                                  <p:stCondLst>
                                    <p:cond delay="1500"/>
                                  </p:stCondLst>
                                  <p:childTnLst>
                                    <p:set>
                                      <p:cBhvr>
                                        <p:cTn id="103" dur="1" fill="hold">
                                          <p:stCondLst>
                                            <p:cond delay="0"/>
                                          </p:stCondLst>
                                        </p:cTn>
                                        <p:tgtEl>
                                          <p:spTgt spid="71"/>
                                        </p:tgtEl>
                                        <p:attrNameLst>
                                          <p:attrName>style.visibility</p:attrName>
                                        </p:attrNameLst>
                                      </p:cBhvr>
                                      <p:to>
                                        <p:strVal val="visible"/>
                                      </p:to>
                                    </p:set>
                                    <p:animEffect transition="in" filter="fade">
                                      <p:cBhvr>
                                        <p:cTn id="104" dur="1000"/>
                                        <p:tgtEl>
                                          <p:spTgt spid="71"/>
                                        </p:tgtEl>
                                      </p:cBhvr>
                                    </p:animEffect>
                                    <p:anim calcmode="lin" valueType="num">
                                      <p:cBhvr>
                                        <p:cTn id="105" dur="1000" fill="hold"/>
                                        <p:tgtEl>
                                          <p:spTgt spid="71"/>
                                        </p:tgtEl>
                                        <p:attrNameLst>
                                          <p:attrName>ppt_x</p:attrName>
                                        </p:attrNameLst>
                                      </p:cBhvr>
                                      <p:tavLst>
                                        <p:tav tm="0">
                                          <p:val>
                                            <p:strVal val="#ppt_x"/>
                                          </p:val>
                                        </p:tav>
                                        <p:tav tm="100000">
                                          <p:val>
                                            <p:strVal val="#ppt_x"/>
                                          </p:val>
                                        </p:tav>
                                      </p:tavLst>
                                    </p:anim>
                                    <p:anim calcmode="lin" valueType="num">
                                      <p:cBhvr>
                                        <p:cTn id="106" dur="1000" fill="hold"/>
                                        <p:tgtEl>
                                          <p:spTgt spid="71"/>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1500"/>
                                  </p:stCondLst>
                                  <p:childTnLst>
                                    <p:set>
                                      <p:cBhvr>
                                        <p:cTn id="108" dur="1" fill="hold">
                                          <p:stCondLst>
                                            <p:cond delay="0"/>
                                          </p:stCondLst>
                                        </p:cTn>
                                        <p:tgtEl>
                                          <p:spTgt spid="73"/>
                                        </p:tgtEl>
                                        <p:attrNameLst>
                                          <p:attrName>style.visibility</p:attrName>
                                        </p:attrNameLst>
                                      </p:cBhvr>
                                      <p:to>
                                        <p:strVal val="visible"/>
                                      </p:to>
                                    </p:set>
                                    <p:animEffect transition="in" filter="fade">
                                      <p:cBhvr>
                                        <p:cTn id="109" dur="1000"/>
                                        <p:tgtEl>
                                          <p:spTgt spid="73"/>
                                        </p:tgtEl>
                                      </p:cBhvr>
                                    </p:animEffect>
                                    <p:anim calcmode="lin" valueType="num">
                                      <p:cBhvr>
                                        <p:cTn id="110" dur="1000" fill="hold"/>
                                        <p:tgtEl>
                                          <p:spTgt spid="73"/>
                                        </p:tgtEl>
                                        <p:attrNameLst>
                                          <p:attrName>ppt_x</p:attrName>
                                        </p:attrNameLst>
                                      </p:cBhvr>
                                      <p:tavLst>
                                        <p:tav tm="0">
                                          <p:val>
                                            <p:strVal val="#ppt_x"/>
                                          </p:val>
                                        </p:tav>
                                        <p:tav tm="100000">
                                          <p:val>
                                            <p:strVal val="#ppt_x"/>
                                          </p:val>
                                        </p:tav>
                                      </p:tavLst>
                                    </p:anim>
                                    <p:anim calcmode="lin" valueType="num">
                                      <p:cBhvr>
                                        <p:cTn id="111" dur="1000" fill="hold"/>
                                        <p:tgtEl>
                                          <p:spTgt spid="73"/>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1500"/>
                                  </p:stCondLst>
                                  <p:childTnLst>
                                    <p:set>
                                      <p:cBhvr>
                                        <p:cTn id="113" dur="1" fill="hold">
                                          <p:stCondLst>
                                            <p:cond delay="0"/>
                                          </p:stCondLst>
                                        </p:cTn>
                                        <p:tgtEl>
                                          <p:spTgt spid="76"/>
                                        </p:tgtEl>
                                        <p:attrNameLst>
                                          <p:attrName>style.visibility</p:attrName>
                                        </p:attrNameLst>
                                      </p:cBhvr>
                                      <p:to>
                                        <p:strVal val="visible"/>
                                      </p:to>
                                    </p:set>
                                    <p:animEffect transition="in" filter="fade">
                                      <p:cBhvr>
                                        <p:cTn id="114" dur="1000"/>
                                        <p:tgtEl>
                                          <p:spTgt spid="76"/>
                                        </p:tgtEl>
                                      </p:cBhvr>
                                    </p:animEffect>
                                    <p:anim calcmode="lin" valueType="num">
                                      <p:cBhvr>
                                        <p:cTn id="115" dur="1000" fill="hold"/>
                                        <p:tgtEl>
                                          <p:spTgt spid="76"/>
                                        </p:tgtEl>
                                        <p:attrNameLst>
                                          <p:attrName>ppt_x</p:attrName>
                                        </p:attrNameLst>
                                      </p:cBhvr>
                                      <p:tavLst>
                                        <p:tav tm="0">
                                          <p:val>
                                            <p:strVal val="#ppt_x"/>
                                          </p:val>
                                        </p:tav>
                                        <p:tav tm="100000">
                                          <p:val>
                                            <p:strVal val="#ppt_x"/>
                                          </p:val>
                                        </p:tav>
                                      </p:tavLst>
                                    </p:anim>
                                    <p:anim calcmode="lin" valueType="num">
                                      <p:cBhvr>
                                        <p:cTn id="116" dur="1000" fill="hold"/>
                                        <p:tgtEl>
                                          <p:spTgt spid="76"/>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1500"/>
                                  </p:stCondLst>
                                  <p:childTnLst>
                                    <p:set>
                                      <p:cBhvr>
                                        <p:cTn id="118" dur="1" fill="hold">
                                          <p:stCondLst>
                                            <p:cond delay="0"/>
                                          </p:stCondLst>
                                        </p:cTn>
                                        <p:tgtEl>
                                          <p:spTgt spid="78"/>
                                        </p:tgtEl>
                                        <p:attrNameLst>
                                          <p:attrName>style.visibility</p:attrName>
                                        </p:attrNameLst>
                                      </p:cBhvr>
                                      <p:to>
                                        <p:strVal val="visible"/>
                                      </p:to>
                                    </p:set>
                                    <p:animEffect transition="in" filter="fade">
                                      <p:cBhvr>
                                        <p:cTn id="119" dur="1000"/>
                                        <p:tgtEl>
                                          <p:spTgt spid="78"/>
                                        </p:tgtEl>
                                      </p:cBhvr>
                                    </p:animEffect>
                                    <p:anim calcmode="lin" valueType="num">
                                      <p:cBhvr>
                                        <p:cTn id="120" dur="1000" fill="hold"/>
                                        <p:tgtEl>
                                          <p:spTgt spid="78"/>
                                        </p:tgtEl>
                                        <p:attrNameLst>
                                          <p:attrName>ppt_x</p:attrName>
                                        </p:attrNameLst>
                                      </p:cBhvr>
                                      <p:tavLst>
                                        <p:tav tm="0">
                                          <p:val>
                                            <p:strVal val="#ppt_x"/>
                                          </p:val>
                                        </p:tav>
                                        <p:tav tm="100000">
                                          <p:val>
                                            <p:strVal val="#ppt_x"/>
                                          </p:val>
                                        </p:tav>
                                      </p:tavLst>
                                    </p:anim>
                                    <p:anim calcmode="lin" valueType="num">
                                      <p:cBhvr>
                                        <p:cTn id="12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3" grpId="0" animBg="1"/>
      <p:bldP spid="57" grpId="0" animBg="1"/>
      <p:bldP spid="58" grpId="0"/>
      <p:bldP spid="59" grpId="0"/>
      <p:bldP spid="68" grpId="0" animBg="1"/>
      <p:bldP spid="69" grpId="0" animBg="1"/>
      <p:bldP spid="70" grpId="0"/>
      <p:bldP spid="71" grpId="0"/>
      <p:bldP spid="72" grpId="0"/>
      <p:bldP spid="73" grpId="0"/>
      <p:bldP spid="74" grpId="0" animBg="1"/>
      <p:bldP spid="75" grpId="0"/>
      <p:bldP spid="76" grpId="0"/>
      <p:bldP spid="77" grpId="0"/>
      <p:bldP spid="78" grpId="0"/>
      <p:bldP spid="7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grpSp>
        <p:nvGrpSpPr>
          <p:cNvPr id="36" name="Group 1"/>
          <p:cNvGrpSpPr/>
          <p:nvPr/>
        </p:nvGrpSpPr>
        <p:grpSpPr>
          <a:xfrm>
            <a:off x="507226" y="1728288"/>
            <a:ext cx="3497160" cy="2065756"/>
            <a:chOff x="507226" y="1728288"/>
            <a:chExt cx="3497160" cy="2065756"/>
          </a:xfrm>
        </p:grpSpPr>
        <p:graphicFrame>
          <p:nvGraphicFramePr>
            <p:cNvPr id="37" name="Chart 24"/>
            <p:cNvGraphicFramePr/>
            <p:nvPr>
              <p:extLst>
                <p:ext uri="{D42A27DB-BD31-4B8C-83A1-F6EECF244321}">
                  <p14:modId xmlns:p14="http://schemas.microsoft.com/office/powerpoint/2010/main" val="2652451583"/>
                </p:ext>
              </p:extLst>
            </p:nvPr>
          </p:nvGraphicFramePr>
          <p:xfrm>
            <a:off x="507226" y="1763989"/>
            <a:ext cx="3497160" cy="2030055"/>
          </p:xfrm>
          <a:graphic>
            <a:graphicData uri="http://schemas.openxmlformats.org/drawingml/2006/chart">
              <c:chart xmlns:c="http://schemas.openxmlformats.org/drawingml/2006/chart" xmlns:r="http://schemas.openxmlformats.org/officeDocument/2006/relationships" r:id="rId3"/>
            </a:graphicData>
          </a:graphic>
        </p:graphicFrame>
        <p:sp>
          <p:nvSpPr>
            <p:cNvPr id="38" name="Rounded Rectangle 23"/>
            <p:cNvSpPr/>
            <p:nvPr/>
          </p:nvSpPr>
          <p:spPr>
            <a:xfrm>
              <a:off x="650890" y="1728288"/>
              <a:ext cx="3174350" cy="370829"/>
            </a:xfrm>
            <a:prstGeom prst="roundRect">
              <a:avLst>
                <a:gd name="adj" fmla="val 5000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微软雅黑" panose="020B0503020204020204" pitchFamily="34" charset="-122"/>
                  <a:ea typeface="微软雅黑" panose="020B0503020204020204" pitchFamily="34" charset="-122"/>
                </a:rPr>
                <a:t>2011 </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添加标题内容</a:t>
              </a:r>
              <a:endParaRPr lang="en-US" sz="1600" dirty="0">
                <a:latin typeface="微软雅黑" panose="020B0503020204020204" pitchFamily="34" charset="-122"/>
                <a:ea typeface="微软雅黑" panose="020B0503020204020204" pitchFamily="34" charset="-122"/>
              </a:endParaRPr>
            </a:p>
          </p:txBody>
        </p:sp>
      </p:grpSp>
      <p:grpSp>
        <p:nvGrpSpPr>
          <p:cNvPr id="39" name="Group 2"/>
          <p:cNvGrpSpPr/>
          <p:nvPr/>
        </p:nvGrpSpPr>
        <p:grpSpPr>
          <a:xfrm>
            <a:off x="554140" y="4137660"/>
            <a:ext cx="3497160" cy="2034539"/>
            <a:chOff x="554140" y="4137660"/>
            <a:chExt cx="3497160" cy="2034539"/>
          </a:xfrm>
        </p:grpSpPr>
        <p:graphicFrame>
          <p:nvGraphicFramePr>
            <p:cNvPr id="40" name="Chart 22"/>
            <p:cNvGraphicFramePr/>
            <p:nvPr>
              <p:extLst>
                <p:ext uri="{D42A27DB-BD31-4B8C-83A1-F6EECF244321}">
                  <p14:modId xmlns:p14="http://schemas.microsoft.com/office/powerpoint/2010/main" val="3083759508"/>
                </p:ext>
              </p:extLst>
            </p:nvPr>
          </p:nvGraphicFramePr>
          <p:xfrm>
            <a:off x="554140" y="4142144"/>
            <a:ext cx="3497160" cy="2030055"/>
          </p:xfrm>
          <a:graphic>
            <a:graphicData uri="http://schemas.openxmlformats.org/drawingml/2006/chart">
              <c:chart xmlns:c="http://schemas.openxmlformats.org/drawingml/2006/chart" xmlns:r="http://schemas.openxmlformats.org/officeDocument/2006/relationships" r:id="rId4"/>
            </a:graphicData>
          </a:graphic>
        </p:graphicFrame>
        <p:sp>
          <p:nvSpPr>
            <p:cNvPr id="41" name="Rounded Rectangle 39"/>
            <p:cNvSpPr/>
            <p:nvPr/>
          </p:nvSpPr>
          <p:spPr>
            <a:xfrm>
              <a:off x="704230" y="4137660"/>
              <a:ext cx="3174350" cy="370829"/>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微软雅黑" panose="020B0503020204020204" pitchFamily="34" charset="-122"/>
                  <a:ea typeface="微软雅黑" panose="020B0503020204020204" pitchFamily="34" charset="-122"/>
                </a:rPr>
                <a:t>2012 </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添加标题内容</a:t>
              </a:r>
              <a:endParaRPr lang="en-US" altLang="zh-CN" sz="1600" dirty="0">
                <a:latin typeface="微软雅黑" panose="020B0503020204020204" pitchFamily="34" charset="-122"/>
                <a:ea typeface="微软雅黑" panose="020B0503020204020204" pitchFamily="34" charset="-122"/>
              </a:endParaRPr>
            </a:p>
          </p:txBody>
        </p:sp>
      </p:grpSp>
      <p:grpSp>
        <p:nvGrpSpPr>
          <p:cNvPr id="42" name="Group 4"/>
          <p:cNvGrpSpPr/>
          <p:nvPr/>
        </p:nvGrpSpPr>
        <p:grpSpPr>
          <a:xfrm>
            <a:off x="8190669" y="1723804"/>
            <a:ext cx="3497160" cy="2065756"/>
            <a:chOff x="8190669" y="1723804"/>
            <a:chExt cx="3497160" cy="2065756"/>
          </a:xfrm>
        </p:grpSpPr>
        <p:graphicFrame>
          <p:nvGraphicFramePr>
            <p:cNvPr id="43" name="Chart 40"/>
            <p:cNvGraphicFramePr/>
            <p:nvPr>
              <p:extLst>
                <p:ext uri="{D42A27DB-BD31-4B8C-83A1-F6EECF244321}">
                  <p14:modId xmlns:p14="http://schemas.microsoft.com/office/powerpoint/2010/main" val="3314306394"/>
                </p:ext>
              </p:extLst>
            </p:nvPr>
          </p:nvGraphicFramePr>
          <p:xfrm>
            <a:off x="8190669" y="1759505"/>
            <a:ext cx="3497160" cy="2030055"/>
          </p:xfrm>
          <a:graphic>
            <a:graphicData uri="http://schemas.openxmlformats.org/drawingml/2006/chart">
              <c:chart xmlns:c="http://schemas.openxmlformats.org/drawingml/2006/chart" xmlns:r="http://schemas.openxmlformats.org/officeDocument/2006/relationships" r:id="rId5"/>
            </a:graphicData>
          </a:graphic>
        </p:graphicFrame>
        <p:sp>
          <p:nvSpPr>
            <p:cNvPr id="44" name="Rounded Rectangle 51"/>
            <p:cNvSpPr/>
            <p:nvPr/>
          </p:nvSpPr>
          <p:spPr>
            <a:xfrm>
              <a:off x="8334333" y="1723804"/>
              <a:ext cx="3174350" cy="370829"/>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微软雅黑" panose="020B0503020204020204" pitchFamily="34" charset="-122"/>
                  <a:ea typeface="微软雅黑" panose="020B0503020204020204" pitchFamily="34" charset="-122"/>
                </a:rPr>
                <a:t>2013 </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添加标题内容</a:t>
              </a:r>
              <a:endParaRPr lang="en-US" altLang="zh-CN" sz="1600" dirty="0">
                <a:latin typeface="微软雅黑" panose="020B0503020204020204" pitchFamily="34" charset="-122"/>
                <a:ea typeface="微软雅黑" panose="020B0503020204020204" pitchFamily="34" charset="-122"/>
              </a:endParaRPr>
            </a:p>
          </p:txBody>
        </p:sp>
      </p:grpSp>
      <p:grpSp>
        <p:nvGrpSpPr>
          <p:cNvPr id="45" name="Group 7"/>
          <p:cNvGrpSpPr/>
          <p:nvPr/>
        </p:nvGrpSpPr>
        <p:grpSpPr>
          <a:xfrm>
            <a:off x="8237583" y="4133176"/>
            <a:ext cx="3497160" cy="2034539"/>
            <a:chOff x="8237583" y="4133176"/>
            <a:chExt cx="3497160" cy="2034539"/>
          </a:xfrm>
        </p:grpSpPr>
        <p:graphicFrame>
          <p:nvGraphicFramePr>
            <p:cNvPr id="46" name="Chart 41"/>
            <p:cNvGraphicFramePr/>
            <p:nvPr>
              <p:extLst>
                <p:ext uri="{D42A27DB-BD31-4B8C-83A1-F6EECF244321}">
                  <p14:modId xmlns:p14="http://schemas.microsoft.com/office/powerpoint/2010/main" val="2868310057"/>
                </p:ext>
              </p:extLst>
            </p:nvPr>
          </p:nvGraphicFramePr>
          <p:xfrm>
            <a:off x="8237583" y="4137660"/>
            <a:ext cx="3497160" cy="2030055"/>
          </p:xfrm>
          <a:graphic>
            <a:graphicData uri="http://schemas.openxmlformats.org/drawingml/2006/chart">
              <c:chart xmlns:c="http://schemas.openxmlformats.org/drawingml/2006/chart" xmlns:r="http://schemas.openxmlformats.org/officeDocument/2006/relationships" r:id="rId6"/>
            </a:graphicData>
          </a:graphic>
        </p:graphicFrame>
        <p:sp>
          <p:nvSpPr>
            <p:cNvPr id="47" name="Rounded Rectangle 54"/>
            <p:cNvSpPr/>
            <p:nvPr/>
          </p:nvSpPr>
          <p:spPr>
            <a:xfrm>
              <a:off x="8387673" y="4133176"/>
              <a:ext cx="3174350" cy="370829"/>
            </a:xfrm>
            <a:prstGeom prst="roundRect">
              <a:avLst>
                <a:gd name="adj" fmla="val 5000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微软雅黑" panose="020B0503020204020204" pitchFamily="34" charset="-122"/>
                  <a:ea typeface="微软雅黑" panose="020B0503020204020204" pitchFamily="34" charset="-122"/>
                </a:rPr>
                <a:t>2014 </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添加标题内容</a:t>
              </a:r>
              <a:endParaRPr lang="en-US" altLang="zh-CN" sz="1600" dirty="0">
                <a:latin typeface="微软雅黑" panose="020B0503020204020204" pitchFamily="34" charset="-122"/>
                <a:ea typeface="微软雅黑" panose="020B0503020204020204" pitchFamily="34" charset="-122"/>
              </a:endParaRPr>
            </a:p>
          </p:txBody>
        </p:sp>
      </p:grpSp>
      <p:cxnSp>
        <p:nvCxnSpPr>
          <p:cNvPr id="48" name="Straight Connector 11"/>
          <p:cNvCxnSpPr/>
          <p:nvPr/>
        </p:nvCxnSpPr>
        <p:spPr>
          <a:xfrm flipH="1">
            <a:off x="7072314" y="1887501"/>
            <a:ext cx="1166745" cy="589230"/>
          </a:xfrm>
          <a:prstGeom prst="line">
            <a:avLst/>
          </a:prstGeom>
          <a:ln w="3810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55"/>
          <p:cNvCxnSpPr/>
          <p:nvPr/>
        </p:nvCxnSpPr>
        <p:spPr>
          <a:xfrm flipH="1" flipV="1">
            <a:off x="3896680" y="1924909"/>
            <a:ext cx="1293495" cy="514415"/>
          </a:xfrm>
          <a:prstGeom prst="line">
            <a:avLst/>
          </a:prstGeom>
          <a:ln w="3810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62"/>
          <p:cNvCxnSpPr/>
          <p:nvPr/>
        </p:nvCxnSpPr>
        <p:spPr>
          <a:xfrm flipH="1" flipV="1">
            <a:off x="7054215" y="3915194"/>
            <a:ext cx="1280118" cy="435833"/>
          </a:xfrm>
          <a:prstGeom prst="line">
            <a:avLst/>
          </a:prstGeom>
          <a:ln w="3810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63"/>
          <p:cNvCxnSpPr/>
          <p:nvPr/>
        </p:nvCxnSpPr>
        <p:spPr>
          <a:xfrm flipH="1">
            <a:off x="3931919" y="3877787"/>
            <a:ext cx="1240157" cy="440803"/>
          </a:xfrm>
          <a:prstGeom prst="line">
            <a:avLst/>
          </a:prstGeom>
          <a:ln w="3810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465002" y="1907106"/>
            <a:ext cx="3090418" cy="2508015"/>
            <a:chOff x="6255979" y="2852936"/>
            <a:chExt cx="1863319" cy="1872778"/>
          </a:xfrm>
        </p:grpSpPr>
        <p:sp>
          <p:nvSpPr>
            <p:cNvPr id="28" name="Freeform 8"/>
            <p:cNvSpPr>
              <a:spLocks noEditPoints="1"/>
            </p:cNvSpPr>
            <p:nvPr/>
          </p:nvSpPr>
          <p:spPr bwMode="auto">
            <a:xfrm>
              <a:off x="7271959" y="2852936"/>
              <a:ext cx="245888" cy="1816484"/>
            </a:xfrm>
            <a:custGeom>
              <a:avLst/>
              <a:gdLst>
                <a:gd name="T0" fmla="*/ 101 w 238"/>
                <a:gd name="T1" fmla="*/ 338 h 1833"/>
                <a:gd name="T2" fmla="*/ 238 w 238"/>
                <a:gd name="T3" fmla="*/ 1833 h 1833"/>
                <a:gd name="T4" fmla="*/ 0 w 238"/>
                <a:gd name="T5" fmla="*/ 116 h 1833"/>
                <a:gd name="T6" fmla="*/ 191 w 238"/>
                <a:gd name="T7" fmla="*/ 1675 h 1833"/>
                <a:gd name="T8" fmla="*/ 124 w 238"/>
                <a:gd name="T9" fmla="*/ 1613 h 1833"/>
                <a:gd name="T10" fmla="*/ 191 w 238"/>
                <a:gd name="T11" fmla="*/ 1675 h 1833"/>
                <a:gd name="T12" fmla="*/ 124 w 238"/>
                <a:gd name="T13" fmla="*/ 1569 h 1833"/>
                <a:gd name="T14" fmla="*/ 191 w 238"/>
                <a:gd name="T15" fmla="*/ 1529 h 1833"/>
                <a:gd name="T16" fmla="*/ 191 w 238"/>
                <a:gd name="T17" fmla="*/ 1487 h 1833"/>
                <a:gd name="T18" fmla="*/ 124 w 238"/>
                <a:gd name="T19" fmla="*/ 1429 h 1833"/>
                <a:gd name="T20" fmla="*/ 191 w 238"/>
                <a:gd name="T21" fmla="*/ 1487 h 1833"/>
                <a:gd name="T22" fmla="*/ 124 w 238"/>
                <a:gd name="T23" fmla="*/ 1386 h 1833"/>
                <a:gd name="T24" fmla="*/ 191 w 238"/>
                <a:gd name="T25" fmla="*/ 1341 h 1833"/>
                <a:gd name="T26" fmla="*/ 191 w 238"/>
                <a:gd name="T27" fmla="*/ 1299 h 1833"/>
                <a:gd name="T28" fmla="*/ 124 w 238"/>
                <a:gd name="T29" fmla="*/ 1245 h 1833"/>
                <a:gd name="T30" fmla="*/ 191 w 238"/>
                <a:gd name="T31" fmla="*/ 1299 h 1833"/>
                <a:gd name="T32" fmla="*/ 124 w 238"/>
                <a:gd name="T33" fmla="*/ 1202 h 1833"/>
                <a:gd name="T34" fmla="*/ 191 w 238"/>
                <a:gd name="T35" fmla="*/ 1153 h 1833"/>
                <a:gd name="T36" fmla="*/ 191 w 238"/>
                <a:gd name="T37" fmla="*/ 1111 h 1833"/>
                <a:gd name="T38" fmla="*/ 124 w 238"/>
                <a:gd name="T39" fmla="*/ 1062 h 1833"/>
                <a:gd name="T40" fmla="*/ 191 w 238"/>
                <a:gd name="T41" fmla="*/ 1111 h 1833"/>
                <a:gd name="T42" fmla="*/ 124 w 238"/>
                <a:gd name="T43" fmla="*/ 1018 h 1833"/>
                <a:gd name="T44" fmla="*/ 191 w 238"/>
                <a:gd name="T45" fmla="*/ 965 h 1833"/>
                <a:gd name="T46" fmla="*/ 191 w 238"/>
                <a:gd name="T47" fmla="*/ 923 h 1833"/>
                <a:gd name="T48" fmla="*/ 124 w 238"/>
                <a:gd name="T49" fmla="*/ 878 h 1833"/>
                <a:gd name="T50" fmla="*/ 191 w 238"/>
                <a:gd name="T51" fmla="*/ 923 h 1833"/>
                <a:gd name="T52" fmla="*/ 124 w 238"/>
                <a:gd name="T53" fmla="*/ 834 h 1833"/>
                <a:gd name="T54" fmla="*/ 191 w 238"/>
                <a:gd name="T55" fmla="*/ 777 h 1833"/>
                <a:gd name="T56" fmla="*/ 191 w 238"/>
                <a:gd name="T57" fmla="*/ 734 h 1833"/>
                <a:gd name="T58" fmla="*/ 124 w 238"/>
                <a:gd name="T59" fmla="*/ 694 h 1833"/>
                <a:gd name="T60" fmla="*/ 191 w 238"/>
                <a:gd name="T61" fmla="*/ 734 h 1833"/>
                <a:gd name="T62" fmla="*/ 124 w 238"/>
                <a:gd name="T63" fmla="*/ 650 h 1833"/>
                <a:gd name="T64" fmla="*/ 191 w 238"/>
                <a:gd name="T65" fmla="*/ 588 h 1833"/>
                <a:gd name="T66" fmla="*/ 191 w 238"/>
                <a:gd name="T67" fmla="*/ 546 h 1833"/>
                <a:gd name="T68" fmla="*/ 124 w 238"/>
                <a:gd name="T69" fmla="*/ 510 h 1833"/>
                <a:gd name="T70" fmla="*/ 191 w 238"/>
                <a:gd name="T71" fmla="*/ 546 h 1833"/>
                <a:gd name="T72" fmla="*/ 124 w 238"/>
                <a:gd name="T73" fmla="*/ 467 h 1833"/>
                <a:gd name="T74" fmla="*/ 191 w 238"/>
                <a:gd name="T75" fmla="*/ 400 h 1833"/>
                <a:gd name="T76" fmla="*/ 191 w 238"/>
                <a:gd name="T77" fmla="*/ 358 h 1833"/>
                <a:gd name="T78" fmla="*/ 124 w 238"/>
                <a:gd name="T79" fmla="*/ 326 h 1833"/>
                <a:gd name="T80" fmla="*/ 191 w 238"/>
                <a:gd name="T81" fmla="*/ 358 h 1833"/>
                <a:gd name="T82" fmla="*/ 124 w 238"/>
                <a:gd name="T83" fmla="*/ 283 h 1833"/>
                <a:gd name="T84" fmla="*/ 191 w 238"/>
                <a:gd name="T85" fmla="*/ 212 h 1833"/>
                <a:gd name="T86" fmla="*/ 124 w 238"/>
                <a:gd name="T87" fmla="*/ 143 h 1833"/>
                <a:gd name="T88" fmla="*/ 191 w 238"/>
                <a:gd name="T89" fmla="*/ 170 h 1833"/>
                <a:gd name="T90" fmla="*/ 124 w 238"/>
                <a:gd name="T91" fmla="*/ 143 h 1833"/>
                <a:gd name="T92" fmla="*/ 191 w 238"/>
                <a:gd name="T93" fmla="*/ 1717 h 1833"/>
                <a:gd name="T94" fmla="*/ 124 w 238"/>
                <a:gd name="T95" fmla="*/ 1753 h 1833"/>
                <a:gd name="T96" fmla="*/ 83 w 238"/>
                <a:gd name="T97" fmla="*/ 291 h 1833"/>
                <a:gd name="T98" fmla="*/ 31 w 238"/>
                <a:gd name="T99" fmla="*/ 270 h 1833"/>
                <a:gd name="T100" fmla="*/ 83 w 238"/>
                <a:gd name="T101" fmla="*/ 291 h 1833"/>
                <a:gd name="T102" fmla="*/ 83 w 238"/>
                <a:gd name="T103" fmla="*/ 160 h 1833"/>
                <a:gd name="T104" fmla="*/ 31 w 238"/>
                <a:gd name="T105" fmla="*/ 219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1833">
                  <a:moveTo>
                    <a:pt x="0" y="306"/>
                  </a:moveTo>
                  <a:cubicBezTo>
                    <a:pt x="101" y="338"/>
                    <a:pt x="101" y="338"/>
                    <a:pt x="101" y="338"/>
                  </a:cubicBezTo>
                  <a:cubicBezTo>
                    <a:pt x="101" y="1818"/>
                    <a:pt x="101" y="1818"/>
                    <a:pt x="101" y="1818"/>
                  </a:cubicBezTo>
                  <a:cubicBezTo>
                    <a:pt x="238" y="1833"/>
                    <a:pt x="238" y="1833"/>
                    <a:pt x="238" y="1833"/>
                  </a:cubicBezTo>
                  <a:cubicBezTo>
                    <a:pt x="238" y="0"/>
                    <a:pt x="238" y="0"/>
                    <a:pt x="238" y="0"/>
                  </a:cubicBezTo>
                  <a:cubicBezTo>
                    <a:pt x="0" y="116"/>
                    <a:pt x="0" y="116"/>
                    <a:pt x="0" y="116"/>
                  </a:cubicBezTo>
                  <a:lnTo>
                    <a:pt x="0" y="306"/>
                  </a:lnTo>
                  <a:close/>
                  <a:moveTo>
                    <a:pt x="191" y="1675"/>
                  </a:moveTo>
                  <a:cubicBezTo>
                    <a:pt x="169" y="1670"/>
                    <a:pt x="146" y="1666"/>
                    <a:pt x="124" y="1661"/>
                  </a:cubicBezTo>
                  <a:cubicBezTo>
                    <a:pt x="124" y="1645"/>
                    <a:pt x="124" y="1629"/>
                    <a:pt x="124" y="1613"/>
                  </a:cubicBezTo>
                  <a:cubicBezTo>
                    <a:pt x="146" y="1616"/>
                    <a:pt x="169" y="1620"/>
                    <a:pt x="191" y="1623"/>
                  </a:cubicBezTo>
                  <a:cubicBezTo>
                    <a:pt x="191" y="1640"/>
                    <a:pt x="191" y="1658"/>
                    <a:pt x="191" y="1675"/>
                  </a:cubicBezTo>
                  <a:close/>
                  <a:moveTo>
                    <a:pt x="191" y="1581"/>
                  </a:moveTo>
                  <a:cubicBezTo>
                    <a:pt x="169" y="1577"/>
                    <a:pt x="146" y="1573"/>
                    <a:pt x="124" y="1569"/>
                  </a:cubicBezTo>
                  <a:cubicBezTo>
                    <a:pt x="124" y="1553"/>
                    <a:pt x="124" y="1537"/>
                    <a:pt x="124" y="1521"/>
                  </a:cubicBezTo>
                  <a:cubicBezTo>
                    <a:pt x="146" y="1524"/>
                    <a:pt x="169" y="1526"/>
                    <a:pt x="191" y="1529"/>
                  </a:cubicBezTo>
                  <a:cubicBezTo>
                    <a:pt x="191" y="1546"/>
                    <a:pt x="191" y="1564"/>
                    <a:pt x="191" y="1581"/>
                  </a:cubicBezTo>
                  <a:close/>
                  <a:moveTo>
                    <a:pt x="191" y="1487"/>
                  </a:moveTo>
                  <a:cubicBezTo>
                    <a:pt x="169" y="1484"/>
                    <a:pt x="146" y="1481"/>
                    <a:pt x="124" y="1477"/>
                  </a:cubicBezTo>
                  <a:cubicBezTo>
                    <a:pt x="124" y="1461"/>
                    <a:pt x="124" y="1445"/>
                    <a:pt x="124" y="1429"/>
                  </a:cubicBezTo>
                  <a:cubicBezTo>
                    <a:pt x="146" y="1431"/>
                    <a:pt x="169" y="1433"/>
                    <a:pt x="191" y="1435"/>
                  </a:cubicBezTo>
                  <a:cubicBezTo>
                    <a:pt x="191" y="1452"/>
                    <a:pt x="191" y="1470"/>
                    <a:pt x="191" y="1487"/>
                  </a:cubicBezTo>
                  <a:close/>
                  <a:moveTo>
                    <a:pt x="191" y="1393"/>
                  </a:moveTo>
                  <a:cubicBezTo>
                    <a:pt x="169" y="1390"/>
                    <a:pt x="146" y="1388"/>
                    <a:pt x="124" y="1386"/>
                  </a:cubicBezTo>
                  <a:cubicBezTo>
                    <a:pt x="124" y="1369"/>
                    <a:pt x="124" y="1353"/>
                    <a:pt x="124" y="1337"/>
                  </a:cubicBezTo>
                  <a:cubicBezTo>
                    <a:pt x="146" y="1338"/>
                    <a:pt x="169" y="1340"/>
                    <a:pt x="191" y="1341"/>
                  </a:cubicBezTo>
                  <a:cubicBezTo>
                    <a:pt x="191" y="1358"/>
                    <a:pt x="191" y="1376"/>
                    <a:pt x="191" y="1393"/>
                  </a:cubicBezTo>
                  <a:close/>
                  <a:moveTo>
                    <a:pt x="191" y="1299"/>
                  </a:moveTo>
                  <a:cubicBezTo>
                    <a:pt x="169" y="1297"/>
                    <a:pt x="146" y="1295"/>
                    <a:pt x="124" y="1294"/>
                  </a:cubicBezTo>
                  <a:cubicBezTo>
                    <a:pt x="124" y="1278"/>
                    <a:pt x="124" y="1261"/>
                    <a:pt x="124" y="1245"/>
                  </a:cubicBezTo>
                  <a:cubicBezTo>
                    <a:pt x="146" y="1246"/>
                    <a:pt x="169" y="1246"/>
                    <a:pt x="191" y="1247"/>
                  </a:cubicBezTo>
                  <a:cubicBezTo>
                    <a:pt x="191" y="1264"/>
                    <a:pt x="191" y="1281"/>
                    <a:pt x="191" y="1299"/>
                  </a:cubicBezTo>
                  <a:close/>
                  <a:moveTo>
                    <a:pt x="191" y="1205"/>
                  </a:moveTo>
                  <a:cubicBezTo>
                    <a:pt x="169" y="1204"/>
                    <a:pt x="146" y="1203"/>
                    <a:pt x="124" y="1202"/>
                  </a:cubicBezTo>
                  <a:cubicBezTo>
                    <a:pt x="124" y="1186"/>
                    <a:pt x="124" y="1170"/>
                    <a:pt x="124" y="1153"/>
                  </a:cubicBezTo>
                  <a:cubicBezTo>
                    <a:pt x="146" y="1153"/>
                    <a:pt x="169" y="1153"/>
                    <a:pt x="191" y="1153"/>
                  </a:cubicBezTo>
                  <a:cubicBezTo>
                    <a:pt x="191" y="1170"/>
                    <a:pt x="191" y="1187"/>
                    <a:pt x="191" y="1205"/>
                  </a:cubicBezTo>
                  <a:close/>
                  <a:moveTo>
                    <a:pt x="191" y="1111"/>
                  </a:moveTo>
                  <a:cubicBezTo>
                    <a:pt x="169" y="1110"/>
                    <a:pt x="146" y="1110"/>
                    <a:pt x="124" y="1110"/>
                  </a:cubicBezTo>
                  <a:cubicBezTo>
                    <a:pt x="124" y="1094"/>
                    <a:pt x="124" y="1078"/>
                    <a:pt x="124" y="1062"/>
                  </a:cubicBezTo>
                  <a:cubicBezTo>
                    <a:pt x="146" y="1061"/>
                    <a:pt x="169" y="1060"/>
                    <a:pt x="191" y="1059"/>
                  </a:cubicBezTo>
                  <a:cubicBezTo>
                    <a:pt x="191" y="1076"/>
                    <a:pt x="191" y="1093"/>
                    <a:pt x="191" y="1111"/>
                  </a:cubicBezTo>
                  <a:close/>
                  <a:moveTo>
                    <a:pt x="191" y="1017"/>
                  </a:moveTo>
                  <a:cubicBezTo>
                    <a:pt x="169" y="1017"/>
                    <a:pt x="146" y="1018"/>
                    <a:pt x="124" y="1018"/>
                  </a:cubicBezTo>
                  <a:cubicBezTo>
                    <a:pt x="124" y="1002"/>
                    <a:pt x="124" y="986"/>
                    <a:pt x="124" y="970"/>
                  </a:cubicBezTo>
                  <a:cubicBezTo>
                    <a:pt x="146" y="968"/>
                    <a:pt x="169" y="966"/>
                    <a:pt x="191" y="965"/>
                  </a:cubicBezTo>
                  <a:cubicBezTo>
                    <a:pt x="191" y="982"/>
                    <a:pt x="191" y="999"/>
                    <a:pt x="191" y="1017"/>
                  </a:cubicBezTo>
                  <a:close/>
                  <a:moveTo>
                    <a:pt x="191" y="923"/>
                  </a:moveTo>
                  <a:cubicBezTo>
                    <a:pt x="169" y="924"/>
                    <a:pt x="146" y="925"/>
                    <a:pt x="124" y="926"/>
                  </a:cubicBezTo>
                  <a:cubicBezTo>
                    <a:pt x="124" y="910"/>
                    <a:pt x="124" y="894"/>
                    <a:pt x="124" y="878"/>
                  </a:cubicBezTo>
                  <a:cubicBezTo>
                    <a:pt x="146" y="875"/>
                    <a:pt x="169" y="873"/>
                    <a:pt x="191" y="871"/>
                  </a:cubicBezTo>
                  <a:cubicBezTo>
                    <a:pt x="191" y="888"/>
                    <a:pt x="191" y="905"/>
                    <a:pt x="191" y="923"/>
                  </a:cubicBezTo>
                  <a:close/>
                  <a:moveTo>
                    <a:pt x="191" y="828"/>
                  </a:moveTo>
                  <a:cubicBezTo>
                    <a:pt x="169" y="830"/>
                    <a:pt x="146" y="832"/>
                    <a:pt x="124" y="834"/>
                  </a:cubicBezTo>
                  <a:cubicBezTo>
                    <a:pt x="124" y="818"/>
                    <a:pt x="124" y="802"/>
                    <a:pt x="124" y="786"/>
                  </a:cubicBezTo>
                  <a:cubicBezTo>
                    <a:pt x="146" y="783"/>
                    <a:pt x="169" y="780"/>
                    <a:pt x="191" y="777"/>
                  </a:cubicBezTo>
                  <a:cubicBezTo>
                    <a:pt x="191" y="794"/>
                    <a:pt x="191" y="811"/>
                    <a:pt x="191" y="828"/>
                  </a:cubicBezTo>
                  <a:close/>
                  <a:moveTo>
                    <a:pt x="191" y="734"/>
                  </a:moveTo>
                  <a:cubicBezTo>
                    <a:pt x="169" y="737"/>
                    <a:pt x="146" y="740"/>
                    <a:pt x="124" y="742"/>
                  </a:cubicBezTo>
                  <a:cubicBezTo>
                    <a:pt x="124" y="726"/>
                    <a:pt x="124" y="710"/>
                    <a:pt x="124" y="694"/>
                  </a:cubicBezTo>
                  <a:cubicBezTo>
                    <a:pt x="146" y="690"/>
                    <a:pt x="169" y="686"/>
                    <a:pt x="191" y="682"/>
                  </a:cubicBezTo>
                  <a:cubicBezTo>
                    <a:pt x="191" y="700"/>
                    <a:pt x="191" y="717"/>
                    <a:pt x="191" y="734"/>
                  </a:cubicBezTo>
                  <a:close/>
                  <a:moveTo>
                    <a:pt x="191" y="640"/>
                  </a:moveTo>
                  <a:cubicBezTo>
                    <a:pt x="169" y="644"/>
                    <a:pt x="146" y="647"/>
                    <a:pt x="124" y="650"/>
                  </a:cubicBezTo>
                  <a:cubicBezTo>
                    <a:pt x="124" y="634"/>
                    <a:pt x="124" y="618"/>
                    <a:pt x="124" y="602"/>
                  </a:cubicBezTo>
                  <a:cubicBezTo>
                    <a:pt x="146" y="598"/>
                    <a:pt x="169" y="593"/>
                    <a:pt x="191" y="588"/>
                  </a:cubicBezTo>
                  <a:cubicBezTo>
                    <a:pt x="191" y="606"/>
                    <a:pt x="191" y="623"/>
                    <a:pt x="191" y="640"/>
                  </a:cubicBezTo>
                  <a:close/>
                  <a:moveTo>
                    <a:pt x="191" y="546"/>
                  </a:moveTo>
                  <a:cubicBezTo>
                    <a:pt x="169" y="550"/>
                    <a:pt x="146" y="554"/>
                    <a:pt x="124" y="559"/>
                  </a:cubicBezTo>
                  <a:cubicBezTo>
                    <a:pt x="124" y="542"/>
                    <a:pt x="124" y="526"/>
                    <a:pt x="124" y="510"/>
                  </a:cubicBezTo>
                  <a:cubicBezTo>
                    <a:pt x="146" y="505"/>
                    <a:pt x="169" y="500"/>
                    <a:pt x="191" y="494"/>
                  </a:cubicBezTo>
                  <a:cubicBezTo>
                    <a:pt x="191" y="512"/>
                    <a:pt x="191" y="529"/>
                    <a:pt x="191" y="546"/>
                  </a:cubicBezTo>
                  <a:close/>
                  <a:moveTo>
                    <a:pt x="191" y="452"/>
                  </a:moveTo>
                  <a:cubicBezTo>
                    <a:pt x="169" y="457"/>
                    <a:pt x="146" y="462"/>
                    <a:pt x="124" y="467"/>
                  </a:cubicBezTo>
                  <a:cubicBezTo>
                    <a:pt x="124" y="451"/>
                    <a:pt x="124" y="434"/>
                    <a:pt x="124" y="418"/>
                  </a:cubicBezTo>
                  <a:cubicBezTo>
                    <a:pt x="146" y="412"/>
                    <a:pt x="169" y="406"/>
                    <a:pt x="191" y="400"/>
                  </a:cubicBezTo>
                  <a:cubicBezTo>
                    <a:pt x="191" y="418"/>
                    <a:pt x="191" y="435"/>
                    <a:pt x="191" y="452"/>
                  </a:cubicBezTo>
                  <a:close/>
                  <a:moveTo>
                    <a:pt x="191" y="358"/>
                  </a:moveTo>
                  <a:cubicBezTo>
                    <a:pt x="169" y="364"/>
                    <a:pt x="146" y="369"/>
                    <a:pt x="124" y="375"/>
                  </a:cubicBezTo>
                  <a:cubicBezTo>
                    <a:pt x="124" y="359"/>
                    <a:pt x="124" y="343"/>
                    <a:pt x="124" y="326"/>
                  </a:cubicBezTo>
                  <a:cubicBezTo>
                    <a:pt x="146" y="320"/>
                    <a:pt x="169" y="313"/>
                    <a:pt x="191" y="306"/>
                  </a:cubicBezTo>
                  <a:cubicBezTo>
                    <a:pt x="191" y="323"/>
                    <a:pt x="191" y="341"/>
                    <a:pt x="191" y="358"/>
                  </a:cubicBezTo>
                  <a:close/>
                  <a:moveTo>
                    <a:pt x="191" y="264"/>
                  </a:moveTo>
                  <a:cubicBezTo>
                    <a:pt x="169" y="270"/>
                    <a:pt x="146" y="277"/>
                    <a:pt x="124" y="283"/>
                  </a:cubicBezTo>
                  <a:cubicBezTo>
                    <a:pt x="124" y="267"/>
                    <a:pt x="124" y="251"/>
                    <a:pt x="124" y="235"/>
                  </a:cubicBezTo>
                  <a:cubicBezTo>
                    <a:pt x="146" y="227"/>
                    <a:pt x="169" y="220"/>
                    <a:pt x="191" y="212"/>
                  </a:cubicBezTo>
                  <a:cubicBezTo>
                    <a:pt x="191" y="229"/>
                    <a:pt x="191" y="247"/>
                    <a:pt x="191" y="264"/>
                  </a:cubicBezTo>
                  <a:close/>
                  <a:moveTo>
                    <a:pt x="124" y="143"/>
                  </a:moveTo>
                  <a:cubicBezTo>
                    <a:pt x="191" y="118"/>
                    <a:pt x="191" y="118"/>
                    <a:pt x="191" y="118"/>
                  </a:cubicBezTo>
                  <a:cubicBezTo>
                    <a:pt x="191" y="170"/>
                    <a:pt x="191" y="170"/>
                    <a:pt x="191" y="170"/>
                  </a:cubicBezTo>
                  <a:cubicBezTo>
                    <a:pt x="124" y="191"/>
                    <a:pt x="124" y="191"/>
                    <a:pt x="124" y="191"/>
                  </a:cubicBezTo>
                  <a:lnTo>
                    <a:pt x="124" y="143"/>
                  </a:lnTo>
                  <a:close/>
                  <a:moveTo>
                    <a:pt x="124" y="1705"/>
                  </a:moveTo>
                  <a:cubicBezTo>
                    <a:pt x="191" y="1717"/>
                    <a:pt x="191" y="1717"/>
                    <a:pt x="191" y="1717"/>
                  </a:cubicBezTo>
                  <a:cubicBezTo>
                    <a:pt x="191" y="1769"/>
                    <a:pt x="191" y="1769"/>
                    <a:pt x="191" y="1769"/>
                  </a:cubicBezTo>
                  <a:cubicBezTo>
                    <a:pt x="124" y="1753"/>
                    <a:pt x="124" y="1753"/>
                    <a:pt x="124" y="1753"/>
                  </a:cubicBezTo>
                  <a:lnTo>
                    <a:pt x="124" y="1705"/>
                  </a:lnTo>
                  <a:close/>
                  <a:moveTo>
                    <a:pt x="83" y="291"/>
                  </a:moveTo>
                  <a:cubicBezTo>
                    <a:pt x="65" y="297"/>
                    <a:pt x="48" y="302"/>
                    <a:pt x="31" y="308"/>
                  </a:cubicBezTo>
                  <a:cubicBezTo>
                    <a:pt x="31" y="295"/>
                    <a:pt x="31" y="283"/>
                    <a:pt x="31" y="270"/>
                  </a:cubicBezTo>
                  <a:cubicBezTo>
                    <a:pt x="48" y="264"/>
                    <a:pt x="65" y="257"/>
                    <a:pt x="83" y="251"/>
                  </a:cubicBezTo>
                  <a:cubicBezTo>
                    <a:pt x="83" y="264"/>
                    <a:pt x="83" y="278"/>
                    <a:pt x="83" y="291"/>
                  </a:cubicBezTo>
                  <a:close/>
                  <a:moveTo>
                    <a:pt x="31" y="182"/>
                  </a:moveTo>
                  <a:cubicBezTo>
                    <a:pt x="83" y="160"/>
                    <a:pt x="83" y="160"/>
                    <a:pt x="83" y="160"/>
                  </a:cubicBezTo>
                  <a:cubicBezTo>
                    <a:pt x="83" y="201"/>
                    <a:pt x="83" y="201"/>
                    <a:pt x="83" y="201"/>
                  </a:cubicBezTo>
                  <a:cubicBezTo>
                    <a:pt x="31" y="219"/>
                    <a:pt x="31" y="219"/>
                    <a:pt x="31" y="219"/>
                  </a:cubicBezTo>
                  <a:lnTo>
                    <a:pt x="31" y="182"/>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9" name="Freeform 15"/>
            <p:cNvSpPr>
              <a:spLocks noEditPoints="1"/>
            </p:cNvSpPr>
            <p:nvPr/>
          </p:nvSpPr>
          <p:spPr bwMode="auto">
            <a:xfrm>
              <a:off x="7535537" y="2859422"/>
              <a:ext cx="224070" cy="1819311"/>
            </a:xfrm>
            <a:custGeom>
              <a:avLst/>
              <a:gdLst>
                <a:gd name="T0" fmla="*/ 0 w 217"/>
                <a:gd name="T1" fmla="*/ 0 h 1836"/>
                <a:gd name="T2" fmla="*/ 0 w 217"/>
                <a:gd name="T3" fmla="*/ 1836 h 1836"/>
                <a:gd name="T4" fmla="*/ 217 w 217"/>
                <a:gd name="T5" fmla="*/ 1776 h 1836"/>
                <a:gd name="T6" fmla="*/ 217 w 217"/>
                <a:gd name="T7" fmla="*/ 73 h 1836"/>
                <a:gd name="T8" fmla="*/ 0 w 217"/>
                <a:gd name="T9" fmla="*/ 0 h 1836"/>
                <a:gd name="T10" fmla="*/ 166 w 217"/>
                <a:gd name="T11" fmla="*/ 1705 h 1836"/>
                <a:gd name="T12" fmla="*/ 43 w 217"/>
                <a:gd name="T13" fmla="*/ 1738 h 1836"/>
                <a:gd name="T14" fmla="*/ 43 w 217"/>
                <a:gd name="T15" fmla="*/ 1689 h 1836"/>
                <a:gd name="T16" fmla="*/ 166 w 217"/>
                <a:gd name="T17" fmla="*/ 1666 h 1836"/>
                <a:gd name="T18" fmla="*/ 166 w 217"/>
                <a:gd name="T19" fmla="*/ 1705 h 1836"/>
                <a:gd name="T20" fmla="*/ 166 w 217"/>
                <a:gd name="T21" fmla="*/ 1536 h 1836"/>
                <a:gd name="T22" fmla="*/ 43 w 217"/>
                <a:gd name="T23" fmla="*/ 1562 h 1836"/>
                <a:gd name="T24" fmla="*/ 43 w 217"/>
                <a:gd name="T25" fmla="*/ 1513 h 1836"/>
                <a:gd name="T26" fmla="*/ 166 w 217"/>
                <a:gd name="T27" fmla="*/ 1496 h 1836"/>
                <a:gd name="T28" fmla="*/ 166 w 217"/>
                <a:gd name="T29" fmla="*/ 1536 h 1836"/>
                <a:gd name="T30" fmla="*/ 166 w 217"/>
                <a:gd name="T31" fmla="*/ 1366 h 1836"/>
                <a:gd name="T32" fmla="*/ 43 w 217"/>
                <a:gd name="T33" fmla="*/ 1385 h 1836"/>
                <a:gd name="T34" fmla="*/ 43 w 217"/>
                <a:gd name="T35" fmla="*/ 1336 h 1836"/>
                <a:gd name="T36" fmla="*/ 166 w 217"/>
                <a:gd name="T37" fmla="*/ 1326 h 1836"/>
                <a:gd name="T38" fmla="*/ 166 w 217"/>
                <a:gd name="T39" fmla="*/ 1366 h 1836"/>
                <a:gd name="T40" fmla="*/ 166 w 217"/>
                <a:gd name="T41" fmla="*/ 1197 h 1836"/>
                <a:gd name="T42" fmla="*/ 43 w 217"/>
                <a:gd name="T43" fmla="*/ 1209 h 1836"/>
                <a:gd name="T44" fmla="*/ 43 w 217"/>
                <a:gd name="T45" fmla="*/ 1160 h 1836"/>
                <a:gd name="T46" fmla="*/ 166 w 217"/>
                <a:gd name="T47" fmla="*/ 1156 h 1836"/>
                <a:gd name="T48" fmla="*/ 166 w 217"/>
                <a:gd name="T49" fmla="*/ 1197 h 1836"/>
                <a:gd name="T50" fmla="*/ 166 w 217"/>
                <a:gd name="T51" fmla="*/ 1027 h 1836"/>
                <a:gd name="T52" fmla="*/ 43 w 217"/>
                <a:gd name="T53" fmla="*/ 1032 h 1836"/>
                <a:gd name="T54" fmla="*/ 43 w 217"/>
                <a:gd name="T55" fmla="*/ 983 h 1836"/>
                <a:gd name="T56" fmla="*/ 166 w 217"/>
                <a:gd name="T57" fmla="*/ 986 h 1836"/>
                <a:gd name="T58" fmla="*/ 166 w 217"/>
                <a:gd name="T59" fmla="*/ 1027 h 1836"/>
                <a:gd name="T60" fmla="*/ 166 w 217"/>
                <a:gd name="T61" fmla="*/ 858 h 1836"/>
                <a:gd name="T62" fmla="*/ 43 w 217"/>
                <a:gd name="T63" fmla="*/ 856 h 1836"/>
                <a:gd name="T64" fmla="*/ 43 w 217"/>
                <a:gd name="T65" fmla="*/ 807 h 1836"/>
                <a:gd name="T66" fmla="*/ 166 w 217"/>
                <a:gd name="T67" fmla="*/ 815 h 1836"/>
                <a:gd name="T68" fmla="*/ 166 w 217"/>
                <a:gd name="T69" fmla="*/ 858 h 1836"/>
                <a:gd name="T70" fmla="*/ 166 w 217"/>
                <a:gd name="T71" fmla="*/ 688 h 1836"/>
                <a:gd name="T72" fmla="*/ 43 w 217"/>
                <a:gd name="T73" fmla="*/ 679 h 1836"/>
                <a:gd name="T74" fmla="*/ 43 w 217"/>
                <a:gd name="T75" fmla="*/ 630 h 1836"/>
                <a:gd name="T76" fmla="*/ 166 w 217"/>
                <a:gd name="T77" fmla="*/ 645 h 1836"/>
                <a:gd name="T78" fmla="*/ 166 w 217"/>
                <a:gd name="T79" fmla="*/ 688 h 1836"/>
                <a:gd name="T80" fmla="*/ 166 w 217"/>
                <a:gd name="T81" fmla="*/ 519 h 1836"/>
                <a:gd name="T82" fmla="*/ 43 w 217"/>
                <a:gd name="T83" fmla="*/ 502 h 1836"/>
                <a:gd name="T84" fmla="*/ 43 w 217"/>
                <a:gd name="T85" fmla="*/ 454 h 1836"/>
                <a:gd name="T86" fmla="*/ 166 w 217"/>
                <a:gd name="T87" fmla="*/ 475 h 1836"/>
                <a:gd name="T88" fmla="*/ 166 w 217"/>
                <a:gd name="T89" fmla="*/ 519 h 1836"/>
                <a:gd name="T90" fmla="*/ 166 w 217"/>
                <a:gd name="T91" fmla="*/ 349 h 1836"/>
                <a:gd name="T92" fmla="*/ 43 w 217"/>
                <a:gd name="T93" fmla="*/ 326 h 1836"/>
                <a:gd name="T94" fmla="*/ 43 w 217"/>
                <a:gd name="T95" fmla="*/ 277 h 1836"/>
                <a:gd name="T96" fmla="*/ 166 w 217"/>
                <a:gd name="T97" fmla="*/ 305 h 1836"/>
                <a:gd name="T98" fmla="*/ 166 w 217"/>
                <a:gd name="T99" fmla="*/ 349 h 1836"/>
                <a:gd name="T100" fmla="*/ 166 w 217"/>
                <a:gd name="T101" fmla="*/ 180 h 1836"/>
                <a:gd name="T102" fmla="*/ 43 w 217"/>
                <a:gd name="T103" fmla="*/ 150 h 1836"/>
                <a:gd name="T104" fmla="*/ 43 w 217"/>
                <a:gd name="T105" fmla="*/ 101 h 1836"/>
                <a:gd name="T106" fmla="*/ 166 w 217"/>
                <a:gd name="T107" fmla="*/ 135 h 1836"/>
                <a:gd name="T108" fmla="*/ 166 w 217"/>
                <a:gd name="T109" fmla="*/ 180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1836">
                  <a:moveTo>
                    <a:pt x="0" y="0"/>
                  </a:moveTo>
                  <a:cubicBezTo>
                    <a:pt x="0" y="1836"/>
                    <a:pt x="0" y="1836"/>
                    <a:pt x="0" y="1836"/>
                  </a:cubicBezTo>
                  <a:cubicBezTo>
                    <a:pt x="217" y="1776"/>
                    <a:pt x="217" y="1776"/>
                    <a:pt x="217" y="1776"/>
                  </a:cubicBezTo>
                  <a:cubicBezTo>
                    <a:pt x="217" y="73"/>
                    <a:pt x="217" y="73"/>
                    <a:pt x="217" y="73"/>
                  </a:cubicBezTo>
                  <a:lnTo>
                    <a:pt x="0" y="0"/>
                  </a:lnTo>
                  <a:close/>
                  <a:moveTo>
                    <a:pt x="166" y="1705"/>
                  </a:moveTo>
                  <a:cubicBezTo>
                    <a:pt x="43" y="1738"/>
                    <a:pt x="43" y="1738"/>
                    <a:pt x="43" y="1738"/>
                  </a:cubicBezTo>
                  <a:cubicBezTo>
                    <a:pt x="43" y="1689"/>
                    <a:pt x="43" y="1689"/>
                    <a:pt x="43" y="1689"/>
                  </a:cubicBezTo>
                  <a:cubicBezTo>
                    <a:pt x="166" y="1666"/>
                    <a:pt x="166" y="1666"/>
                    <a:pt x="166" y="1666"/>
                  </a:cubicBezTo>
                  <a:lnTo>
                    <a:pt x="166" y="1705"/>
                  </a:lnTo>
                  <a:close/>
                  <a:moveTo>
                    <a:pt x="166" y="1536"/>
                  </a:moveTo>
                  <a:cubicBezTo>
                    <a:pt x="125" y="1544"/>
                    <a:pt x="84" y="1553"/>
                    <a:pt x="43" y="1562"/>
                  </a:cubicBezTo>
                  <a:cubicBezTo>
                    <a:pt x="43" y="1545"/>
                    <a:pt x="43" y="1529"/>
                    <a:pt x="43" y="1513"/>
                  </a:cubicBezTo>
                  <a:cubicBezTo>
                    <a:pt x="84" y="1507"/>
                    <a:pt x="125" y="1502"/>
                    <a:pt x="166" y="1496"/>
                  </a:cubicBezTo>
                  <a:cubicBezTo>
                    <a:pt x="166" y="1509"/>
                    <a:pt x="166" y="1522"/>
                    <a:pt x="166" y="1536"/>
                  </a:cubicBezTo>
                  <a:close/>
                  <a:moveTo>
                    <a:pt x="166" y="1366"/>
                  </a:moveTo>
                  <a:cubicBezTo>
                    <a:pt x="125" y="1372"/>
                    <a:pt x="84" y="1379"/>
                    <a:pt x="43" y="1385"/>
                  </a:cubicBezTo>
                  <a:cubicBezTo>
                    <a:pt x="43" y="1369"/>
                    <a:pt x="43" y="1353"/>
                    <a:pt x="43" y="1336"/>
                  </a:cubicBezTo>
                  <a:cubicBezTo>
                    <a:pt x="84" y="1333"/>
                    <a:pt x="125" y="1329"/>
                    <a:pt x="166" y="1326"/>
                  </a:cubicBezTo>
                  <a:cubicBezTo>
                    <a:pt x="166" y="1339"/>
                    <a:pt x="166" y="1353"/>
                    <a:pt x="166" y="1366"/>
                  </a:cubicBezTo>
                  <a:close/>
                  <a:moveTo>
                    <a:pt x="166" y="1197"/>
                  </a:moveTo>
                  <a:cubicBezTo>
                    <a:pt x="125" y="1201"/>
                    <a:pt x="84" y="1205"/>
                    <a:pt x="43" y="1209"/>
                  </a:cubicBezTo>
                  <a:cubicBezTo>
                    <a:pt x="43" y="1192"/>
                    <a:pt x="43" y="1176"/>
                    <a:pt x="43" y="1160"/>
                  </a:cubicBezTo>
                  <a:cubicBezTo>
                    <a:pt x="84" y="1159"/>
                    <a:pt x="125" y="1157"/>
                    <a:pt x="166" y="1156"/>
                  </a:cubicBezTo>
                  <a:cubicBezTo>
                    <a:pt x="166" y="1169"/>
                    <a:pt x="166" y="1183"/>
                    <a:pt x="166" y="1197"/>
                  </a:cubicBezTo>
                  <a:close/>
                  <a:moveTo>
                    <a:pt x="166" y="1027"/>
                  </a:moveTo>
                  <a:cubicBezTo>
                    <a:pt x="125" y="1029"/>
                    <a:pt x="84" y="1030"/>
                    <a:pt x="43" y="1032"/>
                  </a:cubicBezTo>
                  <a:cubicBezTo>
                    <a:pt x="43" y="1016"/>
                    <a:pt x="43" y="1000"/>
                    <a:pt x="43" y="983"/>
                  </a:cubicBezTo>
                  <a:cubicBezTo>
                    <a:pt x="84" y="984"/>
                    <a:pt x="125" y="985"/>
                    <a:pt x="166" y="986"/>
                  </a:cubicBezTo>
                  <a:cubicBezTo>
                    <a:pt x="166" y="999"/>
                    <a:pt x="166" y="1013"/>
                    <a:pt x="166" y="1027"/>
                  </a:cubicBezTo>
                  <a:close/>
                  <a:moveTo>
                    <a:pt x="166" y="858"/>
                  </a:moveTo>
                  <a:cubicBezTo>
                    <a:pt x="125" y="857"/>
                    <a:pt x="84" y="856"/>
                    <a:pt x="43" y="856"/>
                  </a:cubicBezTo>
                  <a:cubicBezTo>
                    <a:pt x="43" y="839"/>
                    <a:pt x="43" y="823"/>
                    <a:pt x="43" y="807"/>
                  </a:cubicBezTo>
                  <a:cubicBezTo>
                    <a:pt x="84" y="810"/>
                    <a:pt x="125" y="813"/>
                    <a:pt x="166" y="815"/>
                  </a:cubicBezTo>
                  <a:cubicBezTo>
                    <a:pt x="166" y="830"/>
                    <a:pt x="166" y="844"/>
                    <a:pt x="166" y="858"/>
                  </a:cubicBezTo>
                  <a:close/>
                  <a:moveTo>
                    <a:pt x="166" y="688"/>
                  </a:moveTo>
                  <a:cubicBezTo>
                    <a:pt x="125" y="685"/>
                    <a:pt x="84" y="682"/>
                    <a:pt x="43" y="679"/>
                  </a:cubicBezTo>
                  <a:cubicBezTo>
                    <a:pt x="43" y="663"/>
                    <a:pt x="43" y="647"/>
                    <a:pt x="43" y="630"/>
                  </a:cubicBezTo>
                  <a:cubicBezTo>
                    <a:pt x="84" y="635"/>
                    <a:pt x="125" y="640"/>
                    <a:pt x="166" y="645"/>
                  </a:cubicBezTo>
                  <a:cubicBezTo>
                    <a:pt x="166" y="660"/>
                    <a:pt x="166" y="674"/>
                    <a:pt x="166" y="688"/>
                  </a:cubicBezTo>
                  <a:close/>
                  <a:moveTo>
                    <a:pt x="166" y="519"/>
                  </a:moveTo>
                  <a:cubicBezTo>
                    <a:pt x="125" y="513"/>
                    <a:pt x="84" y="508"/>
                    <a:pt x="43" y="502"/>
                  </a:cubicBezTo>
                  <a:cubicBezTo>
                    <a:pt x="43" y="486"/>
                    <a:pt x="43" y="470"/>
                    <a:pt x="43" y="454"/>
                  </a:cubicBezTo>
                  <a:cubicBezTo>
                    <a:pt x="84" y="461"/>
                    <a:pt x="125" y="468"/>
                    <a:pt x="166" y="475"/>
                  </a:cubicBezTo>
                  <a:cubicBezTo>
                    <a:pt x="166" y="490"/>
                    <a:pt x="166" y="504"/>
                    <a:pt x="166" y="519"/>
                  </a:cubicBezTo>
                  <a:close/>
                  <a:moveTo>
                    <a:pt x="166" y="349"/>
                  </a:moveTo>
                  <a:cubicBezTo>
                    <a:pt x="125" y="342"/>
                    <a:pt x="84" y="334"/>
                    <a:pt x="43" y="326"/>
                  </a:cubicBezTo>
                  <a:cubicBezTo>
                    <a:pt x="43" y="310"/>
                    <a:pt x="43" y="294"/>
                    <a:pt x="43" y="277"/>
                  </a:cubicBezTo>
                  <a:cubicBezTo>
                    <a:pt x="84" y="287"/>
                    <a:pt x="125" y="296"/>
                    <a:pt x="166" y="305"/>
                  </a:cubicBezTo>
                  <a:cubicBezTo>
                    <a:pt x="166" y="320"/>
                    <a:pt x="166" y="335"/>
                    <a:pt x="166" y="349"/>
                  </a:cubicBezTo>
                  <a:close/>
                  <a:moveTo>
                    <a:pt x="166" y="180"/>
                  </a:moveTo>
                  <a:cubicBezTo>
                    <a:pt x="43" y="150"/>
                    <a:pt x="43" y="150"/>
                    <a:pt x="43" y="150"/>
                  </a:cubicBezTo>
                  <a:cubicBezTo>
                    <a:pt x="43" y="101"/>
                    <a:pt x="43" y="101"/>
                    <a:pt x="43" y="101"/>
                  </a:cubicBezTo>
                  <a:cubicBezTo>
                    <a:pt x="166" y="135"/>
                    <a:pt x="166" y="135"/>
                    <a:pt x="166" y="135"/>
                  </a:cubicBezTo>
                  <a:lnTo>
                    <a:pt x="166" y="180"/>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30" name="Freeform 9"/>
            <p:cNvSpPr>
              <a:spLocks noEditPoints="1"/>
            </p:cNvSpPr>
            <p:nvPr/>
          </p:nvSpPr>
          <p:spPr bwMode="auto">
            <a:xfrm>
              <a:off x="7154028" y="3145406"/>
              <a:ext cx="214046" cy="1578961"/>
            </a:xfrm>
            <a:custGeom>
              <a:avLst/>
              <a:gdLst>
                <a:gd name="T0" fmla="*/ 207 w 207"/>
                <a:gd name="T1" fmla="*/ 1543 h 1593"/>
                <a:gd name="T2" fmla="*/ 0 w 207"/>
                <a:gd name="T3" fmla="*/ 0 h 1593"/>
                <a:gd name="T4" fmla="*/ 29 w 207"/>
                <a:gd name="T5" fmla="*/ 94 h 1593"/>
                <a:gd name="T6" fmla="*/ 180 w 207"/>
                <a:gd name="T7" fmla="*/ 179 h 1593"/>
                <a:gd name="T8" fmla="*/ 29 w 207"/>
                <a:gd name="T9" fmla="*/ 94 h 1593"/>
                <a:gd name="T10" fmla="*/ 180 w 207"/>
                <a:gd name="T11" fmla="*/ 241 h 1593"/>
                <a:gd name="T12" fmla="*/ 29 w 207"/>
                <a:gd name="T13" fmla="*/ 241 h 1593"/>
                <a:gd name="T14" fmla="*/ 29 w 207"/>
                <a:gd name="T15" fmla="*/ 306 h 1593"/>
                <a:gd name="T16" fmla="*/ 180 w 207"/>
                <a:gd name="T17" fmla="*/ 378 h 1593"/>
                <a:gd name="T18" fmla="*/ 29 w 207"/>
                <a:gd name="T19" fmla="*/ 306 h 1593"/>
                <a:gd name="T20" fmla="*/ 180 w 207"/>
                <a:gd name="T21" fmla="*/ 441 h 1593"/>
                <a:gd name="T22" fmla="*/ 29 w 207"/>
                <a:gd name="T23" fmla="*/ 454 h 1593"/>
                <a:gd name="T24" fmla="*/ 29 w 207"/>
                <a:gd name="T25" fmla="*/ 519 h 1593"/>
                <a:gd name="T26" fmla="*/ 180 w 207"/>
                <a:gd name="T27" fmla="*/ 578 h 1593"/>
                <a:gd name="T28" fmla="*/ 29 w 207"/>
                <a:gd name="T29" fmla="*/ 519 h 1593"/>
                <a:gd name="T30" fmla="*/ 180 w 207"/>
                <a:gd name="T31" fmla="*/ 641 h 1593"/>
                <a:gd name="T32" fmla="*/ 29 w 207"/>
                <a:gd name="T33" fmla="*/ 666 h 1593"/>
                <a:gd name="T34" fmla="*/ 29 w 207"/>
                <a:gd name="T35" fmla="*/ 731 h 1593"/>
                <a:gd name="T36" fmla="*/ 180 w 207"/>
                <a:gd name="T37" fmla="*/ 777 h 1593"/>
                <a:gd name="T38" fmla="*/ 29 w 207"/>
                <a:gd name="T39" fmla="*/ 731 h 1593"/>
                <a:gd name="T40" fmla="*/ 180 w 207"/>
                <a:gd name="T41" fmla="*/ 841 h 1593"/>
                <a:gd name="T42" fmla="*/ 29 w 207"/>
                <a:gd name="T43" fmla="*/ 878 h 1593"/>
                <a:gd name="T44" fmla="*/ 29 w 207"/>
                <a:gd name="T45" fmla="*/ 943 h 1593"/>
                <a:gd name="T46" fmla="*/ 180 w 207"/>
                <a:gd name="T47" fmla="*/ 976 h 1593"/>
                <a:gd name="T48" fmla="*/ 29 w 207"/>
                <a:gd name="T49" fmla="*/ 943 h 1593"/>
                <a:gd name="T50" fmla="*/ 180 w 207"/>
                <a:gd name="T51" fmla="*/ 1041 h 1593"/>
                <a:gd name="T52" fmla="*/ 29 w 207"/>
                <a:gd name="T53" fmla="*/ 1091 h 1593"/>
                <a:gd name="T54" fmla="*/ 29 w 207"/>
                <a:gd name="T55" fmla="*/ 1156 h 1593"/>
                <a:gd name="T56" fmla="*/ 180 w 207"/>
                <a:gd name="T57" fmla="*/ 1175 h 1593"/>
                <a:gd name="T58" fmla="*/ 29 w 207"/>
                <a:gd name="T59" fmla="*/ 1156 h 1593"/>
                <a:gd name="T60" fmla="*/ 180 w 207"/>
                <a:gd name="T61" fmla="*/ 1241 h 1593"/>
                <a:gd name="T62" fmla="*/ 29 w 207"/>
                <a:gd name="T63" fmla="*/ 1303 h 1593"/>
                <a:gd name="T64" fmla="*/ 29 w 207"/>
                <a:gd name="T65" fmla="*/ 1368 h 1593"/>
                <a:gd name="T66" fmla="*/ 180 w 207"/>
                <a:gd name="T67" fmla="*/ 1375 h 1593"/>
                <a:gd name="T68" fmla="*/ 29 w 207"/>
                <a:gd name="T69" fmla="*/ 1368 h 1593"/>
                <a:gd name="T70" fmla="*/ 180 w 207"/>
                <a:gd name="T71" fmla="*/ 1441 h 1593"/>
                <a:gd name="T72" fmla="*/ 29 w 207"/>
                <a:gd name="T73" fmla="*/ 1515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1593">
                  <a:moveTo>
                    <a:pt x="0" y="1593"/>
                  </a:moveTo>
                  <a:cubicBezTo>
                    <a:pt x="207" y="1543"/>
                    <a:pt x="207" y="1543"/>
                    <a:pt x="207" y="1543"/>
                  </a:cubicBezTo>
                  <a:cubicBezTo>
                    <a:pt x="207" y="68"/>
                    <a:pt x="207" y="68"/>
                    <a:pt x="207" y="68"/>
                  </a:cubicBezTo>
                  <a:cubicBezTo>
                    <a:pt x="0" y="0"/>
                    <a:pt x="0" y="0"/>
                    <a:pt x="0" y="0"/>
                  </a:cubicBezTo>
                  <a:lnTo>
                    <a:pt x="0" y="1593"/>
                  </a:lnTo>
                  <a:close/>
                  <a:moveTo>
                    <a:pt x="29" y="94"/>
                  </a:moveTo>
                  <a:cubicBezTo>
                    <a:pt x="180" y="141"/>
                    <a:pt x="180" y="141"/>
                    <a:pt x="180" y="141"/>
                  </a:cubicBezTo>
                  <a:cubicBezTo>
                    <a:pt x="180" y="179"/>
                    <a:pt x="180" y="179"/>
                    <a:pt x="180" y="179"/>
                  </a:cubicBezTo>
                  <a:cubicBezTo>
                    <a:pt x="29" y="135"/>
                    <a:pt x="29" y="135"/>
                    <a:pt x="29" y="135"/>
                  </a:cubicBezTo>
                  <a:lnTo>
                    <a:pt x="29" y="94"/>
                  </a:lnTo>
                  <a:close/>
                  <a:moveTo>
                    <a:pt x="29" y="200"/>
                  </a:moveTo>
                  <a:cubicBezTo>
                    <a:pt x="79" y="214"/>
                    <a:pt x="130" y="228"/>
                    <a:pt x="180" y="241"/>
                  </a:cubicBezTo>
                  <a:cubicBezTo>
                    <a:pt x="180" y="254"/>
                    <a:pt x="180" y="266"/>
                    <a:pt x="180" y="279"/>
                  </a:cubicBezTo>
                  <a:cubicBezTo>
                    <a:pt x="130" y="266"/>
                    <a:pt x="79" y="254"/>
                    <a:pt x="29" y="241"/>
                  </a:cubicBezTo>
                  <a:cubicBezTo>
                    <a:pt x="29" y="228"/>
                    <a:pt x="29" y="214"/>
                    <a:pt x="29" y="200"/>
                  </a:cubicBezTo>
                  <a:close/>
                  <a:moveTo>
                    <a:pt x="29" y="306"/>
                  </a:moveTo>
                  <a:cubicBezTo>
                    <a:pt x="79" y="318"/>
                    <a:pt x="130" y="330"/>
                    <a:pt x="180" y="341"/>
                  </a:cubicBezTo>
                  <a:cubicBezTo>
                    <a:pt x="180" y="354"/>
                    <a:pt x="180" y="366"/>
                    <a:pt x="180" y="378"/>
                  </a:cubicBezTo>
                  <a:cubicBezTo>
                    <a:pt x="130" y="368"/>
                    <a:pt x="79" y="358"/>
                    <a:pt x="29" y="348"/>
                  </a:cubicBezTo>
                  <a:cubicBezTo>
                    <a:pt x="29" y="334"/>
                    <a:pt x="29" y="320"/>
                    <a:pt x="29" y="306"/>
                  </a:cubicBezTo>
                  <a:close/>
                  <a:moveTo>
                    <a:pt x="29" y="413"/>
                  </a:moveTo>
                  <a:cubicBezTo>
                    <a:pt x="79" y="422"/>
                    <a:pt x="130" y="432"/>
                    <a:pt x="180" y="441"/>
                  </a:cubicBezTo>
                  <a:cubicBezTo>
                    <a:pt x="180" y="453"/>
                    <a:pt x="180" y="466"/>
                    <a:pt x="180" y="478"/>
                  </a:cubicBezTo>
                  <a:cubicBezTo>
                    <a:pt x="130" y="470"/>
                    <a:pt x="79" y="462"/>
                    <a:pt x="29" y="454"/>
                  </a:cubicBezTo>
                  <a:cubicBezTo>
                    <a:pt x="29" y="440"/>
                    <a:pt x="29" y="426"/>
                    <a:pt x="29" y="413"/>
                  </a:cubicBezTo>
                  <a:close/>
                  <a:moveTo>
                    <a:pt x="29" y="519"/>
                  </a:moveTo>
                  <a:cubicBezTo>
                    <a:pt x="79" y="526"/>
                    <a:pt x="130" y="534"/>
                    <a:pt x="180" y="541"/>
                  </a:cubicBezTo>
                  <a:cubicBezTo>
                    <a:pt x="180" y="553"/>
                    <a:pt x="180" y="565"/>
                    <a:pt x="180" y="578"/>
                  </a:cubicBezTo>
                  <a:cubicBezTo>
                    <a:pt x="130" y="572"/>
                    <a:pt x="79" y="566"/>
                    <a:pt x="29" y="560"/>
                  </a:cubicBezTo>
                  <a:cubicBezTo>
                    <a:pt x="29" y="546"/>
                    <a:pt x="29" y="532"/>
                    <a:pt x="29" y="519"/>
                  </a:cubicBezTo>
                  <a:close/>
                  <a:moveTo>
                    <a:pt x="29" y="625"/>
                  </a:moveTo>
                  <a:cubicBezTo>
                    <a:pt x="79" y="630"/>
                    <a:pt x="130" y="636"/>
                    <a:pt x="180" y="641"/>
                  </a:cubicBezTo>
                  <a:cubicBezTo>
                    <a:pt x="180" y="653"/>
                    <a:pt x="180" y="665"/>
                    <a:pt x="180" y="677"/>
                  </a:cubicBezTo>
                  <a:cubicBezTo>
                    <a:pt x="130" y="674"/>
                    <a:pt x="79" y="670"/>
                    <a:pt x="29" y="666"/>
                  </a:cubicBezTo>
                  <a:cubicBezTo>
                    <a:pt x="29" y="652"/>
                    <a:pt x="29" y="639"/>
                    <a:pt x="29" y="625"/>
                  </a:cubicBezTo>
                  <a:close/>
                  <a:moveTo>
                    <a:pt x="29" y="731"/>
                  </a:moveTo>
                  <a:cubicBezTo>
                    <a:pt x="79" y="734"/>
                    <a:pt x="130" y="738"/>
                    <a:pt x="180" y="741"/>
                  </a:cubicBezTo>
                  <a:cubicBezTo>
                    <a:pt x="180" y="753"/>
                    <a:pt x="180" y="765"/>
                    <a:pt x="180" y="777"/>
                  </a:cubicBezTo>
                  <a:cubicBezTo>
                    <a:pt x="130" y="775"/>
                    <a:pt x="79" y="774"/>
                    <a:pt x="29" y="772"/>
                  </a:cubicBezTo>
                  <a:cubicBezTo>
                    <a:pt x="29" y="759"/>
                    <a:pt x="29" y="745"/>
                    <a:pt x="29" y="731"/>
                  </a:cubicBezTo>
                  <a:close/>
                  <a:moveTo>
                    <a:pt x="29" y="837"/>
                  </a:moveTo>
                  <a:cubicBezTo>
                    <a:pt x="79" y="838"/>
                    <a:pt x="130" y="840"/>
                    <a:pt x="180" y="841"/>
                  </a:cubicBezTo>
                  <a:cubicBezTo>
                    <a:pt x="180" y="853"/>
                    <a:pt x="180" y="865"/>
                    <a:pt x="180" y="876"/>
                  </a:cubicBezTo>
                  <a:cubicBezTo>
                    <a:pt x="130" y="877"/>
                    <a:pt x="79" y="878"/>
                    <a:pt x="29" y="878"/>
                  </a:cubicBezTo>
                  <a:cubicBezTo>
                    <a:pt x="29" y="865"/>
                    <a:pt x="29" y="851"/>
                    <a:pt x="29" y="837"/>
                  </a:cubicBezTo>
                  <a:close/>
                  <a:moveTo>
                    <a:pt x="29" y="943"/>
                  </a:moveTo>
                  <a:cubicBezTo>
                    <a:pt x="79" y="943"/>
                    <a:pt x="130" y="942"/>
                    <a:pt x="180" y="941"/>
                  </a:cubicBezTo>
                  <a:cubicBezTo>
                    <a:pt x="180" y="953"/>
                    <a:pt x="180" y="964"/>
                    <a:pt x="180" y="976"/>
                  </a:cubicBezTo>
                  <a:cubicBezTo>
                    <a:pt x="130" y="979"/>
                    <a:pt x="79" y="982"/>
                    <a:pt x="29" y="985"/>
                  </a:cubicBezTo>
                  <a:cubicBezTo>
                    <a:pt x="29" y="971"/>
                    <a:pt x="29" y="957"/>
                    <a:pt x="29" y="943"/>
                  </a:cubicBezTo>
                  <a:close/>
                  <a:moveTo>
                    <a:pt x="29" y="1049"/>
                  </a:moveTo>
                  <a:cubicBezTo>
                    <a:pt x="79" y="1047"/>
                    <a:pt x="130" y="1044"/>
                    <a:pt x="180" y="1041"/>
                  </a:cubicBezTo>
                  <a:cubicBezTo>
                    <a:pt x="180" y="1053"/>
                    <a:pt x="180" y="1064"/>
                    <a:pt x="180" y="1076"/>
                  </a:cubicBezTo>
                  <a:cubicBezTo>
                    <a:pt x="130" y="1081"/>
                    <a:pt x="79" y="1086"/>
                    <a:pt x="29" y="1091"/>
                  </a:cubicBezTo>
                  <a:cubicBezTo>
                    <a:pt x="29" y="1077"/>
                    <a:pt x="29" y="1063"/>
                    <a:pt x="29" y="1049"/>
                  </a:cubicBezTo>
                  <a:close/>
                  <a:moveTo>
                    <a:pt x="29" y="1156"/>
                  </a:moveTo>
                  <a:cubicBezTo>
                    <a:pt x="79" y="1151"/>
                    <a:pt x="130" y="1146"/>
                    <a:pt x="180" y="1141"/>
                  </a:cubicBezTo>
                  <a:cubicBezTo>
                    <a:pt x="180" y="1152"/>
                    <a:pt x="180" y="1164"/>
                    <a:pt x="180" y="1175"/>
                  </a:cubicBezTo>
                  <a:cubicBezTo>
                    <a:pt x="130" y="1183"/>
                    <a:pt x="79" y="1190"/>
                    <a:pt x="29" y="1197"/>
                  </a:cubicBezTo>
                  <a:cubicBezTo>
                    <a:pt x="29" y="1183"/>
                    <a:pt x="29" y="1169"/>
                    <a:pt x="29" y="1156"/>
                  </a:cubicBezTo>
                  <a:close/>
                  <a:moveTo>
                    <a:pt x="29" y="1262"/>
                  </a:moveTo>
                  <a:cubicBezTo>
                    <a:pt x="79" y="1255"/>
                    <a:pt x="130" y="1248"/>
                    <a:pt x="180" y="1241"/>
                  </a:cubicBezTo>
                  <a:cubicBezTo>
                    <a:pt x="180" y="1252"/>
                    <a:pt x="180" y="1264"/>
                    <a:pt x="180" y="1275"/>
                  </a:cubicBezTo>
                  <a:cubicBezTo>
                    <a:pt x="130" y="1284"/>
                    <a:pt x="79" y="1294"/>
                    <a:pt x="29" y="1303"/>
                  </a:cubicBezTo>
                  <a:cubicBezTo>
                    <a:pt x="29" y="1289"/>
                    <a:pt x="29" y="1276"/>
                    <a:pt x="29" y="1262"/>
                  </a:cubicBezTo>
                  <a:close/>
                  <a:moveTo>
                    <a:pt x="29" y="1368"/>
                  </a:moveTo>
                  <a:cubicBezTo>
                    <a:pt x="79" y="1359"/>
                    <a:pt x="130" y="1350"/>
                    <a:pt x="180" y="1341"/>
                  </a:cubicBezTo>
                  <a:cubicBezTo>
                    <a:pt x="180" y="1352"/>
                    <a:pt x="180" y="1363"/>
                    <a:pt x="180" y="1375"/>
                  </a:cubicBezTo>
                  <a:cubicBezTo>
                    <a:pt x="130" y="1386"/>
                    <a:pt x="79" y="1398"/>
                    <a:pt x="29" y="1409"/>
                  </a:cubicBezTo>
                  <a:cubicBezTo>
                    <a:pt x="29" y="1395"/>
                    <a:pt x="29" y="1382"/>
                    <a:pt x="29" y="1368"/>
                  </a:cubicBezTo>
                  <a:close/>
                  <a:moveTo>
                    <a:pt x="29" y="1474"/>
                  </a:moveTo>
                  <a:cubicBezTo>
                    <a:pt x="180" y="1441"/>
                    <a:pt x="180" y="1441"/>
                    <a:pt x="180" y="1441"/>
                  </a:cubicBezTo>
                  <a:cubicBezTo>
                    <a:pt x="180" y="1474"/>
                    <a:pt x="180" y="1474"/>
                    <a:pt x="180" y="1474"/>
                  </a:cubicBezTo>
                  <a:cubicBezTo>
                    <a:pt x="29" y="1515"/>
                    <a:pt x="29" y="1515"/>
                    <a:pt x="29" y="1515"/>
                  </a:cubicBezTo>
                  <a:lnTo>
                    <a:pt x="29" y="1474"/>
                  </a:lnTo>
                  <a:close/>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1" name="Freeform 18"/>
            <p:cNvSpPr>
              <a:spLocks noEditPoints="1"/>
            </p:cNvSpPr>
            <p:nvPr/>
          </p:nvSpPr>
          <p:spPr bwMode="auto">
            <a:xfrm>
              <a:off x="6725346" y="3147764"/>
              <a:ext cx="410992" cy="1575568"/>
            </a:xfrm>
            <a:custGeom>
              <a:avLst/>
              <a:gdLst>
                <a:gd name="T0" fmla="*/ 329 w 398"/>
                <a:gd name="T1" fmla="*/ 1511 h 1590"/>
                <a:gd name="T2" fmla="*/ 263 w 398"/>
                <a:gd name="T3" fmla="*/ 1423 h 1590"/>
                <a:gd name="T4" fmla="*/ 263 w 398"/>
                <a:gd name="T5" fmla="*/ 1299 h 1590"/>
                <a:gd name="T6" fmla="*/ 329 w 398"/>
                <a:gd name="T7" fmla="*/ 1222 h 1590"/>
                <a:gd name="T8" fmla="*/ 329 w 398"/>
                <a:gd name="T9" fmla="*/ 1189 h 1590"/>
                <a:gd name="T10" fmla="*/ 329 w 398"/>
                <a:gd name="T11" fmla="*/ 1029 h 1590"/>
                <a:gd name="T12" fmla="*/ 263 w 398"/>
                <a:gd name="T13" fmla="*/ 950 h 1590"/>
                <a:gd name="T14" fmla="*/ 263 w 398"/>
                <a:gd name="T15" fmla="*/ 827 h 1590"/>
                <a:gd name="T16" fmla="*/ 329 w 398"/>
                <a:gd name="T17" fmla="*/ 740 h 1590"/>
                <a:gd name="T18" fmla="*/ 329 w 398"/>
                <a:gd name="T19" fmla="*/ 707 h 1590"/>
                <a:gd name="T20" fmla="*/ 329 w 398"/>
                <a:gd name="T21" fmla="*/ 627 h 1590"/>
                <a:gd name="T22" fmla="*/ 263 w 398"/>
                <a:gd name="T23" fmla="*/ 478 h 1590"/>
                <a:gd name="T24" fmla="*/ 263 w 398"/>
                <a:gd name="T25" fmla="*/ 355 h 1590"/>
                <a:gd name="T26" fmla="*/ 329 w 398"/>
                <a:gd name="T27" fmla="*/ 258 h 1590"/>
                <a:gd name="T28" fmla="*/ 329 w 398"/>
                <a:gd name="T29" fmla="*/ 225 h 1590"/>
                <a:gd name="T30" fmla="*/ 177 w 398"/>
                <a:gd name="T31" fmla="*/ 145 h 1590"/>
                <a:gd name="T32" fmla="*/ 219 w 398"/>
                <a:gd name="T33" fmla="*/ 209 h 1590"/>
                <a:gd name="T34" fmla="*/ 219 w 398"/>
                <a:gd name="T35" fmla="*/ 330 h 1590"/>
                <a:gd name="T36" fmla="*/ 176 w 398"/>
                <a:gd name="T37" fmla="*/ 416 h 1590"/>
                <a:gd name="T38" fmla="*/ 176 w 398"/>
                <a:gd name="T39" fmla="*/ 452 h 1590"/>
                <a:gd name="T40" fmla="*/ 176 w 398"/>
                <a:gd name="T41" fmla="*/ 605 h 1590"/>
                <a:gd name="T42" fmla="*/ 218 w 398"/>
                <a:gd name="T43" fmla="*/ 675 h 1590"/>
                <a:gd name="T44" fmla="*/ 218 w 398"/>
                <a:gd name="T45" fmla="*/ 795 h 1590"/>
                <a:gd name="T46" fmla="*/ 175 w 398"/>
                <a:gd name="T47" fmla="*/ 875 h 1590"/>
                <a:gd name="T48" fmla="*/ 175 w 398"/>
                <a:gd name="T49" fmla="*/ 911 h 1590"/>
                <a:gd name="T50" fmla="*/ 175 w 398"/>
                <a:gd name="T51" fmla="*/ 1064 h 1590"/>
                <a:gd name="T52" fmla="*/ 217 w 398"/>
                <a:gd name="T53" fmla="*/ 1141 h 1590"/>
                <a:gd name="T54" fmla="*/ 217 w 398"/>
                <a:gd name="T55" fmla="*/ 1261 h 1590"/>
                <a:gd name="T56" fmla="*/ 174 w 398"/>
                <a:gd name="T57" fmla="*/ 1335 h 1590"/>
                <a:gd name="T58" fmla="*/ 174 w 398"/>
                <a:gd name="T59" fmla="*/ 1371 h 1590"/>
                <a:gd name="T60" fmla="*/ 139 w 398"/>
                <a:gd name="T61" fmla="*/ 1485 h 1590"/>
                <a:gd name="T62" fmla="*/ 109 w 398"/>
                <a:gd name="T63" fmla="*/ 1405 h 1590"/>
                <a:gd name="T64" fmla="*/ 139 w 398"/>
                <a:gd name="T65" fmla="*/ 1294 h 1590"/>
                <a:gd name="T66" fmla="*/ 139 w 398"/>
                <a:gd name="T67" fmla="*/ 1218 h 1590"/>
                <a:gd name="T68" fmla="*/ 109 w 398"/>
                <a:gd name="T69" fmla="*/ 1180 h 1590"/>
                <a:gd name="T70" fmla="*/ 109 w 398"/>
                <a:gd name="T71" fmla="*/ 1030 h 1590"/>
                <a:gd name="T72" fmla="*/ 109 w 398"/>
                <a:gd name="T73" fmla="*/ 955 h 1590"/>
                <a:gd name="T74" fmla="*/ 109 w 398"/>
                <a:gd name="T75" fmla="*/ 842 h 1590"/>
                <a:gd name="T76" fmla="*/ 139 w 398"/>
                <a:gd name="T77" fmla="*/ 763 h 1590"/>
                <a:gd name="T78" fmla="*/ 139 w 398"/>
                <a:gd name="T79" fmla="*/ 727 h 1590"/>
                <a:gd name="T80" fmla="*/ 139 w 398"/>
                <a:gd name="T81" fmla="*/ 575 h 1590"/>
                <a:gd name="T82" fmla="*/ 109 w 398"/>
                <a:gd name="T83" fmla="*/ 505 h 1590"/>
                <a:gd name="T84" fmla="*/ 109 w 398"/>
                <a:gd name="T85" fmla="*/ 392 h 1590"/>
                <a:gd name="T86" fmla="*/ 139 w 398"/>
                <a:gd name="T87" fmla="*/ 348 h 1590"/>
                <a:gd name="T88" fmla="*/ 139 w 398"/>
                <a:gd name="T89" fmla="*/ 272 h 1590"/>
                <a:gd name="T90" fmla="*/ 81 w 398"/>
                <a:gd name="T91" fmla="*/ 1478 h 1590"/>
                <a:gd name="T92" fmla="*/ 54 w 398"/>
                <a:gd name="T93" fmla="*/ 1400 h 1590"/>
                <a:gd name="T94" fmla="*/ 54 w 398"/>
                <a:gd name="T95" fmla="*/ 1291 h 1590"/>
                <a:gd name="T96" fmla="*/ 80 w 398"/>
                <a:gd name="T97" fmla="*/ 1218 h 1590"/>
                <a:gd name="T98" fmla="*/ 80 w 398"/>
                <a:gd name="T99" fmla="*/ 1180 h 1590"/>
                <a:gd name="T100" fmla="*/ 79 w 398"/>
                <a:gd name="T101" fmla="*/ 1031 h 1590"/>
                <a:gd name="T102" fmla="*/ 53 w 398"/>
                <a:gd name="T103" fmla="*/ 958 h 1590"/>
                <a:gd name="T104" fmla="*/ 52 w 398"/>
                <a:gd name="T105" fmla="*/ 848 h 1590"/>
                <a:gd name="T106" fmla="*/ 79 w 398"/>
                <a:gd name="T107" fmla="*/ 771 h 1590"/>
                <a:gd name="T108" fmla="*/ 79 w 398"/>
                <a:gd name="T109" fmla="*/ 734 h 1590"/>
                <a:gd name="T110" fmla="*/ 78 w 398"/>
                <a:gd name="T111" fmla="*/ 585 h 1590"/>
                <a:gd name="T112" fmla="*/ 51 w 398"/>
                <a:gd name="T113" fmla="*/ 515 h 1590"/>
                <a:gd name="T114" fmla="*/ 51 w 398"/>
                <a:gd name="T115" fmla="*/ 406 h 1590"/>
                <a:gd name="T116" fmla="*/ 78 w 398"/>
                <a:gd name="T117" fmla="*/ 325 h 1590"/>
                <a:gd name="T118" fmla="*/ 77 w 398"/>
                <a:gd name="T119" fmla="*/ 287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1590">
                  <a:moveTo>
                    <a:pt x="0" y="1529"/>
                  </a:moveTo>
                  <a:cubicBezTo>
                    <a:pt x="398" y="1590"/>
                    <a:pt x="398" y="1590"/>
                    <a:pt x="398" y="1590"/>
                  </a:cubicBezTo>
                  <a:cubicBezTo>
                    <a:pt x="398" y="0"/>
                    <a:pt x="398" y="0"/>
                    <a:pt x="398" y="0"/>
                  </a:cubicBezTo>
                  <a:cubicBezTo>
                    <a:pt x="0" y="137"/>
                    <a:pt x="0" y="137"/>
                    <a:pt x="0" y="137"/>
                  </a:cubicBezTo>
                  <a:lnTo>
                    <a:pt x="0" y="1529"/>
                  </a:lnTo>
                  <a:close/>
                  <a:moveTo>
                    <a:pt x="329" y="1511"/>
                  </a:moveTo>
                  <a:cubicBezTo>
                    <a:pt x="263" y="1501"/>
                    <a:pt x="263" y="1501"/>
                    <a:pt x="263" y="1501"/>
                  </a:cubicBezTo>
                  <a:cubicBezTo>
                    <a:pt x="263" y="1457"/>
                    <a:pt x="263" y="1457"/>
                    <a:pt x="263" y="1457"/>
                  </a:cubicBezTo>
                  <a:cubicBezTo>
                    <a:pt x="329" y="1463"/>
                    <a:pt x="329" y="1463"/>
                    <a:pt x="329" y="1463"/>
                  </a:cubicBezTo>
                  <a:lnTo>
                    <a:pt x="329" y="1511"/>
                  </a:lnTo>
                  <a:close/>
                  <a:moveTo>
                    <a:pt x="329" y="1430"/>
                  </a:moveTo>
                  <a:cubicBezTo>
                    <a:pt x="307" y="1428"/>
                    <a:pt x="285" y="1425"/>
                    <a:pt x="263" y="1423"/>
                  </a:cubicBezTo>
                  <a:cubicBezTo>
                    <a:pt x="263" y="1408"/>
                    <a:pt x="263" y="1393"/>
                    <a:pt x="263" y="1378"/>
                  </a:cubicBezTo>
                  <a:cubicBezTo>
                    <a:pt x="285" y="1380"/>
                    <a:pt x="307" y="1381"/>
                    <a:pt x="329" y="1382"/>
                  </a:cubicBezTo>
                  <a:cubicBezTo>
                    <a:pt x="329" y="1398"/>
                    <a:pt x="329" y="1414"/>
                    <a:pt x="329" y="1430"/>
                  </a:cubicBezTo>
                  <a:close/>
                  <a:moveTo>
                    <a:pt x="329" y="1350"/>
                  </a:moveTo>
                  <a:cubicBezTo>
                    <a:pt x="307" y="1348"/>
                    <a:pt x="285" y="1346"/>
                    <a:pt x="263" y="1344"/>
                  </a:cubicBezTo>
                  <a:cubicBezTo>
                    <a:pt x="263" y="1329"/>
                    <a:pt x="263" y="1314"/>
                    <a:pt x="263" y="1299"/>
                  </a:cubicBezTo>
                  <a:cubicBezTo>
                    <a:pt x="285" y="1300"/>
                    <a:pt x="307" y="1301"/>
                    <a:pt x="329" y="1302"/>
                  </a:cubicBezTo>
                  <a:cubicBezTo>
                    <a:pt x="329" y="1318"/>
                    <a:pt x="329" y="1334"/>
                    <a:pt x="329" y="1350"/>
                  </a:cubicBezTo>
                  <a:close/>
                  <a:moveTo>
                    <a:pt x="329" y="1270"/>
                  </a:moveTo>
                  <a:cubicBezTo>
                    <a:pt x="307" y="1268"/>
                    <a:pt x="285" y="1267"/>
                    <a:pt x="263" y="1265"/>
                  </a:cubicBezTo>
                  <a:cubicBezTo>
                    <a:pt x="263" y="1250"/>
                    <a:pt x="263" y="1236"/>
                    <a:pt x="263" y="1221"/>
                  </a:cubicBezTo>
                  <a:cubicBezTo>
                    <a:pt x="285" y="1221"/>
                    <a:pt x="307" y="1221"/>
                    <a:pt x="329" y="1222"/>
                  </a:cubicBezTo>
                  <a:cubicBezTo>
                    <a:pt x="329" y="1238"/>
                    <a:pt x="329" y="1254"/>
                    <a:pt x="329" y="1270"/>
                  </a:cubicBezTo>
                  <a:close/>
                  <a:moveTo>
                    <a:pt x="329" y="1189"/>
                  </a:moveTo>
                  <a:cubicBezTo>
                    <a:pt x="307" y="1188"/>
                    <a:pt x="285" y="1187"/>
                    <a:pt x="263" y="1186"/>
                  </a:cubicBezTo>
                  <a:cubicBezTo>
                    <a:pt x="263" y="1172"/>
                    <a:pt x="263" y="1157"/>
                    <a:pt x="263" y="1142"/>
                  </a:cubicBezTo>
                  <a:cubicBezTo>
                    <a:pt x="285" y="1142"/>
                    <a:pt x="307" y="1142"/>
                    <a:pt x="329" y="1141"/>
                  </a:cubicBezTo>
                  <a:cubicBezTo>
                    <a:pt x="329" y="1157"/>
                    <a:pt x="329" y="1173"/>
                    <a:pt x="329" y="1189"/>
                  </a:cubicBezTo>
                  <a:close/>
                  <a:moveTo>
                    <a:pt x="329" y="1109"/>
                  </a:moveTo>
                  <a:cubicBezTo>
                    <a:pt x="307" y="1108"/>
                    <a:pt x="285" y="1108"/>
                    <a:pt x="263" y="1108"/>
                  </a:cubicBezTo>
                  <a:cubicBezTo>
                    <a:pt x="263" y="1093"/>
                    <a:pt x="263" y="1078"/>
                    <a:pt x="263" y="1063"/>
                  </a:cubicBezTo>
                  <a:cubicBezTo>
                    <a:pt x="285" y="1063"/>
                    <a:pt x="307" y="1062"/>
                    <a:pt x="329" y="1061"/>
                  </a:cubicBezTo>
                  <a:cubicBezTo>
                    <a:pt x="329" y="1077"/>
                    <a:pt x="329" y="1093"/>
                    <a:pt x="329" y="1109"/>
                  </a:cubicBezTo>
                  <a:close/>
                  <a:moveTo>
                    <a:pt x="329" y="1029"/>
                  </a:moveTo>
                  <a:cubicBezTo>
                    <a:pt x="307" y="1029"/>
                    <a:pt x="285" y="1029"/>
                    <a:pt x="263" y="1029"/>
                  </a:cubicBezTo>
                  <a:cubicBezTo>
                    <a:pt x="263" y="1014"/>
                    <a:pt x="263" y="999"/>
                    <a:pt x="263" y="984"/>
                  </a:cubicBezTo>
                  <a:cubicBezTo>
                    <a:pt x="285" y="983"/>
                    <a:pt x="307" y="982"/>
                    <a:pt x="329" y="981"/>
                  </a:cubicBezTo>
                  <a:cubicBezTo>
                    <a:pt x="329" y="997"/>
                    <a:pt x="329" y="1013"/>
                    <a:pt x="329" y="1029"/>
                  </a:cubicBezTo>
                  <a:close/>
                  <a:moveTo>
                    <a:pt x="329" y="948"/>
                  </a:moveTo>
                  <a:cubicBezTo>
                    <a:pt x="307" y="949"/>
                    <a:pt x="285" y="950"/>
                    <a:pt x="263" y="950"/>
                  </a:cubicBezTo>
                  <a:cubicBezTo>
                    <a:pt x="263" y="935"/>
                    <a:pt x="263" y="921"/>
                    <a:pt x="263" y="906"/>
                  </a:cubicBezTo>
                  <a:cubicBezTo>
                    <a:pt x="285" y="904"/>
                    <a:pt x="307" y="902"/>
                    <a:pt x="329" y="900"/>
                  </a:cubicBezTo>
                  <a:cubicBezTo>
                    <a:pt x="329" y="916"/>
                    <a:pt x="329" y="932"/>
                    <a:pt x="329" y="948"/>
                  </a:cubicBezTo>
                  <a:close/>
                  <a:moveTo>
                    <a:pt x="329" y="868"/>
                  </a:moveTo>
                  <a:cubicBezTo>
                    <a:pt x="307" y="869"/>
                    <a:pt x="285" y="870"/>
                    <a:pt x="263" y="872"/>
                  </a:cubicBezTo>
                  <a:cubicBezTo>
                    <a:pt x="263" y="857"/>
                    <a:pt x="263" y="842"/>
                    <a:pt x="263" y="827"/>
                  </a:cubicBezTo>
                  <a:cubicBezTo>
                    <a:pt x="285" y="825"/>
                    <a:pt x="307" y="822"/>
                    <a:pt x="329" y="820"/>
                  </a:cubicBezTo>
                  <a:cubicBezTo>
                    <a:pt x="329" y="836"/>
                    <a:pt x="329" y="852"/>
                    <a:pt x="329" y="868"/>
                  </a:cubicBezTo>
                  <a:close/>
                  <a:moveTo>
                    <a:pt x="329" y="788"/>
                  </a:moveTo>
                  <a:cubicBezTo>
                    <a:pt x="307" y="789"/>
                    <a:pt x="285" y="791"/>
                    <a:pt x="263" y="793"/>
                  </a:cubicBezTo>
                  <a:cubicBezTo>
                    <a:pt x="263" y="778"/>
                    <a:pt x="263" y="763"/>
                    <a:pt x="263" y="748"/>
                  </a:cubicBezTo>
                  <a:cubicBezTo>
                    <a:pt x="285" y="745"/>
                    <a:pt x="307" y="743"/>
                    <a:pt x="329" y="740"/>
                  </a:cubicBezTo>
                  <a:cubicBezTo>
                    <a:pt x="329" y="756"/>
                    <a:pt x="329" y="772"/>
                    <a:pt x="329" y="788"/>
                  </a:cubicBezTo>
                  <a:close/>
                  <a:moveTo>
                    <a:pt x="329" y="707"/>
                  </a:moveTo>
                  <a:cubicBezTo>
                    <a:pt x="307" y="710"/>
                    <a:pt x="285" y="712"/>
                    <a:pt x="263" y="714"/>
                  </a:cubicBezTo>
                  <a:cubicBezTo>
                    <a:pt x="263" y="699"/>
                    <a:pt x="263" y="684"/>
                    <a:pt x="263" y="670"/>
                  </a:cubicBezTo>
                  <a:cubicBezTo>
                    <a:pt x="285" y="666"/>
                    <a:pt x="307" y="663"/>
                    <a:pt x="329" y="660"/>
                  </a:cubicBezTo>
                  <a:cubicBezTo>
                    <a:pt x="329" y="675"/>
                    <a:pt x="329" y="691"/>
                    <a:pt x="329" y="707"/>
                  </a:cubicBezTo>
                  <a:close/>
                  <a:moveTo>
                    <a:pt x="263" y="557"/>
                  </a:moveTo>
                  <a:cubicBezTo>
                    <a:pt x="263" y="542"/>
                    <a:pt x="263" y="527"/>
                    <a:pt x="263" y="512"/>
                  </a:cubicBezTo>
                  <a:cubicBezTo>
                    <a:pt x="285" y="508"/>
                    <a:pt x="307" y="503"/>
                    <a:pt x="329" y="499"/>
                  </a:cubicBezTo>
                  <a:cubicBezTo>
                    <a:pt x="329" y="515"/>
                    <a:pt x="329" y="531"/>
                    <a:pt x="329" y="547"/>
                  </a:cubicBezTo>
                  <a:cubicBezTo>
                    <a:pt x="307" y="550"/>
                    <a:pt x="285" y="553"/>
                    <a:pt x="263" y="557"/>
                  </a:cubicBezTo>
                  <a:close/>
                  <a:moveTo>
                    <a:pt x="329" y="627"/>
                  </a:moveTo>
                  <a:cubicBezTo>
                    <a:pt x="307" y="630"/>
                    <a:pt x="285" y="633"/>
                    <a:pt x="263" y="635"/>
                  </a:cubicBezTo>
                  <a:cubicBezTo>
                    <a:pt x="263" y="620"/>
                    <a:pt x="263" y="606"/>
                    <a:pt x="263" y="591"/>
                  </a:cubicBezTo>
                  <a:cubicBezTo>
                    <a:pt x="285" y="587"/>
                    <a:pt x="307" y="583"/>
                    <a:pt x="329" y="579"/>
                  </a:cubicBezTo>
                  <a:cubicBezTo>
                    <a:pt x="329" y="595"/>
                    <a:pt x="329" y="611"/>
                    <a:pt x="329" y="627"/>
                  </a:cubicBezTo>
                  <a:close/>
                  <a:moveTo>
                    <a:pt x="329" y="466"/>
                  </a:moveTo>
                  <a:cubicBezTo>
                    <a:pt x="307" y="470"/>
                    <a:pt x="285" y="474"/>
                    <a:pt x="263" y="478"/>
                  </a:cubicBezTo>
                  <a:cubicBezTo>
                    <a:pt x="263" y="463"/>
                    <a:pt x="263" y="448"/>
                    <a:pt x="263" y="433"/>
                  </a:cubicBezTo>
                  <a:cubicBezTo>
                    <a:pt x="285" y="428"/>
                    <a:pt x="307" y="423"/>
                    <a:pt x="329" y="419"/>
                  </a:cubicBezTo>
                  <a:cubicBezTo>
                    <a:pt x="329" y="434"/>
                    <a:pt x="329" y="450"/>
                    <a:pt x="329" y="466"/>
                  </a:cubicBezTo>
                  <a:close/>
                  <a:moveTo>
                    <a:pt x="329" y="386"/>
                  </a:moveTo>
                  <a:cubicBezTo>
                    <a:pt x="307" y="390"/>
                    <a:pt x="285" y="395"/>
                    <a:pt x="263" y="399"/>
                  </a:cubicBezTo>
                  <a:cubicBezTo>
                    <a:pt x="263" y="384"/>
                    <a:pt x="263" y="369"/>
                    <a:pt x="263" y="355"/>
                  </a:cubicBezTo>
                  <a:cubicBezTo>
                    <a:pt x="285" y="349"/>
                    <a:pt x="307" y="344"/>
                    <a:pt x="329" y="338"/>
                  </a:cubicBezTo>
                  <a:cubicBezTo>
                    <a:pt x="329" y="354"/>
                    <a:pt x="329" y="370"/>
                    <a:pt x="329" y="386"/>
                  </a:cubicBezTo>
                  <a:close/>
                  <a:moveTo>
                    <a:pt x="329" y="306"/>
                  </a:moveTo>
                  <a:cubicBezTo>
                    <a:pt x="307" y="311"/>
                    <a:pt x="285" y="315"/>
                    <a:pt x="263" y="320"/>
                  </a:cubicBezTo>
                  <a:cubicBezTo>
                    <a:pt x="263" y="306"/>
                    <a:pt x="263" y="291"/>
                    <a:pt x="263" y="276"/>
                  </a:cubicBezTo>
                  <a:cubicBezTo>
                    <a:pt x="285" y="270"/>
                    <a:pt x="307" y="264"/>
                    <a:pt x="329" y="258"/>
                  </a:cubicBezTo>
                  <a:cubicBezTo>
                    <a:pt x="329" y="274"/>
                    <a:pt x="329" y="290"/>
                    <a:pt x="329" y="306"/>
                  </a:cubicBezTo>
                  <a:close/>
                  <a:moveTo>
                    <a:pt x="329" y="225"/>
                  </a:moveTo>
                  <a:cubicBezTo>
                    <a:pt x="307" y="231"/>
                    <a:pt x="285" y="236"/>
                    <a:pt x="263" y="242"/>
                  </a:cubicBezTo>
                  <a:cubicBezTo>
                    <a:pt x="263" y="227"/>
                    <a:pt x="263" y="212"/>
                    <a:pt x="263" y="197"/>
                  </a:cubicBezTo>
                  <a:cubicBezTo>
                    <a:pt x="285" y="191"/>
                    <a:pt x="307" y="184"/>
                    <a:pt x="329" y="178"/>
                  </a:cubicBezTo>
                  <a:cubicBezTo>
                    <a:pt x="329" y="193"/>
                    <a:pt x="329" y="209"/>
                    <a:pt x="329" y="225"/>
                  </a:cubicBezTo>
                  <a:close/>
                  <a:moveTo>
                    <a:pt x="263" y="118"/>
                  </a:moveTo>
                  <a:cubicBezTo>
                    <a:pt x="329" y="97"/>
                    <a:pt x="329" y="97"/>
                    <a:pt x="329" y="97"/>
                  </a:cubicBezTo>
                  <a:cubicBezTo>
                    <a:pt x="329" y="145"/>
                    <a:pt x="329" y="145"/>
                    <a:pt x="329" y="145"/>
                  </a:cubicBezTo>
                  <a:cubicBezTo>
                    <a:pt x="263" y="163"/>
                    <a:pt x="263" y="163"/>
                    <a:pt x="263" y="163"/>
                  </a:cubicBezTo>
                  <a:lnTo>
                    <a:pt x="263" y="118"/>
                  </a:lnTo>
                  <a:close/>
                  <a:moveTo>
                    <a:pt x="177" y="145"/>
                  </a:moveTo>
                  <a:cubicBezTo>
                    <a:pt x="219" y="131"/>
                    <a:pt x="219" y="131"/>
                    <a:pt x="219" y="131"/>
                  </a:cubicBezTo>
                  <a:cubicBezTo>
                    <a:pt x="219" y="174"/>
                    <a:pt x="219" y="174"/>
                    <a:pt x="219" y="174"/>
                  </a:cubicBezTo>
                  <a:cubicBezTo>
                    <a:pt x="177" y="186"/>
                    <a:pt x="177" y="186"/>
                    <a:pt x="177" y="186"/>
                  </a:cubicBezTo>
                  <a:lnTo>
                    <a:pt x="177" y="145"/>
                  </a:lnTo>
                  <a:close/>
                  <a:moveTo>
                    <a:pt x="176" y="222"/>
                  </a:moveTo>
                  <a:cubicBezTo>
                    <a:pt x="191" y="217"/>
                    <a:pt x="205" y="213"/>
                    <a:pt x="219" y="209"/>
                  </a:cubicBezTo>
                  <a:cubicBezTo>
                    <a:pt x="219" y="223"/>
                    <a:pt x="219" y="238"/>
                    <a:pt x="219" y="252"/>
                  </a:cubicBezTo>
                  <a:cubicBezTo>
                    <a:pt x="205" y="255"/>
                    <a:pt x="191" y="259"/>
                    <a:pt x="176" y="262"/>
                  </a:cubicBezTo>
                  <a:cubicBezTo>
                    <a:pt x="176" y="249"/>
                    <a:pt x="176" y="235"/>
                    <a:pt x="176" y="222"/>
                  </a:cubicBezTo>
                  <a:close/>
                  <a:moveTo>
                    <a:pt x="176" y="298"/>
                  </a:moveTo>
                  <a:cubicBezTo>
                    <a:pt x="190" y="294"/>
                    <a:pt x="205" y="291"/>
                    <a:pt x="219" y="287"/>
                  </a:cubicBezTo>
                  <a:cubicBezTo>
                    <a:pt x="219" y="301"/>
                    <a:pt x="219" y="315"/>
                    <a:pt x="219" y="330"/>
                  </a:cubicBezTo>
                  <a:cubicBezTo>
                    <a:pt x="205" y="333"/>
                    <a:pt x="190" y="336"/>
                    <a:pt x="176" y="339"/>
                  </a:cubicBezTo>
                  <a:cubicBezTo>
                    <a:pt x="176" y="325"/>
                    <a:pt x="176" y="312"/>
                    <a:pt x="176" y="298"/>
                  </a:cubicBezTo>
                  <a:close/>
                  <a:moveTo>
                    <a:pt x="176" y="375"/>
                  </a:moveTo>
                  <a:cubicBezTo>
                    <a:pt x="190" y="371"/>
                    <a:pt x="204" y="368"/>
                    <a:pt x="219" y="364"/>
                  </a:cubicBezTo>
                  <a:cubicBezTo>
                    <a:pt x="219" y="379"/>
                    <a:pt x="219" y="393"/>
                    <a:pt x="219" y="407"/>
                  </a:cubicBezTo>
                  <a:cubicBezTo>
                    <a:pt x="204" y="410"/>
                    <a:pt x="190" y="413"/>
                    <a:pt x="176" y="416"/>
                  </a:cubicBezTo>
                  <a:cubicBezTo>
                    <a:pt x="176" y="402"/>
                    <a:pt x="176" y="388"/>
                    <a:pt x="176" y="375"/>
                  </a:cubicBezTo>
                  <a:close/>
                  <a:moveTo>
                    <a:pt x="176" y="452"/>
                  </a:moveTo>
                  <a:cubicBezTo>
                    <a:pt x="190" y="448"/>
                    <a:pt x="204" y="445"/>
                    <a:pt x="218" y="442"/>
                  </a:cubicBezTo>
                  <a:cubicBezTo>
                    <a:pt x="218" y="456"/>
                    <a:pt x="218" y="471"/>
                    <a:pt x="218" y="485"/>
                  </a:cubicBezTo>
                  <a:cubicBezTo>
                    <a:pt x="204" y="487"/>
                    <a:pt x="190" y="490"/>
                    <a:pt x="176" y="492"/>
                  </a:cubicBezTo>
                  <a:cubicBezTo>
                    <a:pt x="176" y="479"/>
                    <a:pt x="176" y="465"/>
                    <a:pt x="176" y="452"/>
                  </a:cubicBezTo>
                  <a:close/>
                  <a:moveTo>
                    <a:pt x="176" y="528"/>
                  </a:moveTo>
                  <a:cubicBezTo>
                    <a:pt x="190" y="525"/>
                    <a:pt x="204" y="522"/>
                    <a:pt x="218" y="520"/>
                  </a:cubicBezTo>
                  <a:cubicBezTo>
                    <a:pt x="218" y="534"/>
                    <a:pt x="218" y="548"/>
                    <a:pt x="218" y="562"/>
                  </a:cubicBezTo>
                  <a:cubicBezTo>
                    <a:pt x="204" y="565"/>
                    <a:pt x="190" y="567"/>
                    <a:pt x="176" y="569"/>
                  </a:cubicBezTo>
                  <a:cubicBezTo>
                    <a:pt x="176" y="555"/>
                    <a:pt x="176" y="542"/>
                    <a:pt x="176" y="528"/>
                  </a:cubicBezTo>
                  <a:close/>
                  <a:moveTo>
                    <a:pt x="176" y="605"/>
                  </a:moveTo>
                  <a:cubicBezTo>
                    <a:pt x="190" y="602"/>
                    <a:pt x="204" y="600"/>
                    <a:pt x="218" y="597"/>
                  </a:cubicBezTo>
                  <a:cubicBezTo>
                    <a:pt x="218" y="612"/>
                    <a:pt x="218" y="626"/>
                    <a:pt x="218" y="640"/>
                  </a:cubicBezTo>
                  <a:cubicBezTo>
                    <a:pt x="204" y="642"/>
                    <a:pt x="190" y="644"/>
                    <a:pt x="176" y="645"/>
                  </a:cubicBezTo>
                  <a:cubicBezTo>
                    <a:pt x="176" y="632"/>
                    <a:pt x="176" y="618"/>
                    <a:pt x="176" y="605"/>
                  </a:cubicBezTo>
                  <a:close/>
                  <a:moveTo>
                    <a:pt x="176" y="681"/>
                  </a:moveTo>
                  <a:cubicBezTo>
                    <a:pt x="190" y="679"/>
                    <a:pt x="204" y="677"/>
                    <a:pt x="218" y="675"/>
                  </a:cubicBezTo>
                  <a:cubicBezTo>
                    <a:pt x="218" y="689"/>
                    <a:pt x="218" y="703"/>
                    <a:pt x="218" y="718"/>
                  </a:cubicBezTo>
                  <a:cubicBezTo>
                    <a:pt x="204" y="719"/>
                    <a:pt x="190" y="721"/>
                    <a:pt x="176" y="722"/>
                  </a:cubicBezTo>
                  <a:cubicBezTo>
                    <a:pt x="176" y="709"/>
                    <a:pt x="176" y="695"/>
                    <a:pt x="176" y="681"/>
                  </a:cubicBezTo>
                  <a:close/>
                  <a:moveTo>
                    <a:pt x="175" y="758"/>
                  </a:moveTo>
                  <a:cubicBezTo>
                    <a:pt x="190" y="756"/>
                    <a:pt x="204" y="754"/>
                    <a:pt x="218" y="753"/>
                  </a:cubicBezTo>
                  <a:cubicBezTo>
                    <a:pt x="218" y="767"/>
                    <a:pt x="218" y="781"/>
                    <a:pt x="218" y="795"/>
                  </a:cubicBezTo>
                  <a:cubicBezTo>
                    <a:pt x="204" y="796"/>
                    <a:pt x="190" y="798"/>
                    <a:pt x="175" y="799"/>
                  </a:cubicBezTo>
                  <a:cubicBezTo>
                    <a:pt x="175" y="785"/>
                    <a:pt x="175" y="772"/>
                    <a:pt x="175" y="758"/>
                  </a:cubicBezTo>
                  <a:close/>
                  <a:moveTo>
                    <a:pt x="175" y="835"/>
                  </a:moveTo>
                  <a:cubicBezTo>
                    <a:pt x="189" y="833"/>
                    <a:pt x="204" y="832"/>
                    <a:pt x="218" y="830"/>
                  </a:cubicBezTo>
                  <a:cubicBezTo>
                    <a:pt x="218" y="844"/>
                    <a:pt x="218" y="859"/>
                    <a:pt x="218" y="873"/>
                  </a:cubicBezTo>
                  <a:cubicBezTo>
                    <a:pt x="204" y="874"/>
                    <a:pt x="189" y="875"/>
                    <a:pt x="175" y="875"/>
                  </a:cubicBezTo>
                  <a:cubicBezTo>
                    <a:pt x="175" y="862"/>
                    <a:pt x="175" y="848"/>
                    <a:pt x="175" y="835"/>
                  </a:cubicBezTo>
                  <a:close/>
                  <a:moveTo>
                    <a:pt x="175" y="911"/>
                  </a:moveTo>
                  <a:cubicBezTo>
                    <a:pt x="189" y="910"/>
                    <a:pt x="203" y="909"/>
                    <a:pt x="218" y="908"/>
                  </a:cubicBezTo>
                  <a:cubicBezTo>
                    <a:pt x="218" y="922"/>
                    <a:pt x="218" y="936"/>
                    <a:pt x="218" y="951"/>
                  </a:cubicBezTo>
                  <a:cubicBezTo>
                    <a:pt x="203" y="951"/>
                    <a:pt x="189" y="951"/>
                    <a:pt x="175" y="952"/>
                  </a:cubicBezTo>
                  <a:cubicBezTo>
                    <a:pt x="175" y="938"/>
                    <a:pt x="175" y="925"/>
                    <a:pt x="175" y="911"/>
                  </a:cubicBezTo>
                  <a:close/>
                  <a:moveTo>
                    <a:pt x="175" y="988"/>
                  </a:moveTo>
                  <a:cubicBezTo>
                    <a:pt x="189" y="987"/>
                    <a:pt x="203" y="986"/>
                    <a:pt x="217" y="985"/>
                  </a:cubicBezTo>
                  <a:cubicBezTo>
                    <a:pt x="217" y="1000"/>
                    <a:pt x="217" y="1014"/>
                    <a:pt x="217" y="1028"/>
                  </a:cubicBezTo>
                  <a:cubicBezTo>
                    <a:pt x="203" y="1028"/>
                    <a:pt x="189" y="1028"/>
                    <a:pt x="175" y="1029"/>
                  </a:cubicBezTo>
                  <a:cubicBezTo>
                    <a:pt x="175" y="1015"/>
                    <a:pt x="175" y="1001"/>
                    <a:pt x="175" y="988"/>
                  </a:cubicBezTo>
                  <a:close/>
                  <a:moveTo>
                    <a:pt x="175" y="1064"/>
                  </a:moveTo>
                  <a:cubicBezTo>
                    <a:pt x="189" y="1064"/>
                    <a:pt x="203" y="1064"/>
                    <a:pt x="217" y="1063"/>
                  </a:cubicBezTo>
                  <a:cubicBezTo>
                    <a:pt x="217" y="1077"/>
                    <a:pt x="217" y="1092"/>
                    <a:pt x="217" y="1106"/>
                  </a:cubicBezTo>
                  <a:cubicBezTo>
                    <a:pt x="203" y="1106"/>
                    <a:pt x="189" y="1105"/>
                    <a:pt x="175" y="1105"/>
                  </a:cubicBezTo>
                  <a:cubicBezTo>
                    <a:pt x="175" y="1092"/>
                    <a:pt x="175" y="1078"/>
                    <a:pt x="175" y="1064"/>
                  </a:cubicBezTo>
                  <a:close/>
                  <a:moveTo>
                    <a:pt x="175" y="1141"/>
                  </a:moveTo>
                  <a:cubicBezTo>
                    <a:pt x="189" y="1141"/>
                    <a:pt x="203" y="1141"/>
                    <a:pt x="217" y="1141"/>
                  </a:cubicBezTo>
                  <a:cubicBezTo>
                    <a:pt x="217" y="1155"/>
                    <a:pt x="217" y="1169"/>
                    <a:pt x="217" y="1184"/>
                  </a:cubicBezTo>
                  <a:cubicBezTo>
                    <a:pt x="203" y="1183"/>
                    <a:pt x="189" y="1182"/>
                    <a:pt x="175" y="1182"/>
                  </a:cubicBezTo>
                  <a:cubicBezTo>
                    <a:pt x="175" y="1168"/>
                    <a:pt x="175" y="1155"/>
                    <a:pt x="175" y="1141"/>
                  </a:cubicBezTo>
                  <a:close/>
                  <a:moveTo>
                    <a:pt x="175" y="1218"/>
                  </a:moveTo>
                  <a:cubicBezTo>
                    <a:pt x="189" y="1218"/>
                    <a:pt x="203" y="1218"/>
                    <a:pt x="217" y="1218"/>
                  </a:cubicBezTo>
                  <a:cubicBezTo>
                    <a:pt x="217" y="1233"/>
                    <a:pt x="217" y="1247"/>
                    <a:pt x="217" y="1261"/>
                  </a:cubicBezTo>
                  <a:cubicBezTo>
                    <a:pt x="203" y="1260"/>
                    <a:pt x="189" y="1259"/>
                    <a:pt x="175" y="1258"/>
                  </a:cubicBezTo>
                  <a:cubicBezTo>
                    <a:pt x="175" y="1245"/>
                    <a:pt x="175" y="1231"/>
                    <a:pt x="175" y="1218"/>
                  </a:cubicBezTo>
                  <a:close/>
                  <a:moveTo>
                    <a:pt x="174" y="1294"/>
                  </a:moveTo>
                  <a:cubicBezTo>
                    <a:pt x="189" y="1295"/>
                    <a:pt x="203" y="1295"/>
                    <a:pt x="217" y="1296"/>
                  </a:cubicBezTo>
                  <a:cubicBezTo>
                    <a:pt x="217" y="1310"/>
                    <a:pt x="217" y="1325"/>
                    <a:pt x="217" y="1339"/>
                  </a:cubicBezTo>
                  <a:cubicBezTo>
                    <a:pt x="203" y="1338"/>
                    <a:pt x="189" y="1336"/>
                    <a:pt x="174" y="1335"/>
                  </a:cubicBezTo>
                  <a:cubicBezTo>
                    <a:pt x="174" y="1321"/>
                    <a:pt x="174" y="1308"/>
                    <a:pt x="174" y="1294"/>
                  </a:cubicBezTo>
                  <a:close/>
                  <a:moveTo>
                    <a:pt x="174" y="1371"/>
                  </a:moveTo>
                  <a:cubicBezTo>
                    <a:pt x="188" y="1372"/>
                    <a:pt x="203" y="1373"/>
                    <a:pt x="217" y="1374"/>
                  </a:cubicBezTo>
                  <a:cubicBezTo>
                    <a:pt x="217" y="1388"/>
                    <a:pt x="217" y="1402"/>
                    <a:pt x="217" y="1416"/>
                  </a:cubicBezTo>
                  <a:cubicBezTo>
                    <a:pt x="203" y="1415"/>
                    <a:pt x="188" y="1413"/>
                    <a:pt x="174" y="1412"/>
                  </a:cubicBezTo>
                  <a:cubicBezTo>
                    <a:pt x="174" y="1398"/>
                    <a:pt x="174" y="1385"/>
                    <a:pt x="174" y="1371"/>
                  </a:cubicBezTo>
                  <a:close/>
                  <a:moveTo>
                    <a:pt x="174" y="1448"/>
                  </a:moveTo>
                  <a:cubicBezTo>
                    <a:pt x="217" y="1451"/>
                    <a:pt x="217" y="1451"/>
                    <a:pt x="217" y="1451"/>
                  </a:cubicBezTo>
                  <a:cubicBezTo>
                    <a:pt x="217" y="1494"/>
                    <a:pt x="217" y="1494"/>
                    <a:pt x="217" y="1494"/>
                  </a:cubicBezTo>
                  <a:cubicBezTo>
                    <a:pt x="174" y="1488"/>
                    <a:pt x="174" y="1488"/>
                    <a:pt x="174" y="1488"/>
                  </a:cubicBezTo>
                  <a:lnTo>
                    <a:pt x="174" y="1448"/>
                  </a:lnTo>
                  <a:close/>
                  <a:moveTo>
                    <a:pt x="139" y="1485"/>
                  </a:moveTo>
                  <a:cubicBezTo>
                    <a:pt x="109" y="1480"/>
                    <a:pt x="109" y="1480"/>
                    <a:pt x="109" y="1480"/>
                  </a:cubicBezTo>
                  <a:cubicBezTo>
                    <a:pt x="109" y="1443"/>
                    <a:pt x="109" y="1443"/>
                    <a:pt x="109" y="1443"/>
                  </a:cubicBezTo>
                  <a:cubicBezTo>
                    <a:pt x="139" y="1445"/>
                    <a:pt x="139" y="1445"/>
                    <a:pt x="139" y="1445"/>
                  </a:cubicBezTo>
                  <a:lnTo>
                    <a:pt x="139" y="1485"/>
                  </a:lnTo>
                  <a:close/>
                  <a:moveTo>
                    <a:pt x="139" y="1409"/>
                  </a:moveTo>
                  <a:cubicBezTo>
                    <a:pt x="129" y="1408"/>
                    <a:pt x="119" y="1406"/>
                    <a:pt x="109" y="1405"/>
                  </a:cubicBezTo>
                  <a:cubicBezTo>
                    <a:pt x="109" y="1393"/>
                    <a:pt x="109" y="1380"/>
                    <a:pt x="109" y="1367"/>
                  </a:cubicBezTo>
                  <a:cubicBezTo>
                    <a:pt x="119" y="1368"/>
                    <a:pt x="129" y="1369"/>
                    <a:pt x="139" y="1369"/>
                  </a:cubicBezTo>
                  <a:cubicBezTo>
                    <a:pt x="139" y="1383"/>
                    <a:pt x="139" y="1396"/>
                    <a:pt x="139" y="1409"/>
                  </a:cubicBezTo>
                  <a:close/>
                  <a:moveTo>
                    <a:pt x="109" y="1330"/>
                  </a:moveTo>
                  <a:cubicBezTo>
                    <a:pt x="109" y="1318"/>
                    <a:pt x="109" y="1305"/>
                    <a:pt x="109" y="1292"/>
                  </a:cubicBezTo>
                  <a:cubicBezTo>
                    <a:pt x="119" y="1293"/>
                    <a:pt x="129" y="1293"/>
                    <a:pt x="139" y="1294"/>
                  </a:cubicBezTo>
                  <a:cubicBezTo>
                    <a:pt x="139" y="1307"/>
                    <a:pt x="139" y="1320"/>
                    <a:pt x="139" y="1333"/>
                  </a:cubicBezTo>
                  <a:cubicBezTo>
                    <a:pt x="129" y="1332"/>
                    <a:pt x="119" y="1331"/>
                    <a:pt x="109" y="1330"/>
                  </a:cubicBezTo>
                  <a:close/>
                  <a:moveTo>
                    <a:pt x="139" y="1257"/>
                  </a:moveTo>
                  <a:cubicBezTo>
                    <a:pt x="129" y="1257"/>
                    <a:pt x="119" y="1256"/>
                    <a:pt x="109" y="1255"/>
                  </a:cubicBezTo>
                  <a:cubicBezTo>
                    <a:pt x="109" y="1243"/>
                    <a:pt x="109" y="1230"/>
                    <a:pt x="109" y="1217"/>
                  </a:cubicBezTo>
                  <a:cubicBezTo>
                    <a:pt x="119" y="1217"/>
                    <a:pt x="129" y="1218"/>
                    <a:pt x="139" y="1218"/>
                  </a:cubicBezTo>
                  <a:cubicBezTo>
                    <a:pt x="139" y="1231"/>
                    <a:pt x="139" y="1244"/>
                    <a:pt x="139" y="1257"/>
                  </a:cubicBezTo>
                  <a:close/>
                  <a:moveTo>
                    <a:pt x="109" y="1180"/>
                  </a:moveTo>
                  <a:cubicBezTo>
                    <a:pt x="109" y="1167"/>
                    <a:pt x="109" y="1155"/>
                    <a:pt x="109" y="1142"/>
                  </a:cubicBezTo>
                  <a:cubicBezTo>
                    <a:pt x="119" y="1142"/>
                    <a:pt x="129" y="1142"/>
                    <a:pt x="139" y="1142"/>
                  </a:cubicBezTo>
                  <a:cubicBezTo>
                    <a:pt x="139" y="1155"/>
                    <a:pt x="139" y="1168"/>
                    <a:pt x="139" y="1181"/>
                  </a:cubicBezTo>
                  <a:cubicBezTo>
                    <a:pt x="129" y="1181"/>
                    <a:pt x="119" y="1181"/>
                    <a:pt x="109" y="1180"/>
                  </a:cubicBezTo>
                  <a:close/>
                  <a:moveTo>
                    <a:pt x="139" y="1106"/>
                  </a:moveTo>
                  <a:cubicBezTo>
                    <a:pt x="129" y="1105"/>
                    <a:pt x="119" y="1105"/>
                    <a:pt x="109" y="1105"/>
                  </a:cubicBezTo>
                  <a:cubicBezTo>
                    <a:pt x="109" y="1092"/>
                    <a:pt x="109" y="1080"/>
                    <a:pt x="109" y="1067"/>
                  </a:cubicBezTo>
                  <a:cubicBezTo>
                    <a:pt x="119" y="1067"/>
                    <a:pt x="129" y="1067"/>
                    <a:pt x="139" y="1066"/>
                  </a:cubicBezTo>
                  <a:cubicBezTo>
                    <a:pt x="139" y="1079"/>
                    <a:pt x="139" y="1092"/>
                    <a:pt x="139" y="1106"/>
                  </a:cubicBezTo>
                  <a:close/>
                  <a:moveTo>
                    <a:pt x="109" y="1030"/>
                  </a:moveTo>
                  <a:cubicBezTo>
                    <a:pt x="109" y="1017"/>
                    <a:pt x="109" y="1005"/>
                    <a:pt x="109" y="992"/>
                  </a:cubicBezTo>
                  <a:cubicBezTo>
                    <a:pt x="119" y="992"/>
                    <a:pt x="129" y="991"/>
                    <a:pt x="139" y="990"/>
                  </a:cubicBezTo>
                  <a:cubicBezTo>
                    <a:pt x="139" y="1004"/>
                    <a:pt x="139" y="1017"/>
                    <a:pt x="139" y="1030"/>
                  </a:cubicBezTo>
                  <a:cubicBezTo>
                    <a:pt x="129" y="1030"/>
                    <a:pt x="119" y="1030"/>
                    <a:pt x="109" y="1030"/>
                  </a:cubicBezTo>
                  <a:close/>
                  <a:moveTo>
                    <a:pt x="139" y="954"/>
                  </a:moveTo>
                  <a:cubicBezTo>
                    <a:pt x="129" y="954"/>
                    <a:pt x="119" y="955"/>
                    <a:pt x="109" y="955"/>
                  </a:cubicBezTo>
                  <a:cubicBezTo>
                    <a:pt x="109" y="942"/>
                    <a:pt x="109" y="930"/>
                    <a:pt x="109" y="917"/>
                  </a:cubicBezTo>
                  <a:cubicBezTo>
                    <a:pt x="119" y="916"/>
                    <a:pt x="129" y="915"/>
                    <a:pt x="139" y="915"/>
                  </a:cubicBezTo>
                  <a:cubicBezTo>
                    <a:pt x="139" y="928"/>
                    <a:pt x="139" y="941"/>
                    <a:pt x="139" y="954"/>
                  </a:cubicBezTo>
                  <a:close/>
                  <a:moveTo>
                    <a:pt x="139" y="878"/>
                  </a:moveTo>
                  <a:cubicBezTo>
                    <a:pt x="129" y="879"/>
                    <a:pt x="119" y="879"/>
                    <a:pt x="109" y="880"/>
                  </a:cubicBezTo>
                  <a:cubicBezTo>
                    <a:pt x="109" y="867"/>
                    <a:pt x="109" y="855"/>
                    <a:pt x="109" y="842"/>
                  </a:cubicBezTo>
                  <a:cubicBezTo>
                    <a:pt x="119" y="841"/>
                    <a:pt x="129" y="840"/>
                    <a:pt x="139" y="839"/>
                  </a:cubicBezTo>
                  <a:cubicBezTo>
                    <a:pt x="139" y="852"/>
                    <a:pt x="139" y="865"/>
                    <a:pt x="139" y="878"/>
                  </a:cubicBezTo>
                  <a:close/>
                  <a:moveTo>
                    <a:pt x="139" y="802"/>
                  </a:moveTo>
                  <a:cubicBezTo>
                    <a:pt x="129" y="803"/>
                    <a:pt x="119" y="804"/>
                    <a:pt x="109" y="805"/>
                  </a:cubicBezTo>
                  <a:cubicBezTo>
                    <a:pt x="109" y="792"/>
                    <a:pt x="109" y="780"/>
                    <a:pt x="109" y="767"/>
                  </a:cubicBezTo>
                  <a:cubicBezTo>
                    <a:pt x="119" y="766"/>
                    <a:pt x="129" y="764"/>
                    <a:pt x="139" y="763"/>
                  </a:cubicBezTo>
                  <a:cubicBezTo>
                    <a:pt x="139" y="776"/>
                    <a:pt x="139" y="789"/>
                    <a:pt x="139" y="802"/>
                  </a:cubicBezTo>
                  <a:close/>
                  <a:moveTo>
                    <a:pt x="139" y="727"/>
                  </a:moveTo>
                  <a:cubicBezTo>
                    <a:pt x="129" y="728"/>
                    <a:pt x="119" y="729"/>
                    <a:pt x="109" y="730"/>
                  </a:cubicBezTo>
                  <a:cubicBezTo>
                    <a:pt x="109" y="717"/>
                    <a:pt x="109" y="704"/>
                    <a:pt x="109" y="692"/>
                  </a:cubicBezTo>
                  <a:cubicBezTo>
                    <a:pt x="119" y="690"/>
                    <a:pt x="129" y="689"/>
                    <a:pt x="139" y="687"/>
                  </a:cubicBezTo>
                  <a:cubicBezTo>
                    <a:pt x="139" y="700"/>
                    <a:pt x="139" y="713"/>
                    <a:pt x="139" y="727"/>
                  </a:cubicBezTo>
                  <a:close/>
                  <a:moveTo>
                    <a:pt x="139" y="651"/>
                  </a:moveTo>
                  <a:cubicBezTo>
                    <a:pt x="129" y="652"/>
                    <a:pt x="119" y="653"/>
                    <a:pt x="109" y="655"/>
                  </a:cubicBezTo>
                  <a:cubicBezTo>
                    <a:pt x="109" y="642"/>
                    <a:pt x="109" y="629"/>
                    <a:pt x="109" y="617"/>
                  </a:cubicBezTo>
                  <a:cubicBezTo>
                    <a:pt x="119" y="615"/>
                    <a:pt x="129" y="613"/>
                    <a:pt x="139" y="611"/>
                  </a:cubicBezTo>
                  <a:cubicBezTo>
                    <a:pt x="139" y="625"/>
                    <a:pt x="139" y="638"/>
                    <a:pt x="139" y="651"/>
                  </a:cubicBezTo>
                  <a:close/>
                  <a:moveTo>
                    <a:pt x="139" y="575"/>
                  </a:moveTo>
                  <a:cubicBezTo>
                    <a:pt x="129" y="577"/>
                    <a:pt x="119" y="578"/>
                    <a:pt x="109" y="580"/>
                  </a:cubicBezTo>
                  <a:cubicBezTo>
                    <a:pt x="109" y="567"/>
                    <a:pt x="109" y="554"/>
                    <a:pt x="109" y="542"/>
                  </a:cubicBezTo>
                  <a:cubicBezTo>
                    <a:pt x="119" y="540"/>
                    <a:pt x="129" y="538"/>
                    <a:pt x="139" y="536"/>
                  </a:cubicBezTo>
                  <a:cubicBezTo>
                    <a:pt x="139" y="549"/>
                    <a:pt x="139" y="562"/>
                    <a:pt x="139" y="575"/>
                  </a:cubicBezTo>
                  <a:close/>
                  <a:moveTo>
                    <a:pt x="139" y="499"/>
                  </a:moveTo>
                  <a:cubicBezTo>
                    <a:pt x="129" y="501"/>
                    <a:pt x="119" y="503"/>
                    <a:pt x="109" y="505"/>
                  </a:cubicBezTo>
                  <a:cubicBezTo>
                    <a:pt x="109" y="492"/>
                    <a:pt x="109" y="479"/>
                    <a:pt x="109" y="467"/>
                  </a:cubicBezTo>
                  <a:cubicBezTo>
                    <a:pt x="119" y="464"/>
                    <a:pt x="129" y="462"/>
                    <a:pt x="139" y="460"/>
                  </a:cubicBezTo>
                  <a:cubicBezTo>
                    <a:pt x="139" y="473"/>
                    <a:pt x="139" y="486"/>
                    <a:pt x="139" y="499"/>
                  </a:cubicBezTo>
                  <a:close/>
                  <a:moveTo>
                    <a:pt x="139" y="423"/>
                  </a:moveTo>
                  <a:cubicBezTo>
                    <a:pt x="129" y="425"/>
                    <a:pt x="119" y="427"/>
                    <a:pt x="109" y="429"/>
                  </a:cubicBezTo>
                  <a:cubicBezTo>
                    <a:pt x="109" y="417"/>
                    <a:pt x="109" y="404"/>
                    <a:pt x="109" y="392"/>
                  </a:cubicBezTo>
                  <a:cubicBezTo>
                    <a:pt x="119" y="389"/>
                    <a:pt x="129" y="387"/>
                    <a:pt x="139" y="384"/>
                  </a:cubicBezTo>
                  <a:cubicBezTo>
                    <a:pt x="139" y="397"/>
                    <a:pt x="139" y="410"/>
                    <a:pt x="139" y="423"/>
                  </a:cubicBezTo>
                  <a:close/>
                  <a:moveTo>
                    <a:pt x="109" y="354"/>
                  </a:moveTo>
                  <a:cubicBezTo>
                    <a:pt x="109" y="342"/>
                    <a:pt x="109" y="329"/>
                    <a:pt x="109" y="317"/>
                  </a:cubicBezTo>
                  <a:cubicBezTo>
                    <a:pt x="119" y="314"/>
                    <a:pt x="129" y="311"/>
                    <a:pt x="139" y="308"/>
                  </a:cubicBezTo>
                  <a:cubicBezTo>
                    <a:pt x="139" y="321"/>
                    <a:pt x="139" y="334"/>
                    <a:pt x="139" y="348"/>
                  </a:cubicBezTo>
                  <a:cubicBezTo>
                    <a:pt x="129" y="350"/>
                    <a:pt x="119" y="352"/>
                    <a:pt x="109" y="354"/>
                  </a:cubicBezTo>
                  <a:close/>
                  <a:moveTo>
                    <a:pt x="139" y="272"/>
                  </a:moveTo>
                  <a:cubicBezTo>
                    <a:pt x="129" y="274"/>
                    <a:pt x="119" y="277"/>
                    <a:pt x="109" y="279"/>
                  </a:cubicBezTo>
                  <a:cubicBezTo>
                    <a:pt x="109" y="267"/>
                    <a:pt x="109" y="254"/>
                    <a:pt x="109" y="241"/>
                  </a:cubicBezTo>
                  <a:cubicBezTo>
                    <a:pt x="119" y="238"/>
                    <a:pt x="129" y="235"/>
                    <a:pt x="139" y="232"/>
                  </a:cubicBezTo>
                  <a:cubicBezTo>
                    <a:pt x="139" y="245"/>
                    <a:pt x="139" y="259"/>
                    <a:pt x="139" y="272"/>
                  </a:cubicBezTo>
                  <a:close/>
                  <a:moveTo>
                    <a:pt x="109" y="166"/>
                  </a:moveTo>
                  <a:cubicBezTo>
                    <a:pt x="139" y="157"/>
                    <a:pt x="139" y="157"/>
                    <a:pt x="139" y="157"/>
                  </a:cubicBezTo>
                  <a:cubicBezTo>
                    <a:pt x="139" y="196"/>
                    <a:pt x="139" y="196"/>
                    <a:pt x="139" y="196"/>
                  </a:cubicBezTo>
                  <a:cubicBezTo>
                    <a:pt x="109" y="204"/>
                    <a:pt x="109" y="204"/>
                    <a:pt x="109" y="204"/>
                  </a:cubicBezTo>
                  <a:lnTo>
                    <a:pt x="109" y="166"/>
                  </a:lnTo>
                  <a:close/>
                  <a:moveTo>
                    <a:pt x="81" y="1478"/>
                  </a:moveTo>
                  <a:cubicBezTo>
                    <a:pt x="54" y="1474"/>
                    <a:pt x="54" y="1474"/>
                    <a:pt x="54" y="1474"/>
                  </a:cubicBezTo>
                  <a:cubicBezTo>
                    <a:pt x="54" y="1438"/>
                    <a:pt x="54" y="1438"/>
                    <a:pt x="54" y="1438"/>
                  </a:cubicBezTo>
                  <a:cubicBezTo>
                    <a:pt x="81" y="1441"/>
                    <a:pt x="81" y="1441"/>
                    <a:pt x="81" y="1441"/>
                  </a:cubicBezTo>
                  <a:lnTo>
                    <a:pt x="81" y="1478"/>
                  </a:lnTo>
                  <a:close/>
                  <a:moveTo>
                    <a:pt x="80" y="1403"/>
                  </a:moveTo>
                  <a:cubicBezTo>
                    <a:pt x="72" y="1402"/>
                    <a:pt x="63" y="1401"/>
                    <a:pt x="54" y="1400"/>
                  </a:cubicBezTo>
                  <a:cubicBezTo>
                    <a:pt x="54" y="1388"/>
                    <a:pt x="54" y="1377"/>
                    <a:pt x="54" y="1365"/>
                  </a:cubicBezTo>
                  <a:cubicBezTo>
                    <a:pt x="63" y="1365"/>
                    <a:pt x="72" y="1366"/>
                    <a:pt x="80" y="1366"/>
                  </a:cubicBezTo>
                  <a:cubicBezTo>
                    <a:pt x="80" y="1379"/>
                    <a:pt x="80" y="1391"/>
                    <a:pt x="80" y="1403"/>
                  </a:cubicBezTo>
                  <a:close/>
                  <a:moveTo>
                    <a:pt x="80" y="1329"/>
                  </a:moveTo>
                  <a:cubicBezTo>
                    <a:pt x="71" y="1328"/>
                    <a:pt x="62" y="1327"/>
                    <a:pt x="54" y="1326"/>
                  </a:cubicBezTo>
                  <a:cubicBezTo>
                    <a:pt x="54" y="1315"/>
                    <a:pt x="54" y="1303"/>
                    <a:pt x="54" y="1291"/>
                  </a:cubicBezTo>
                  <a:cubicBezTo>
                    <a:pt x="62" y="1291"/>
                    <a:pt x="71" y="1292"/>
                    <a:pt x="80" y="1292"/>
                  </a:cubicBezTo>
                  <a:cubicBezTo>
                    <a:pt x="80" y="1304"/>
                    <a:pt x="80" y="1317"/>
                    <a:pt x="80" y="1329"/>
                  </a:cubicBezTo>
                  <a:close/>
                  <a:moveTo>
                    <a:pt x="80" y="1254"/>
                  </a:moveTo>
                  <a:cubicBezTo>
                    <a:pt x="71" y="1254"/>
                    <a:pt x="62" y="1253"/>
                    <a:pt x="53" y="1253"/>
                  </a:cubicBezTo>
                  <a:cubicBezTo>
                    <a:pt x="53" y="1241"/>
                    <a:pt x="53" y="1229"/>
                    <a:pt x="53" y="1217"/>
                  </a:cubicBezTo>
                  <a:cubicBezTo>
                    <a:pt x="62" y="1217"/>
                    <a:pt x="71" y="1217"/>
                    <a:pt x="80" y="1218"/>
                  </a:cubicBezTo>
                  <a:cubicBezTo>
                    <a:pt x="80" y="1230"/>
                    <a:pt x="80" y="1242"/>
                    <a:pt x="80" y="1254"/>
                  </a:cubicBezTo>
                  <a:close/>
                  <a:moveTo>
                    <a:pt x="80" y="1180"/>
                  </a:moveTo>
                  <a:cubicBezTo>
                    <a:pt x="71" y="1180"/>
                    <a:pt x="62" y="1179"/>
                    <a:pt x="53" y="1179"/>
                  </a:cubicBezTo>
                  <a:cubicBezTo>
                    <a:pt x="53" y="1167"/>
                    <a:pt x="53" y="1155"/>
                    <a:pt x="53" y="1143"/>
                  </a:cubicBezTo>
                  <a:cubicBezTo>
                    <a:pt x="62" y="1143"/>
                    <a:pt x="71" y="1143"/>
                    <a:pt x="80" y="1143"/>
                  </a:cubicBezTo>
                  <a:cubicBezTo>
                    <a:pt x="80" y="1155"/>
                    <a:pt x="80" y="1168"/>
                    <a:pt x="80" y="1180"/>
                  </a:cubicBezTo>
                  <a:close/>
                  <a:moveTo>
                    <a:pt x="80" y="1106"/>
                  </a:moveTo>
                  <a:cubicBezTo>
                    <a:pt x="71" y="1105"/>
                    <a:pt x="62" y="1105"/>
                    <a:pt x="53" y="1105"/>
                  </a:cubicBezTo>
                  <a:cubicBezTo>
                    <a:pt x="53" y="1093"/>
                    <a:pt x="53" y="1081"/>
                    <a:pt x="53" y="1070"/>
                  </a:cubicBezTo>
                  <a:cubicBezTo>
                    <a:pt x="62" y="1069"/>
                    <a:pt x="71" y="1069"/>
                    <a:pt x="80" y="1069"/>
                  </a:cubicBezTo>
                  <a:cubicBezTo>
                    <a:pt x="80" y="1081"/>
                    <a:pt x="80" y="1093"/>
                    <a:pt x="80" y="1106"/>
                  </a:cubicBezTo>
                  <a:close/>
                  <a:moveTo>
                    <a:pt x="79" y="1031"/>
                  </a:moveTo>
                  <a:cubicBezTo>
                    <a:pt x="71" y="1031"/>
                    <a:pt x="62" y="1031"/>
                    <a:pt x="53" y="1031"/>
                  </a:cubicBezTo>
                  <a:cubicBezTo>
                    <a:pt x="53" y="1019"/>
                    <a:pt x="53" y="1008"/>
                    <a:pt x="53" y="996"/>
                  </a:cubicBezTo>
                  <a:cubicBezTo>
                    <a:pt x="62" y="995"/>
                    <a:pt x="71" y="995"/>
                    <a:pt x="79" y="994"/>
                  </a:cubicBezTo>
                  <a:cubicBezTo>
                    <a:pt x="79" y="1007"/>
                    <a:pt x="79" y="1019"/>
                    <a:pt x="79" y="1031"/>
                  </a:cubicBezTo>
                  <a:close/>
                  <a:moveTo>
                    <a:pt x="79" y="957"/>
                  </a:moveTo>
                  <a:cubicBezTo>
                    <a:pt x="70" y="957"/>
                    <a:pt x="61" y="957"/>
                    <a:pt x="53" y="958"/>
                  </a:cubicBezTo>
                  <a:cubicBezTo>
                    <a:pt x="53" y="946"/>
                    <a:pt x="53" y="934"/>
                    <a:pt x="53" y="922"/>
                  </a:cubicBezTo>
                  <a:cubicBezTo>
                    <a:pt x="61" y="921"/>
                    <a:pt x="70" y="921"/>
                    <a:pt x="79" y="920"/>
                  </a:cubicBezTo>
                  <a:cubicBezTo>
                    <a:pt x="79" y="932"/>
                    <a:pt x="79" y="944"/>
                    <a:pt x="79" y="957"/>
                  </a:cubicBezTo>
                  <a:close/>
                  <a:moveTo>
                    <a:pt x="79" y="882"/>
                  </a:moveTo>
                  <a:cubicBezTo>
                    <a:pt x="70" y="883"/>
                    <a:pt x="61" y="883"/>
                    <a:pt x="52" y="884"/>
                  </a:cubicBezTo>
                  <a:cubicBezTo>
                    <a:pt x="52" y="872"/>
                    <a:pt x="52" y="860"/>
                    <a:pt x="52" y="848"/>
                  </a:cubicBezTo>
                  <a:cubicBezTo>
                    <a:pt x="61" y="847"/>
                    <a:pt x="70" y="846"/>
                    <a:pt x="79" y="846"/>
                  </a:cubicBezTo>
                  <a:cubicBezTo>
                    <a:pt x="79" y="858"/>
                    <a:pt x="79" y="870"/>
                    <a:pt x="79" y="882"/>
                  </a:cubicBezTo>
                  <a:close/>
                  <a:moveTo>
                    <a:pt x="79" y="808"/>
                  </a:moveTo>
                  <a:cubicBezTo>
                    <a:pt x="70" y="809"/>
                    <a:pt x="61" y="809"/>
                    <a:pt x="52" y="810"/>
                  </a:cubicBezTo>
                  <a:cubicBezTo>
                    <a:pt x="52" y="798"/>
                    <a:pt x="52" y="786"/>
                    <a:pt x="52" y="774"/>
                  </a:cubicBezTo>
                  <a:cubicBezTo>
                    <a:pt x="61" y="773"/>
                    <a:pt x="70" y="772"/>
                    <a:pt x="79" y="771"/>
                  </a:cubicBezTo>
                  <a:cubicBezTo>
                    <a:pt x="79" y="783"/>
                    <a:pt x="79" y="796"/>
                    <a:pt x="79" y="808"/>
                  </a:cubicBezTo>
                  <a:close/>
                  <a:moveTo>
                    <a:pt x="79" y="734"/>
                  </a:moveTo>
                  <a:cubicBezTo>
                    <a:pt x="70" y="734"/>
                    <a:pt x="61" y="735"/>
                    <a:pt x="52" y="736"/>
                  </a:cubicBezTo>
                  <a:cubicBezTo>
                    <a:pt x="52" y="724"/>
                    <a:pt x="52" y="713"/>
                    <a:pt x="52" y="701"/>
                  </a:cubicBezTo>
                  <a:cubicBezTo>
                    <a:pt x="61" y="699"/>
                    <a:pt x="70" y="698"/>
                    <a:pt x="79" y="697"/>
                  </a:cubicBezTo>
                  <a:cubicBezTo>
                    <a:pt x="79" y="709"/>
                    <a:pt x="79" y="721"/>
                    <a:pt x="79" y="734"/>
                  </a:cubicBezTo>
                  <a:close/>
                  <a:moveTo>
                    <a:pt x="78" y="659"/>
                  </a:moveTo>
                  <a:cubicBezTo>
                    <a:pt x="70" y="660"/>
                    <a:pt x="61" y="661"/>
                    <a:pt x="52" y="662"/>
                  </a:cubicBezTo>
                  <a:cubicBezTo>
                    <a:pt x="52" y="651"/>
                    <a:pt x="52" y="639"/>
                    <a:pt x="52" y="627"/>
                  </a:cubicBezTo>
                  <a:cubicBezTo>
                    <a:pt x="61" y="625"/>
                    <a:pt x="70" y="624"/>
                    <a:pt x="78" y="622"/>
                  </a:cubicBezTo>
                  <a:cubicBezTo>
                    <a:pt x="78" y="635"/>
                    <a:pt x="78" y="647"/>
                    <a:pt x="78" y="659"/>
                  </a:cubicBezTo>
                  <a:close/>
                  <a:moveTo>
                    <a:pt x="78" y="585"/>
                  </a:moveTo>
                  <a:cubicBezTo>
                    <a:pt x="69" y="586"/>
                    <a:pt x="60" y="587"/>
                    <a:pt x="52" y="589"/>
                  </a:cubicBezTo>
                  <a:cubicBezTo>
                    <a:pt x="52" y="577"/>
                    <a:pt x="52" y="565"/>
                    <a:pt x="52" y="553"/>
                  </a:cubicBezTo>
                  <a:cubicBezTo>
                    <a:pt x="60" y="551"/>
                    <a:pt x="69" y="550"/>
                    <a:pt x="78" y="548"/>
                  </a:cubicBezTo>
                  <a:cubicBezTo>
                    <a:pt x="78" y="560"/>
                    <a:pt x="78" y="572"/>
                    <a:pt x="78" y="585"/>
                  </a:cubicBezTo>
                  <a:close/>
                  <a:moveTo>
                    <a:pt x="78" y="510"/>
                  </a:moveTo>
                  <a:cubicBezTo>
                    <a:pt x="69" y="512"/>
                    <a:pt x="60" y="513"/>
                    <a:pt x="51" y="515"/>
                  </a:cubicBezTo>
                  <a:cubicBezTo>
                    <a:pt x="51" y="503"/>
                    <a:pt x="51" y="491"/>
                    <a:pt x="51" y="479"/>
                  </a:cubicBezTo>
                  <a:cubicBezTo>
                    <a:pt x="60" y="477"/>
                    <a:pt x="69" y="475"/>
                    <a:pt x="78" y="473"/>
                  </a:cubicBezTo>
                  <a:cubicBezTo>
                    <a:pt x="78" y="486"/>
                    <a:pt x="78" y="498"/>
                    <a:pt x="78" y="510"/>
                  </a:cubicBezTo>
                  <a:close/>
                  <a:moveTo>
                    <a:pt x="78" y="436"/>
                  </a:moveTo>
                  <a:cubicBezTo>
                    <a:pt x="69" y="438"/>
                    <a:pt x="60" y="439"/>
                    <a:pt x="51" y="441"/>
                  </a:cubicBezTo>
                  <a:cubicBezTo>
                    <a:pt x="51" y="429"/>
                    <a:pt x="51" y="417"/>
                    <a:pt x="51" y="406"/>
                  </a:cubicBezTo>
                  <a:cubicBezTo>
                    <a:pt x="60" y="403"/>
                    <a:pt x="69" y="401"/>
                    <a:pt x="78" y="399"/>
                  </a:cubicBezTo>
                  <a:cubicBezTo>
                    <a:pt x="78" y="411"/>
                    <a:pt x="78" y="424"/>
                    <a:pt x="78" y="436"/>
                  </a:cubicBezTo>
                  <a:close/>
                  <a:moveTo>
                    <a:pt x="78" y="361"/>
                  </a:moveTo>
                  <a:cubicBezTo>
                    <a:pt x="69" y="363"/>
                    <a:pt x="60" y="365"/>
                    <a:pt x="51" y="367"/>
                  </a:cubicBezTo>
                  <a:cubicBezTo>
                    <a:pt x="51" y="356"/>
                    <a:pt x="51" y="344"/>
                    <a:pt x="51" y="332"/>
                  </a:cubicBezTo>
                  <a:cubicBezTo>
                    <a:pt x="60" y="329"/>
                    <a:pt x="69" y="327"/>
                    <a:pt x="78" y="325"/>
                  </a:cubicBezTo>
                  <a:cubicBezTo>
                    <a:pt x="78" y="337"/>
                    <a:pt x="78" y="349"/>
                    <a:pt x="78" y="361"/>
                  </a:cubicBezTo>
                  <a:close/>
                  <a:moveTo>
                    <a:pt x="77" y="287"/>
                  </a:moveTo>
                  <a:cubicBezTo>
                    <a:pt x="69" y="289"/>
                    <a:pt x="60" y="291"/>
                    <a:pt x="51" y="294"/>
                  </a:cubicBezTo>
                  <a:cubicBezTo>
                    <a:pt x="51" y="282"/>
                    <a:pt x="51" y="270"/>
                    <a:pt x="51" y="258"/>
                  </a:cubicBezTo>
                  <a:cubicBezTo>
                    <a:pt x="60" y="255"/>
                    <a:pt x="69" y="253"/>
                    <a:pt x="77" y="250"/>
                  </a:cubicBezTo>
                  <a:cubicBezTo>
                    <a:pt x="77" y="262"/>
                    <a:pt x="77" y="275"/>
                    <a:pt x="77" y="287"/>
                  </a:cubicBezTo>
                  <a:close/>
                  <a:moveTo>
                    <a:pt x="51" y="184"/>
                  </a:moveTo>
                  <a:cubicBezTo>
                    <a:pt x="77" y="176"/>
                    <a:pt x="77" y="176"/>
                    <a:pt x="77" y="176"/>
                  </a:cubicBezTo>
                  <a:cubicBezTo>
                    <a:pt x="77" y="213"/>
                    <a:pt x="77" y="213"/>
                    <a:pt x="77" y="213"/>
                  </a:cubicBezTo>
                  <a:cubicBezTo>
                    <a:pt x="51" y="220"/>
                    <a:pt x="51" y="220"/>
                    <a:pt x="51" y="220"/>
                  </a:cubicBezTo>
                  <a:lnTo>
                    <a:pt x="51" y="184"/>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32" name="Freeform 11"/>
            <p:cNvSpPr>
              <a:spLocks noEditPoints="1"/>
            </p:cNvSpPr>
            <p:nvPr/>
          </p:nvSpPr>
          <p:spPr bwMode="auto">
            <a:xfrm>
              <a:off x="6255979" y="3592957"/>
              <a:ext cx="153311" cy="1132757"/>
            </a:xfrm>
            <a:custGeom>
              <a:avLst/>
              <a:gdLst>
                <a:gd name="T0" fmla="*/ 0 w 148"/>
                <a:gd name="T1" fmla="*/ 1107 h 1143"/>
                <a:gd name="T2" fmla="*/ 148 w 148"/>
                <a:gd name="T3" fmla="*/ 0 h 1143"/>
                <a:gd name="T4" fmla="*/ 19 w 148"/>
                <a:gd name="T5" fmla="*/ 1034 h 1143"/>
                <a:gd name="T6" fmla="*/ 127 w 148"/>
                <a:gd name="T7" fmla="*/ 1087 h 1143"/>
                <a:gd name="T8" fmla="*/ 19 w 148"/>
                <a:gd name="T9" fmla="*/ 1034 h 1143"/>
                <a:gd name="T10" fmla="*/ 127 w 148"/>
                <a:gd name="T11" fmla="*/ 981 h 1143"/>
                <a:gd name="T12" fmla="*/ 19 w 148"/>
                <a:gd name="T13" fmla="*/ 986 h 1143"/>
                <a:gd name="T14" fmla="*/ 19 w 148"/>
                <a:gd name="T15" fmla="*/ 890 h 1143"/>
                <a:gd name="T16" fmla="*/ 127 w 148"/>
                <a:gd name="T17" fmla="*/ 935 h 1143"/>
                <a:gd name="T18" fmla="*/ 19 w 148"/>
                <a:gd name="T19" fmla="*/ 890 h 1143"/>
                <a:gd name="T20" fmla="*/ 127 w 148"/>
                <a:gd name="T21" fmla="*/ 829 h 1143"/>
                <a:gd name="T22" fmla="*/ 19 w 148"/>
                <a:gd name="T23" fmla="*/ 843 h 1143"/>
                <a:gd name="T24" fmla="*/ 19 w 148"/>
                <a:gd name="T25" fmla="*/ 747 h 1143"/>
                <a:gd name="T26" fmla="*/ 127 w 148"/>
                <a:gd name="T27" fmla="*/ 783 h 1143"/>
                <a:gd name="T28" fmla="*/ 19 w 148"/>
                <a:gd name="T29" fmla="*/ 747 h 1143"/>
                <a:gd name="T30" fmla="*/ 127 w 148"/>
                <a:gd name="T31" fmla="*/ 677 h 1143"/>
                <a:gd name="T32" fmla="*/ 19 w 148"/>
                <a:gd name="T33" fmla="*/ 700 h 1143"/>
                <a:gd name="T34" fmla="*/ 19 w 148"/>
                <a:gd name="T35" fmla="*/ 603 h 1143"/>
                <a:gd name="T36" fmla="*/ 127 w 148"/>
                <a:gd name="T37" fmla="*/ 630 h 1143"/>
                <a:gd name="T38" fmla="*/ 19 w 148"/>
                <a:gd name="T39" fmla="*/ 603 h 1143"/>
                <a:gd name="T40" fmla="*/ 127 w 148"/>
                <a:gd name="T41" fmla="*/ 524 h 1143"/>
                <a:gd name="T42" fmla="*/ 19 w 148"/>
                <a:gd name="T43" fmla="*/ 557 h 1143"/>
                <a:gd name="T44" fmla="*/ 19 w 148"/>
                <a:gd name="T45" fmla="*/ 460 h 1143"/>
                <a:gd name="T46" fmla="*/ 127 w 148"/>
                <a:gd name="T47" fmla="*/ 478 h 1143"/>
                <a:gd name="T48" fmla="*/ 19 w 148"/>
                <a:gd name="T49" fmla="*/ 460 h 1143"/>
                <a:gd name="T50" fmla="*/ 127 w 148"/>
                <a:gd name="T51" fmla="*/ 372 h 1143"/>
                <a:gd name="T52" fmla="*/ 19 w 148"/>
                <a:gd name="T53" fmla="*/ 414 h 1143"/>
                <a:gd name="T54" fmla="*/ 19 w 148"/>
                <a:gd name="T55" fmla="*/ 317 h 1143"/>
                <a:gd name="T56" fmla="*/ 127 w 148"/>
                <a:gd name="T57" fmla="*/ 326 h 1143"/>
                <a:gd name="T58" fmla="*/ 19 w 148"/>
                <a:gd name="T59" fmla="*/ 317 h 1143"/>
                <a:gd name="T60" fmla="*/ 127 w 148"/>
                <a:gd name="T61" fmla="*/ 220 h 1143"/>
                <a:gd name="T62" fmla="*/ 19 w 148"/>
                <a:gd name="T63" fmla="*/ 272 h 1143"/>
                <a:gd name="T64" fmla="*/ 19 w 148"/>
                <a:gd name="T65" fmla="*/ 173 h 1143"/>
                <a:gd name="T66" fmla="*/ 127 w 148"/>
                <a:gd name="T67" fmla="*/ 173 h 1143"/>
                <a:gd name="T68" fmla="*/ 19 w 148"/>
                <a:gd name="T69" fmla="*/ 173 h 1143"/>
                <a:gd name="T70" fmla="*/ 127 w 148"/>
                <a:gd name="T71" fmla="*/ 68 h 1143"/>
                <a:gd name="T72" fmla="*/ 19 w 148"/>
                <a:gd name="T73" fmla="*/ 129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143">
                  <a:moveTo>
                    <a:pt x="0" y="49"/>
                  </a:moveTo>
                  <a:cubicBezTo>
                    <a:pt x="0" y="1107"/>
                    <a:pt x="0" y="1107"/>
                    <a:pt x="0" y="1107"/>
                  </a:cubicBezTo>
                  <a:cubicBezTo>
                    <a:pt x="148" y="1143"/>
                    <a:pt x="148" y="1143"/>
                    <a:pt x="148" y="1143"/>
                  </a:cubicBezTo>
                  <a:cubicBezTo>
                    <a:pt x="148" y="0"/>
                    <a:pt x="148" y="0"/>
                    <a:pt x="148" y="0"/>
                  </a:cubicBezTo>
                  <a:cubicBezTo>
                    <a:pt x="0" y="49"/>
                    <a:pt x="0" y="49"/>
                    <a:pt x="0" y="49"/>
                  </a:cubicBezTo>
                  <a:moveTo>
                    <a:pt x="19" y="1034"/>
                  </a:moveTo>
                  <a:cubicBezTo>
                    <a:pt x="127" y="1058"/>
                    <a:pt x="127" y="1058"/>
                    <a:pt x="127" y="1058"/>
                  </a:cubicBezTo>
                  <a:cubicBezTo>
                    <a:pt x="127" y="1087"/>
                    <a:pt x="127" y="1087"/>
                    <a:pt x="127" y="1087"/>
                  </a:cubicBezTo>
                  <a:cubicBezTo>
                    <a:pt x="19" y="1058"/>
                    <a:pt x="19" y="1058"/>
                    <a:pt x="19" y="1058"/>
                  </a:cubicBezTo>
                  <a:cubicBezTo>
                    <a:pt x="19" y="1034"/>
                    <a:pt x="19" y="1034"/>
                    <a:pt x="19" y="1034"/>
                  </a:cubicBezTo>
                  <a:moveTo>
                    <a:pt x="19" y="962"/>
                  </a:moveTo>
                  <a:cubicBezTo>
                    <a:pt x="55" y="968"/>
                    <a:pt x="91" y="975"/>
                    <a:pt x="127" y="981"/>
                  </a:cubicBezTo>
                  <a:cubicBezTo>
                    <a:pt x="127" y="991"/>
                    <a:pt x="127" y="1001"/>
                    <a:pt x="127" y="1011"/>
                  </a:cubicBezTo>
                  <a:cubicBezTo>
                    <a:pt x="91" y="1003"/>
                    <a:pt x="55" y="994"/>
                    <a:pt x="19" y="986"/>
                  </a:cubicBezTo>
                  <a:cubicBezTo>
                    <a:pt x="19" y="978"/>
                    <a:pt x="19" y="970"/>
                    <a:pt x="19" y="962"/>
                  </a:cubicBezTo>
                  <a:moveTo>
                    <a:pt x="19" y="890"/>
                  </a:moveTo>
                  <a:cubicBezTo>
                    <a:pt x="55" y="895"/>
                    <a:pt x="91" y="900"/>
                    <a:pt x="127" y="905"/>
                  </a:cubicBezTo>
                  <a:cubicBezTo>
                    <a:pt x="127" y="915"/>
                    <a:pt x="127" y="925"/>
                    <a:pt x="127" y="935"/>
                  </a:cubicBezTo>
                  <a:cubicBezTo>
                    <a:pt x="91" y="928"/>
                    <a:pt x="55" y="921"/>
                    <a:pt x="19" y="915"/>
                  </a:cubicBezTo>
                  <a:cubicBezTo>
                    <a:pt x="19" y="907"/>
                    <a:pt x="19" y="898"/>
                    <a:pt x="19" y="890"/>
                  </a:cubicBezTo>
                  <a:moveTo>
                    <a:pt x="19" y="819"/>
                  </a:moveTo>
                  <a:cubicBezTo>
                    <a:pt x="55" y="822"/>
                    <a:pt x="91" y="826"/>
                    <a:pt x="127" y="829"/>
                  </a:cubicBezTo>
                  <a:cubicBezTo>
                    <a:pt x="127" y="839"/>
                    <a:pt x="127" y="849"/>
                    <a:pt x="127" y="859"/>
                  </a:cubicBezTo>
                  <a:cubicBezTo>
                    <a:pt x="91" y="854"/>
                    <a:pt x="55" y="848"/>
                    <a:pt x="19" y="843"/>
                  </a:cubicBezTo>
                  <a:cubicBezTo>
                    <a:pt x="19" y="835"/>
                    <a:pt x="19" y="827"/>
                    <a:pt x="19" y="819"/>
                  </a:cubicBezTo>
                  <a:moveTo>
                    <a:pt x="19" y="747"/>
                  </a:moveTo>
                  <a:cubicBezTo>
                    <a:pt x="55" y="749"/>
                    <a:pt x="91" y="751"/>
                    <a:pt x="127" y="753"/>
                  </a:cubicBezTo>
                  <a:cubicBezTo>
                    <a:pt x="127" y="763"/>
                    <a:pt x="127" y="773"/>
                    <a:pt x="127" y="783"/>
                  </a:cubicBezTo>
                  <a:cubicBezTo>
                    <a:pt x="91" y="779"/>
                    <a:pt x="55" y="775"/>
                    <a:pt x="19" y="772"/>
                  </a:cubicBezTo>
                  <a:cubicBezTo>
                    <a:pt x="19" y="763"/>
                    <a:pt x="19" y="755"/>
                    <a:pt x="19" y="747"/>
                  </a:cubicBezTo>
                  <a:moveTo>
                    <a:pt x="19" y="675"/>
                  </a:moveTo>
                  <a:cubicBezTo>
                    <a:pt x="55" y="676"/>
                    <a:pt x="91" y="676"/>
                    <a:pt x="127" y="677"/>
                  </a:cubicBezTo>
                  <a:cubicBezTo>
                    <a:pt x="127" y="687"/>
                    <a:pt x="127" y="697"/>
                    <a:pt x="127" y="706"/>
                  </a:cubicBezTo>
                  <a:cubicBezTo>
                    <a:pt x="91" y="704"/>
                    <a:pt x="55" y="702"/>
                    <a:pt x="19" y="700"/>
                  </a:cubicBezTo>
                  <a:cubicBezTo>
                    <a:pt x="19" y="692"/>
                    <a:pt x="19" y="684"/>
                    <a:pt x="19" y="675"/>
                  </a:cubicBezTo>
                  <a:moveTo>
                    <a:pt x="19" y="603"/>
                  </a:moveTo>
                  <a:cubicBezTo>
                    <a:pt x="55" y="602"/>
                    <a:pt x="91" y="602"/>
                    <a:pt x="127" y="601"/>
                  </a:cubicBezTo>
                  <a:cubicBezTo>
                    <a:pt x="127" y="610"/>
                    <a:pt x="127" y="620"/>
                    <a:pt x="127" y="630"/>
                  </a:cubicBezTo>
                  <a:cubicBezTo>
                    <a:pt x="91" y="630"/>
                    <a:pt x="55" y="629"/>
                    <a:pt x="19" y="629"/>
                  </a:cubicBezTo>
                  <a:cubicBezTo>
                    <a:pt x="19" y="620"/>
                    <a:pt x="19" y="612"/>
                    <a:pt x="19" y="603"/>
                  </a:cubicBezTo>
                  <a:moveTo>
                    <a:pt x="19" y="532"/>
                  </a:moveTo>
                  <a:cubicBezTo>
                    <a:pt x="55" y="529"/>
                    <a:pt x="91" y="527"/>
                    <a:pt x="127" y="524"/>
                  </a:cubicBezTo>
                  <a:cubicBezTo>
                    <a:pt x="127" y="534"/>
                    <a:pt x="127" y="544"/>
                    <a:pt x="127" y="554"/>
                  </a:cubicBezTo>
                  <a:cubicBezTo>
                    <a:pt x="91" y="555"/>
                    <a:pt x="55" y="556"/>
                    <a:pt x="19" y="557"/>
                  </a:cubicBezTo>
                  <a:cubicBezTo>
                    <a:pt x="19" y="549"/>
                    <a:pt x="19" y="540"/>
                    <a:pt x="19" y="532"/>
                  </a:cubicBezTo>
                  <a:moveTo>
                    <a:pt x="19" y="460"/>
                  </a:moveTo>
                  <a:cubicBezTo>
                    <a:pt x="55" y="456"/>
                    <a:pt x="91" y="452"/>
                    <a:pt x="127" y="448"/>
                  </a:cubicBezTo>
                  <a:cubicBezTo>
                    <a:pt x="127" y="458"/>
                    <a:pt x="127" y="468"/>
                    <a:pt x="127" y="478"/>
                  </a:cubicBezTo>
                  <a:cubicBezTo>
                    <a:pt x="91" y="481"/>
                    <a:pt x="55" y="483"/>
                    <a:pt x="19" y="486"/>
                  </a:cubicBezTo>
                  <a:cubicBezTo>
                    <a:pt x="19" y="477"/>
                    <a:pt x="19" y="469"/>
                    <a:pt x="19" y="460"/>
                  </a:cubicBezTo>
                  <a:moveTo>
                    <a:pt x="19" y="388"/>
                  </a:moveTo>
                  <a:cubicBezTo>
                    <a:pt x="55" y="383"/>
                    <a:pt x="91" y="378"/>
                    <a:pt x="127" y="372"/>
                  </a:cubicBezTo>
                  <a:cubicBezTo>
                    <a:pt x="127" y="382"/>
                    <a:pt x="127" y="392"/>
                    <a:pt x="127" y="402"/>
                  </a:cubicBezTo>
                  <a:cubicBezTo>
                    <a:pt x="91" y="406"/>
                    <a:pt x="55" y="410"/>
                    <a:pt x="19" y="414"/>
                  </a:cubicBezTo>
                  <a:cubicBezTo>
                    <a:pt x="19" y="406"/>
                    <a:pt x="19" y="397"/>
                    <a:pt x="19" y="388"/>
                  </a:cubicBezTo>
                  <a:moveTo>
                    <a:pt x="19" y="317"/>
                  </a:moveTo>
                  <a:cubicBezTo>
                    <a:pt x="55" y="310"/>
                    <a:pt x="91" y="303"/>
                    <a:pt x="127" y="296"/>
                  </a:cubicBezTo>
                  <a:cubicBezTo>
                    <a:pt x="127" y="306"/>
                    <a:pt x="127" y="316"/>
                    <a:pt x="127" y="326"/>
                  </a:cubicBezTo>
                  <a:cubicBezTo>
                    <a:pt x="91" y="331"/>
                    <a:pt x="55" y="337"/>
                    <a:pt x="19" y="343"/>
                  </a:cubicBezTo>
                  <a:cubicBezTo>
                    <a:pt x="19" y="334"/>
                    <a:pt x="19" y="325"/>
                    <a:pt x="19" y="317"/>
                  </a:cubicBezTo>
                  <a:moveTo>
                    <a:pt x="19" y="245"/>
                  </a:moveTo>
                  <a:cubicBezTo>
                    <a:pt x="55" y="236"/>
                    <a:pt x="91" y="228"/>
                    <a:pt x="127" y="220"/>
                  </a:cubicBezTo>
                  <a:cubicBezTo>
                    <a:pt x="127" y="230"/>
                    <a:pt x="127" y="240"/>
                    <a:pt x="127" y="249"/>
                  </a:cubicBezTo>
                  <a:cubicBezTo>
                    <a:pt x="91" y="257"/>
                    <a:pt x="55" y="264"/>
                    <a:pt x="19" y="272"/>
                  </a:cubicBezTo>
                  <a:cubicBezTo>
                    <a:pt x="19" y="263"/>
                    <a:pt x="19" y="254"/>
                    <a:pt x="19" y="245"/>
                  </a:cubicBezTo>
                  <a:moveTo>
                    <a:pt x="19" y="173"/>
                  </a:moveTo>
                  <a:cubicBezTo>
                    <a:pt x="55" y="163"/>
                    <a:pt x="91" y="154"/>
                    <a:pt x="127" y="144"/>
                  </a:cubicBezTo>
                  <a:cubicBezTo>
                    <a:pt x="127" y="154"/>
                    <a:pt x="127" y="163"/>
                    <a:pt x="127" y="173"/>
                  </a:cubicBezTo>
                  <a:cubicBezTo>
                    <a:pt x="91" y="182"/>
                    <a:pt x="55" y="191"/>
                    <a:pt x="19" y="200"/>
                  </a:cubicBezTo>
                  <a:cubicBezTo>
                    <a:pt x="19" y="191"/>
                    <a:pt x="19" y="182"/>
                    <a:pt x="19" y="173"/>
                  </a:cubicBezTo>
                  <a:moveTo>
                    <a:pt x="19" y="101"/>
                  </a:moveTo>
                  <a:cubicBezTo>
                    <a:pt x="127" y="68"/>
                    <a:pt x="127" y="68"/>
                    <a:pt x="127" y="68"/>
                  </a:cubicBezTo>
                  <a:cubicBezTo>
                    <a:pt x="127" y="97"/>
                    <a:pt x="127" y="97"/>
                    <a:pt x="127" y="97"/>
                  </a:cubicBezTo>
                  <a:cubicBezTo>
                    <a:pt x="19" y="129"/>
                    <a:pt x="19" y="129"/>
                    <a:pt x="19" y="129"/>
                  </a:cubicBezTo>
                  <a:cubicBezTo>
                    <a:pt x="19" y="101"/>
                    <a:pt x="19" y="101"/>
                    <a:pt x="19" y="101"/>
                  </a:cubicBezTo>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3" name="Freeform 22"/>
            <p:cNvSpPr>
              <a:spLocks noEditPoints="1"/>
            </p:cNvSpPr>
            <p:nvPr/>
          </p:nvSpPr>
          <p:spPr bwMode="auto">
            <a:xfrm>
              <a:off x="6421673" y="3594726"/>
              <a:ext cx="294240" cy="1129930"/>
            </a:xfrm>
            <a:custGeom>
              <a:avLst/>
              <a:gdLst>
                <a:gd name="T0" fmla="*/ 49 w 285"/>
                <a:gd name="T1" fmla="*/ 1049 h 1140"/>
                <a:gd name="T2" fmla="*/ 97 w 285"/>
                <a:gd name="T3" fmla="*/ 988 h 1140"/>
                <a:gd name="T4" fmla="*/ 97 w 285"/>
                <a:gd name="T5" fmla="*/ 964 h 1140"/>
                <a:gd name="T6" fmla="*/ 49 w 285"/>
                <a:gd name="T7" fmla="*/ 910 h 1140"/>
                <a:gd name="T8" fmla="*/ 49 w 285"/>
                <a:gd name="T9" fmla="*/ 818 h 1140"/>
                <a:gd name="T10" fmla="*/ 49 w 285"/>
                <a:gd name="T11" fmla="*/ 703 h 1140"/>
                <a:gd name="T12" fmla="*/ 97 w 285"/>
                <a:gd name="T13" fmla="*/ 649 h 1140"/>
                <a:gd name="T14" fmla="*/ 97 w 285"/>
                <a:gd name="T15" fmla="*/ 625 h 1140"/>
                <a:gd name="T16" fmla="*/ 49 w 285"/>
                <a:gd name="T17" fmla="*/ 565 h 1140"/>
                <a:gd name="T18" fmla="*/ 49 w 285"/>
                <a:gd name="T19" fmla="*/ 473 h 1140"/>
                <a:gd name="T20" fmla="*/ 49 w 285"/>
                <a:gd name="T21" fmla="*/ 415 h 1140"/>
                <a:gd name="T22" fmla="*/ 97 w 285"/>
                <a:gd name="T23" fmla="*/ 310 h 1140"/>
                <a:gd name="T24" fmla="*/ 97 w 285"/>
                <a:gd name="T25" fmla="*/ 286 h 1140"/>
                <a:gd name="T26" fmla="*/ 49 w 285"/>
                <a:gd name="T27" fmla="*/ 219 h 1140"/>
                <a:gd name="T28" fmla="*/ 49 w 285"/>
                <a:gd name="T29" fmla="*/ 127 h 1140"/>
                <a:gd name="T30" fmla="*/ 159 w 285"/>
                <a:gd name="T31" fmla="*/ 133 h 1140"/>
                <a:gd name="T32" fmla="*/ 129 w 285"/>
                <a:gd name="T33" fmla="*/ 180 h 1140"/>
                <a:gd name="T34" fmla="*/ 129 w 285"/>
                <a:gd name="T35" fmla="*/ 205 h 1140"/>
                <a:gd name="T36" fmla="*/ 159 w 285"/>
                <a:gd name="T37" fmla="*/ 268 h 1140"/>
                <a:gd name="T38" fmla="*/ 159 w 285"/>
                <a:gd name="T39" fmla="*/ 353 h 1140"/>
                <a:gd name="T40" fmla="*/ 160 w 285"/>
                <a:gd name="T41" fmla="*/ 463 h 1140"/>
                <a:gd name="T42" fmla="*/ 129 w 285"/>
                <a:gd name="T43" fmla="*/ 514 h 1140"/>
                <a:gd name="T44" fmla="*/ 129 w 285"/>
                <a:gd name="T45" fmla="*/ 539 h 1140"/>
                <a:gd name="T46" fmla="*/ 160 w 285"/>
                <a:gd name="T47" fmla="*/ 598 h 1140"/>
                <a:gd name="T48" fmla="*/ 160 w 285"/>
                <a:gd name="T49" fmla="*/ 682 h 1140"/>
                <a:gd name="T50" fmla="*/ 160 w 285"/>
                <a:gd name="T51" fmla="*/ 792 h 1140"/>
                <a:gd name="T52" fmla="*/ 130 w 285"/>
                <a:gd name="T53" fmla="*/ 849 h 1140"/>
                <a:gd name="T54" fmla="*/ 130 w 285"/>
                <a:gd name="T55" fmla="*/ 874 h 1140"/>
                <a:gd name="T56" fmla="*/ 160 w 285"/>
                <a:gd name="T57" fmla="*/ 928 h 1140"/>
                <a:gd name="T58" fmla="*/ 161 w 285"/>
                <a:gd name="T59" fmla="*/ 1012 h 1140"/>
                <a:gd name="T60" fmla="*/ 186 w 285"/>
                <a:gd name="T61" fmla="*/ 1036 h 1140"/>
                <a:gd name="T62" fmla="*/ 208 w 285"/>
                <a:gd name="T63" fmla="*/ 980 h 1140"/>
                <a:gd name="T64" fmla="*/ 208 w 285"/>
                <a:gd name="T65" fmla="*/ 927 h 1140"/>
                <a:gd name="T66" fmla="*/ 186 w 285"/>
                <a:gd name="T67" fmla="*/ 901 h 1140"/>
                <a:gd name="T68" fmla="*/ 186 w 285"/>
                <a:gd name="T69" fmla="*/ 847 h 1140"/>
                <a:gd name="T70" fmla="*/ 186 w 285"/>
                <a:gd name="T71" fmla="*/ 738 h 1140"/>
                <a:gd name="T72" fmla="*/ 208 w 285"/>
                <a:gd name="T73" fmla="*/ 657 h 1140"/>
                <a:gd name="T74" fmla="*/ 208 w 285"/>
                <a:gd name="T75" fmla="*/ 631 h 1140"/>
                <a:gd name="T76" fmla="*/ 186 w 285"/>
                <a:gd name="T77" fmla="*/ 575 h 1140"/>
                <a:gd name="T78" fmla="*/ 186 w 285"/>
                <a:gd name="T79" fmla="*/ 492 h 1140"/>
                <a:gd name="T80" fmla="*/ 186 w 285"/>
                <a:gd name="T81" fmla="*/ 384 h 1140"/>
                <a:gd name="T82" fmla="*/ 208 w 285"/>
                <a:gd name="T83" fmla="*/ 334 h 1140"/>
                <a:gd name="T84" fmla="*/ 208 w 285"/>
                <a:gd name="T85" fmla="*/ 308 h 1140"/>
                <a:gd name="T86" fmla="*/ 208 w 285"/>
                <a:gd name="T87" fmla="*/ 254 h 1140"/>
                <a:gd name="T88" fmla="*/ 186 w 285"/>
                <a:gd name="T89" fmla="*/ 166 h 1140"/>
                <a:gd name="T90" fmla="*/ 228 w 285"/>
                <a:gd name="T91" fmla="*/ 1033 h 1140"/>
                <a:gd name="T92" fmla="*/ 247 w 285"/>
                <a:gd name="T93" fmla="*/ 978 h 1140"/>
                <a:gd name="T94" fmla="*/ 247 w 285"/>
                <a:gd name="T95" fmla="*/ 951 h 1140"/>
                <a:gd name="T96" fmla="*/ 228 w 285"/>
                <a:gd name="T97" fmla="*/ 899 h 1140"/>
                <a:gd name="T98" fmla="*/ 228 w 285"/>
                <a:gd name="T99" fmla="*/ 820 h 1140"/>
                <a:gd name="T100" fmla="*/ 229 w 285"/>
                <a:gd name="T101" fmla="*/ 713 h 1140"/>
                <a:gd name="T102" fmla="*/ 248 w 285"/>
                <a:gd name="T103" fmla="*/ 661 h 1140"/>
                <a:gd name="T104" fmla="*/ 248 w 285"/>
                <a:gd name="T105" fmla="*/ 634 h 1140"/>
                <a:gd name="T106" fmla="*/ 229 w 285"/>
                <a:gd name="T107" fmla="*/ 579 h 1140"/>
                <a:gd name="T108" fmla="*/ 229 w 285"/>
                <a:gd name="T109" fmla="*/ 499 h 1140"/>
                <a:gd name="T110" fmla="*/ 230 w 285"/>
                <a:gd name="T111" fmla="*/ 393 h 1140"/>
                <a:gd name="T112" fmla="*/ 249 w 285"/>
                <a:gd name="T113" fmla="*/ 343 h 1140"/>
                <a:gd name="T114" fmla="*/ 249 w 285"/>
                <a:gd name="T115" fmla="*/ 316 h 1140"/>
                <a:gd name="T116" fmla="*/ 230 w 285"/>
                <a:gd name="T117" fmla="*/ 259 h 1140"/>
                <a:gd name="T118" fmla="*/ 230 w 285"/>
                <a:gd name="T119" fmla="*/ 179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 h="1140">
                  <a:moveTo>
                    <a:pt x="285" y="98"/>
                  </a:moveTo>
                  <a:cubicBezTo>
                    <a:pt x="0" y="0"/>
                    <a:pt x="0" y="0"/>
                    <a:pt x="0" y="0"/>
                  </a:cubicBezTo>
                  <a:cubicBezTo>
                    <a:pt x="0" y="1140"/>
                    <a:pt x="0" y="1140"/>
                    <a:pt x="0" y="1140"/>
                  </a:cubicBezTo>
                  <a:cubicBezTo>
                    <a:pt x="285" y="1097"/>
                    <a:pt x="285" y="1097"/>
                    <a:pt x="285" y="1097"/>
                  </a:cubicBezTo>
                  <a:lnTo>
                    <a:pt x="285" y="98"/>
                  </a:lnTo>
                  <a:close/>
                  <a:moveTo>
                    <a:pt x="49" y="1049"/>
                  </a:moveTo>
                  <a:cubicBezTo>
                    <a:pt x="97" y="1045"/>
                    <a:pt x="97" y="1045"/>
                    <a:pt x="97" y="1045"/>
                  </a:cubicBezTo>
                  <a:cubicBezTo>
                    <a:pt x="97" y="1077"/>
                    <a:pt x="97" y="1077"/>
                    <a:pt x="97" y="1077"/>
                  </a:cubicBezTo>
                  <a:cubicBezTo>
                    <a:pt x="49" y="1083"/>
                    <a:pt x="49" y="1083"/>
                    <a:pt x="49" y="1083"/>
                  </a:cubicBezTo>
                  <a:lnTo>
                    <a:pt x="49" y="1049"/>
                  </a:lnTo>
                  <a:close/>
                  <a:moveTo>
                    <a:pt x="49" y="991"/>
                  </a:moveTo>
                  <a:cubicBezTo>
                    <a:pt x="65" y="990"/>
                    <a:pt x="81" y="989"/>
                    <a:pt x="97" y="988"/>
                  </a:cubicBezTo>
                  <a:cubicBezTo>
                    <a:pt x="97" y="999"/>
                    <a:pt x="97" y="1009"/>
                    <a:pt x="97" y="1020"/>
                  </a:cubicBezTo>
                  <a:cubicBezTo>
                    <a:pt x="81" y="1022"/>
                    <a:pt x="65" y="1024"/>
                    <a:pt x="49" y="1025"/>
                  </a:cubicBezTo>
                  <a:cubicBezTo>
                    <a:pt x="49" y="1014"/>
                    <a:pt x="49" y="1003"/>
                    <a:pt x="49" y="991"/>
                  </a:cubicBezTo>
                  <a:close/>
                  <a:moveTo>
                    <a:pt x="49" y="934"/>
                  </a:moveTo>
                  <a:cubicBezTo>
                    <a:pt x="65" y="933"/>
                    <a:pt x="81" y="932"/>
                    <a:pt x="97" y="932"/>
                  </a:cubicBezTo>
                  <a:cubicBezTo>
                    <a:pt x="97" y="942"/>
                    <a:pt x="97" y="953"/>
                    <a:pt x="97" y="964"/>
                  </a:cubicBezTo>
                  <a:cubicBezTo>
                    <a:pt x="81" y="965"/>
                    <a:pt x="65" y="966"/>
                    <a:pt x="49" y="968"/>
                  </a:cubicBezTo>
                  <a:cubicBezTo>
                    <a:pt x="49" y="956"/>
                    <a:pt x="49" y="945"/>
                    <a:pt x="49" y="934"/>
                  </a:cubicBezTo>
                  <a:close/>
                  <a:moveTo>
                    <a:pt x="49" y="876"/>
                  </a:moveTo>
                  <a:cubicBezTo>
                    <a:pt x="65" y="876"/>
                    <a:pt x="81" y="875"/>
                    <a:pt x="97" y="875"/>
                  </a:cubicBezTo>
                  <a:cubicBezTo>
                    <a:pt x="97" y="886"/>
                    <a:pt x="97" y="896"/>
                    <a:pt x="97" y="907"/>
                  </a:cubicBezTo>
                  <a:cubicBezTo>
                    <a:pt x="81" y="908"/>
                    <a:pt x="65" y="909"/>
                    <a:pt x="49" y="910"/>
                  </a:cubicBezTo>
                  <a:cubicBezTo>
                    <a:pt x="49" y="899"/>
                    <a:pt x="49" y="887"/>
                    <a:pt x="49" y="876"/>
                  </a:cubicBezTo>
                  <a:close/>
                  <a:moveTo>
                    <a:pt x="49" y="818"/>
                  </a:moveTo>
                  <a:cubicBezTo>
                    <a:pt x="65" y="818"/>
                    <a:pt x="81" y="819"/>
                    <a:pt x="97" y="819"/>
                  </a:cubicBezTo>
                  <a:cubicBezTo>
                    <a:pt x="97" y="829"/>
                    <a:pt x="97" y="840"/>
                    <a:pt x="97" y="851"/>
                  </a:cubicBezTo>
                  <a:cubicBezTo>
                    <a:pt x="81" y="851"/>
                    <a:pt x="65" y="852"/>
                    <a:pt x="49" y="853"/>
                  </a:cubicBezTo>
                  <a:cubicBezTo>
                    <a:pt x="49" y="841"/>
                    <a:pt x="49" y="830"/>
                    <a:pt x="49" y="818"/>
                  </a:cubicBezTo>
                  <a:close/>
                  <a:moveTo>
                    <a:pt x="49" y="761"/>
                  </a:moveTo>
                  <a:cubicBezTo>
                    <a:pt x="65" y="761"/>
                    <a:pt x="81" y="762"/>
                    <a:pt x="97" y="762"/>
                  </a:cubicBezTo>
                  <a:cubicBezTo>
                    <a:pt x="97" y="773"/>
                    <a:pt x="97" y="783"/>
                    <a:pt x="97" y="794"/>
                  </a:cubicBezTo>
                  <a:cubicBezTo>
                    <a:pt x="81" y="794"/>
                    <a:pt x="65" y="795"/>
                    <a:pt x="49" y="795"/>
                  </a:cubicBezTo>
                  <a:cubicBezTo>
                    <a:pt x="49" y="784"/>
                    <a:pt x="49" y="772"/>
                    <a:pt x="49" y="761"/>
                  </a:cubicBezTo>
                  <a:close/>
                  <a:moveTo>
                    <a:pt x="49" y="703"/>
                  </a:moveTo>
                  <a:cubicBezTo>
                    <a:pt x="65" y="704"/>
                    <a:pt x="81" y="705"/>
                    <a:pt x="97" y="706"/>
                  </a:cubicBezTo>
                  <a:cubicBezTo>
                    <a:pt x="97" y="716"/>
                    <a:pt x="97" y="727"/>
                    <a:pt x="97" y="738"/>
                  </a:cubicBezTo>
                  <a:cubicBezTo>
                    <a:pt x="81" y="738"/>
                    <a:pt x="65" y="737"/>
                    <a:pt x="49" y="737"/>
                  </a:cubicBezTo>
                  <a:cubicBezTo>
                    <a:pt x="49" y="726"/>
                    <a:pt x="49" y="715"/>
                    <a:pt x="49" y="703"/>
                  </a:cubicBezTo>
                  <a:close/>
                  <a:moveTo>
                    <a:pt x="49" y="645"/>
                  </a:moveTo>
                  <a:cubicBezTo>
                    <a:pt x="65" y="647"/>
                    <a:pt x="81" y="648"/>
                    <a:pt x="97" y="649"/>
                  </a:cubicBezTo>
                  <a:cubicBezTo>
                    <a:pt x="97" y="660"/>
                    <a:pt x="97" y="671"/>
                    <a:pt x="97" y="681"/>
                  </a:cubicBezTo>
                  <a:cubicBezTo>
                    <a:pt x="81" y="681"/>
                    <a:pt x="65" y="680"/>
                    <a:pt x="49" y="680"/>
                  </a:cubicBezTo>
                  <a:cubicBezTo>
                    <a:pt x="49" y="668"/>
                    <a:pt x="49" y="657"/>
                    <a:pt x="49" y="645"/>
                  </a:cubicBezTo>
                  <a:close/>
                  <a:moveTo>
                    <a:pt x="49" y="588"/>
                  </a:moveTo>
                  <a:cubicBezTo>
                    <a:pt x="65" y="590"/>
                    <a:pt x="81" y="591"/>
                    <a:pt x="97" y="593"/>
                  </a:cubicBezTo>
                  <a:cubicBezTo>
                    <a:pt x="97" y="603"/>
                    <a:pt x="97" y="614"/>
                    <a:pt x="97" y="625"/>
                  </a:cubicBezTo>
                  <a:cubicBezTo>
                    <a:pt x="81" y="624"/>
                    <a:pt x="65" y="623"/>
                    <a:pt x="49" y="622"/>
                  </a:cubicBezTo>
                  <a:cubicBezTo>
                    <a:pt x="49" y="611"/>
                    <a:pt x="49" y="599"/>
                    <a:pt x="49" y="588"/>
                  </a:cubicBezTo>
                  <a:close/>
                  <a:moveTo>
                    <a:pt x="49" y="530"/>
                  </a:moveTo>
                  <a:cubicBezTo>
                    <a:pt x="65" y="532"/>
                    <a:pt x="81" y="534"/>
                    <a:pt x="97" y="536"/>
                  </a:cubicBezTo>
                  <a:cubicBezTo>
                    <a:pt x="97" y="547"/>
                    <a:pt x="97" y="558"/>
                    <a:pt x="97" y="568"/>
                  </a:cubicBezTo>
                  <a:cubicBezTo>
                    <a:pt x="81" y="567"/>
                    <a:pt x="65" y="566"/>
                    <a:pt x="49" y="565"/>
                  </a:cubicBezTo>
                  <a:cubicBezTo>
                    <a:pt x="49" y="553"/>
                    <a:pt x="49" y="542"/>
                    <a:pt x="49" y="530"/>
                  </a:cubicBezTo>
                  <a:close/>
                  <a:moveTo>
                    <a:pt x="49" y="473"/>
                  </a:moveTo>
                  <a:cubicBezTo>
                    <a:pt x="65" y="475"/>
                    <a:pt x="81" y="477"/>
                    <a:pt x="97" y="480"/>
                  </a:cubicBezTo>
                  <a:cubicBezTo>
                    <a:pt x="97" y="490"/>
                    <a:pt x="97" y="501"/>
                    <a:pt x="97" y="512"/>
                  </a:cubicBezTo>
                  <a:cubicBezTo>
                    <a:pt x="81" y="510"/>
                    <a:pt x="65" y="508"/>
                    <a:pt x="49" y="507"/>
                  </a:cubicBezTo>
                  <a:cubicBezTo>
                    <a:pt x="49" y="495"/>
                    <a:pt x="49" y="484"/>
                    <a:pt x="49" y="473"/>
                  </a:cubicBezTo>
                  <a:close/>
                  <a:moveTo>
                    <a:pt x="49" y="392"/>
                  </a:moveTo>
                  <a:cubicBezTo>
                    <a:pt x="49" y="380"/>
                    <a:pt x="49" y="369"/>
                    <a:pt x="49" y="357"/>
                  </a:cubicBezTo>
                  <a:cubicBezTo>
                    <a:pt x="65" y="361"/>
                    <a:pt x="81" y="364"/>
                    <a:pt x="97" y="367"/>
                  </a:cubicBezTo>
                  <a:cubicBezTo>
                    <a:pt x="97" y="378"/>
                    <a:pt x="97" y="388"/>
                    <a:pt x="97" y="399"/>
                  </a:cubicBezTo>
                  <a:cubicBezTo>
                    <a:pt x="81" y="396"/>
                    <a:pt x="65" y="394"/>
                    <a:pt x="49" y="392"/>
                  </a:cubicBezTo>
                  <a:close/>
                  <a:moveTo>
                    <a:pt x="49" y="415"/>
                  </a:moveTo>
                  <a:cubicBezTo>
                    <a:pt x="65" y="418"/>
                    <a:pt x="81" y="421"/>
                    <a:pt x="97" y="423"/>
                  </a:cubicBezTo>
                  <a:cubicBezTo>
                    <a:pt x="97" y="434"/>
                    <a:pt x="97" y="445"/>
                    <a:pt x="97" y="455"/>
                  </a:cubicBezTo>
                  <a:cubicBezTo>
                    <a:pt x="81" y="453"/>
                    <a:pt x="65" y="451"/>
                    <a:pt x="49" y="449"/>
                  </a:cubicBezTo>
                  <a:cubicBezTo>
                    <a:pt x="49" y="438"/>
                    <a:pt x="49" y="426"/>
                    <a:pt x="49" y="415"/>
                  </a:cubicBezTo>
                  <a:close/>
                  <a:moveTo>
                    <a:pt x="49" y="300"/>
                  </a:moveTo>
                  <a:cubicBezTo>
                    <a:pt x="65" y="303"/>
                    <a:pt x="81" y="307"/>
                    <a:pt x="97" y="310"/>
                  </a:cubicBezTo>
                  <a:cubicBezTo>
                    <a:pt x="97" y="321"/>
                    <a:pt x="97" y="332"/>
                    <a:pt x="97" y="342"/>
                  </a:cubicBezTo>
                  <a:cubicBezTo>
                    <a:pt x="81" y="340"/>
                    <a:pt x="65" y="337"/>
                    <a:pt x="49" y="334"/>
                  </a:cubicBezTo>
                  <a:cubicBezTo>
                    <a:pt x="49" y="323"/>
                    <a:pt x="49" y="311"/>
                    <a:pt x="49" y="300"/>
                  </a:cubicBezTo>
                  <a:close/>
                  <a:moveTo>
                    <a:pt x="49" y="242"/>
                  </a:moveTo>
                  <a:cubicBezTo>
                    <a:pt x="65" y="246"/>
                    <a:pt x="81" y="250"/>
                    <a:pt x="97" y="254"/>
                  </a:cubicBezTo>
                  <a:cubicBezTo>
                    <a:pt x="97" y="265"/>
                    <a:pt x="97" y="275"/>
                    <a:pt x="97" y="286"/>
                  </a:cubicBezTo>
                  <a:cubicBezTo>
                    <a:pt x="81" y="283"/>
                    <a:pt x="65" y="280"/>
                    <a:pt x="49" y="276"/>
                  </a:cubicBezTo>
                  <a:cubicBezTo>
                    <a:pt x="49" y="265"/>
                    <a:pt x="49" y="254"/>
                    <a:pt x="49" y="242"/>
                  </a:cubicBezTo>
                  <a:close/>
                  <a:moveTo>
                    <a:pt x="49" y="185"/>
                  </a:moveTo>
                  <a:cubicBezTo>
                    <a:pt x="65" y="189"/>
                    <a:pt x="81" y="193"/>
                    <a:pt x="97" y="197"/>
                  </a:cubicBezTo>
                  <a:cubicBezTo>
                    <a:pt x="97" y="208"/>
                    <a:pt x="97" y="219"/>
                    <a:pt x="97" y="229"/>
                  </a:cubicBezTo>
                  <a:cubicBezTo>
                    <a:pt x="81" y="226"/>
                    <a:pt x="65" y="222"/>
                    <a:pt x="49" y="219"/>
                  </a:cubicBezTo>
                  <a:cubicBezTo>
                    <a:pt x="49" y="207"/>
                    <a:pt x="49" y="196"/>
                    <a:pt x="49" y="185"/>
                  </a:cubicBezTo>
                  <a:close/>
                  <a:moveTo>
                    <a:pt x="49" y="127"/>
                  </a:moveTo>
                  <a:cubicBezTo>
                    <a:pt x="65" y="132"/>
                    <a:pt x="81" y="136"/>
                    <a:pt x="97" y="141"/>
                  </a:cubicBezTo>
                  <a:cubicBezTo>
                    <a:pt x="97" y="152"/>
                    <a:pt x="97" y="162"/>
                    <a:pt x="97" y="173"/>
                  </a:cubicBezTo>
                  <a:cubicBezTo>
                    <a:pt x="81" y="169"/>
                    <a:pt x="65" y="165"/>
                    <a:pt x="49" y="161"/>
                  </a:cubicBezTo>
                  <a:cubicBezTo>
                    <a:pt x="49" y="150"/>
                    <a:pt x="49" y="138"/>
                    <a:pt x="49" y="127"/>
                  </a:cubicBezTo>
                  <a:close/>
                  <a:moveTo>
                    <a:pt x="97" y="116"/>
                  </a:moveTo>
                  <a:cubicBezTo>
                    <a:pt x="49" y="104"/>
                    <a:pt x="49" y="104"/>
                    <a:pt x="49" y="104"/>
                  </a:cubicBezTo>
                  <a:cubicBezTo>
                    <a:pt x="49" y="69"/>
                    <a:pt x="49" y="69"/>
                    <a:pt x="49" y="69"/>
                  </a:cubicBezTo>
                  <a:cubicBezTo>
                    <a:pt x="97" y="85"/>
                    <a:pt x="97" y="85"/>
                    <a:pt x="97" y="85"/>
                  </a:cubicBezTo>
                  <a:lnTo>
                    <a:pt x="97" y="116"/>
                  </a:lnTo>
                  <a:close/>
                  <a:moveTo>
                    <a:pt x="159" y="133"/>
                  </a:moveTo>
                  <a:cubicBezTo>
                    <a:pt x="129" y="125"/>
                    <a:pt x="129" y="125"/>
                    <a:pt x="129" y="125"/>
                  </a:cubicBezTo>
                  <a:cubicBezTo>
                    <a:pt x="129" y="94"/>
                    <a:pt x="129" y="94"/>
                    <a:pt x="129" y="94"/>
                  </a:cubicBezTo>
                  <a:cubicBezTo>
                    <a:pt x="159" y="104"/>
                    <a:pt x="159" y="104"/>
                    <a:pt x="159" y="104"/>
                  </a:cubicBezTo>
                  <a:lnTo>
                    <a:pt x="159" y="133"/>
                  </a:lnTo>
                  <a:close/>
                  <a:moveTo>
                    <a:pt x="159" y="188"/>
                  </a:moveTo>
                  <a:cubicBezTo>
                    <a:pt x="149" y="185"/>
                    <a:pt x="139" y="183"/>
                    <a:pt x="129" y="180"/>
                  </a:cubicBezTo>
                  <a:cubicBezTo>
                    <a:pt x="129" y="170"/>
                    <a:pt x="129" y="160"/>
                    <a:pt x="129" y="150"/>
                  </a:cubicBezTo>
                  <a:cubicBezTo>
                    <a:pt x="139" y="153"/>
                    <a:pt x="149" y="156"/>
                    <a:pt x="159" y="159"/>
                  </a:cubicBezTo>
                  <a:cubicBezTo>
                    <a:pt x="159" y="168"/>
                    <a:pt x="159" y="178"/>
                    <a:pt x="159" y="188"/>
                  </a:cubicBezTo>
                  <a:close/>
                  <a:moveTo>
                    <a:pt x="159" y="243"/>
                  </a:moveTo>
                  <a:cubicBezTo>
                    <a:pt x="149" y="240"/>
                    <a:pt x="139" y="238"/>
                    <a:pt x="129" y="236"/>
                  </a:cubicBezTo>
                  <a:cubicBezTo>
                    <a:pt x="129" y="226"/>
                    <a:pt x="129" y="215"/>
                    <a:pt x="129" y="205"/>
                  </a:cubicBezTo>
                  <a:cubicBezTo>
                    <a:pt x="139" y="208"/>
                    <a:pt x="149" y="211"/>
                    <a:pt x="159" y="213"/>
                  </a:cubicBezTo>
                  <a:cubicBezTo>
                    <a:pt x="159" y="223"/>
                    <a:pt x="159" y="233"/>
                    <a:pt x="159" y="243"/>
                  </a:cubicBezTo>
                  <a:close/>
                  <a:moveTo>
                    <a:pt x="159" y="298"/>
                  </a:moveTo>
                  <a:cubicBezTo>
                    <a:pt x="149" y="296"/>
                    <a:pt x="139" y="294"/>
                    <a:pt x="129" y="292"/>
                  </a:cubicBezTo>
                  <a:cubicBezTo>
                    <a:pt x="129" y="281"/>
                    <a:pt x="129" y="271"/>
                    <a:pt x="129" y="261"/>
                  </a:cubicBezTo>
                  <a:cubicBezTo>
                    <a:pt x="139" y="263"/>
                    <a:pt x="149" y="266"/>
                    <a:pt x="159" y="268"/>
                  </a:cubicBezTo>
                  <a:cubicBezTo>
                    <a:pt x="159" y="278"/>
                    <a:pt x="159" y="288"/>
                    <a:pt x="159" y="298"/>
                  </a:cubicBezTo>
                  <a:close/>
                  <a:moveTo>
                    <a:pt x="159" y="353"/>
                  </a:moveTo>
                  <a:cubicBezTo>
                    <a:pt x="149" y="351"/>
                    <a:pt x="139" y="349"/>
                    <a:pt x="129" y="347"/>
                  </a:cubicBezTo>
                  <a:cubicBezTo>
                    <a:pt x="129" y="337"/>
                    <a:pt x="129" y="327"/>
                    <a:pt x="129" y="317"/>
                  </a:cubicBezTo>
                  <a:cubicBezTo>
                    <a:pt x="139" y="319"/>
                    <a:pt x="149" y="321"/>
                    <a:pt x="159" y="323"/>
                  </a:cubicBezTo>
                  <a:cubicBezTo>
                    <a:pt x="159" y="333"/>
                    <a:pt x="159" y="343"/>
                    <a:pt x="159" y="353"/>
                  </a:cubicBezTo>
                  <a:close/>
                  <a:moveTo>
                    <a:pt x="159" y="408"/>
                  </a:moveTo>
                  <a:cubicBezTo>
                    <a:pt x="149" y="406"/>
                    <a:pt x="139" y="405"/>
                    <a:pt x="129" y="403"/>
                  </a:cubicBezTo>
                  <a:cubicBezTo>
                    <a:pt x="129" y="393"/>
                    <a:pt x="129" y="383"/>
                    <a:pt x="129" y="372"/>
                  </a:cubicBezTo>
                  <a:cubicBezTo>
                    <a:pt x="139" y="374"/>
                    <a:pt x="149" y="376"/>
                    <a:pt x="159" y="378"/>
                  </a:cubicBezTo>
                  <a:cubicBezTo>
                    <a:pt x="159" y="388"/>
                    <a:pt x="159" y="398"/>
                    <a:pt x="159" y="408"/>
                  </a:cubicBezTo>
                  <a:close/>
                  <a:moveTo>
                    <a:pt x="160" y="463"/>
                  </a:moveTo>
                  <a:cubicBezTo>
                    <a:pt x="149" y="461"/>
                    <a:pt x="139" y="460"/>
                    <a:pt x="129" y="459"/>
                  </a:cubicBezTo>
                  <a:cubicBezTo>
                    <a:pt x="129" y="448"/>
                    <a:pt x="129" y="438"/>
                    <a:pt x="129" y="428"/>
                  </a:cubicBezTo>
                  <a:cubicBezTo>
                    <a:pt x="139" y="430"/>
                    <a:pt x="149" y="432"/>
                    <a:pt x="160" y="433"/>
                  </a:cubicBezTo>
                  <a:cubicBezTo>
                    <a:pt x="160" y="443"/>
                    <a:pt x="160" y="453"/>
                    <a:pt x="160" y="463"/>
                  </a:cubicBezTo>
                  <a:close/>
                  <a:moveTo>
                    <a:pt x="160" y="518"/>
                  </a:moveTo>
                  <a:cubicBezTo>
                    <a:pt x="149" y="516"/>
                    <a:pt x="139" y="515"/>
                    <a:pt x="129" y="514"/>
                  </a:cubicBezTo>
                  <a:cubicBezTo>
                    <a:pt x="129" y="504"/>
                    <a:pt x="129" y="494"/>
                    <a:pt x="129" y="484"/>
                  </a:cubicBezTo>
                  <a:cubicBezTo>
                    <a:pt x="139" y="485"/>
                    <a:pt x="149" y="487"/>
                    <a:pt x="160" y="488"/>
                  </a:cubicBezTo>
                  <a:cubicBezTo>
                    <a:pt x="160" y="498"/>
                    <a:pt x="160" y="508"/>
                    <a:pt x="160" y="518"/>
                  </a:cubicBezTo>
                  <a:close/>
                  <a:moveTo>
                    <a:pt x="160" y="572"/>
                  </a:moveTo>
                  <a:cubicBezTo>
                    <a:pt x="150" y="572"/>
                    <a:pt x="139" y="571"/>
                    <a:pt x="129" y="570"/>
                  </a:cubicBezTo>
                  <a:cubicBezTo>
                    <a:pt x="129" y="560"/>
                    <a:pt x="129" y="550"/>
                    <a:pt x="129" y="539"/>
                  </a:cubicBezTo>
                  <a:cubicBezTo>
                    <a:pt x="139" y="541"/>
                    <a:pt x="150" y="542"/>
                    <a:pt x="160" y="543"/>
                  </a:cubicBezTo>
                  <a:cubicBezTo>
                    <a:pt x="160" y="553"/>
                    <a:pt x="160" y="563"/>
                    <a:pt x="160" y="572"/>
                  </a:cubicBezTo>
                  <a:close/>
                  <a:moveTo>
                    <a:pt x="160" y="627"/>
                  </a:moveTo>
                  <a:cubicBezTo>
                    <a:pt x="150" y="627"/>
                    <a:pt x="140" y="626"/>
                    <a:pt x="129" y="626"/>
                  </a:cubicBezTo>
                  <a:cubicBezTo>
                    <a:pt x="129" y="616"/>
                    <a:pt x="129" y="605"/>
                    <a:pt x="129" y="595"/>
                  </a:cubicBezTo>
                  <a:cubicBezTo>
                    <a:pt x="140" y="596"/>
                    <a:pt x="150" y="597"/>
                    <a:pt x="160" y="598"/>
                  </a:cubicBezTo>
                  <a:cubicBezTo>
                    <a:pt x="160" y="608"/>
                    <a:pt x="160" y="618"/>
                    <a:pt x="160" y="627"/>
                  </a:cubicBezTo>
                  <a:close/>
                  <a:moveTo>
                    <a:pt x="160" y="682"/>
                  </a:moveTo>
                  <a:cubicBezTo>
                    <a:pt x="150" y="682"/>
                    <a:pt x="140" y="682"/>
                    <a:pt x="130" y="681"/>
                  </a:cubicBezTo>
                  <a:cubicBezTo>
                    <a:pt x="130" y="671"/>
                    <a:pt x="130" y="661"/>
                    <a:pt x="130" y="651"/>
                  </a:cubicBezTo>
                  <a:cubicBezTo>
                    <a:pt x="140" y="652"/>
                    <a:pt x="150" y="652"/>
                    <a:pt x="160" y="653"/>
                  </a:cubicBezTo>
                  <a:cubicBezTo>
                    <a:pt x="160" y="663"/>
                    <a:pt x="160" y="673"/>
                    <a:pt x="160" y="682"/>
                  </a:cubicBezTo>
                  <a:close/>
                  <a:moveTo>
                    <a:pt x="160" y="737"/>
                  </a:moveTo>
                  <a:cubicBezTo>
                    <a:pt x="150" y="737"/>
                    <a:pt x="140" y="737"/>
                    <a:pt x="130" y="737"/>
                  </a:cubicBezTo>
                  <a:cubicBezTo>
                    <a:pt x="130" y="727"/>
                    <a:pt x="130" y="717"/>
                    <a:pt x="130" y="706"/>
                  </a:cubicBezTo>
                  <a:cubicBezTo>
                    <a:pt x="140" y="707"/>
                    <a:pt x="150" y="708"/>
                    <a:pt x="160" y="708"/>
                  </a:cubicBezTo>
                  <a:cubicBezTo>
                    <a:pt x="160" y="718"/>
                    <a:pt x="160" y="728"/>
                    <a:pt x="160" y="737"/>
                  </a:cubicBezTo>
                  <a:close/>
                  <a:moveTo>
                    <a:pt x="160" y="792"/>
                  </a:moveTo>
                  <a:cubicBezTo>
                    <a:pt x="150" y="793"/>
                    <a:pt x="140" y="793"/>
                    <a:pt x="130" y="793"/>
                  </a:cubicBezTo>
                  <a:cubicBezTo>
                    <a:pt x="130" y="783"/>
                    <a:pt x="130" y="772"/>
                    <a:pt x="130" y="762"/>
                  </a:cubicBezTo>
                  <a:cubicBezTo>
                    <a:pt x="140" y="762"/>
                    <a:pt x="150" y="763"/>
                    <a:pt x="160" y="763"/>
                  </a:cubicBezTo>
                  <a:cubicBezTo>
                    <a:pt x="160" y="773"/>
                    <a:pt x="160" y="783"/>
                    <a:pt x="160" y="792"/>
                  </a:cubicBezTo>
                  <a:close/>
                  <a:moveTo>
                    <a:pt x="160" y="847"/>
                  </a:moveTo>
                  <a:cubicBezTo>
                    <a:pt x="150" y="848"/>
                    <a:pt x="140" y="848"/>
                    <a:pt x="130" y="849"/>
                  </a:cubicBezTo>
                  <a:cubicBezTo>
                    <a:pt x="130" y="838"/>
                    <a:pt x="130" y="828"/>
                    <a:pt x="130" y="818"/>
                  </a:cubicBezTo>
                  <a:cubicBezTo>
                    <a:pt x="140" y="818"/>
                    <a:pt x="150" y="818"/>
                    <a:pt x="160" y="818"/>
                  </a:cubicBezTo>
                  <a:cubicBezTo>
                    <a:pt x="160" y="828"/>
                    <a:pt x="160" y="838"/>
                    <a:pt x="160" y="847"/>
                  </a:cubicBezTo>
                  <a:close/>
                  <a:moveTo>
                    <a:pt x="160" y="902"/>
                  </a:moveTo>
                  <a:cubicBezTo>
                    <a:pt x="150" y="903"/>
                    <a:pt x="140" y="904"/>
                    <a:pt x="130" y="904"/>
                  </a:cubicBezTo>
                  <a:cubicBezTo>
                    <a:pt x="130" y="894"/>
                    <a:pt x="130" y="884"/>
                    <a:pt x="130" y="874"/>
                  </a:cubicBezTo>
                  <a:cubicBezTo>
                    <a:pt x="140" y="873"/>
                    <a:pt x="150" y="873"/>
                    <a:pt x="160" y="873"/>
                  </a:cubicBezTo>
                  <a:cubicBezTo>
                    <a:pt x="160" y="883"/>
                    <a:pt x="160" y="893"/>
                    <a:pt x="160" y="902"/>
                  </a:cubicBezTo>
                  <a:close/>
                  <a:moveTo>
                    <a:pt x="160" y="957"/>
                  </a:moveTo>
                  <a:cubicBezTo>
                    <a:pt x="150" y="958"/>
                    <a:pt x="140" y="959"/>
                    <a:pt x="130" y="960"/>
                  </a:cubicBezTo>
                  <a:cubicBezTo>
                    <a:pt x="130" y="950"/>
                    <a:pt x="130" y="939"/>
                    <a:pt x="130" y="929"/>
                  </a:cubicBezTo>
                  <a:cubicBezTo>
                    <a:pt x="140" y="929"/>
                    <a:pt x="150" y="928"/>
                    <a:pt x="160" y="928"/>
                  </a:cubicBezTo>
                  <a:cubicBezTo>
                    <a:pt x="160" y="938"/>
                    <a:pt x="160" y="947"/>
                    <a:pt x="160" y="957"/>
                  </a:cubicBezTo>
                  <a:close/>
                  <a:moveTo>
                    <a:pt x="161" y="1012"/>
                  </a:moveTo>
                  <a:cubicBezTo>
                    <a:pt x="150" y="1013"/>
                    <a:pt x="140" y="1014"/>
                    <a:pt x="130" y="1016"/>
                  </a:cubicBezTo>
                  <a:cubicBezTo>
                    <a:pt x="130" y="1005"/>
                    <a:pt x="130" y="995"/>
                    <a:pt x="130" y="985"/>
                  </a:cubicBezTo>
                  <a:cubicBezTo>
                    <a:pt x="140" y="984"/>
                    <a:pt x="150" y="984"/>
                    <a:pt x="161" y="983"/>
                  </a:cubicBezTo>
                  <a:cubicBezTo>
                    <a:pt x="161" y="993"/>
                    <a:pt x="161" y="1002"/>
                    <a:pt x="161" y="1012"/>
                  </a:cubicBezTo>
                  <a:close/>
                  <a:moveTo>
                    <a:pt x="161" y="1067"/>
                  </a:moveTo>
                  <a:cubicBezTo>
                    <a:pt x="130" y="1071"/>
                    <a:pt x="130" y="1071"/>
                    <a:pt x="130" y="1071"/>
                  </a:cubicBezTo>
                  <a:cubicBezTo>
                    <a:pt x="130" y="1041"/>
                    <a:pt x="130" y="1041"/>
                    <a:pt x="130" y="1041"/>
                  </a:cubicBezTo>
                  <a:cubicBezTo>
                    <a:pt x="161" y="1038"/>
                    <a:pt x="161" y="1038"/>
                    <a:pt x="161" y="1038"/>
                  </a:cubicBezTo>
                  <a:lnTo>
                    <a:pt x="161" y="1067"/>
                  </a:lnTo>
                  <a:close/>
                  <a:moveTo>
                    <a:pt x="186" y="1036"/>
                  </a:moveTo>
                  <a:cubicBezTo>
                    <a:pt x="208" y="1034"/>
                    <a:pt x="208" y="1034"/>
                    <a:pt x="208" y="1034"/>
                  </a:cubicBezTo>
                  <a:cubicBezTo>
                    <a:pt x="208" y="1061"/>
                    <a:pt x="208" y="1061"/>
                    <a:pt x="208" y="1061"/>
                  </a:cubicBezTo>
                  <a:cubicBezTo>
                    <a:pt x="186" y="1065"/>
                    <a:pt x="186" y="1065"/>
                    <a:pt x="186" y="1065"/>
                  </a:cubicBezTo>
                  <a:lnTo>
                    <a:pt x="186" y="1036"/>
                  </a:lnTo>
                  <a:close/>
                  <a:moveTo>
                    <a:pt x="186" y="982"/>
                  </a:moveTo>
                  <a:cubicBezTo>
                    <a:pt x="193" y="981"/>
                    <a:pt x="200" y="981"/>
                    <a:pt x="208" y="980"/>
                  </a:cubicBezTo>
                  <a:cubicBezTo>
                    <a:pt x="208" y="990"/>
                    <a:pt x="208" y="999"/>
                    <a:pt x="208" y="1008"/>
                  </a:cubicBezTo>
                  <a:cubicBezTo>
                    <a:pt x="200" y="1008"/>
                    <a:pt x="193" y="1009"/>
                    <a:pt x="186" y="1010"/>
                  </a:cubicBezTo>
                  <a:cubicBezTo>
                    <a:pt x="186" y="1001"/>
                    <a:pt x="186" y="991"/>
                    <a:pt x="186" y="982"/>
                  </a:cubicBezTo>
                  <a:close/>
                  <a:moveTo>
                    <a:pt x="186" y="956"/>
                  </a:moveTo>
                  <a:cubicBezTo>
                    <a:pt x="186" y="946"/>
                    <a:pt x="186" y="937"/>
                    <a:pt x="186" y="928"/>
                  </a:cubicBezTo>
                  <a:cubicBezTo>
                    <a:pt x="193" y="927"/>
                    <a:pt x="200" y="927"/>
                    <a:pt x="208" y="927"/>
                  </a:cubicBezTo>
                  <a:cubicBezTo>
                    <a:pt x="208" y="936"/>
                    <a:pt x="208" y="945"/>
                    <a:pt x="208" y="954"/>
                  </a:cubicBezTo>
                  <a:cubicBezTo>
                    <a:pt x="200" y="954"/>
                    <a:pt x="193" y="955"/>
                    <a:pt x="186" y="956"/>
                  </a:cubicBezTo>
                  <a:close/>
                  <a:moveTo>
                    <a:pt x="186" y="873"/>
                  </a:moveTo>
                  <a:cubicBezTo>
                    <a:pt x="193" y="873"/>
                    <a:pt x="200" y="873"/>
                    <a:pt x="208" y="873"/>
                  </a:cubicBezTo>
                  <a:cubicBezTo>
                    <a:pt x="208" y="882"/>
                    <a:pt x="208" y="891"/>
                    <a:pt x="208" y="900"/>
                  </a:cubicBezTo>
                  <a:cubicBezTo>
                    <a:pt x="200" y="900"/>
                    <a:pt x="193" y="901"/>
                    <a:pt x="186" y="901"/>
                  </a:cubicBezTo>
                  <a:cubicBezTo>
                    <a:pt x="186" y="892"/>
                    <a:pt x="186" y="883"/>
                    <a:pt x="186" y="873"/>
                  </a:cubicBezTo>
                  <a:close/>
                  <a:moveTo>
                    <a:pt x="186" y="847"/>
                  </a:moveTo>
                  <a:cubicBezTo>
                    <a:pt x="186" y="838"/>
                    <a:pt x="186" y="828"/>
                    <a:pt x="186" y="819"/>
                  </a:cubicBezTo>
                  <a:cubicBezTo>
                    <a:pt x="193" y="819"/>
                    <a:pt x="200" y="819"/>
                    <a:pt x="208" y="819"/>
                  </a:cubicBezTo>
                  <a:cubicBezTo>
                    <a:pt x="208" y="828"/>
                    <a:pt x="208" y="837"/>
                    <a:pt x="208" y="846"/>
                  </a:cubicBezTo>
                  <a:cubicBezTo>
                    <a:pt x="200" y="846"/>
                    <a:pt x="193" y="847"/>
                    <a:pt x="186" y="847"/>
                  </a:cubicBezTo>
                  <a:close/>
                  <a:moveTo>
                    <a:pt x="186" y="764"/>
                  </a:moveTo>
                  <a:cubicBezTo>
                    <a:pt x="193" y="765"/>
                    <a:pt x="200" y="765"/>
                    <a:pt x="208" y="765"/>
                  </a:cubicBezTo>
                  <a:cubicBezTo>
                    <a:pt x="208" y="774"/>
                    <a:pt x="208" y="783"/>
                    <a:pt x="208" y="792"/>
                  </a:cubicBezTo>
                  <a:cubicBezTo>
                    <a:pt x="200" y="792"/>
                    <a:pt x="193" y="792"/>
                    <a:pt x="186" y="793"/>
                  </a:cubicBezTo>
                  <a:cubicBezTo>
                    <a:pt x="186" y="783"/>
                    <a:pt x="186" y="774"/>
                    <a:pt x="186" y="764"/>
                  </a:cubicBezTo>
                  <a:close/>
                  <a:moveTo>
                    <a:pt x="186" y="738"/>
                  </a:moveTo>
                  <a:cubicBezTo>
                    <a:pt x="186" y="729"/>
                    <a:pt x="186" y="719"/>
                    <a:pt x="186" y="710"/>
                  </a:cubicBezTo>
                  <a:cubicBezTo>
                    <a:pt x="193" y="710"/>
                    <a:pt x="200" y="711"/>
                    <a:pt x="208" y="711"/>
                  </a:cubicBezTo>
                  <a:cubicBezTo>
                    <a:pt x="208" y="720"/>
                    <a:pt x="208" y="729"/>
                    <a:pt x="208" y="738"/>
                  </a:cubicBezTo>
                  <a:cubicBezTo>
                    <a:pt x="200" y="738"/>
                    <a:pt x="193" y="738"/>
                    <a:pt x="186" y="738"/>
                  </a:cubicBezTo>
                  <a:close/>
                  <a:moveTo>
                    <a:pt x="186" y="656"/>
                  </a:moveTo>
                  <a:cubicBezTo>
                    <a:pt x="193" y="656"/>
                    <a:pt x="200" y="657"/>
                    <a:pt x="208" y="657"/>
                  </a:cubicBezTo>
                  <a:cubicBezTo>
                    <a:pt x="208" y="666"/>
                    <a:pt x="208" y="675"/>
                    <a:pt x="208" y="685"/>
                  </a:cubicBezTo>
                  <a:cubicBezTo>
                    <a:pt x="200" y="684"/>
                    <a:pt x="193" y="684"/>
                    <a:pt x="186" y="684"/>
                  </a:cubicBezTo>
                  <a:cubicBezTo>
                    <a:pt x="186" y="674"/>
                    <a:pt x="186" y="665"/>
                    <a:pt x="186" y="656"/>
                  </a:cubicBezTo>
                  <a:close/>
                  <a:moveTo>
                    <a:pt x="186" y="601"/>
                  </a:moveTo>
                  <a:cubicBezTo>
                    <a:pt x="193" y="602"/>
                    <a:pt x="200" y="603"/>
                    <a:pt x="208" y="604"/>
                  </a:cubicBezTo>
                  <a:cubicBezTo>
                    <a:pt x="208" y="613"/>
                    <a:pt x="208" y="622"/>
                    <a:pt x="208" y="631"/>
                  </a:cubicBezTo>
                  <a:cubicBezTo>
                    <a:pt x="200" y="630"/>
                    <a:pt x="193" y="630"/>
                    <a:pt x="186" y="629"/>
                  </a:cubicBezTo>
                  <a:cubicBezTo>
                    <a:pt x="186" y="620"/>
                    <a:pt x="186" y="611"/>
                    <a:pt x="186" y="601"/>
                  </a:cubicBezTo>
                  <a:close/>
                  <a:moveTo>
                    <a:pt x="186" y="547"/>
                  </a:moveTo>
                  <a:cubicBezTo>
                    <a:pt x="193" y="548"/>
                    <a:pt x="200" y="549"/>
                    <a:pt x="208" y="550"/>
                  </a:cubicBezTo>
                  <a:cubicBezTo>
                    <a:pt x="208" y="559"/>
                    <a:pt x="208" y="568"/>
                    <a:pt x="208" y="577"/>
                  </a:cubicBezTo>
                  <a:cubicBezTo>
                    <a:pt x="200" y="576"/>
                    <a:pt x="193" y="576"/>
                    <a:pt x="186" y="575"/>
                  </a:cubicBezTo>
                  <a:cubicBezTo>
                    <a:pt x="186" y="566"/>
                    <a:pt x="186" y="556"/>
                    <a:pt x="186" y="547"/>
                  </a:cubicBezTo>
                  <a:close/>
                  <a:moveTo>
                    <a:pt x="186" y="492"/>
                  </a:moveTo>
                  <a:cubicBezTo>
                    <a:pt x="193" y="494"/>
                    <a:pt x="200" y="495"/>
                    <a:pt x="208" y="496"/>
                  </a:cubicBezTo>
                  <a:cubicBezTo>
                    <a:pt x="208" y="505"/>
                    <a:pt x="208" y="514"/>
                    <a:pt x="208" y="523"/>
                  </a:cubicBezTo>
                  <a:cubicBezTo>
                    <a:pt x="200" y="522"/>
                    <a:pt x="193" y="521"/>
                    <a:pt x="186" y="521"/>
                  </a:cubicBezTo>
                  <a:cubicBezTo>
                    <a:pt x="186" y="511"/>
                    <a:pt x="186" y="502"/>
                    <a:pt x="186" y="492"/>
                  </a:cubicBezTo>
                  <a:close/>
                  <a:moveTo>
                    <a:pt x="186" y="438"/>
                  </a:moveTo>
                  <a:cubicBezTo>
                    <a:pt x="193" y="439"/>
                    <a:pt x="200" y="441"/>
                    <a:pt x="208" y="442"/>
                  </a:cubicBezTo>
                  <a:cubicBezTo>
                    <a:pt x="208" y="451"/>
                    <a:pt x="208" y="460"/>
                    <a:pt x="208" y="469"/>
                  </a:cubicBezTo>
                  <a:cubicBezTo>
                    <a:pt x="200" y="468"/>
                    <a:pt x="193" y="467"/>
                    <a:pt x="186" y="466"/>
                  </a:cubicBezTo>
                  <a:cubicBezTo>
                    <a:pt x="186" y="457"/>
                    <a:pt x="186" y="448"/>
                    <a:pt x="186" y="438"/>
                  </a:cubicBezTo>
                  <a:close/>
                  <a:moveTo>
                    <a:pt x="186" y="384"/>
                  </a:moveTo>
                  <a:cubicBezTo>
                    <a:pt x="193" y="385"/>
                    <a:pt x="200" y="387"/>
                    <a:pt x="208" y="388"/>
                  </a:cubicBezTo>
                  <a:cubicBezTo>
                    <a:pt x="208" y="397"/>
                    <a:pt x="208" y="406"/>
                    <a:pt x="208" y="415"/>
                  </a:cubicBezTo>
                  <a:cubicBezTo>
                    <a:pt x="200" y="414"/>
                    <a:pt x="193" y="413"/>
                    <a:pt x="186" y="412"/>
                  </a:cubicBezTo>
                  <a:cubicBezTo>
                    <a:pt x="186" y="403"/>
                    <a:pt x="186" y="393"/>
                    <a:pt x="186" y="384"/>
                  </a:cubicBezTo>
                  <a:close/>
                  <a:moveTo>
                    <a:pt x="186" y="329"/>
                  </a:moveTo>
                  <a:cubicBezTo>
                    <a:pt x="193" y="331"/>
                    <a:pt x="200" y="333"/>
                    <a:pt x="208" y="334"/>
                  </a:cubicBezTo>
                  <a:cubicBezTo>
                    <a:pt x="208" y="343"/>
                    <a:pt x="208" y="352"/>
                    <a:pt x="208" y="361"/>
                  </a:cubicBezTo>
                  <a:cubicBezTo>
                    <a:pt x="200" y="360"/>
                    <a:pt x="193" y="359"/>
                    <a:pt x="186" y="358"/>
                  </a:cubicBezTo>
                  <a:cubicBezTo>
                    <a:pt x="186" y="348"/>
                    <a:pt x="186" y="339"/>
                    <a:pt x="186" y="329"/>
                  </a:cubicBezTo>
                  <a:close/>
                  <a:moveTo>
                    <a:pt x="186" y="275"/>
                  </a:moveTo>
                  <a:cubicBezTo>
                    <a:pt x="193" y="277"/>
                    <a:pt x="200" y="279"/>
                    <a:pt x="208" y="280"/>
                  </a:cubicBezTo>
                  <a:cubicBezTo>
                    <a:pt x="208" y="289"/>
                    <a:pt x="208" y="299"/>
                    <a:pt x="208" y="308"/>
                  </a:cubicBezTo>
                  <a:cubicBezTo>
                    <a:pt x="200" y="306"/>
                    <a:pt x="193" y="305"/>
                    <a:pt x="186" y="303"/>
                  </a:cubicBezTo>
                  <a:cubicBezTo>
                    <a:pt x="186" y="294"/>
                    <a:pt x="186" y="284"/>
                    <a:pt x="186" y="275"/>
                  </a:cubicBezTo>
                  <a:close/>
                  <a:moveTo>
                    <a:pt x="186" y="249"/>
                  </a:moveTo>
                  <a:cubicBezTo>
                    <a:pt x="186" y="239"/>
                    <a:pt x="186" y="230"/>
                    <a:pt x="186" y="221"/>
                  </a:cubicBezTo>
                  <a:cubicBezTo>
                    <a:pt x="193" y="223"/>
                    <a:pt x="200" y="225"/>
                    <a:pt x="208" y="227"/>
                  </a:cubicBezTo>
                  <a:cubicBezTo>
                    <a:pt x="208" y="236"/>
                    <a:pt x="208" y="245"/>
                    <a:pt x="208" y="254"/>
                  </a:cubicBezTo>
                  <a:cubicBezTo>
                    <a:pt x="200" y="252"/>
                    <a:pt x="193" y="250"/>
                    <a:pt x="186" y="249"/>
                  </a:cubicBezTo>
                  <a:close/>
                  <a:moveTo>
                    <a:pt x="186" y="166"/>
                  </a:moveTo>
                  <a:cubicBezTo>
                    <a:pt x="193" y="168"/>
                    <a:pt x="200" y="171"/>
                    <a:pt x="208" y="173"/>
                  </a:cubicBezTo>
                  <a:cubicBezTo>
                    <a:pt x="208" y="182"/>
                    <a:pt x="208" y="191"/>
                    <a:pt x="208" y="200"/>
                  </a:cubicBezTo>
                  <a:cubicBezTo>
                    <a:pt x="200" y="198"/>
                    <a:pt x="193" y="196"/>
                    <a:pt x="186" y="194"/>
                  </a:cubicBezTo>
                  <a:cubicBezTo>
                    <a:pt x="186" y="185"/>
                    <a:pt x="186" y="176"/>
                    <a:pt x="186" y="166"/>
                  </a:cubicBezTo>
                  <a:close/>
                  <a:moveTo>
                    <a:pt x="208" y="146"/>
                  </a:moveTo>
                  <a:cubicBezTo>
                    <a:pt x="186" y="140"/>
                    <a:pt x="186" y="140"/>
                    <a:pt x="186" y="140"/>
                  </a:cubicBezTo>
                  <a:cubicBezTo>
                    <a:pt x="186" y="112"/>
                    <a:pt x="186" y="112"/>
                    <a:pt x="186" y="112"/>
                  </a:cubicBezTo>
                  <a:cubicBezTo>
                    <a:pt x="208" y="119"/>
                    <a:pt x="208" y="119"/>
                    <a:pt x="208" y="119"/>
                  </a:cubicBezTo>
                  <a:lnTo>
                    <a:pt x="208" y="146"/>
                  </a:lnTo>
                  <a:close/>
                  <a:moveTo>
                    <a:pt x="228" y="1033"/>
                  </a:moveTo>
                  <a:cubicBezTo>
                    <a:pt x="247" y="1031"/>
                    <a:pt x="247" y="1031"/>
                    <a:pt x="247" y="1031"/>
                  </a:cubicBezTo>
                  <a:cubicBezTo>
                    <a:pt x="247" y="1057"/>
                    <a:pt x="247" y="1057"/>
                    <a:pt x="247" y="1057"/>
                  </a:cubicBezTo>
                  <a:cubicBezTo>
                    <a:pt x="228" y="1060"/>
                    <a:pt x="228" y="1060"/>
                    <a:pt x="228" y="1060"/>
                  </a:cubicBezTo>
                  <a:lnTo>
                    <a:pt x="228" y="1033"/>
                  </a:lnTo>
                  <a:close/>
                  <a:moveTo>
                    <a:pt x="228" y="980"/>
                  </a:moveTo>
                  <a:cubicBezTo>
                    <a:pt x="234" y="979"/>
                    <a:pt x="241" y="979"/>
                    <a:pt x="247" y="978"/>
                  </a:cubicBezTo>
                  <a:cubicBezTo>
                    <a:pt x="247" y="987"/>
                    <a:pt x="247" y="995"/>
                    <a:pt x="247" y="1004"/>
                  </a:cubicBezTo>
                  <a:cubicBezTo>
                    <a:pt x="241" y="1005"/>
                    <a:pt x="234" y="1005"/>
                    <a:pt x="228" y="1006"/>
                  </a:cubicBezTo>
                  <a:cubicBezTo>
                    <a:pt x="228" y="997"/>
                    <a:pt x="228" y="989"/>
                    <a:pt x="228" y="980"/>
                  </a:cubicBezTo>
                  <a:close/>
                  <a:moveTo>
                    <a:pt x="228" y="926"/>
                  </a:moveTo>
                  <a:cubicBezTo>
                    <a:pt x="234" y="926"/>
                    <a:pt x="241" y="926"/>
                    <a:pt x="247" y="926"/>
                  </a:cubicBezTo>
                  <a:cubicBezTo>
                    <a:pt x="247" y="934"/>
                    <a:pt x="247" y="943"/>
                    <a:pt x="247" y="951"/>
                  </a:cubicBezTo>
                  <a:cubicBezTo>
                    <a:pt x="241" y="952"/>
                    <a:pt x="234" y="952"/>
                    <a:pt x="228" y="953"/>
                  </a:cubicBezTo>
                  <a:cubicBezTo>
                    <a:pt x="228" y="944"/>
                    <a:pt x="228" y="935"/>
                    <a:pt x="228" y="926"/>
                  </a:cubicBezTo>
                  <a:close/>
                  <a:moveTo>
                    <a:pt x="228" y="873"/>
                  </a:moveTo>
                  <a:cubicBezTo>
                    <a:pt x="235" y="873"/>
                    <a:pt x="241" y="873"/>
                    <a:pt x="247" y="873"/>
                  </a:cubicBezTo>
                  <a:cubicBezTo>
                    <a:pt x="247" y="881"/>
                    <a:pt x="247" y="890"/>
                    <a:pt x="247" y="898"/>
                  </a:cubicBezTo>
                  <a:cubicBezTo>
                    <a:pt x="241" y="899"/>
                    <a:pt x="235" y="899"/>
                    <a:pt x="228" y="899"/>
                  </a:cubicBezTo>
                  <a:cubicBezTo>
                    <a:pt x="228" y="891"/>
                    <a:pt x="228" y="882"/>
                    <a:pt x="228" y="873"/>
                  </a:cubicBezTo>
                  <a:close/>
                  <a:moveTo>
                    <a:pt x="228" y="820"/>
                  </a:moveTo>
                  <a:cubicBezTo>
                    <a:pt x="235" y="820"/>
                    <a:pt x="241" y="820"/>
                    <a:pt x="247" y="820"/>
                  </a:cubicBezTo>
                  <a:cubicBezTo>
                    <a:pt x="247" y="828"/>
                    <a:pt x="247" y="837"/>
                    <a:pt x="247" y="845"/>
                  </a:cubicBezTo>
                  <a:cubicBezTo>
                    <a:pt x="241" y="845"/>
                    <a:pt x="235" y="846"/>
                    <a:pt x="228" y="846"/>
                  </a:cubicBezTo>
                  <a:cubicBezTo>
                    <a:pt x="228" y="837"/>
                    <a:pt x="228" y="828"/>
                    <a:pt x="228" y="820"/>
                  </a:cubicBezTo>
                  <a:close/>
                  <a:moveTo>
                    <a:pt x="228" y="766"/>
                  </a:moveTo>
                  <a:cubicBezTo>
                    <a:pt x="235" y="766"/>
                    <a:pt x="241" y="767"/>
                    <a:pt x="248" y="767"/>
                  </a:cubicBezTo>
                  <a:cubicBezTo>
                    <a:pt x="248" y="775"/>
                    <a:pt x="248" y="784"/>
                    <a:pt x="248" y="792"/>
                  </a:cubicBezTo>
                  <a:cubicBezTo>
                    <a:pt x="241" y="792"/>
                    <a:pt x="235" y="792"/>
                    <a:pt x="228" y="793"/>
                  </a:cubicBezTo>
                  <a:cubicBezTo>
                    <a:pt x="228" y="784"/>
                    <a:pt x="228" y="775"/>
                    <a:pt x="228" y="766"/>
                  </a:cubicBezTo>
                  <a:close/>
                  <a:moveTo>
                    <a:pt x="229" y="713"/>
                  </a:moveTo>
                  <a:cubicBezTo>
                    <a:pt x="235" y="713"/>
                    <a:pt x="241" y="714"/>
                    <a:pt x="248" y="714"/>
                  </a:cubicBezTo>
                  <a:cubicBezTo>
                    <a:pt x="248" y="722"/>
                    <a:pt x="248" y="731"/>
                    <a:pt x="248" y="739"/>
                  </a:cubicBezTo>
                  <a:cubicBezTo>
                    <a:pt x="241" y="739"/>
                    <a:pt x="235" y="739"/>
                    <a:pt x="229" y="739"/>
                  </a:cubicBezTo>
                  <a:cubicBezTo>
                    <a:pt x="229" y="730"/>
                    <a:pt x="229" y="722"/>
                    <a:pt x="229" y="713"/>
                  </a:cubicBezTo>
                  <a:close/>
                  <a:moveTo>
                    <a:pt x="229" y="659"/>
                  </a:moveTo>
                  <a:cubicBezTo>
                    <a:pt x="235" y="660"/>
                    <a:pt x="241" y="660"/>
                    <a:pt x="248" y="661"/>
                  </a:cubicBezTo>
                  <a:cubicBezTo>
                    <a:pt x="248" y="669"/>
                    <a:pt x="248" y="678"/>
                    <a:pt x="248" y="686"/>
                  </a:cubicBezTo>
                  <a:cubicBezTo>
                    <a:pt x="241" y="686"/>
                    <a:pt x="235" y="686"/>
                    <a:pt x="229" y="686"/>
                  </a:cubicBezTo>
                  <a:cubicBezTo>
                    <a:pt x="229" y="677"/>
                    <a:pt x="229" y="668"/>
                    <a:pt x="229" y="659"/>
                  </a:cubicBezTo>
                  <a:close/>
                  <a:moveTo>
                    <a:pt x="229" y="606"/>
                  </a:moveTo>
                  <a:cubicBezTo>
                    <a:pt x="235" y="607"/>
                    <a:pt x="242" y="607"/>
                    <a:pt x="248" y="608"/>
                  </a:cubicBezTo>
                  <a:cubicBezTo>
                    <a:pt x="248" y="617"/>
                    <a:pt x="248" y="625"/>
                    <a:pt x="248" y="634"/>
                  </a:cubicBezTo>
                  <a:cubicBezTo>
                    <a:pt x="242" y="633"/>
                    <a:pt x="235" y="633"/>
                    <a:pt x="229" y="632"/>
                  </a:cubicBezTo>
                  <a:cubicBezTo>
                    <a:pt x="229" y="624"/>
                    <a:pt x="229" y="615"/>
                    <a:pt x="229" y="606"/>
                  </a:cubicBezTo>
                  <a:close/>
                  <a:moveTo>
                    <a:pt x="229" y="553"/>
                  </a:moveTo>
                  <a:cubicBezTo>
                    <a:pt x="235" y="553"/>
                    <a:pt x="242" y="554"/>
                    <a:pt x="248" y="555"/>
                  </a:cubicBezTo>
                  <a:cubicBezTo>
                    <a:pt x="248" y="564"/>
                    <a:pt x="248" y="572"/>
                    <a:pt x="248" y="581"/>
                  </a:cubicBezTo>
                  <a:cubicBezTo>
                    <a:pt x="242" y="580"/>
                    <a:pt x="235" y="580"/>
                    <a:pt x="229" y="579"/>
                  </a:cubicBezTo>
                  <a:cubicBezTo>
                    <a:pt x="229" y="570"/>
                    <a:pt x="229" y="561"/>
                    <a:pt x="229" y="553"/>
                  </a:cubicBezTo>
                  <a:close/>
                  <a:moveTo>
                    <a:pt x="229" y="499"/>
                  </a:moveTo>
                  <a:cubicBezTo>
                    <a:pt x="236" y="500"/>
                    <a:pt x="242" y="501"/>
                    <a:pt x="248" y="502"/>
                  </a:cubicBezTo>
                  <a:cubicBezTo>
                    <a:pt x="248" y="511"/>
                    <a:pt x="248" y="519"/>
                    <a:pt x="248" y="528"/>
                  </a:cubicBezTo>
                  <a:cubicBezTo>
                    <a:pt x="242" y="527"/>
                    <a:pt x="236" y="526"/>
                    <a:pt x="229" y="526"/>
                  </a:cubicBezTo>
                  <a:cubicBezTo>
                    <a:pt x="229" y="517"/>
                    <a:pt x="229" y="508"/>
                    <a:pt x="229" y="499"/>
                  </a:cubicBezTo>
                  <a:close/>
                  <a:moveTo>
                    <a:pt x="229" y="446"/>
                  </a:moveTo>
                  <a:cubicBezTo>
                    <a:pt x="236" y="447"/>
                    <a:pt x="242" y="448"/>
                    <a:pt x="248" y="449"/>
                  </a:cubicBezTo>
                  <a:cubicBezTo>
                    <a:pt x="248" y="458"/>
                    <a:pt x="248" y="466"/>
                    <a:pt x="248" y="475"/>
                  </a:cubicBezTo>
                  <a:cubicBezTo>
                    <a:pt x="242" y="474"/>
                    <a:pt x="236" y="473"/>
                    <a:pt x="229" y="472"/>
                  </a:cubicBezTo>
                  <a:cubicBezTo>
                    <a:pt x="229" y="464"/>
                    <a:pt x="229" y="455"/>
                    <a:pt x="229" y="446"/>
                  </a:cubicBezTo>
                  <a:close/>
                  <a:moveTo>
                    <a:pt x="230" y="393"/>
                  </a:moveTo>
                  <a:cubicBezTo>
                    <a:pt x="236" y="394"/>
                    <a:pt x="242" y="395"/>
                    <a:pt x="249" y="396"/>
                  </a:cubicBezTo>
                  <a:cubicBezTo>
                    <a:pt x="249" y="405"/>
                    <a:pt x="249" y="413"/>
                    <a:pt x="249" y="422"/>
                  </a:cubicBezTo>
                  <a:cubicBezTo>
                    <a:pt x="242" y="421"/>
                    <a:pt x="236" y="420"/>
                    <a:pt x="230" y="419"/>
                  </a:cubicBezTo>
                  <a:cubicBezTo>
                    <a:pt x="230" y="410"/>
                    <a:pt x="230" y="401"/>
                    <a:pt x="230" y="393"/>
                  </a:cubicBezTo>
                  <a:close/>
                  <a:moveTo>
                    <a:pt x="230" y="339"/>
                  </a:moveTo>
                  <a:cubicBezTo>
                    <a:pt x="236" y="341"/>
                    <a:pt x="242" y="342"/>
                    <a:pt x="249" y="343"/>
                  </a:cubicBezTo>
                  <a:cubicBezTo>
                    <a:pt x="249" y="352"/>
                    <a:pt x="249" y="360"/>
                    <a:pt x="249" y="369"/>
                  </a:cubicBezTo>
                  <a:cubicBezTo>
                    <a:pt x="242" y="368"/>
                    <a:pt x="236" y="367"/>
                    <a:pt x="230" y="366"/>
                  </a:cubicBezTo>
                  <a:cubicBezTo>
                    <a:pt x="230" y="357"/>
                    <a:pt x="230" y="348"/>
                    <a:pt x="230" y="339"/>
                  </a:cubicBezTo>
                  <a:close/>
                  <a:moveTo>
                    <a:pt x="230" y="286"/>
                  </a:moveTo>
                  <a:cubicBezTo>
                    <a:pt x="236" y="287"/>
                    <a:pt x="242" y="289"/>
                    <a:pt x="249" y="291"/>
                  </a:cubicBezTo>
                  <a:cubicBezTo>
                    <a:pt x="249" y="299"/>
                    <a:pt x="249" y="307"/>
                    <a:pt x="249" y="316"/>
                  </a:cubicBezTo>
                  <a:cubicBezTo>
                    <a:pt x="242" y="315"/>
                    <a:pt x="236" y="313"/>
                    <a:pt x="230" y="312"/>
                  </a:cubicBezTo>
                  <a:cubicBezTo>
                    <a:pt x="230" y="303"/>
                    <a:pt x="230" y="295"/>
                    <a:pt x="230" y="286"/>
                  </a:cubicBezTo>
                  <a:close/>
                  <a:moveTo>
                    <a:pt x="230" y="232"/>
                  </a:moveTo>
                  <a:cubicBezTo>
                    <a:pt x="236" y="234"/>
                    <a:pt x="243" y="236"/>
                    <a:pt x="249" y="238"/>
                  </a:cubicBezTo>
                  <a:cubicBezTo>
                    <a:pt x="249" y="246"/>
                    <a:pt x="249" y="255"/>
                    <a:pt x="249" y="263"/>
                  </a:cubicBezTo>
                  <a:cubicBezTo>
                    <a:pt x="243" y="262"/>
                    <a:pt x="236" y="260"/>
                    <a:pt x="230" y="259"/>
                  </a:cubicBezTo>
                  <a:cubicBezTo>
                    <a:pt x="230" y="250"/>
                    <a:pt x="230" y="241"/>
                    <a:pt x="230" y="232"/>
                  </a:cubicBezTo>
                  <a:close/>
                  <a:moveTo>
                    <a:pt x="230" y="179"/>
                  </a:moveTo>
                  <a:cubicBezTo>
                    <a:pt x="236" y="181"/>
                    <a:pt x="243" y="183"/>
                    <a:pt x="249" y="185"/>
                  </a:cubicBezTo>
                  <a:cubicBezTo>
                    <a:pt x="249" y="193"/>
                    <a:pt x="249" y="202"/>
                    <a:pt x="249" y="210"/>
                  </a:cubicBezTo>
                  <a:cubicBezTo>
                    <a:pt x="243" y="209"/>
                    <a:pt x="236" y="207"/>
                    <a:pt x="230" y="205"/>
                  </a:cubicBezTo>
                  <a:cubicBezTo>
                    <a:pt x="230" y="197"/>
                    <a:pt x="230" y="188"/>
                    <a:pt x="230" y="179"/>
                  </a:cubicBezTo>
                  <a:close/>
                  <a:moveTo>
                    <a:pt x="249" y="157"/>
                  </a:moveTo>
                  <a:cubicBezTo>
                    <a:pt x="230" y="152"/>
                    <a:pt x="230" y="152"/>
                    <a:pt x="230" y="152"/>
                  </a:cubicBezTo>
                  <a:cubicBezTo>
                    <a:pt x="230" y="126"/>
                    <a:pt x="230" y="126"/>
                    <a:pt x="230" y="126"/>
                  </a:cubicBezTo>
                  <a:cubicBezTo>
                    <a:pt x="249" y="132"/>
                    <a:pt x="249" y="132"/>
                    <a:pt x="249" y="132"/>
                  </a:cubicBezTo>
                  <a:lnTo>
                    <a:pt x="249" y="157"/>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34" name="Freeform 23"/>
            <p:cNvSpPr>
              <a:spLocks noEditPoints="1"/>
            </p:cNvSpPr>
            <p:nvPr/>
          </p:nvSpPr>
          <p:spPr bwMode="auto">
            <a:xfrm>
              <a:off x="8004315" y="3356992"/>
              <a:ext cx="114983" cy="857345"/>
            </a:xfrm>
            <a:custGeom>
              <a:avLst/>
              <a:gdLst>
                <a:gd name="T0" fmla="*/ 0 w 111"/>
                <a:gd name="T1" fmla="*/ 865 h 865"/>
                <a:gd name="T2" fmla="*/ 111 w 111"/>
                <a:gd name="T3" fmla="*/ 36 h 865"/>
                <a:gd name="T4" fmla="*/ 97 w 111"/>
                <a:gd name="T5" fmla="*/ 791 h 865"/>
                <a:gd name="T6" fmla="*/ 16 w 111"/>
                <a:gd name="T7" fmla="*/ 791 h 865"/>
                <a:gd name="T8" fmla="*/ 97 w 111"/>
                <a:gd name="T9" fmla="*/ 791 h 865"/>
                <a:gd name="T10" fmla="*/ 16 w 111"/>
                <a:gd name="T11" fmla="*/ 756 h 865"/>
                <a:gd name="T12" fmla="*/ 97 w 111"/>
                <a:gd name="T13" fmla="*/ 719 h 865"/>
                <a:gd name="T14" fmla="*/ 97 w 111"/>
                <a:gd name="T15" fmla="*/ 684 h 865"/>
                <a:gd name="T16" fmla="*/ 16 w 111"/>
                <a:gd name="T17" fmla="*/ 677 h 865"/>
                <a:gd name="T18" fmla="*/ 97 w 111"/>
                <a:gd name="T19" fmla="*/ 684 h 865"/>
                <a:gd name="T20" fmla="*/ 16 w 111"/>
                <a:gd name="T21" fmla="*/ 642 h 865"/>
                <a:gd name="T22" fmla="*/ 97 w 111"/>
                <a:gd name="T23" fmla="*/ 612 h 865"/>
                <a:gd name="T24" fmla="*/ 97 w 111"/>
                <a:gd name="T25" fmla="*/ 577 h 865"/>
                <a:gd name="T26" fmla="*/ 16 w 111"/>
                <a:gd name="T27" fmla="*/ 563 h 865"/>
                <a:gd name="T28" fmla="*/ 97 w 111"/>
                <a:gd name="T29" fmla="*/ 577 h 865"/>
                <a:gd name="T30" fmla="*/ 16 w 111"/>
                <a:gd name="T31" fmla="*/ 528 h 865"/>
                <a:gd name="T32" fmla="*/ 97 w 111"/>
                <a:gd name="T33" fmla="*/ 505 h 865"/>
                <a:gd name="T34" fmla="*/ 97 w 111"/>
                <a:gd name="T35" fmla="*/ 470 h 865"/>
                <a:gd name="T36" fmla="*/ 16 w 111"/>
                <a:gd name="T37" fmla="*/ 449 h 865"/>
                <a:gd name="T38" fmla="*/ 97 w 111"/>
                <a:gd name="T39" fmla="*/ 470 h 865"/>
                <a:gd name="T40" fmla="*/ 16 w 111"/>
                <a:gd name="T41" fmla="*/ 414 h 865"/>
                <a:gd name="T42" fmla="*/ 97 w 111"/>
                <a:gd name="T43" fmla="*/ 397 h 865"/>
                <a:gd name="T44" fmla="*/ 97 w 111"/>
                <a:gd name="T45" fmla="*/ 363 h 865"/>
                <a:gd name="T46" fmla="*/ 16 w 111"/>
                <a:gd name="T47" fmla="*/ 335 h 865"/>
                <a:gd name="T48" fmla="*/ 97 w 111"/>
                <a:gd name="T49" fmla="*/ 363 h 865"/>
                <a:gd name="T50" fmla="*/ 16 w 111"/>
                <a:gd name="T51" fmla="*/ 300 h 865"/>
                <a:gd name="T52" fmla="*/ 97 w 111"/>
                <a:gd name="T53" fmla="*/ 290 h 865"/>
                <a:gd name="T54" fmla="*/ 97 w 111"/>
                <a:gd name="T55" fmla="*/ 256 h 865"/>
                <a:gd name="T56" fmla="*/ 16 w 111"/>
                <a:gd name="T57" fmla="*/ 221 h 865"/>
                <a:gd name="T58" fmla="*/ 97 w 111"/>
                <a:gd name="T59" fmla="*/ 256 h 865"/>
                <a:gd name="T60" fmla="*/ 16 w 111"/>
                <a:gd name="T61" fmla="*/ 186 h 865"/>
                <a:gd name="T62" fmla="*/ 97 w 111"/>
                <a:gd name="T63" fmla="*/ 183 h 865"/>
                <a:gd name="T64" fmla="*/ 97 w 111"/>
                <a:gd name="T65" fmla="*/ 149 h 865"/>
                <a:gd name="T66" fmla="*/ 16 w 111"/>
                <a:gd name="T67" fmla="*/ 107 h 865"/>
                <a:gd name="T68" fmla="*/ 97 w 111"/>
                <a:gd name="T69" fmla="*/ 149 h 865"/>
                <a:gd name="T70" fmla="*/ 16 w 111"/>
                <a:gd name="T71" fmla="*/ 73 h 865"/>
                <a:gd name="T72" fmla="*/ 97 w 111"/>
                <a:gd name="T73" fmla="*/ 7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865">
                  <a:moveTo>
                    <a:pt x="0" y="0"/>
                  </a:moveTo>
                  <a:cubicBezTo>
                    <a:pt x="0" y="865"/>
                    <a:pt x="0" y="865"/>
                    <a:pt x="0" y="865"/>
                  </a:cubicBezTo>
                  <a:cubicBezTo>
                    <a:pt x="111" y="839"/>
                    <a:pt x="111" y="839"/>
                    <a:pt x="111" y="839"/>
                  </a:cubicBezTo>
                  <a:cubicBezTo>
                    <a:pt x="111" y="36"/>
                    <a:pt x="111" y="36"/>
                    <a:pt x="111" y="36"/>
                  </a:cubicBezTo>
                  <a:lnTo>
                    <a:pt x="0" y="0"/>
                  </a:lnTo>
                  <a:close/>
                  <a:moveTo>
                    <a:pt x="97" y="791"/>
                  </a:moveTo>
                  <a:cubicBezTo>
                    <a:pt x="16" y="813"/>
                    <a:pt x="16" y="813"/>
                    <a:pt x="16" y="813"/>
                  </a:cubicBezTo>
                  <a:cubicBezTo>
                    <a:pt x="16" y="791"/>
                    <a:pt x="16" y="791"/>
                    <a:pt x="16" y="791"/>
                  </a:cubicBezTo>
                  <a:cubicBezTo>
                    <a:pt x="97" y="773"/>
                    <a:pt x="97" y="773"/>
                    <a:pt x="97" y="773"/>
                  </a:cubicBezTo>
                  <a:lnTo>
                    <a:pt x="97" y="791"/>
                  </a:lnTo>
                  <a:close/>
                  <a:moveTo>
                    <a:pt x="97" y="737"/>
                  </a:moveTo>
                  <a:cubicBezTo>
                    <a:pt x="70" y="743"/>
                    <a:pt x="43" y="750"/>
                    <a:pt x="16" y="756"/>
                  </a:cubicBezTo>
                  <a:cubicBezTo>
                    <a:pt x="16" y="748"/>
                    <a:pt x="16" y="741"/>
                    <a:pt x="16" y="734"/>
                  </a:cubicBezTo>
                  <a:cubicBezTo>
                    <a:pt x="43" y="729"/>
                    <a:pt x="70" y="724"/>
                    <a:pt x="97" y="719"/>
                  </a:cubicBezTo>
                  <a:cubicBezTo>
                    <a:pt x="97" y="725"/>
                    <a:pt x="97" y="731"/>
                    <a:pt x="97" y="737"/>
                  </a:cubicBezTo>
                  <a:close/>
                  <a:moveTo>
                    <a:pt x="97" y="684"/>
                  </a:moveTo>
                  <a:cubicBezTo>
                    <a:pt x="70" y="689"/>
                    <a:pt x="43" y="694"/>
                    <a:pt x="16" y="699"/>
                  </a:cubicBezTo>
                  <a:cubicBezTo>
                    <a:pt x="16" y="691"/>
                    <a:pt x="16" y="684"/>
                    <a:pt x="16" y="677"/>
                  </a:cubicBezTo>
                  <a:cubicBezTo>
                    <a:pt x="43" y="673"/>
                    <a:pt x="70" y="669"/>
                    <a:pt x="97" y="666"/>
                  </a:cubicBezTo>
                  <a:cubicBezTo>
                    <a:pt x="97" y="672"/>
                    <a:pt x="97" y="678"/>
                    <a:pt x="97" y="684"/>
                  </a:cubicBezTo>
                  <a:close/>
                  <a:moveTo>
                    <a:pt x="97" y="630"/>
                  </a:moveTo>
                  <a:cubicBezTo>
                    <a:pt x="70" y="634"/>
                    <a:pt x="43" y="638"/>
                    <a:pt x="16" y="642"/>
                  </a:cubicBezTo>
                  <a:cubicBezTo>
                    <a:pt x="16" y="635"/>
                    <a:pt x="16" y="627"/>
                    <a:pt x="16" y="620"/>
                  </a:cubicBezTo>
                  <a:cubicBezTo>
                    <a:pt x="43" y="617"/>
                    <a:pt x="70" y="615"/>
                    <a:pt x="97" y="612"/>
                  </a:cubicBezTo>
                  <a:cubicBezTo>
                    <a:pt x="97" y="618"/>
                    <a:pt x="97" y="624"/>
                    <a:pt x="97" y="630"/>
                  </a:cubicBezTo>
                  <a:close/>
                  <a:moveTo>
                    <a:pt x="97" y="577"/>
                  </a:moveTo>
                  <a:cubicBezTo>
                    <a:pt x="70" y="580"/>
                    <a:pt x="43" y="582"/>
                    <a:pt x="16" y="585"/>
                  </a:cubicBezTo>
                  <a:cubicBezTo>
                    <a:pt x="16" y="578"/>
                    <a:pt x="16" y="570"/>
                    <a:pt x="16" y="563"/>
                  </a:cubicBezTo>
                  <a:cubicBezTo>
                    <a:pt x="43" y="561"/>
                    <a:pt x="70" y="560"/>
                    <a:pt x="97" y="558"/>
                  </a:cubicBezTo>
                  <a:cubicBezTo>
                    <a:pt x="97" y="564"/>
                    <a:pt x="97" y="571"/>
                    <a:pt x="97" y="577"/>
                  </a:cubicBezTo>
                  <a:close/>
                  <a:moveTo>
                    <a:pt x="97" y="523"/>
                  </a:moveTo>
                  <a:cubicBezTo>
                    <a:pt x="70" y="525"/>
                    <a:pt x="43" y="526"/>
                    <a:pt x="16" y="528"/>
                  </a:cubicBezTo>
                  <a:cubicBezTo>
                    <a:pt x="16" y="521"/>
                    <a:pt x="16" y="513"/>
                    <a:pt x="16" y="506"/>
                  </a:cubicBezTo>
                  <a:cubicBezTo>
                    <a:pt x="43" y="505"/>
                    <a:pt x="70" y="505"/>
                    <a:pt x="97" y="505"/>
                  </a:cubicBezTo>
                  <a:cubicBezTo>
                    <a:pt x="97" y="511"/>
                    <a:pt x="97" y="517"/>
                    <a:pt x="97" y="523"/>
                  </a:cubicBezTo>
                  <a:close/>
                  <a:moveTo>
                    <a:pt x="97" y="470"/>
                  </a:moveTo>
                  <a:cubicBezTo>
                    <a:pt x="70" y="470"/>
                    <a:pt x="43" y="471"/>
                    <a:pt x="16" y="471"/>
                  </a:cubicBezTo>
                  <a:cubicBezTo>
                    <a:pt x="16" y="464"/>
                    <a:pt x="16" y="456"/>
                    <a:pt x="16" y="449"/>
                  </a:cubicBezTo>
                  <a:cubicBezTo>
                    <a:pt x="43" y="450"/>
                    <a:pt x="70" y="450"/>
                    <a:pt x="97" y="451"/>
                  </a:cubicBezTo>
                  <a:cubicBezTo>
                    <a:pt x="97" y="457"/>
                    <a:pt x="97" y="464"/>
                    <a:pt x="97" y="470"/>
                  </a:cubicBezTo>
                  <a:close/>
                  <a:moveTo>
                    <a:pt x="97" y="417"/>
                  </a:moveTo>
                  <a:cubicBezTo>
                    <a:pt x="70" y="416"/>
                    <a:pt x="43" y="415"/>
                    <a:pt x="16" y="414"/>
                  </a:cubicBezTo>
                  <a:cubicBezTo>
                    <a:pt x="16" y="407"/>
                    <a:pt x="16" y="399"/>
                    <a:pt x="16" y="392"/>
                  </a:cubicBezTo>
                  <a:cubicBezTo>
                    <a:pt x="43" y="394"/>
                    <a:pt x="70" y="396"/>
                    <a:pt x="97" y="397"/>
                  </a:cubicBezTo>
                  <a:cubicBezTo>
                    <a:pt x="97" y="404"/>
                    <a:pt x="97" y="410"/>
                    <a:pt x="97" y="417"/>
                  </a:cubicBezTo>
                  <a:close/>
                  <a:moveTo>
                    <a:pt x="97" y="363"/>
                  </a:moveTo>
                  <a:cubicBezTo>
                    <a:pt x="70" y="361"/>
                    <a:pt x="43" y="359"/>
                    <a:pt x="16" y="357"/>
                  </a:cubicBezTo>
                  <a:cubicBezTo>
                    <a:pt x="16" y="350"/>
                    <a:pt x="16" y="342"/>
                    <a:pt x="16" y="335"/>
                  </a:cubicBezTo>
                  <a:cubicBezTo>
                    <a:pt x="43" y="338"/>
                    <a:pt x="70" y="341"/>
                    <a:pt x="97" y="344"/>
                  </a:cubicBezTo>
                  <a:cubicBezTo>
                    <a:pt x="97" y="350"/>
                    <a:pt x="97" y="357"/>
                    <a:pt x="97" y="363"/>
                  </a:cubicBezTo>
                  <a:close/>
                  <a:moveTo>
                    <a:pt x="97" y="310"/>
                  </a:moveTo>
                  <a:cubicBezTo>
                    <a:pt x="70" y="307"/>
                    <a:pt x="43" y="303"/>
                    <a:pt x="16" y="300"/>
                  </a:cubicBezTo>
                  <a:cubicBezTo>
                    <a:pt x="16" y="293"/>
                    <a:pt x="16" y="286"/>
                    <a:pt x="16" y="278"/>
                  </a:cubicBezTo>
                  <a:cubicBezTo>
                    <a:pt x="43" y="282"/>
                    <a:pt x="70" y="286"/>
                    <a:pt x="97" y="290"/>
                  </a:cubicBezTo>
                  <a:cubicBezTo>
                    <a:pt x="97" y="297"/>
                    <a:pt x="97" y="303"/>
                    <a:pt x="97" y="310"/>
                  </a:cubicBezTo>
                  <a:close/>
                  <a:moveTo>
                    <a:pt x="97" y="256"/>
                  </a:moveTo>
                  <a:cubicBezTo>
                    <a:pt x="70" y="252"/>
                    <a:pt x="43" y="248"/>
                    <a:pt x="16" y="243"/>
                  </a:cubicBezTo>
                  <a:cubicBezTo>
                    <a:pt x="16" y="236"/>
                    <a:pt x="16" y="229"/>
                    <a:pt x="16" y="221"/>
                  </a:cubicBezTo>
                  <a:cubicBezTo>
                    <a:pt x="43" y="226"/>
                    <a:pt x="70" y="231"/>
                    <a:pt x="97" y="237"/>
                  </a:cubicBezTo>
                  <a:cubicBezTo>
                    <a:pt x="97" y="243"/>
                    <a:pt x="97" y="250"/>
                    <a:pt x="97" y="256"/>
                  </a:cubicBezTo>
                  <a:close/>
                  <a:moveTo>
                    <a:pt x="97" y="203"/>
                  </a:moveTo>
                  <a:cubicBezTo>
                    <a:pt x="70" y="197"/>
                    <a:pt x="43" y="192"/>
                    <a:pt x="16" y="186"/>
                  </a:cubicBezTo>
                  <a:cubicBezTo>
                    <a:pt x="16" y="179"/>
                    <a:pt x="16" y="172"/>
                    <a:pt x="16" y="164"/>
                  </a:cubicBezTo>
                  <a:cubicBezTo>
                    <a:pt x="43" y="171"/>
                    <a:pt x="70" y="177"/>
                    <a:pt x="97" y="183"/>
                  </a:cubicBezTo>
                  <a:cubicBezTo>
                    <a:pt x="97" y="190"/>
                    <a:pt x="97" y="196"/>
                    <a:pt x="97" y="203"/>
                  </a:cubicBezTo>
                  <a:close/>
                  <a:moveTo>
                    <a:pt x="97" y="149"/>
                  </a:moveTo>
                  <a:cubicBezTo>
                    <a:pt x="70" y="143"/>
                    <a:pt x="43" y="136"/>
                    <a:pt x="16" y="129"/>
                  </a:cubicBezTo>
                  <a:cubicBezTo>
                    <a:pt x="16" y="122"/>
                    <a:pt x="16" y="115"/>
                    <a:pt x="16" y="107"/>
                  </a:cubicBezTo>
                  <a:cubicBezTo>
                    <a:pt x="43" y="115"/>
                    <a:pt x="70" y="122"/>
                    <a:pt x="97" y="129"/>
                  </a:cubicBezTo>
                  <a:cubicBezTo>
                    <a:pt x="97" y="136"/>
                    <a:pt x="97" y="143"/>
                    <a:pt x="97" y="149"/>
                  </a:cubicBezTo>
                  <a:close/>
                  <a:moveTo>
                    <a:pt x="97" y="96"/>
                  </a:moveTo>
                  <a:cubicBezTo>
                    <a:pt x="16" y="73"/>
                    <a:pt x="16" y="73"/>
                    <a:pt x="16" y="73"/>
                  </a:cubicBezTo>
                  <a:cubicBezTo>
                    <a:pt x="16" y="50"/>
                    <a:pt x="16" y="50"/>
                    <a:pt x="16" y="50"/>
                  </a:cubicBezTo>
                  <a:cubicBezTo>
                    <a:pt x="97" y="76"/>
                    <a:pt x="97" y="76"/>
                    <a:pt x="97" y="76"/>
                  </a:cubicBezTo>
                  <a:lnTo>
                    <a:pt x="97" y="96"/>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35" name="Freeform 24"/>
            <p:cNvSpPr>
              <a:spLocks noEditPoints="1"/>
            </p:cNvSpPr>
            <p:nvPr/>
          </p:nvSpPr>
          <p:spPr bwMode="auto">
            <a:xfrm>
              <a:off x="7774937" y="3358172"/>
              <a:ext cx="219942" cy="857910"/>
            </a:xfrm>
            <a:custGeom>
              <a:avLst/>
              <a:gdLst>
                <a:gd name="T0" fmla="*/ 176 w 213"/>
                <a:gd name="T1" fmla="*/ 810 h 866"/>
                <a:gd name="T2" fmla="*/ 141 w 213"/>
                <a:gd name="T3" fmla="*/ 763 h 866"/>
                <a:gd name="T4" fmla="*/ 141 w 213"/>
                <a:gd name="T5" fmla="*/ 697 h 866"/>
                <a:gd name="T6" fmla="*/ 176 w 213"/>
                <a:gd name="T7" fmla="*/ 655 h 866"/>
                <a:gd name="T8" fmla="*/ 176 w 213"/>
                <a:gd name="T9" fmla="*/ 638 h 866"/>
                <a:gd name="T10" fmla="*/ 176 w 213"/>
                <a:gd name="T11" fmla="*/ 552 h 866"/>
                <a:gd name="T12" fmla="*/ 141 w 213"/>
                <a:gd name="T13" fmla="*/ 510 h 866"/>
                <a:gd name="T14" fmla="*/ 141 w 213"/>
                <a:gd name="T15" fmla="*/ 444 h 866"/>
                <a:gd name="T16" fmla="*/ 176 w 213"/>
                <a:gd name="T17" fmla="*/ 397 h 866"/>
                <a:gd name="T18" fmla="*/ 176 w 213"/>
                <a:gd name="T19" fmla="*/ 379 h 866"/>
                <a:gd name="T20" fmla="*/ 176 w 213"/>
                <a:gd name="T21" fmla="*/ 336 h 866"/>
                <a:gd name="T22" fmla="*/ 141 w 213"/>
                <a:gd name="T23" fmla="*/ 256 h 866"/>
                <a:gd name="T24" fmla="*/ 141 w 213"/>
                <a:gd name="T25" fmla="*/ 190 h 866"/>
                <a:gd name="T26" fmla="*/ 176 w 213"/>
                <a:gd name="T27" fmla="*/ 138 h 866"/>
                <a:gd name="T28" fmla="*/ 176 w 213"/>
                <a:gd name="T29" fmla="*/ 121 h 866"/>
                <a:gd name="T30" fmla="*/ 94 w 213"/>
                <a:gd name="T31" fmla="*/ 78 h 866"/>
                <a:gd name="T32" fmla="*/ 117 w 213"/>
                <a:gd name="T33" fmla="*/ 112 h 866"/>
                <a:gd name="T34" fmla="*/ 117 w 213"/>
                <a:gd name="T35" fmla="*/ 177 h 866"/>
                <a:gd name="T36" fmla="*/ 94 w 213"/>
                <a:gd name="T37" fmla="*/ 223 h 866"/>
                <a:gd name="T38" fmla="*/ 94 w 213"/>
                <a:gd name="T39" fmla="*/ 242 h 866"/>
                <a:gd name="T40" fmla="*/ 94 w 213"/>
                <a:gd name="T41" fmla="*/ 324 h 866"/>
                <a:gd name="T42" fmla="*/ 116 w 213"/>
                <a:gd name="T43" fmla="*/ 362 h 866"/>
                <a:gd name="T44" fmla="*/ 116 w 213"/>
                <a:gd name="T45" fmla="*/ 427 h 866"/>
                <a:gd name="T46" fmla="*/ 94 w 213"/>
                <a:gd name="T47" fmla="*/ 469 h 866"/>
                <a:gd name="T48" fmla="*/ 94 w 213"/>
                <a:gd name="T49" fmla="*/ 489 h 866"/>
                <a:gd name="T50" fmla="*/ 93 w 213"/>
                <a:gd name="T51" fmla="*/ 571 h 866"/>
                <a:gd name="T52" fmla="*/ 116 w 213"/>
                <a:gd name="T53" fmla="*/ 612 h 866"/>
                <a:gd name="T54" fmla="*/ 116 w 213"/>
                <a:gd name="T55" fmla="*/ 676 h 866"/>
                <a:gd name="T56" fmla="*/ 93 w 213"/>
                <a:gd name="T57" fmla="*/ 716 h 866"/>
                <a:gd name="T58" fmla="*/ 93 w 213"/>
                <a:gd name="T59" fmla="*/ 735 h 866"/>
                <a:gd name="T60" fmla="*/ 74 w 213"/>
                <a:gd name="T61" fmla="*/ 796 h 866"/>
                <a:gd name="T62" fmla="*/ 58 w 213"/>
                <a:gd name="T63" fmla="*/ 754 h 866"/>
                <a:gd name="T64" fmla="*/ 74 w 213"/>
                <a:gd name="T65" fmla="*/ 694 h 866"/>
                <a:gd name="T66" fmla="*/ 74 w 213"/>
                <a:gd name="T67" fmla="*/ 653 h 866"/>
                <a:gd name="T68" fmla="*/ 58 w 213"/>
                <a:gd name="T69" fmla="*/ 633 h 866"/>
                <a:gd name="T70" fmla="*/ 58 w 213"/>
                <a:gd name="T71" fmla="*/ 552 h 866"/>
                <a:gd name="T72" fmla="*/ 58 w 213"/>
                <a:gd name="T73" fmla="*/ 512 h 866"/>
                <a:gd name="T74" fmla="*/ 58 w 213"/>
                <a:gd name="T75" fmla="*/ 452 h 866"/>
                <a:gd name="T76" fmla="*/ 74 w 213"/>
                <a:gd name="T77" fmla="*/ 409 h 866"/>
                <a:gd name="T78" fmla="*/ 74 w 213"/>
                <a:gd name="T79" fmla="*/ 390 h 866"/>
                <a:gd name="T80" fmla="*/ 74 w 213"/>
                <a:gd name="T81" fmla="*/ 308 h 866"/>
                <a:gd name="T82" fmla="*/ 58 w 213"/>
                <a:gd name="T83" fmla="*/ 271 h 866"/>
                <a:gd name="T84" fmla="*/ 58 w 213"/>
                <a:gd name="T85" fmla="*/ 210 h 866"/>
                <a:gd name="T86" fmla="*/ 74 w 213"/>
                <a:gd name="T87" fmla="*/ 186 h 866"/>
                <a:gd name="T88" fmla="*/ 74 w 213"/>
                <a:gd name="T89" fmla="*/ 146 h 866"/>
                <a:gd name="T90" fmla="*/ 43 w 213"/>
                <a:gd name="T91" fmla="*/ 793 h 866"/>
                <a:gd name="T92" fmla="*/ 28 w 213"/>
                <a:gd name="T93" fmla="*/ 751 h 866"/>
                <a:gd name="T94" fmla="*/ 28 w 213"/>
                <a:gd name="T95" fmla="*/ 692 h 866"/>
                <a:gd name="T96" fmla="*/ 43 w 213"/>
                <a:gd name="T97" fmla="*/ 653 h 866"/>
                <a:gd name="T98" fmla="*/ 42 w 213"/>
                <a:gd name="T99" fmla="*/ 633 h 866"/>
                <a:gd name="T100" fmla="*/ 42 w 213"/>
                <a:gd name="T101" fmla="*/ 553 h 866"/>
                <a:gd name="T102" fmla="*/ 28 w 213"/>
                <a:gd name="T103" fmla="*/ 514 h 866"/>
                <a:gd name="T104" fmla="*/ 28 w 213"/>
                <a:gd name="T105" fmla="*/ 455 h 866"/>
                <a:gd name="T106" fmla="*/ 42 w 213"/>
                <a:gd name="T107" fmla="*/ 414 h 866"/>
                <a:gd name="T108" fmla="*/ 42 w 213"/>
                <a:gd name="T109" fmla="*/ 393 h 866"/>
                <a:gd name="T110" fmla="*/ 42 w 213"/>
                <a:gd name="T111" fmla="*/ 314 h 866"/>
                <a:gd name="T112" fmla="*/ 27 w 213"/>
                <a:gd name="T113" fmla="*/ 276 h 866"/>
                <a:gd name="T114" fmla="*/ 27 w 213"/>
                <a:gd name="T115" fmla="*/ 218 h 866"/>
                <a:gd name="T116" fmla="*/ 41 w 213"/>
                <a:gd name="T117" fmla="*/ 174 h 866"/>
                <a:gd name="T118" fmla="*/ 41 w 213"/>
                <a:gd name="T119" fmla="*/ 15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866">
                  <a:moveTo>
                    <a:pt x="0" y="833"/>
                  </a:moveTo>
                  <a:cubicBezTo>
                    <a:pt x="213" y="866"/>
                    <a:pt x="213" y="866"/>
                    <a:pt x="213" y="866"/>
                  </a:cubicBezTo>
                  <a:cubicBezTo>
                    <a:pt x="213" y="0"/>
                    <a:pt x="213" y="0"/>
                    <a:pt x="213" y="0"/>
                  </a:cubicBezTo>
                  <a:cubicBezTo>
                    <a:pt x="0" y="73"/>
                    <a:pt x="0" y="73"/>
                    <a:pt x="0" y="73"/>
                  </a:cubicBezTo>
                  <a:lnTo>
                    <a:pt x="0" y="833"/>
                  </a:lnTo>
                  <a:close/>
                  <a:moveTo>
                    <a:pt x="176" y="810"/>
                  </a:moveTo>
                  <a:cubicBezTo>
                    <a:pt x="141" y="805"/>
                    <a:pt x="141" y="805"/>
                    <a:pt x="141" y="805"/>
                  </a:cubicBezTo>
                  <a:cubicBezTo>
                    <a:pt x="141" y="781"/>
                    <a:pt x="141" y="781"/>
                    <a:pt x="141" y="781"/>
                  </a:cubicBezTo>
                  <a:cubicBezTo>
                    <a:pt x="176" y="785"/>
                    <a:pt x="176" y="785"/>
                    <a:pt x="176" y="785"/>
                  </a:cubicBezTo>
                  <a:lnTo>
                    <a:pt x="176" y="810"/>
                  </a:lnTo>
                  <a:close/>
                  <a:moveTo>
                    <a:pt x="176" y="767"/>
                  </a:moveTo>
                  <a:cubicBezTo>
                    <a:pt x="164" y="766"/>
                    <a:pt x="152" y="764"/>
                    <a:pt x="141" y="763"/>
                  </a:cubicBezTo>
                  <a:cubicBezTo>
                    <a:pt x="141" y="755"/>
                    <a:pt x="141" y="747"/>
                    <a:pt x="141" y="739"/>
                  </a:cubicBezTo>
                  <a:cubicBezTo>
                    <a:pt x="152" y="740"/>
                    <a:pt x="164" y="741"/>
                    <a:pt x="176" y="741"/>
                  </a:cubicBezTo>
                  <a:cubicBezTo>
                    <a:pt x="176" y="750"/>
                    <a:pt x="176" y="759"/>
                    <a:pt x="176" y="767"/>
                  </a:cubicBezTo>
                  <a:close/>
                  <a:moveTo>
                    <a:pt x="176" y="724"/>
                  </a:moveTo>
                  <a:cubicBezTo>
                    <a:pt x="164" y="723"/>
                    <a:pt x="152" y="722"/>
                    <a:pt x="141" y="721"/>
                  </a:cubicBezTo>
                  <a:cubicBezTo>
                    <a:pt x="141" y="713"/>
                    <a:pt x="141" y="705"/>
                    <a:pt x="141" y="697"/>
                  </a:cubicBezTo>
                  <a:cubicBezTo>
                    <a:pt x="152" y="697"/>
                    <a:pt x="164" y="698"/>
                    <a:pt x="176" y="698"/>
                  </a:cubicBezTo>
                  <a:cubicBezTo>
                    <a:pt x="176" y="707"/>
                    <a:pt x="176" y="715"/>
                    <a:pt x="176" y="724"/>
                  </a:cubicBezTo>
                  <a:close/>
                  <a:moveTo>
                    <a:pt x="176" y="681"/>
                  </a:moveTo>
                  <a:cubicBezTo>
                    <a:pt x="164" y="680"/>
                    <a:pt x="152" y="679"/>
                    <a:pt x="141" y="679"/>
                  </a:cubicBezTo>
                  <a:cubicBezTo>
                    <a:pt x="141" y="671"/>
                    <a:pt x="141" y="663"/>
                    <a:pt x="141" y="655"/>
                  </a:cubicBezTo>
                  <a:cubicBezTo>
                    <a:pt x="152" y="655"/>
                    <a:pt x="164" y="655"/>
                    <a:pt x="176" y="655"/>
                  </a:cubicBezTo>
                  <a:cubicBezTo>
                    <a:pt x="176" y="664"/>
                    <a:pt x="176" y="672"/>
                    <a:pt x="176" y="681"/>
                  </a:cubicBezTo>
                  <a:close/>
                  <a:moveTo>
                    <a:pt x="176" y="638"/>
                  </a:moveTo>
                  <a:cubicBezTo>
                    <a:pt x="164" y="637"/>
                    <a:pt x="152" y="637"/>
                    <a:pt x="141" y="636"/>
                  </a:cubicBezTo>
                  <a:cubicBezTo>
                    <a:pt x="141" y="628"/>
                    <a:pt x="141" y="620"/>
                    <a:pt x="141" y="613"/>
                  </a:cubicBezTo>
                  <a:cubicBezTo>
                    <a:pt x="152" y="612"/>
                    <a:pt x="164" y="612"/>
                    <a:pt x="176" y="612"/>
                  </a:cubicBezTo>
                  <a:cubicBezTo>
                    <a:pt x="176" y="621"/>
                    <a:pt x="176" y="629"/>
                    <a:pt x="176" y="638"/>
                  </a:cubicBezTo>
                  <a:close/>
                  <a:moveTo>
                    <a:pt x="176" y="595"/>
                  </a:moveTo>
                  <a:cubicBezTo>
                    <a:pt x="164" y="595"/>
                    <a:pt x="152" y="594"/>
                    <a:pt x="141" y="594"/>
                  </a:cubicBezTo>
                  <a:cubicBezTo>
                    <a:pt x="141" y="586"/>
                    <a:pt x="141" y="578"/>
                    <a:pt x="141" y="570"/>
                  </a:cubicBezTo>
                  <a:cubicBezTo>
                    <a:pt x="152" y="570"/>
                    <a:pt x="164" y="570"/>
                    <a:pt x="176" y="569"/>
                  </a:cubicBezTo>
                  <a:cubicBezTo>
                    <a:pt x="176" y="578"/>
                    <a:pt x="176" y="586"/>
                    <a:pt x="176" y="595"/>
                  </a:cubicBezTo>
                  <a:close/>
                  <a:moveTo>
                    <a:pt x="176" y="552"/>
                  </a:moveTo>
                  <a:cubicBezTo>
                    <a:pt x="164" y="552"/>
                    <a:pt x="152" y="552"/>
                    <a:pt x="141" y="552"/>
                  </a:cubicBezTo>
                  <a:cubicBezTo>
                    <a:pt x="141" y="544"/>
                    <a:pt x="141" y="536"/>
                    <a:pt x="141" y="528"/>
                  </a:cubicBezTo>
                  <a:cubicBezTo>
                    <a:pt x="152" y="527"/>
                    <a:pt x="164" y="527"/>
                    <a:pt x="176" y="526"/>
                  </a:cubicBezTo>
                  <a:cubicBezTo>
                    <a:pt x="176" y="535"/>
                    <a:pt x="176" y="543"/>
                    <a:pt x="176" y="552"/>
                  </a:cubicBezTo>
                  <a:close/>
                  <a:moveTo>
                    <a:pt x="176" y="509"/>
                  </a:moveTo>
                  <a:cubicBezTo>
                    <a:pt x="164" y="509"/>
                    <a:pt x="152" y="509"/>
                    <a:pt x="141" y="510"/>
                  </a:cubicBezTo>
                  <a:cubicBezTo>
                    <a:pt x="141" y="502"/>
                    <a:pt x="141" y="494"/>
                    <a:pt x="141" y="486"/>
                  </a:cubicBezTo>
                  <a:cubicBezTo>
                    <a:pt x="152" y="485"/>
                    <a:pt x="164" y="484"/>
                    <a:pt x="176" y="483"/>
                  </a:cubicBezTo>
                  <a:cubicBezTo>
                    <a:pt x="176" y="492"/>
                    <a:pt x="176" y="500"/>
                    <a:pt x="176" y="509"/>
                  </a:cubicBezTo>
                  <a:close/>
                  <a:moveTo>
                    <a:pt x="176" y="466"/>
                  </a:moveTo>
                  <a:cubicBezTo>
                    <a:pt x="164" y="466"/>
                    <a:pt x="152" y="467"/>
                    <a:pt x="141" y="467"/>
                  </a:cubicBezTo>
                  <a:cubicBezTo>
                    <a:pt x="141" y="460"/>
                    <a:pt x="141" y="452"/>
                    <a:pt x="141" y="444"/>
                  </a:cubicBezTo>
                  <a:cubicBezTo>
                    <a:pt x="152" y="442"/>
                    <a:pt x="164" y="441"/>
                    <a:pt x="176" y="440"/>
                  </a:cubicBezTo>
                  <a:cubicBezTo>
                    <a:pt x="176" y="448"/>
                    <a:pt x="176" y="457"/>
                    <a:pt x="176" y="466"/>
                  </a:cubicBezTo>
                  <a:close/>
                  <a:moveTo>
                    <a:pt x="176" y="422"/>
                  </a:moveTo>
                  <a:cubicBezTo>
                    <a:pt x="164" y="423"/>
                    <a:pt x="152" y="424"/>
                    <a:pt x="141" y="425"/>
                  </a:cubicBezTo>
                  <a:cubicBezTo>
                    <a:pt x="141" y="417"/>
                    <a:pt x="141" y="409"/>
                    <a:pt x="141" y="401"/>
                  </a:cubicBezTo>
                  <a:cubicBezTo>
                    <a:pt x="152" y="400"/>
                    <a:pt x="164" y="398"/>
                    <a:pt x="176" y="397"/>
                  </a:cubicBezTo>
                  <a:cubicBezTo>
                    <a:pt x="176" y="405"/>
                    <a:pt x="176" y="414"/>
                    <a:pt x="176" y="422"/>
                  </a:cubicBezTo>
                  <a:close/>
                  <a:moveTo>
                    <a:pt x="176" y="379"/>
                  </a:moveTo>
                  <a:cubicBezTo>
                    <a:pt x="164" y="381"/>
                    <a:pt x="152" y="382"/>
                    <a:pt x="141" y="383"/>
                  </a:cubicBezTo>
                  <a:cubicBezTo>
                    <a:pt x="141" y="375"/>
                    <a:pt x="141" y="367"/>
                    <a:pt x="141" y="359"/>
                  </a:cubicBezTo>
                  <a:cubicBezTo>
                    <a:pt x="152" y="357"/>
                    <a:pt x="164" y="356"/>
                    <a:pt x="176" y="354"/>
                  </a:cubicBezTo>
                  <a:cubicBezTo>
                    <a:pt x="176" y="362"/>
                    <a:pt x="176" y="371"/>
                    <a:pt x="176" y="379"/>
                  </a:cubicBezTo>
                  <a:close/>
                  <a:moveTo>
                    <a:pt x="141" y="299"/>
                  </a:moveTo>
                  <a:cubicBezTo>
                    <a:pt x="141" y="291"/>
                    <a:pt x="141" y="283"/>
                    <a:pt x="141" y="275"/>
                  </a:cubicBezTo>
                  <a:cubicBezTo>
                    <a:pt x="152" y="272"/>
                    <a:pt x="164" y="270"/>
                    <a:pt x="176" y="268"/>
                  </a:cubicBezTo>
                  <a:cubicBezTo>
                    <a:pt x="176" y="276"/>
                    <a:pt x="176" y="285"/>
                    <a:pt x="176" y="293"/>
                  </a:cubicBezTo>
                  <a:cubicBezTo>
                    <a:pt x="164" y="295"/>
                    <a:pt x="152" y="297"/>
                    <a:pt x="141" y="299"/>
                  </a:cubicBezTo>
                  <a:close/>
                  <a:moveTo>
                    <a:pt x="176" y="336"/>
                  </a:moveTo>
                  <a:cubicBezTo>
                    <a:pt x="164" y="338"/>
                    <a:pt x="152" y="339"/>
                    <a:pt x="141" y="341"/>
                  </a:cubicBezTo>
                  <a:cubicBezTo>
                    <a:pt x="141" y="333"/>
                    <a:pt x="141" y="325"/>
                    <a:pt x="141" y="317"/>
                  </a:cubicBezTo>
                  <a:cubicBezTo>
                    <a:pt x="152" y="315"/>
                    <a:pt x="164" y="313"/>
                    <a:pt x="176" y="311"/>
                  </a:cubicBezTo>
                  <a:cubicBezTo>
                    <a:pt x="176" y="319"/>
                    <a:pt x="176" y="328"/>
                    <a:pt x="176" y="336"/>
                  </a:cubicBezTo>
                  <a:close/>
                  <a:moveTo>
                    <a:pt x="176" y="250"/>
                  </a:moveTo>
                  <a:cubicBezTo>
                    <a:pt x="164" y="252"/>
                    <a:pt x="152" y="254"/>
                    <a:pt x="141" y="256"/>
                  </a:cubicBezTo>
                  <a:cubicBezTo>
                    <a:pt x="141" y="248"/>
                    <a:pt x="141" y="240"/>
                    <a:pt x="141" y="232"/>
                  </a:cubicBezTo>
                  <a:cubicBezTo>
                    <a:pt x="152" y="230"/>
                    <a:pt x="164" y="227"/>
                    <a:pt x="176" y="224"/>
                  </a:cubicBezTo>
                  <a:cubicBezTo>
                    <a:pt x="176" y="233"/>
                    <a:pt x="176" y="242"/>
                    <a:pt x="176" y="250"/>
                  </a:cubicBezTo>
                  <a:close/>
                  <a:moveTo>
                    <a:pt x="176" y="207"/>
                  </a:moveTo>
                  <a:cubicBezTo>
                    <a:pt x="164" y="209"/>
                    <a:pt x="152" y="212"/>
                    <a:pt x="141" y="214"/>
                  </a:cubicBezTo>
                  <a:cubicBezTo>
                    <a:pt x="141" y="206"/>
                    <a:pt x="141" y="198"/>
                    <a:pt x="141" y="190"/>
                  </a:cubicBezTo>
                  <a:cubicBezTo>
                    <a:pt x="152" y="187"/>
                    <a:pt x="164" y="184"/>
                    <a:pt x="176" y="181"/>
                  </a:cubicBezTo>
                  <a:cubicBezTo>
                    <a:pt x="176" y="190"/>
                    <a:pt x="176" y="198"/>
                    <a:pt x="176" y="207"/>
                  </a:cubicBezTo>
                  <a:close/>
                  <a:moveTo>
                    <a:pt x="176" y="164"/>
                  </a:moveTo>
                  <a:cubicBezTo>
                    <a:pt x="164" y="167"/>
                    <a:pt x="152" y="169"/>
                    <a:pt x="141" y="172"/>
                  </a:cubicBezTo>
                  <a:cubicBezTo>
                    <a:pt x="141" y="164"/>
                    <a:pt x="141" y="156"/>
                    <a:pt x="141" y="148"/>
                  </a:cubicBezTo>
                  <a:cubicBezTo>
                    <a:pt x="152" y="145"/>
                    <a:pt x="164" y="142"/>
                    <a:pt x="176" y="138"/>
                  </a:cubicBezTo>
                  <a:cubicBezTo>
                    <a:pt x="176" y="147"/>
                    <a:pt x="176" y="155"/>
                    <a:pt x="176" y="164"/>
                  </a:cubicBezTo>
                  <a:close/>
                  <a:moveTo>
                    <a:pt x="176" y="121"/>
                  </a:moveTo>
                  <a:cubicBezTo>
                    <a:pt x="164" y="124"/>
                    <a:pt x="152" y="127"/>
                    <a:pt x="141" y="130"/>
                  </a:cubicBezTo>
                  <a:cubicBezTo>
                    <a:pt x="141" y="122"/>
                    <a:pt x="141" y="114"/>
                    <a:pt x="141" y="106"/>
                  </a:cubicBezTo>
                  <a:cubicBezTo>
                    <a:pt x="152" y="102"/>
                    <a:pt x="164" y="99"/>
                    <a:pt x="176" y="95"/>
                  </a:cubicBezTo>
                  <a:cubicBezTo>
                    <a:pt x="176" y="104"/>
                    <a:pt x="176" y="112"/>
                    <a:pt x="176" y="121"/>
                  </a:cubicBezTo>
                  <a:close/>
                  <a:moveTo>
                    <a:pt x="141" y="64"/>
                  </a:moveTo>
                  <a:cubicBezTo>
                    <a:pt x="176" y="52"/>
                    <a:pt x="176" y="52"/>
                    <a:pt x="176" y="52"/>
                  </a:cubicBezTo>
                  <a:cubicBezTo>
                    <a:pt x="176" y="78"/>
                    <a:pt x="176" y="78"/>
                    <a:pt x="176" y="78"/>
                  </a:cubicBezTo>
                  <a:cubicBezTo>
                    <a:pt x="141" y="87"/>
                    <a:pt x="141" y="87"/>
                    <a:pt x="141" y="87"/>
                  </a:cubicBezTo>
                  <a:lnTo>
                    <a:pt x="141" y="64"/>
                  </a:lnTo>
                  <a:close/>
                  <a:moveTo>
                    <a:pt x="94" y="78"/>
                  </a:moveTo>
                  <a:cubicBezTo>
                    <a:pt x="117" y="71"/>
                    <a:pt x="117" y="71"/>
                    <a:pt x="117" y="71"/>
                  </a:cubicBezTo>
                  <a:cubicBezTo>
                    <a:pt x="117" y="94"/>
                    <a:pt x="117" y="94"/>
                    <a:pt x="117" y="94"/>
                  </a:cubicBezTo>
                  <a:cubicBezTo>
                    <a:pt x="94" y="100"/>
                    <a:pt x="94" y="100"/>
                    <a:pt x="94" y="100"/>
                  </a:cubicBezTo>
                  <a:lnTo>
                    <a:pt x="94" y="78"/>
                  </a:lnTo>
                  <a:close/>
                  <a:moveTo>
                    <a:pt x="94" y="119"/>
                  </a:moveTo>
                  <a:cubicBezTo>
                    <a:pt x="102" y="117"/>
                    <a:pt x="109" y="114"/>
                    <a:pt x="117" y="112"/>
                  </a:cubicBezTo>
                  <a:cubicBezTo>
                    <a:pt x="117" y="120"/>
                    <a:pt x="117" y="127"/>
                    <a:pt x="117" y="135"/>
                  </a:cubicBezTo>
                  <a:cubicBezTo>
                    <a:pt x="109" y="137"/>
                    <a:pt x="102" y="139"/>
                    <a:pt x="94" y="141"/>
                  </a:cubicBezTo>
                  <a:cubicBezTo>
                    <a:pt x="94" y="133"/>
                    <a:pt x="94" y="126"/>
                    <a:pt x="94" y="119"/>
                  </a:cubicBezTo>
                  <a:close/>
                  <a:moveTo>
                    <a:pt x="94" y="160"/>
                  </a:moveTo>
                  <a:cubicBezTo>
                    <a:pt x="102" y="158"/>
                    <a:pt x="109" y="156"/>
                    <a:pt x="117" y="154"/>
                  </a:cubicBezTo>
                  <a:cubicBezTo>
                    <a:pt x="117" y="161"/>
                    <a:pt x="117" y="169"/>
                    <a:pt x="117" y="177"/>
                  </a:cubicBezTo>
                  <a:cubicBezTo>
                    <a:pt x="109" y="178"/>
                    <a:pt x="102" y="180"/>
                    <a:pt x="94" y="182"/>
                  </a:cubicBezTo>
                  <a:cubicBezTo>
                    <a:pt x="94" y="175"/>
                    <a:pt x="94" y="167"/>
                    <a:pt x="94" y="160"/>
                  </a:cubicBezTo>
                  <a:close/>
                  <a:moveTo>
                    <a:pt x="94" y="201"/>
                  </a:moveTo>
                  <a:cubicBezTo>
                    <a:pt x="102" y="199"/>
                    <a:pt x="109" y="197"/>
                    <a:pt x="117" y="195"/>
                  </a:cubicBezTo>
                  <a:cubicBezTo>
                    <a:pt x="117" y="203"/>
                    <a:pt x="117" y="211"/>
                    <a:pt x="117" y="218"/>
                  </a:cubicBezTo>
                  <a:cubicBezTo>
                    <a:pt x="109" y="220"/>
                    <a:pt x="102" y="221"/>
                    <a:pt x="94" y="223"/>
                  </a:cubicBezTo>
                  <a:cubicBezTo>
                    <a:pt x="94" y="216"/>
                    <a:pt x="94" y="208"/>
                    <a:pt x="94" y="201"/>
                  </a:cubicBezTo>
                  <a:close/>
                  <a:moveTo>
                    <a:pt x="94" y="242"/>
                  </a:moveTo>
                  <a:cubicBezTo>
                    <a:pt x="102" y="241"/>
                    <a:pt x="109" y="239"/>
                    <a:pt x="117" y="237"/>
                  </a:cubicBezTo>
                  <a:cubicBezTo>
                    <a:pt x="117" y="245"/>
                    <a:pt x="117" y="252"/>
                    <a:pt x="117" y="260"/>
                  </a:cubicBezTo>
                  <a:cubicBezTo>
                    <a:pt x="109" y="261"/>
                    <a:pt x="102" y="263"/>
                    <a:pt x="94" y="264"/>
                  </a:cubicBezTo>
                  <a:cubicBezTo>
                    <a:pt x="94" y="257"/>
                    <a:pt x="94" y="249"/>
                    <a:pt x="94" y="242"/>
                  </a:cubicBezTo>
                  <a:close/>
                  <a:moveTo>
                    <a:pt x="94" y="283"/>
                  </a:moveTo>
                  <a:cubicBezTo>
                    <a:pt x="101" y="282"/>
                    <a:pt x="109" y="280"/>
                    <a:pt x="117" y="279"/>
                  </a:cubicBezTo>
                  <a:cubicBezTo>
                    <a:pt x="117" y="286"/>
                    <a:pt x="117" y="294"/>
                    <a:pt x="117" y="302"/>
                  </a:cubicBezTo>
                  <a:cubicBezTo>
                    <a:pt x="109" y="303"/>
                    <a:pt x="101" y="304"/>
                    <a:pt x="94" y="305"/>
                  </a:cubicBezTo>
                  <a:cubicBezTo>
                    <a:pt x="94" y="298"/>
                    <a:pt x="94" y="291"/>
                    <a:pt x="94" y="283"/>
                  </a:cubicBezTo>
                  <a:close/>
                  <a:moveTo>
                    <a:pt x="94" y="324"/>
                  </a:moveTo>
                  <a:cubicBezTo>
                    <a:pt x="101" y="323"/>
                    <a:pt x="109" y="322"/>
                    <a:pt x="117" y="320"/>
                  </a:cubicBezTo>
                  <a:cubicBezTo>
                    <a:pt x="117" y="328"/>
                    <a:pt x="117" y="336"/>
                    <a:pt x="117" y="343"/>
                  </a:cubicBezTo>
                  <a:cubicBezTo>
                    <a:pt x="109" y="344"/>
                    <a:pt x="101" y="345"/>
                    <a:pt x="94" y="346"/>
                  </a:cubicBezTo>
                  <a:cubicBezTo>
                    <a:pt x="94" y="339"/>
                    <a:pt x="94" y="332"/>
                    <a:pt x="94" y="324"/>
                  </a:cubicBezTo>
                  <a:close/>
                  <a:moveTo>
                    <a:pt x="94" y="365"/>
                  </a:moveTo>
                  <a:cubicBezTo>
                    <a:pt x="101" y="364"/>
                    <a:pt x="109" y="363"/>
                    <a:pt x="116" y="362"/>
                  </a:cubicBezTo>
                  <a:cubicBezTo>
                    <a:pt x="116" y="370"/>
                    <a:pt x="116" y="377"/>
                    <a:pt x="116" y="385"/>
                  </a:cubicBezTo>
                  <a:cubicBezTo>
                    <a:pt x="109" y="386"/>
                    <a:pt x="101" y="387"/>
                    <a:pt x="94" y="387"/>
                  </a:cubicBezTo>
                  <a:cubicBezTo>
                    <a:pt x="94" y="380"/>
                    <a:pt x="94" y="373"/>
                    <a:pt x="94" y="365"/>
                  </a:cubicBezTo>
                  <a:close/>
                  <a:moveTo>
                    <a:pt x="94" y="407"/>
                  </a:moveTo>
                  <a:cubicBezTo>
                    <a:pt x="101" y="406"/>
                    <a:pt x="109" y="405"/>
                    <a:pt x="116" y="404"/>
                  </a:cubicBezTo>
                  <a:cubicBezTo>
                    <a:pt x="116" y="411"/>
                    <a:pt x="116" y="419"/>
                    <a:pt x="116" y="427"/>
                  </a:cubicBezTo>
                  <a:cubicBezTo>
                    <a:pt x="109" y="427"/>
                    <a:pt x="101" y="428"/>
                    <a:pt x="94" y="428"/>
                  </a:cubicBezTo>
                  <a:cubicBezTo>
                    <a:pt x="94" y="421"/>
                    <a:pt x="94" y="414"/>
                    <a:pt x="94" y="407"/>
                  </a:cubicBezTo>
                  <a:close/>
                  <a:moveTo>
                    <a:pt x="94" y="448"/>
                  </a:moveTo>
                  <a:cubicBezTo>
                    <a:pt x="101" y="447"/>
                    <a:pt x="109" y="446"/>
                    <a:pt x="116" y="445"/>
                  </a:cubicBezTo>
                  <a:cubicBezTo>
                    <a:pt x="116" y="453"/>
                    <a:pt x="116" y="461"/>
                    <a:pt x="116" y="468"/>
                  </a:cubicBezTo>
                  <a:cubicBezTo>
                    <a:pt x="109" y="469"/>
                    <a:pt x="101" y="469"/>
                    <a:pt x="94" y="469"/>
                  </a:cubicBezTo>
                  <a:cubicBezTo>
                    <a:pt x="94" y="462"/>
                    <a:pt x="94" y="455"/>
                    <a:pt x="94" y="448"/>
                  </a:cubicBezTo>
                  <a:close/>
                  <a:moveTo>
                    <a:pt x="94" y="489"/>
                  </a:moveTo>
                  <a:cubicBezTo>
                    <a:pt x="101" y="488"/>
                    <a:pt x="109" y="488"/>
                    <a:pt x="116" y="487"/>
                  </a:cubicBezTo>
                  <a:cubicBezTo>
                    <a:pt x="116" y="495"/>
                    <a:pt x="116" y="502"/>
                    <a:pt x="116" y="510"/>
                  </a:cubicBezTo>
                  <a:cubicBezTo>
                    <a:pt x="109" y="510"/>
                    <a:pt x="101" y="510"/>
                    <a:pt x="94" y="511"/>
                  </a:cubicBezTo>
                  <a:cubicBezTo>
                    <a:pt x="94" y="503"/>
                    <a:pt x="94" y="496"/>
                    <a:pt x="94" y="489"/>
                  </a:cubicBezTo>
                  <a:close/>
                  <a:moveTo>
                    <a:pt x="93" y="530"/>
                  </a:moveTo>
                  <a:cubicBezTo>
                    <a:pt x="101" y="529"/>
                    <a:pt x="109" y="529"/>
                    <a:pt x="116" y="529"/>
                  </a:cubicBezTo>
                  <a:cubicBezTo>
                    <a:pt x="116" y="536"/>
                    <a:pt x="116" y="544"/>
                    <a:pt x="116" y="552"/>
                  </a:cubicBezTo>
                  <a:cubicBezTo>
                    <a:pt x="109" y="552"/>
                    <a:pt x="101" y="552"/>
                    <a:pt x="93" y="552"/>
                  </a:cubicBezTo>
                  <a:cubicBezTo>
                    <a:pt x="93" y="544"/>
                    <a:pt x="93" y="537"/>
                    <a:pt x="93" y="530"/>
                  </a:cubicBezTo>
                  <a:close/>
                  <a:moveTo>
                    <a:pt x="93" y="571"/>
                  </a:moveTo>
                  <a:cubicBezTo>
                    <a:pt x="101" y="571"/>
                    <a:pt x="109" y="570"/>
                    <a:pt x="116" y="570"/>
                  </a:cubicBezTo>
                  <a:cubicBezTo>
                    <a:pt x="116" y="578"/>
                    <a:pt x="116" y="586"/>
                    <a:pt x="116" y="593"/>
                  </a:cubicBezTo>
                  <a:cubicBezTo>
                    <a:pt x="109" y="593"/>
                    <a:pt x="101" y="593"/>
                    <a:pt x="93" y="593"/>
                  </a:cubicBezTo>
                  <a:cubicBezTo>
                    <a:pt x="93" y="585"/>
                    <a:pt x="93" y="578"/>
                    <a:pt x="93" y="571"/>
                  </a:cubicBezTo>
                  <a:close/>
                  <a:moveTo>
                    <a:pt x="93" y="612"/>
                  </a:moveTo>
                  <a:cubicBezTo>
                    <a:pt x="101" y="612"/>
                    <a:pt x="108" y="612"/>
                    <a:pt x="116" y="612"/>
                  </a:cubicBezTo>
                  <a:cubicBezTo>
                    <a:pt x="116" y="620"/>
                    <a:pt x="116" y="627"/>
                    <a:pt x="116" y="635"/>
                  </a:cubicBezTo>
                  <a:cubicBezTo>
                    <a:pt x="108" y="635"/>
                    <a:pt x="101" y="634"/>
                    <a:pt x="93" y="634"/>
                  </a:cubicBezTo>
                  <a:cubicBezTo>
                    <a:pt x="93" y="627"/>
                    <a:pt x="93" y="619"/>
                    <a:pt x="93" y="612"/>
                  </a:cubicBezTo>
                  <a:close/>
                  <a:moveTo>
                    <a:pt x="93" y="653"/>
                  </a:moveTo>
                  <a:cubicBezTo>
                    <a:pt x="101" y="653"/>
                    <a:pt x="108" y="653"/>
                    <a:pt x="116" y="654"/>
                  </a:cubicBezTo>
                  <a:cubicBezTo>
                    <a:pt x="116" y="661"/>
                    <a:pt x="116" y="669"/>
                    <a:pt x="116" y="676"/>
                  </a:cubicBezTo>
                  <a:cubicBezTo>
                    <a:pt x="108" y="676"/>
                    <a:pt x="101" y="675"/>
                    <a:pt x="93" y="675"/>
                  </a:cubicBezTo>
                  <a:cubicBezTo>
                    <a:pt x="93" y="668"/>
                    <a:pt x="93" y="660"/>
                    <a:pt x="93" y="653"/>
                  </a:cubicBezTo>
                  <a:close/>
                  <a:moveTo>
                    <a:pt x="93" y="694"/>
                  </a:moveTo>
                  <a:cubicBezTo>
                    <a:pt x="101" y="695"/>
                    <a:pt x="108" y="695"/>
                    <a:pt x="116" y="695"/>
                  </a:cubicBezTo>
                  <a:cubicBezTo>
                    <a:pt x="116" y="703"/>
                    <a:pt x="116" y="710"/>
                    <a:pt x="116" y="718"/>
                  </a:cubicBezTo>
                  <a:cubicBezTo>
                    <a:pt x="108" y="717"/>
                    <a:pt x="101" y="717"/>
                    <a:pt x="93" y="716"/>
                  </a:cubicBezTo>
                  <a:cubicBezTo>
                    <a:pt x="93" y="709"/>
                    <a:pt x="93" y="702"/>
                    <a:pt x="93" y="694"/>
                  </a:cubicBezTo>
                  <a:close/>
                  <a:moveTo>
                    <a:pt x="93" y="735"/>
                  </a:moveTo>
                  <a:cubicBezTo>
                    <a:pt x="101" y="736"/>
                    <a:pt x="108" y="736"/>
                    <a:pt x="116" y="737"/>
                  </a:cubicBezTo>
                  <a:cubicBezTo>
                    <a:pt x="116" y="744"/>
                    <a:pt x="116" y="752"/>
                    <a:pt x="116" y="760"/>
                  </a:cubicBezTo>
                  <a:cubicBezTo>
                    <a:pt x="108" y="759"/>
                    <a:pt x="101" y="758"/>
                    <a:pt x="93" y="757"/>
                  </a:cubicBezTo>
                  <a:cubicBezTo>
                    <a:pt x="93" y="750"/>
                    <a:pt x="93" y="743"/>
                    <a:pt x="93" y="735"/>
                  </a:cubicBezTo>
                  <a:close/>
                  <a:moveTo>
                    <a:pt x="93" y="776"/>
                  </a:moveTo>
                  <a:cubicBezTo>
                    <a:pt x="116" y="778"/>
                    <a:pt x="116" y="778"/>
                    <a:pt x="116" y="778"/>
                  </a:cubicBezTo>
                  <a:cubicBezTo>
                    <a:pt x="116" y="801"/>
                    <a:pt x="116" y="801"/>
                    <a:pt x="116" y="801"/>
                  </a:cubicBezTo>
                  <a:cubicBezTo>
                    <a:pt x="93" y="798"/>
                    <a:pt x="93" y="798"/>
                    <a:pt x="93" y="798"/>
                  </a:cubicBezTo>
                  <a:lnTo>
                    <a:pt x="93" y="776"/>
                  </a:lnTo>
                  <a:close/>
                  <a:moveTo>
                    <a:pt x="74" y="796"/>
                  </a:moveTo>
                  <a:cubicBezTo>
                    <a:pt x="58" y="794"/>
                    <a:pt x="58" y="794"/>
                    <a:pt x="58" y="794"/>
                  </a:cubicBezTo>
                  <a:cubicBezTo>
                    <a:pt x="58" y="774"/>
                    <a:pt x="58" y="774"/>
                    <a:pt x="58" y="774"/>
                  </a:cubicBezTo>
                  <a:cubicBezTo>
                    <a:pt x="74" y="775"/>
                    <a:pt x="74" y="775"/>
                    <a:pt x="74" y="775"/>
                  </a:cubicBezTo>
                  <a:lnTo>
                    <a:pt x="74" y="796"/>
                  </a:lnTo>
                  <a:close/>
                  <a:moveTo>
                    <a:pt x="74" y="756"/>
                  </a:moveTo>
                  <a:cubicBezTo>
                    <a:pt x="69" y="755"/>
                    <a:pt x="63" y="754"/>
                    <a:pt x="58" y="754"/>
                  </a:cubicBezTo>
                  <a:cubicBezTo>
                    <a:pt x="58" y="747"/>
                    <a:pt x="58" y="740"/>
                    <a:pt x="58" y="733"/>
                  </a:cubicBezTo>
                  <a:cubicBezTo>
                    <a:pt x="63" y="734"/>
                    <a:pt x="69" y="734"/>
                    <a:pt x="74" y="735"/>
                  </a:cubicBezTo>
                  <a:cubicBezTo>
                    <a:pt x="74" y="742"/>
                    <a:pt x="74" y="749"/>
                    <a:pt x="74" y="756"/>
                  </a:cubicBezTo>
                  <a:close/>
                  <a:moveTo>
                    <a:pt x="58" y="713"/>
                  </a:moveTo>
                  <a:cubicBezTo>
                    <a:pt x="58" y="707"/>
                    <a:pt x="58" y="700"/>
                    <a:pt x="58" y="693"/>
                  </a:cubicBezTo>
                  <a:cubicBezTo>
                    <a:pt x="63" y="693"/>
                    <a:pt x="69" y="694"/>
                    <a:pt x="74" y="694"/>
                  </a:cubicBezTo>
                  <a:cubicBezTo>
                    <a:pt x="74" y="701"/>
                    <a:pt x="74" y="708"/>
                    <a:pt x="74" y="715"/>
                  </a:cubicBezTo>
                  <a:cubicBezTo>
                    <a:pt x="69" y="714"/>
                    <a:pt x="63" y="714"/>
                    <a:pt x="58" y="713"/>
                  </a:cubicBezTo>
                  <a:close/>
                  <a:moveTo>
                    <a:pt x="74" y="674"/>
                  </a:moveTo>
                  <a:cubicBezTo>
                    <a:pt x="69" y="674"/>
                    <a:pt x="63" y="674"/>
                    <a:pt x="58" y="673"/>
                  </a:cubicBezTo>
                  <a:cubicBezTo>
                    <a:pt x="58" y="666"/>
                    <a:pt x="58" y="660"/>
                    <a:pt x="58" y="653"/>
                  </a:cubicBezTo>
                  <a:cubicBezTo>
                    <a:pt x="63" y="653"/>
                    <a:pt x="69" y="653"/>
                    <a:pt x="74" y="653"/>
                  </a:cubicBezTo>
                  <a:cubicBezTo>
                    <a:pt x="74" y="660"/>
                    <a:pt x="74" y="667"/>
                    <a:pt x="74" y="674"/>
                  </a:cubicBezTo>
                  <a:close/>
                  <a:moveTo>
                    <a:pt x="58" y="633"/>
                  </a:moveTo>
                  <a:cubicBezTo>
                    <a:pt x="58" y="626"/>
                    <a:pt x="58" y="619"/>
                    <a:pt x="58" y="613"/>
                  </a:cubicBezTo>
                  <a:cubicBezTo>
                    <a:pt x="63" y="613"/>
                    <a:pt x="69" y="613"/>
                    <a:pt x="74" y="613"/>
                  </a:cubicBezTo>
                  <a:cubicBezTo>
                    <a:pt x="74" y="620"/>
                    <a:pt x="74" y="627"/>
                    <a:pt x="74" y="634"/>
                  </a:cubicBezTo>
                  <a:cubicBezTo>
                    <a:pt x="69" y="633"/>
                    <a:pt x="63" y="633"/>
                    <a:pt x="58" y="633"/>
                  </a:cubicBezTo>
                  <a:close/>
                  <a:moveTo>
                    <a:pt x="74" y="593"/>
                  </a:moveTo>
                  <a:cubicBezTo>
                    <a:pt x="69" y="593"/>
                    <a:pt x="63" y="593"/>
                    <a:pt x="58" y="593"/>
                  </a:cubicBezTo>
                  <a:cubicBezTo>
                    <a:pt x="58" y="586"/>
                    <a:pt x="58" y="579"/>
                    <a:pt x="58" y="572"/>
                  </a:cubicBezTo>
                  <a:cubicBezTo>
                    <a:pt x="63" y="572"/>
                    <a:pt x="69" y="572"/>
                    <a:pt x="74" y="572"/>
                  </a:cubicBezTo>
                  <a:cubicBezTo>
                    <a:pt x="74" y="579"/>
                    <a:pt x="74" y="586"/>
                    <a:pt x="74" y="593"/>
                  </a:cubicBezTo>
                  <a:close/>
                  <a:moveTo>
                    <a:pt x="58" y="552"/>
                  </a:moveTo>
                  <a:cubicBezTo>
                    <a:pt x="58" y="546"/>
                    <a:pt x="58" y="539"/>
                    <a:pt x="58" y="532"/>
                  </a:cubicBezTo>
                  <a:cubicBezTo>
                    <a:pt x="63" y="532"/>
                    <a:pt x="69" y="532"/>
                    <a:pt x="74" y="531"/>
                  </a:cubicBezTo>
                  <a:cubicBezTo>
                    <a:pt x="74" y="538"/>
                    <a:pt x="74" y="545"/>
                    <a:pt x="74" y="552"/>
                  </a:cubicBezTo>
                  <a:cubicBezTo>
                    <a:pt x="69" y="552"/>
                    <a:pt x="63" y="552"/>
                    <a:pt x="58" y="552"/>
                  </a:cubicBezTo>
                  <a:close/>
                  <a:moveTo>
                    <a:pt x="74" y="512"/>
                  </a:moveTo>
                  <a:cubicBezTo>
                    <a:pt x="69" y="512"/>
                    <a:pt x="63" y="512"/>
                    <a:pt x="58" y="512"/>
                  </a:cubicBezTo>
                  <a:cubicBezTo>
                    <a:pt x="58" y="505"/>
                    <a:pt x="58" y="499"/>
                    <a:pt x="58" y="492"/>
                  </a:cubicBezTo>
                  <a:cubicBezTo>
                    <a:pt x="63" y="491"/>
                    <a:pt x="69" y="491"/>
                    <a:pt x="74" y="491"/>
                  </a:cubicBezTo>
                  <a:cubicBezTo>
                    <a:pt x="74" y="498"/>
                    <a:pt x="74" y="505"/>
                    <a:pt x="74" y="512"/>
                  </a:cubicBezTo>
                  <a:close/>
                  <a:moveTo>
                    <a:pt x="74" y="471"/>
                  </a:moveTo>
                  <a:cubicBezTo>
                    <a:pt x="69" y="471"/>
                    <a:pt x="63" y="472"/>
                    <a:pt x="58" y="472"/>
                  </a:cubicBezTo>
                  <a:cubicBezTo>
                    <a:pt x="58" y="465"/>
                    <a:pt x="58" y="458"/>
                    <a:pt x="58" y="452"/>
                  </a:cubicBezTo>
                  <a:cubicBezTo>
                    <a:pt x="63" y="451"/>
                    <a:pt x="69" y="450"/>
                    <a:pt x="74" y="450"/>
                  </a:cubicBezTo>
                  <a:cubicBezTo>
                    <a:pt x="74" y="457"/>
                    <a:pt x="74" y="464"/>
                    <a:pt x="74" y="471"/>
                  </a:cubicBezTo>
                  <a:close/>
                  <a:moveTo>
                    <a:pt x="74" y="430"/>
                  </a:moveTo>
                  <a:cubicBezTo>
                    <a:pt x="69" y="431"/>
                    <a:pt x="63" y="431"/>
                    <a:pt x="58" y="432"/>
                  </a:cubicBezTo>
                  <a:cubicBezTo>
                    <a:pt x="58" y="425"/>
                    <a:pt x="58" y="418"/>
                    <a:pt x="58" y="411"/>
                  </a:cubicBezTo>
                  <a:cubicBezTo>
                    <a:pt x="63" y="411"/>
                    <a:pt x="69" y="410"/>
                    <a:pt x="74" y="409"/>
                  </a:cubicBezTo>
                  <a:cubicBezTo>
                    <a:pt x="74" y="416"/>
                    <a:pt x="74" y="423"/>
                    <a:pt x="74" y="430"/>
                  </a:cubicBezTo>
                  <a:close/>
                  <a:moveTo>
                    <a:pt x="74" y="390"/>
                  </a:moveTo>
                  <a:cubicBezTo>
                    <a:pt x="69" y="390"/>
                    <a:pt x="63" y="391"/>
                    <a:pt x="58" y="391"/>
                  </a:cubicBezTo>
                  <a:cubicBezTo>
                    <a:pt x="58" y="385"/>
                    <a:pt x="58" y="378"/>
                    <a:pt x="58" y="371"/>
                  </a:cubicBezTo>
                  <a:cubicBezTo>
                    <a:pt x="63" y="370"/>
                    <a:pt x="69" y="369"/>
                    <a:pt x="74" y="369"/>
                  </a:cubicBezTo>
                  <a:cubicBezTo>
                    <a:pt x="74" y="376"/>
                    <a:pt x="74" y="383"/>
                    <a:pt x="74" y="390"/>
                  </a:cubicBezTo>
                  <a:close/>
                  <a:moveTo>
                    <a:pt x="74" y="349"/>
                  </a:moveTo>
                  <a:cubicBezTo>
                    <a:pt x="69" y="350"/>
                    <a:pt x="63" y="350"/>
                    <a:pt x="58" y="351"/>
                  </a:cubicBezTo>
                  <a:cubicBezTo>
                    <a:pt x="58" y="344"/>
                    <a:pt x="58" y="338"/>
                    <a:pt x="58" y="331"/>
                  </a:cubicBezTo>
                  <a:cubicBezTo>
                    <a:pt x="63" y="330"/>
                    <a:pt x="69" y="329"/>
                    <a:pt x="74" y="328"/>
                  </a:cubicBezTo>
                  <a:cubicBezTo>
                    <a:pt x="74" y="335"/>
                    <a:pt x="74" y="342"/>
                    <a:pt x="74" y="349"/>
                  </a:cubicBezTo>
                  <a:close/>
                  <a:moveTo>
                    <a:pt x="74" y="308"/>
                  </a:moveTo>
                  <a:cubicBezTo>
                    <a:pt x="69" y="309"/>
                    <a:pt x="63" y="310"/>
                    <a:pt x="58" y="311"/>
                  </a:cubicBezTo>
                  <a:cubicBezTo>
                    <a:pt x="58" y="304"/>
                    <a:pt x="58" y="297"/>
                    <a:pt x="58" y="291"/>
                  </a:cubicBezTo>
                  <a:cubicBezTo>
                    <a:pt x="63" y="289"/>
                    <a:pt x="69" y="288"/>
                    <a:pt x="74" y="287"/>
                  </a:cubicBezTo>
                  <a:cubicBezTo>
                    <a:pt x="74" y="294"/>
                    <a:pt x="74" y="301"/>
                    <a:pt x="74" y="308"/>
                  </a:cubicBezTo>
                  <a:close/>
                  <a:moveTo>
                    <a:pt x="74" y="268"/>
                  </a:moveTo>
                  <a:cubicBezTo>
                    <a:pt x="69" y="269"/>
                    <a:pt x="63" y="270"/>
                    <a:pt x="58" y="271"/>
                  </a:cubicBezTo>
                  <a:cubicBezTo>
                    <a:pt x="58" y="264"/>
                    <a:pt x="58" y="257"/>
                    <a:pt x="58" y="250"/>
                  </a:cubicBezTo>
                  <a:cubicBezTo>
                    <a:pt x="63" y="249"/>
                    <a:pt x="69" y="248"/>
                    <a:pt x="74" y="247"/>
                  </a:cubicBezTo>
                  <a:cubicBezTo>
                    <a:pt x="74" y="254"/>
                    <a:pt x="74" y="261"/>
                    <a:pt x="74" y="268"/>
                  </a:cubicBezTo>
                  <a:close/>
                  <a:moveTo>
                    <a:pt x="74" y="227"/>
                  </a:moveTo>
                  <a:cubicBezTo>
                    <a:pt x="69" y="228"/>
                    <a:pt x="63" y="229"/>
                    <a:pt x="58" y="230"/>
                  </a:cubicBezTo>
                  <a:cubicBezTo>
                    <a:pt x="58" y="224"/>
                    <a:pt x="58" y="217"/>
                    <a:pt x="58" y="210"/>
                  </a:cubicBezTo>
                  <a:cubicBezTo>
                    <a:pt x="63" y="209"/>
                    <a:pt x="69" y="207"/>
                    <a:pt x="74" y="206"/>
                  </a:cubicBezTo>
                  <a:cubicBezTo>
                    <a:pt x="74" y="213"/>
                    <a:pt x="74" y="220"/>
                    <a:pt x="74" y="227"/>
                  </a:cubicBezTo>
                  <a:close/>
                  <a:moveTo>
                    <a:pt x="58" y="190"/>
                  </a:moveTo>
                  <a:cubicBezTo>
                    <a:pt x="58" y="183"/>
                    <a:pt x="58" y="177"/>
                    <a:pt x="58" y="170"/>
                  </a:cubicBezTo>
                  <a:cubicBezTo>
                    <a:pt x="63" y="168"/>
                    <a:pt x="69" y="167"/>
                    <a:pt x="74" y="165"/>
                  </a:cubicBezTo>
                  <a:cubicBezTo>
                    <a:pt x="74" y="172"/>
                    <a:pt x="74" y="179"/>
                    <a:pt x="74" y="186"/>
                  </a:cubicBezTo>
                  <a:cubicBezTo>
                    <a:pt x="69" y="188"/>
                    <a:pt x="63" y="189"/>
                    <a:pt x="58" y="190"/>
                  </a:cubicBezTo>
                  <a:close/>
                  <a:moveTo>
                    <a:pt x="74" y="146"/>
                  </a:moveTo>
                  <a:cubicBezTo>
                    <a:pt x="69" y="147"/>
                    <a:pt x="63" y="148"/>
                    <a:pt x="58" y="150"/>
                  </a:cubicBezTo>
                  <a:cubicBezTo>
                    <a:pt x="58" y="143"/>
                    <a:pt x="58" y="136"/>
                    <a:pt x="58" y="130"/>
                  </a:cubicBezTo>
                  <a:cubicBezTo>
                    <a:pt x="63" y="128"/>
                    <a:pt x="69" y="126"/>
                    <a:pt x="74" y="125"/>
                  </a:cubicBezTo>
                  <a:cubicBezTo>
                    <a:pt x="74" y="132"/>
                    <a:pt x="74" y="139"/>
                    <a:pt x="74" y="146"/>
                  </a:cubicBezTo>
                  <a:close/>
                  <a:moveTo>
                    <a:pt x="58" y="89"/>
                  </a:moveTo>
                  <a:cubicBezTo>
                    <a:pt x="74" y="84"/>
                    <a:pt x="74" y="84"/>
                    <a:pt x="74" y="84"/>
                  </a:cubicBezTo>
                  <a:cubicBezTo>
                    <a:pt x="74" y="105"/>
                    <a:pt x="74" y="105"/>
                    <a:pt x="74" y="105"/>
                  </a:cubicBezTo>
                  <a:cubicBezTo>
                    <a:pt x="58" y="110"/>
                    <a:pt x="58" y="110"/>
                    <a:pt x="58" y="110"/>
                  </a:cubicBezTo>
                  <a:lnTo>
                    <a:pt x="58" y="89"/>
                  </a:lnTo>
                  <a:close/>
                  <a:moveTo>
                    <a:pt x="43" y="793"/>
                  </a:moveTo>
                  <a:cubicBezTo>
                    <a:pt x="29" y="791"/>
                    <a:pt x="29" y="791"/>
                    <a:pt x="29" y="791"/>
                  </a:cubicBezTo>
                  <a:cubicBezTo>
                    <a:pt x="29" y="772"/>
                    <a:pt x="29" y="772"/>
                    <a:pt x="29" y="772"/>
                  </a:cubicBezTo>
                  <a:cubicBezTo>
                    <a:pt x="43" y="773"/>
                    <a:pt x="43" y="773"/>
                    <a:pt x="43" y="773"/>
                  </a:cubicBezTo>
                  <a:lnTo>
                    <a:pt x="43" y="793"/>
                  </a:lnTo>
                  <a:close/>
                  <a:moveTo>
                    <a:pt x="43" y="753"/>
                  </a:moveTo>
                  <a:cubicBezTo>
                    <a:pt x="38" y="752"/>
                    <a:pt x="33" y="752"/>
                    <a:pt x="28" y="751"/>
                  </a:cubicBezTo>
                  <a:cubicBezTo>
                    <a:pt x="28" y="745"/>
                    <a:pt x="28" y="738"/>
                    <a:pt x="28" y="732"/>
                  </a:cubicBezTo>
                  <a:cubicBezTo>
                    <a:pt x="33" y="732"/>
                    <a:pt x="38" y="733"/>
                    <a:pt x="43" y="733"/>
                  </a:cubicBezTo>
                  <a:cubicBezTo>
                    <a:pt x="43" y="739"/>
                    <a:pt x="43" y="746"/>
                    <a:pt x="43" y="753"/>
                  </a:cubicBezTo>
                  <a:close/>
                  <a:moveTo>
                    <a:pt x="43" y="713"/>
                  </a:moveTo>
                  <a:cubicBezTo>
                    <a:pt x="38" y="712"/>
                    <a:pt x="33" y="712"/>
                    <a:pt x="28" y="711"/>
                  </a:cubicBezTo>
                  <a:cubicBezTo>
                    <a:pt x="28" y="705"/>
                    <a:pt x="28" y="699"/>
                    <a:pt x="28" y="692"/>
                  </a:cubicBezTo>
                  <a:cubicBezTo>
                    <a:pt x="33" y="693"/>
                    <a:pt x="38" y="693"/>
                    <a:pt x="43" y="693"/>
                  </a:cubicBezTo>
                  <a:cubicBezTo>
                    <a:pt x="43" y="700"/>
                    <a:pt x="43" y="706"/>
                    <a:pt x="43" y="713"/>
                  </a:cubicBezTo>
                  <a:close/>
                  <a:moveTo>
                    <a:pt x="43" y="673"/>
                  </a:moveTo>
                  <a:cubicBezTo>
                    <a:pt x="38" y="673"/>
                    <a:pt x="33" y="672"/>
                    <a:pt x="28" y="672"/>
                  </a:cubicBezTo>
                  <a:cubicBezTo>
                    <a:pt x="28" y="666"/>
                    <a:pt x="28" y="659"/>
                    <a:pt x="28" y="653"/>
                  </a:cubicBezTo>
                  <a:cubicBezTo>
                    <a:pt x="33" y="653"/>
                    <a:pt x="38" y="653"/>
                    <a:pt x="43" y="653"/>
                  </a:cubicBezTo>
                  <a:cubicBezTo>
                    <a:pt x="43" y="660"/>
                    <a:pt x="43" y="666"/>
                    <a:pt x="43" y="673"/>
                  </a:cubicBezTo>
                  <a:close/>
                  <a:moveTo>
                    <a:pt x="42" y="633"/>
                  </a:moveTo>
                  <a:cubicBezTo>
                    <a:pt x="38" y="633"/>
                    <a:pt x="33" y="633"/>
                    <a:pt x="28" y="632"/>
                  </a:cubicBezTo>
                  <a:cubicBezTo>
                    <a:pt x="28" y="626"/>
                    <a:pt x="28" y="620"/>
                    <a:pt x="28" y="613"/>
                  </a:cubicBezTo>
                  <a:cubicBezTo>
                    <a:pt x="33" y="613"/>
                    <a:pt x="38" y="613"/>
                    <a:pt x="42" y="613"/>
                  </a:cubicBezTo>
                  <a:cubicBezTo>
                    <a:pt x="42" y="620"/>
                    <a:pt x="42" y="626"/>
                    <a:pt x="42" y="633"/>
                  </a:cubicBezTo>
                  <a:close/>
                  <a:moveTo>
                    <a:pt x="42" y="593"/>
                  </a:moveTo>
                  <a:cubicBezTo>
                    <a:pt x="38" y="593"/>
                    <a:pt x="33" y="593"/>
                    <a:pt x="28" y="593"/>
                  </a:cubicBezTo>
                  <a:cubicBezTo>
                    <a:pt x="28" y="586"/>
                    <a:pt x="28" y="580"/>
                    <a:pt x="28" y="574"/>
                  </a:cubicBezTo>
                  <a:cubicBezTo>
                    <a:pt x="33" y="574"/>
                    <a:pt x="38" y="573"/>
                    <a:pt x="42" y="573"/>
                  </a:cubicBezTo>
                  <a:cubicBezTo>
                    <a:pt x="42" y="580"/>
                    <a:pt x="42" y="586"/>
                    <a:pt x="42" y="593"/>
                  </a:cubicBezTo>
                  <a:close/>
                  <a:moveTo>
                    <a:pt x="42" y="553"/>
                  </a:moveTo>
                  <a:cubicBezTo>
                    <a:pt x="37" y="553"/>
                    <a:pt x="33" y="553"/>
                    <a:pt x="28" y="553"/>
                  </a:cubicBezTo>
                  <a:cubicBezTo>
                    <a:pt x="28" y="547"/>
                    <a:pt x="28" y="540"/>
                    <a:pt x="28" y="534"/>
                  </a:cubicBezTo>
                  <a:cubicBezTo>
                    <a:pt x="33" y="534"/>
                    <a:pt x="37" y="534"/>
                    <a:pt x="42" y="533"/>
                  </a:cubicBezTo>
                  <a:cubicBezTo>
                    <a:pt x="42" y="540"/>
                    <a:pt x="42" y="546"/>
                    <a:pt x="42" y="553"/>
                  </a:cubicBezTo>
                  <a:close/>
                  <a:moveTo>
                    <a:pt x="42" y="513"/>
                  </a:moveTo>
                  <a:cubicBezTo>
                    <a:pt x="37" y="513"/>
                    <a:pt x="33" y="513"/>
                    <a:pt x="28" y="514"/>
                  </a:cubicBezTo>
                  <a:cubicBezTo>
                    <a:pt x="28" y="507"/>
                    <a:pt x="28" y="501"/>
                    <a:pt x="28" y="495"/>
                  </a:cubicBezTo>
                  <a:cubicBezTo>
                    <a:pt x="33" y="494"/>
                    <a:pt x="37" y="494"/>
                    <a:pt x="42" y="493"/>
                  </a:cubicBezTo>
                  <a:cubicBezTo>
                    <a:pt x="42" y="500"/>
                    <a:pt x="42" y="507"/>
                    <a:pt x="42" y="513"/>
                  </a:cubicBezTo>
                  <a:close/>
                  <a:moveTo>
                    <a:pt x="42" y="473"/>
                  </a:moveTo>
                  <a:cubicBezTo>
                    <a:pt x="37" y="474"/>
                    <a:pt x="32" y="474"/>
                    <a:pt x="28" y="474"/>
                  </a:cubicBezTo>
                  <a:cubicBezTo>
                    <a:pt x="28" y="468"/>
                    <a:pt x="28" y="461"/>
                    <a:pt x="28" y="455"/>
                  </a:cubicBezTo>
                  <a:cubicBezTo>
                    <a:pt x="32" y="454"/>
                    <a:pt x="37" y="454"/>
                    <a:pt x="42" y="454"/>
                  </a:cubicBezTo>
                  <a:cubicBezTo>
                    <a:pt x="42" y="460"/>
                    <a:pt x="42" y="467"/>
                    <a:pt x="42" y="473"/>
                  </a:cubicBezTo>
                  <a:close/>
                  <a:moveTo>
                    <a:pt x="42" y="433"/>
                  </a:moveTo>
                  <a:cubicBezTo>
                    <a:pt x="37" y="434"/>
                    <a:pt x="32" y="434"/>
                    <a:pt x="28" y="434"/>
                  </a:cubicBezTo>
                  <a:cubicBezTo>
                    <a:pt x="28" y="428"/>
                    <a:pt x="28" y="422"/>
                    <a:pt x="28" y="415"/>
                  </a:cubicBezTo>
                  <a:cubicBezTo>
                    <a:pt x="32" y="415"/>
                    <a:pt x="37" y="414"/>
                    <a:pt x="42" y="414"/>
                  </a:cubicBezTo>
                  <a:cubicBezTo>
                    <a:pt x="42" y="420"/>
                    <a:pt x="42" y="427"/>
                    <a:pt x="42" y="433"/>
                  </a:cubicBezTo>
                  <a:close/>
                  <a:moveTo>
                    <a:pt x="42" y="393"/>
                  </a:moveTo>
                  <a:cubicBezTo>
                    <a:pt x="37" y="394"/>
                    <a:pt x="32" y="394"/>
                    <a:pt x="28" y="395"/>
                  </a:cubicBezTo>
                  <a:cubicBezTo>
                    <a:pt x="28" y="389"/>
                    <a:pt x="28" y="382"/>
                    <a:pt x="28" y="376"/>
                  </a:cubicBezTo>
                  <a:cubicBezTo>
                    <a:pt x="32" y="375"/>
                    <a:pt x="37" y="374"/>
                    <a:pt x="42" y="374"/>
                  </a:cubicBezTo>
                  <a:cubicBezTo>
                    <a:pt x="42" y="380"/>
                    <a:pt x="42" y="387"/>
                    <a:pt x="42" y="393"/>
                  </a:cubicBezTo>
                  <a:close/>
                  <a:moveTo>
                    <a:pt x="42" y="354"/>
                  </a:moveTo>
                  <a:cubicBezTo>
                    <a:pt x="37" y="354"/>
                    <a:pt x="32" y="355"/>
                    <a:pt x="27" y="355"/>
                  </a:cubicBezTo>
                  <a:cubicBezTo>
                    <a:pt x="27" y="349"/>
                    <a:pt x="27" y="343"/>
                    <a:pt x="27" y="336"/>
                  </a:cubicBezTo>
                  <a:cubicBezTo>
                    <a:pt x="32" y="335"/>
                    <a:pt x="37" y="335"/>
                    <a:pt x="42" y="334"/>
                  </a:cubicBezTo>
                  <a:cubicBezTo>
                    <a:pt x="42" y="340"/>
                    <a:pt x="42" y="347"/>
                    <a:pt x="42" y="354"/>
                  </a:cubicBezTo>
                  <a:close/>
                  <a:moveTo>
                    <a:pt x="42" y="314"/>
                  </a:moveTo>
                  <a:cubicBezTo>
                    <a:pt x="37" y="314"/>
                    <a:pt x="32" y="315"/>
                    <a:pt x="27" y="316"/>
                  </a:cubicBezTo>
                  <a:cubicBezTo>
                    <a:pt x="27" y="309"/>
                    <a:pt x="27" y="303"/>
                    <a:pt x="27" y="297"/>
                  </a:cubicBezTo>
                  <a:cubicBezTo>
                    <a:pt x="32" y="296"/>
                    <a:pt x="37" y="295"/>
                    <a:pt x="42" y="294"/>
                  </a:cubicBezTo>
                  <a:cubicBezTo>
                    <a:pt x="42" y="300"/>
                    <a:pt x="42" y="307"/>
                    <a:pt x="42" y="314"/>
                  </a:cubicBezTo>
                  <a:close/>
                  <a:moveTo>
                    <a:pt x="41" y="274"/>
                  </a:moveTo>
                  <a:cubicBezTo>
                    <a:pt x="37" y="275"/>
                    <a:pt x="32" y="275"/>
                    <a:pt x="27" y="276"/>
                  </a:cubicBezTo>
                  <a:cubicBezTo>
                    <a:pt x="27" y="270"/>
                    <a:pt x="27" y="263"/>
                    <a:pt x="27" y="257"/>
                  </a:cubicBezTo>
                  <a:cubicBezTo>
                    <a:pt x="32" y="256"/>
                    <a:pt x="37" y="255"/>
                    <a:pt x="41" y="254"/>
                  </a:cubicBezTo>
                  <a:cubicBezTo>
                    <a:pt x="41" y="261"/>
                    <a:pt x="41" y="267"/>
                    <a:pt x="41" y="274"/>
                  </a:cubicBezTo>
                  <a:close/>
                  <a:moveTo>
                    <a:pt x="41" y="234"/>
                  </a:moveTo>
                  <a:cubicBezTo>
                    <a:pt x="37" y="235"/>
                    <a:pt x="32" y="236"/>
                    <a:pt x="27" y="237"/>
                  </a:cubicBezTo>
                  <a:cubicBezTo>
                    <a:pt x="27" y="230"/>
                    <a:pt x="27" y="224"/>
                    <a:pt x="27" y="218"/>
                  </a:cubicBezTo>
                  <a:cubicBezTo>
                    <a:pt x="32" y="216"/>
                    <a:pt x="37" y="215"/>
                    <a:pt x="41" y="214"/>
                  </a:cubicBezTo>
                  <a:cubicBezTo>
                    <a:pt x="41" y="221"/>
                    <a:pt x="41" y="227"/>
                    <a:pt x="41" y="234"/>
                  </a:cubicBezTo>
                  <a:close/>
                  <a:moveTo>
                    <a:pt x="41" y="194"/>
                  </a:moveTo>
                  <a:cubicBezTo>
                    <a:pt x="36" y="195"/>
                    <a:pt x="32" y="196"/>
                    <a:pt x="27" y="197"/>
                  </a:cubicBezTo>
                  <a:cubicBezTo>
                    <a:pt x="27" y="191"/>
                    <a:pt x="27" y="184"/>
                    <a:pt x="27" y="178"/>
                  </a:cubicBezTo>
                  <a:cubicBezTo>
                    <a:pt x="32" y="177"/>
                    <a:pt x="36" y="175"/>
                    <a:pt x="41" y="174"/>
                  </a:cubicBezTo>
                  <a:cubicBezTo>
                    <a:pt x="41" y="181"/>
                    <a:pt x="41" y="187"/>
                    <a:pt x="41" y="194"/>
                  </a:cubicBezTo>
                  <a:close/>
                  <a:moveTo>
                    <a:pt x="41" y="154"/>
                  </a:moveTo>
                  <a:cubicBezTo>
                    <a:pt x="36" y="155"/>
                    <a:pt x="32" y="156"/>
                    <a:pt x="27" y="157"/>
                  </a:cubicBezTo>
                  <a:cubicBezTo>
                    <a:pt x="27" y="151"/>
                    <a:pt x="27" y="145"/>
                    <a:pt x="27" y="138"/>
                  </a:cubicBezTo>
                  <a:cubicBezTo>
                    <a:pt x="32" y="137"/>
                    <a:pt x="36" y="136"/>
                    <a:pt x="41" y="134"/>
                  </a:cubicBezTo>
                  <a:cubicBezTo>
                    <a:pt x="41" y="141"/>
                    <a:pt x="41" y="147"/>
                    <a:pt x="41" y="154"/>
                  </a:cubicBezTo>
                  <a:close/>
                  <a:moveTo>
                    <a:pt x="27" y="99"/>
                  </a:moveTo>
                  <a:cubicBezTo>
                    <a:pt x="41" y="94"/>
                    <a:pt x="41" y="94"/>
                    <a:pt x="41" y="94"/>
                  </a:cubicBezTo>
                  <a:cubicBezTo>
                    <a:pt x="41" y="114"/>
                    <a:pt x="41" y="114"/>
                    <a:pt x="41" y="114"/>
                  </a:cubicBezTo>
                  <a:cubicBezTo>
                    <a:pt x="27" y="118"/>
                    <a:pt x="27" y="118"/>
                    <a:pt x="27" y="118"/>
                  </a:cubicBezTo>
                  <a:lnTo>
                    <a:pt x="27" y="99"/>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spTree>
    <p:extLst>
      <p:ext uri="{BB962C8B-B14F-4D97-AF65-F5344CB8AC3E}">
        <p14:creationId xmlns:p14="http://schemas.microsoft.com/office/powerpoint/2010/main" val="203814491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12" presetClass="entr" presetSubtype="4"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1000"/>
                                        <p:tgtEl>
                                          <p:spTgt spid="27"/>
                                        </p:tgtEl>
                                        <p:attrNameLst>
                                          <p:attrName>ppt_y</p:attrName>
                                        </p:attrNameLst>
                                      </p:cBhvr>
                                      <p:tavLst>
                                        <p:tav tm="0">
                                          <p:val>
                                            <p:strVal val="#ppt_y+#ppt_h*1.125000"/>
                                          </p:val>
                                        </p:tav>
                                        <p:tav tm="100000">
                                          <p:val>
                                            <p:strVal val="#ppt_y"/>
                                          </p:val>
                                        </p:tav>
                                      </p:tavLst>
                                    </p:anim>
                                    <p:animEffect transition="in" filter="wipe(up)">
                                      <p:cBhvr>
                                        <p:cTn id="17" dur="1000"/>
                                        <p:tgtEl>
                                          <p:spTgt spid="27"/>
                                        </p:tgtEl>
                                      </p:cBhvr>
                                    </p:animEffect>
                                  </p:childTnLst>
                                </p:cTn>
                              </p:par>
                            </p:childTnLst>
                          </p:cTn>
                        </p:par>
                        <p:par>
                          <p:cTn id="18" fill="hold">
                            <p:stCondLst>
                              <p:cond delay="2250"/>
                            </p:stCondLst>
                            <p:childTnLst>
                              <p:par>
                                <p:cTn id="19" presetID="22" presetClass="entr" presetSubtype="2"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right)">
                                      <p:cBhvr>
                                        <p:cTn id="21" dur="500"/>
                                        <p:tgtEl>
                                          <p:spTgt spid="49"/>
                                        </p:tgtEl>
                                      </p:cBhvr>
                                    </p:animEffect>
                                  </p:childTnLst>
                                </p:cTn>
                              </p:par>
                              <p:par>
                                <p:cTn id="22" presetID="22" presetClass="entr" presetSubtype="8"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500"/>
                                        <p:tgtEl>
                                          <p:spTgt spid="48"/>
                                        </p:tgtEl>
                                      </p:cBhvr>
                                    </p:animEffect>
                                  </p:childTnLst>
                                </p:cTn>
                              </p:par>
                              <p:par>
                                <p:cTn id="25" presetID="22" presetClass="entr" presetSubtype="8"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par>
                                <p:cTn id="28" presetID="22" presetClass="entr" presetSubtype="2"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right)">
                                      <p:cBhvr>
                                        <p:cTn id="30" dur="500"/>
                                        <p:tgtEl>
                                          <p:spTgt spid="51"/>
                                        </p:tgtEl>
                                      </p:cBhvr>
                                    </p:animEffect>
                                  </p:childTnLst>
                                </p:cTn>
                              </p:par>
                            </p:childTnLst>
                          </p:cTn>
                        </p:par>
                        <p:par>
                          <p:cTn id="31" fill="hold">
                            <p:stCondLst>
                              <p:cond delay="275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par>
                                <p:cTn id="37" presetID="53" presetClass="entr" presetSubtype="16"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500" fill="hold"/>
                                        <p:tgtEl>
                                          <p:spTgt spid="42"/>
                                        </p:tgtEl>
                                        <p:attrNameLst>
                                          <p:attrName>ppt_w</p:attrName>
                                        </p:attrNameLst>
                                      </p:cBhvr>
                                      <p:tavLst>
                                        <p:tav tm="0">
                                          <p:val>
                                            <p:fltVal val="0"/>
                                          </p:val>
                                        </p:tav>
                                        <p:tav tm="100000">
                                          <p:val>
                                            <p:strVal val="#ppt_w"/>
                                          </p:val>
                                        </p:tav>
                                      </p:tavLst>
                                    </p:anim>
                                    <p:anim calcmode="lin" valueType="num">
                                      <p:cBhvr>
                                        <p:cTn id="40" dur="500" fill="hold"/>
                                        <p:tgtEl>
                                          <p:spTgt spid="42"/>
                                        </p:tgtEl>
                                        <p:attrNameLst>
                                          <p:attrName>ppt_h</p:attrName>
                                        </p:attrNameLst>
                                      </p:cBhvr>
                                      <p:tavLst>
                                        <p:tav tm="0">
                                          <p:val>
                                            <p:fltVal val="0"/>
                                          </p:val>
                                        </p:tav>
                                        <p:tav tm="100000">
                                          <p:val>
                                            <p:strVal val="#ppt_h"/>
                                          </p:val>
                                        </p:tav>
                                      </p:tavLst>
                                    </p:anim>
                                    <p:animEffect transition="in" filter="fade">
                                      <p:cBhvr>
                                        <p:cTn id="41" dur="500"/>
                                        <p:tgtEl>
                                          <p:spTgt spid="42"/>
                                        </p:tgtEl>
                                      </p:cBhvr>
                                    </p:animEffect>
                                  </p:childTnLst>
                                </p:cTn>
                              </p:par>
                              <p:par>
                                <p:cTn id="42" presetID="53" presetClass="entr" presetSubtype="16"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Effect transition="in" filter="fade">
                                      <p:cBhvr>
                                        <p:cTn id="46" dur="500"/>
                                        <p:tgtEl>
                                          <p:spTgt spid="45"/>
                                        </p:tgtEl>
                                      </p:cBhvr>
                                    </p:animEffect>
                                  </p:childTnLst>
                                </p:cTn>
                              </p:par>
                              <p:par>
                                <p:cTn id="47" presetID="53" presetClass="entr" presetSubtype="16"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55046" y="1772816"/>
            <a:ext cx="2808312" cy="3672408"/>
          </a:xfrm>
          <a:prstGeom prst="rect">
            <a:avLst/>
          </a:prstGeom>
          <a:blipFill>
            <a:blip r:embed="rId3"/>
            <a:srcRect/>
            <a:stretch>
              <a:fillRect l="-24351" r="-704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pic>
        <p:nvPicPr>
          <p:cNvPr id="7" name="H0006(Black_iPhone6)2.png"/>
          <p:cNvPicPr/>
          <p:nvPr/>
        </p:nvPicPr>
        <p:blipFill>
          <a:blip r:embed="rId4">
            <a:extLst/>
          </a:blip>
          <a:srcRect b="14998"/>
          <a:stretch>
            <a:fillRect/>
          </a:stretch>
        </p:blipFill>
        <p:spPr>
          <a:xfrm>
            <a:off x="3770505" y="1465696"/>
            <a:ext cx="4628957" cy="5419688"/>
          </a:xfrm>
          <a:prstGeom prst="rect">
            <a:avLst/>
          </a:prstGeom>
          <a:ln w="12700">
            <a:miter lim="400000"/>
          </a:ln>
        </p:spPr>
      </p:pic>
      <p:sp>
        <p:nvSpPr>
          <p:cNvPr id="14" name="椭圆 13"/>
          <p:cNvSpPr/>
          <p:nvPr/>
        </p:nvSpPr>
        <p:spPr>
          <a:xfrm>
            <a:off x="500522" y="1971319"/>
            <a:ext cx="576622" cy="576785"/>
          </a:xfrm>
          <a:prstGeom prst="ellips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1</a:t>
            </a:r>
            <a:endParaRPr lang="zh-CN" altLang="en-US" dirty="0">
              <a:latin typeface="Impact MT Std" pitchFamily="34" charset="0"/>
              <a:ea typeface="微软雅黑" panose="020B0503020204020204" pitchFamily="34" charset="-122"/>
            </a:endParaRPr>
          </a:p>
        </p:txBody>
      </p:sp>
      <p:sp>
        <p:nvSpPr>
          <p:cNvPr id="15" name="椭圆 14"/>
          <p:cNvSpPr/>
          <p:nvPr/>
        </p:nvSpPr>
        <p:spPr>
          <a:xfrm>
            <a:off x="500523" y="2691399"/>
            <a:ext cx="576622" cy="57678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2</a:t>
            </a:r>
            <a:endParaRPr lang="zh-CN" altLang="en-US" dirty="0">
              <a:latin typeface="Impact MT Std" pitchFamily="34" charset="0"/>
              <a:ea typeface="微软雅黑" panose="020B0503020204020204" pitchFamily="34" charset="-122"/>
            </a:endParaRPr>
          </a:p>
        </p:txBody>
      </p:sp>
      <p:sp>
        <p:nvSpPr>
          <p:cNvPr id="16" name="椭圆 15"/>
          <p:cNvSpPr/>
          <p:nvPr/>
        </p:nvSpPr>
        <p:spPr>
          <a:xfrm>
            <a:off x="500523" y="3428279"/>
            <a:ext cx="576622" cy="576785"/>
          </a:xfrm>
          <a:prstGeom prst="ellips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3</a:t>
            </a:r>
            <a:endParaRPr lang="zh-CN" altLang="en-US" dirty="0">
              <a:latin typeface="Impact MT Std" pitchFamily="34" charset="0"/>
              <a:ea typeface="微软雅黑" panose="020B0503020204020204" pitchFamily="34" charset="-122"/>
            </a:endParaRPr>
          </a:p>
        </p:txBody>
      </p:sp>
      <p:sp>
        <p:nvSpPr>
          <p:cNvPr id="17" name="标题 11"/>
          <p:cNvSpPr txBox="1">
            <a:spLocks/>
          </p:cNvSpPr>
          <p:nvPr/>
        </p:nvSpPr>
        <p:spPr>
          <a:xfrm>
            <a:off x="1077145" y="2039484"/>
            <a:ext cx="321786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a:solidFill>
                  <a:schemeClr val="bg1">
                    <a:lumMod val="65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100" dirty="0">
                <a:solidFill>
                  <a:schemeClr val="bg1">
                    <a:lumMod val="65000"/>
                  </a:schemeClr>
                </a:solidFill>
                <a:latin typeface="微软雅黑" panose="020B0503020204020204" pitchFamily="34" charset="-122"/>
                <a:ea typeface="微软雅黑" panose="020B0503020204020204" pitchFamily="34" charset="-122"/>
              </a:rPr>
              <a:t>.</a:t>
            </a:r>
            <a:r>
              <a:rPr lang="zh-CN" altLang="en-US" sz="1100" dirty="0">
                <a:solidFill>
                  <a:schemeClr val="bg1">
                    <a:lumMod val="65000"/>
                  </a:schemeClr>
                </a:solidFill>
                <a:latin typeface="微软雅黑" panose="020B0503020204020204" pitchFamily="34" charset="-122"/>
                <a:ea typeface="微软雅黑" panose="020B0503020204020204" pitchFamily="34" charset="-122"/>
              </a:rPr>
              <a:t>表达图表的含义</a:t>
            </a:r>
            <a:r>
              <a:rPr lang="en-US" altLang="zh-CN" sz="1100" dirty="0">
                <a:solidFill>
                  <a:schemeClr val="bg1">
                    <a:lumMod val="65000"/>
                  </a:schemeClr>
                </a:solidFill>
                <a:latin typeface="微软雅黑" panose="020B0503020204020204" pitchFamily="34" charset="-122"/>
                <a:ea typeface="微软雅黑" panose="020B0503020204020204" pitchFamily="34" charset="-122"/>
              </a:rPr>
              <a:t>.</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a:p>
            <a:pPr algn="l"/>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8" name="标题 11"/>
          <p:cNvSpPr txBox="1">
            <a:spLocks/>
          </p:cNvSpPr>
          <p:nvPr/>
        </p:nvSpPr>
        <p:spPr>
          <a:xfrm>
            <a:off x="1077146" y="2759564"/>
            <a:ext cx="321786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a:solidFill>
                  <a:schemeClr val="bg1">
                    <a:lumMod val="65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100" dirty="0">
                <a:solidFill>
                  <a:schemeClr val="bg1">
                    <a:lumMod val="65000"/>
                  </a:schemeClr>
                </a:solidFill>
                <a:latin typeface="微软雅黑" panose="020B0503020204020204" pitchFamily="34" charset="-122"/>
                <a:ea typeface="微软雅黑" panose="020B0503020204020204" pitchFamily="34" charset="-122"/>
              </a:rPr>
              <a:t>.</a:t>
            </a:r>
            <a:r>
              <a:rPr lang="zh-CN" altLang="en-US" sz="1100" dirty="0">
                <a:solidFill>
                  <a:schemeClr val="bg1">
                    <a:lumMod val="65000"/>
                  </a:schemeClr>
                </a:solidFill>
                <a:latin typeface="微软雅黑" panose="020B0503020204020204" pitchFamily="34" charset="-122"/>
                <a:ea typeface="微软雅黑" panose="020B0503020204020204" pitchFamily="34" charset="-122"/>
              </a:rPr>
              <a:t>表达图表的含义</a:t>
            </a:r>
            <a:r>
              <a:rPr lang="en-US" altLang="zh-CN" sz="1100" dirty="0">
                <a:solidFill>
                  <a:schemeClr val="bg1">
                    <a:lumMod val="65000"/>
                  </a:schemeClr>
                </a:solidFill>
                <a:latin typeface="微软雅黑" panose="020B0503020204020204" pitchFamily="34" charset="-122"/>
                <a:ea typeface="微软雅黑" panose="020B0503020204020204" pitchFamily="34" charset="-122"/>
              </a:rPr>
              <a:t>.</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a:p>
            <a:pPr algn="l"/>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9" name="标题 11"/>
          <p:cNvSpPr txBox="1">
            <a:spLocks/>
          </p:cNvSpPr>
          <p:nvPr/>
        </p:nvSpPr>
        <p:spPr>
          <a:xfrm>
            <a:off x="1077146" y="3496444"/>
            <a:ext cx="321786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a:solidFill>
                  <a:schemeClr val="bg1">
                    <a:lumMod val="65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100" dirty="0">
                <a:solidFill>
                  <a:schemeClr val="bg1">
                    <a:lumMod val="65000"/>
                  </a:schemeClr>
                </a:solidFill>
                <a:latin typeface="微软雅黑" panose="020B0503020204020204" pitchFamily="34" charset="-122"/>
                <a:ea typeface="微软雅黑" panose="020B0503020204020204" pitchFamily="34" charset="-122"/>
              </a:rPr>
              <a:t>.</a:t>
            </a:r>
            <a:r>
              <a:rPr lang="zh-CN" altLang="en-US" sz="1100" dirty="0">
                <a:solidFill>
                  <a:schemeClr val="bg1">
                    <a:lumMod val="65000"/>
                  </a:schemeClr>
                </a:solidFill>
                <a:latin typeface="微软雅黑" panose="020B0503020204020204" pitchFamily="34" charset="-122"/>
                <a:ea typeface="微软雅黑" panose="020B0503020204020204" pitchFamily="34" charset="-122"/>
              </a:rPr>
              <a:t>表达图表的含义</a:t>
            </a:r>
            <a:r>
              <a:rPr lang="en-US" altLang="zh-CN" sz="1100" dirty="0">
                <a:solidFill>
                  <a:schemeClr val="bg1">
                    <a:lumMod val="65000"/>
                  </a:schemeClr>
                </a:solidFill>
                <a:latin typeface="微软雅黑" panose="020B0503020204020204" pitchFamily="34" charset="-122"/>
                <a:ea typeface="微软雅黑" panose="020B0503020204020204" pitchFamily="34" charset="-122"/>
              </a:rPr>
              <a:t>.</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a:p>
            <a:pPr algn="l"/>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0" name="椭圆 19"/>
          <p:cNvSpPr/>
          <p:nvPr/>
        </p:nvSpPr>
        <p:spPr>
          <a:xfrm>
            <a:off x="7989354" y="1988840"/>
            <a:ext cx="576622" cy="576785"/>
          </a:xfrm>
          <a:prstGeom prst="ellips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4</a:t>
            </a:r>
            <a:endParaRPr lang="zh-CN" altLang="en-US" dirty="0">
              <a:latin typeface="Impact MT Std" pitchFamily="34" charset="0"/>
              <a:ea typeface="微软雅黑" panose="020B0503020204020204" pitchFamily="34" charset="-122"/>
            </a:endParaRPr>
          </a:p>
        </p:txBody>
      </p:sp>
      <p:sp>
        <p:nvSpPr>
          <p:cNvPr id="21" name="椭圆 20"/>
          <p:cNvSpPr/>
          <p:nvPr/>
        </p:nvSpPr>
        <p:spPr>
          <a:xfrm>
            <a:off x="7989355" y="2708920"/>
            <a:ext cx="576622" cy="57678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5</a:t>
            </a:r>
            <a:endParaRPr lang="zh-CN" altLang="en-US" dirty="0">
              <a:latin typeface="Impact MT Std" pitchFamily="34" charset="0"/>
              <a:ea typeface="微软雅黑" panose="020B0503020204020204" pitchFamily="34" charset="-122"/>
            </a:endParaRPr>
          </a:p>
        </p:txBody>
      </p:sp>
      <p:sp>
        <p:nvSpPr>
          <p:cNvPr id="22" name="椭圆 21"/>
          <p:cNvSpPr/>
          <p:nvPr/>
        </p:nvSpPr>
        <p:spPr>
          <a:xfrm>
            <a:off x="7989355" y="3445800"/>
            <a:ext cx="576622" cy="576785"/>
          </a:xfrm>
          <a:prstGeom prst="ellips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6</a:t>
            </a:r>
            <a:endParaRPr lang="zh-CN" altLang="en-US" dirty="0">
              <a:latin typeface="Impact MT Std" pitchFamily="34" charset="0"/>
              <a:ea typeface="微软雅黑" panose="020B0503020204020204" pitchFamily="34" charset="-122"/>
            </a:endParaRPr>
          </a:p>
        </p:txBody>
      </p:sp>
      <p:sp>
        <p:nvSpPr>
          <p:cNvPr id="23" name="标题 11"/>
          <p:cNvSpPr txBox="1">
            <a:spLocks/>
          </p:cNvSpPr>
          <p:nvPr/>
        </p:nvSpPr>
        <p:spPr>
          <a:xfrm>
            <a:off x="8565977" y="2057005"/>
            <a:ext cx="321786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a:solidFill>
                  <a:schemeClr val="bg1">
                    <a:lumMod val="65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100" dirty="0">
                <a:solidFill>
                  <a:schemeClr val="bg1">
                    <a:lumMod val="65000"/>
                  </a:schemeClr>
                </a:solidFill>
                <a:latin typeface="微软雅黑" panose="020B0503020204020204" pitchFamily="34" charset="-122"/>
                <a:ea typeface="微软雅黑" panose="020B0503020204020204" pitchFamily="34" charset="-122"/>
              </a:rPr>
              <a:t>.</a:t>
            </a:r>
            <a:r>
              <a:rPr lang="zh-CN" altLang="en-US" sz="1100" dirty="0">
                <a:solidFill>
                  <a:schemeClr val="bg1">
                    <a:lumMod val="65000"/>
                  </a:schemeClr>
                </a:solidFill>
                <a:latin typeface="微软雅黑" panose="020B0503020204020204" pitchFamily="34" charset="-122"/>
                <a:ea typeface="微软雅黑" panose="020B0503020204020204" pitchFamily="34" charset="-122"/>
              </a:rPr>
              <a:t>表达图表的含义</a:t>
            </a:r>
            <a:r>
              <a:rPr lang="en-US" altLang="zh-CN" sz="1100" dirty="0">
                <a:solidFill>
                  <a:schemeClr val="bg1">
                    <a:lumMod val="65000"/>
                  </a:schemeClr>
                </a:solidFill>
                <a:latin typeface="微软雅黑" panose="020B0503020204020204" pitchFamily="34" charset="-122"/>
                <a:ea typeface="微软雅黑" panose="020B0503020204020204" pitchFamily="34" charset="-122"/>
              </a:rPr>
              <a:t>.</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a:p>
            <a:pPr algn="l"/>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4" name="标题 11"/>
          <p:cNvSpPr txBox="1">
            <a:spLocks/>
          </p:cNvSpPr>
          <p:nvPr/>
        </p:nvSpPr>
        <p:spPr>
          <a:xfrm>
            <a:off x="8565978" y="2777085"/>
            <a:ext cx="321786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a:solidFill>
                  <a:schemeClr val="bg1">
                    <a:lumMod val="65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100" dirty="0">
                <a:solidFill>
                  <a:schemeClr val="bg1">
                    <a:lumMod val="65000"/>
                  </a:schemeClr>
                </a:solidFill>
                <a:latin typeface="微软雅黑" panose="020B0503020204020204" pitchFamily="34" charset="-122"/>
                <a:ea typeface="微软雅黑" panose="020B0503020204020204" pitchFamily="34" charset="-122"/>
              </a:rPr>
              <a:t>.</a:t>
            </a:r>
            <a:r>
              <a:rPr lang="zh-CN" altLang="en-US" sz="1100" dirty="0">
                <a:solidFill>
                  <a:schemeClr val="bg1">
                    <a:lumMod val="65000"/>
                  </a:schemeClr>
                </a:solidFill>
                <a:latin typeface="微软雅黑" panose="020B0503020204020204" pitchFamily="34" charset="-122"/>
                <a:ea typeface="微软雅黑" panose="020B0503020204020204" pitchFamily="34" charset="-122"/>
              </a:rPr>
              <a:t>表达图表的含义</a:t>
            </a:r>
            <a:r>
              <a:rPr lang="en-US" altLang="zh-CN" sz="1100" dirty="0">
                <a:solidFill>
                  <a:schemeClr val="bg1">
                    <a:lumMod val="65000"/>
                  </a:schemeClr>
                </a:solidFill>
                <a:latin typeface="微软雅黑" panose="020B0503020204020204" pitchFamily="34" charset="-122"/>
                <a:ea typeface="微软雅黑" panose="020B0503020204020204" pitchFamily="34" charset="-122"/>
              </a:rPr>
              <a:t>.</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a:p>
            <a:pPr algn="l"/>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5" name="标题 11"/>
          <p:cNvSpPr txBox="1">
            <a:spLocks/>
          </p:cNvSpPr>
          <p:nvPr/>
        </p:nvSpPr>
        <p:spPr>
          <a:xfrm>
            <a:off x="8565978" y="3513965"/>
            <a:ext cx="321786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a:solidFill>
                  <a:schemeClr val="bg1">
                    <a:lumMod val="65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100" dirty="0">
                <a:solidFill>
                  <a:schemeClr val="bg1">
                    <a:lumMod val="65000"/>
                  </a:schemeClr>
                </a:solidFill>
                <a:latin typeface="微软雅黑" panose="020B0503020204020204" pitchFamily="34" charset="-122"/>
                <a:ea typeface="微软雅黑" panose="020B0503020204020204" pitchFamily="34" charset="-122"/>
              </a:rPr>
              <a:t>.</a:t>
            </a:r>
            <a:r>
              <a:rPr lang="zh-CN" altLang="en-US" sz="1100" dirty="0">
                <a:solidFill>
                  <a:schemeClr val="bg1">
                    <a:lumMod val="65000"/>
                  </a:schemeClr>
                </a:solidFill>
                <a:latin typeface="微软雅黑" panose="020B0503020204020204" pitchFamily="34" charset="-122"/>
                <a:ea typeface="微软雅黑" panose="020B0503020204020204" pitchFamily="34" charset="-122"/>
              </a:rPr>
              <a:t>表达图表的含义</a:t>
            </a:r>
            <a:r>
              <a:rPr lang="en-US" altLang="zh-CN" sz="1100" dirty="0">
                <a:solidFill>
                  <a:schemeClr val="bg1">
                    <a:lumMod val="65000"/>
                  </a:schemeClr>
                </a:solidFill>
                <a:latin typeface="微软雅黑" panose="020B0503020204020204" pitchFamily="34" charset="-122"/>
                <a:ea typeface="微软雅黑" panose="020B0503020204020204" pitchFamily="34" charset="-122"/>
              </a:rPr>
              <a:t>.</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a:p>
            <a:pPr algn="l"/>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375595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325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375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4250"/>
                            </p:stCondLst>
                            <p:childTnLst>
                              <p:par>
                                <p:cTn id="36" presetID="53" presetClass="entr" presetSubtype="16"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par>
                          <p:cTn id="41" fill="hold">
                            <p:stCondLst>
                              <p:cond delay="4750"/>
                            </p:stCondLst>
                            <p:childTnLst>
                              <p:par>
                                <p:cTn id="42" presetID="53" presetClass="entr" presetSubtype="16"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5250"/>
                            </p:stCondLst>
                            <p:childTnLst>
                              <p:par>
                                <p:cTn id="48" presetID="53" presetClass="entr" presetSubtype="16"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par>
                          <p:cTn id="53" fill="hold">
                            <p:stCondLst>
                              <p:cond delay="5750"/>
                            </p:stCondLst>
                            <p:childTnLst>
                              <p:par>
                                <p:cTn id="54" presetID="10" presetClass="entr" presetSubtype="0"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par>
                          <p:cTn id="57" fill="hold">
                            <p:stCondLst>
                              <p:cond delay="6250"/>
                            </p:stCondLst>
                            <p:childTnLst>
                              <p:par>
                                <p:cTn id="58" presetID="10"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6750"/>
                            </p:stCondLst>
                            <p:childTnLst>
                              <p:par>
                                <p:cTn id="62" presetID="10" presetClass="entr" presetSubtype="0"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par>
                          <p:cTn id="65" fill="hold">
                            <p:stCondLst>
                              <p:cond delay="7250"/>
                            </p:stCondLst>
                            <p:childTnLst>
                              <p:par>
                                <p:cTn id="66" presetID="53" presetClass="entr" presetSubtype="16"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childTnLst>
                          </p:cTn>
                        </p:par>
                        <p:par>
                          <p:cTn id="71" fill="hold">
                            <p:stCondLst>
                              <p:cond delay="7750"/>
                            </p:stCondLst>
                            <p:childTnLst>
                              <p:par>
                                <p:cTn id="72" presetID="53" presetClass="entr" presetSubtype="16" fill="hold" grpId="0" nodeType="after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p:cTn id="74" dur="500" fill="hold"/>
                                        <p:tgtEl>
                                          <p:spTgt spid="24"/>
                                        </p:tgtEl>
                                        <p:attrNameLst>
                                          <p:attrName>ppt_w</p:attrName>
                                        </p:attrNameLst>
                                      </p:cBhvr>
                                      <p:tavLst>
                                        <p:tav tm="0">
                                          <p:val>
                                            <p:fltVal val="0"/>
                                          </p:val>
                                        </p:tav>
                                        <p:tav tm="100000">
                                          <p:val>
                                            <p:strVal val="#ppt_w"/>
                                          </p:val>
                                        </p:tav>
                                      </p:tavLst>
                                    </p:anim>
                                    <p:anim calcmode="lin" valueType="num">
                                      <p:cBhvr>
                                        <p:cTn id="75" dur="500" fill="hold"/>
                                        <p:tgtEl>
                                          <p:spTgt spid="24"/>
                                        </p:tgtEl>
                                        <p:attrNameLst>
                                          <p:attrName>ppt_h</p:attrName>
                                        </p:attrNameLst>
                                      </p:cBhvr>
                                      <p:tavLst>
                                        <p:tav tm="0">
                                          <p:val>
                                            <p:fltVal val="0"/>
                                          </p:val>
                                        </p:tav>
                                        <p:tav tm="100000">
                                          <p:val>
                                            <p:strVal val="#ppt_h"/>
                                          </p:val>
                                        </p:tav>
                                      </p:tavLst>
                                    </p:anim>
                                    <p:animEffect transition="in" filter="fade">
                                      <p:cBhvr>
                                        <p:cTn id="76" dur="500"/>
                                        <p:tgtEl>
                                          <p:spTgt spid="24"/>
                                        </p:tgtEl>
                                      </p:cBhvr>
                                    </p:animEffect>
                                  </p:childTnLst>
                                </p:cTn>
                              </p:par>
                            </p:childTnLst>
                          </p:cTn>
                        </p:par>
                        <p:par>
                          <p:cTn id="77" fill="hold">
                            <p:stCondLst>
                              <p:cond delay="8250"/>
                            </p:stCondLst>
                            <p:childTnLst>
                              <p:par>
                                <p:cTn id="78" presetID="53" presetClass="entr" presetSubtype="16" fill="hold" grpId="0" nodeType="after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p:cTn id="80" dur="500" fill="hold"/>
                                        <p:tgtEl>
                                          <p:spTgt spid="25"/>
                                        </p:tgtEl>
                                        <p:attrNameLst>
                                          <p:attrName>ppt_w</p:attrName>
                                        </p:attrNameLst>
                                      </p:cBhvr>
                                      <p:tavLst>
                                        <p:tav tm="0">
                                          <p:val>
                                            <p:fltVal val="0"/>
                                          </p:val>
                                        </p:tav>
                                        <p:tav tm="100000">
                                          <p:val>
                                            <p:strVal val="#ppt_w"/>
                                          </p:val>
                                        </p:tav>
                                      </p:tavLst>
                                    </p:anim>
                                    <p:anim calcmode="lin" valueType="num">
                                      <p:cBhvr>
                                        <p:cTn id="81" dur="500" fill="hold"/>
                                        <p:tgtEl>
                                          <p:spTgt spid="25"/>
                                        </p:tgtEl>
                                        <p:attrNameLst>
                                          <p:attrName>ppt_h</p:attrName>
                                        </p:attrNameLst>
                                      </p:cBhvr>
                                      <p:tavLst>
                                        <p:tav tm="0">
                                          <p:val>
                                            <p:fltVal val="0"/>
                                          </p:val>
                                        </p:tav>
                                        <p:tav tm="100000">
                                          <p:val>
                                            <p:strVal val="#ppt_h"/>
                                          </p:val>
                                        </p:tav>
                                      </p:tavLst>
                                    </p:anim>
                                    <p:animEffect transition="in" filter="fade">
                                      <p:cBhvr>
                                        <p:cTn id="8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animBg="1"/>
      <p:bldP spid="15" grpId="0" animBg="1"/>
      <p:bldP spid="16" grpId="0" animBg="1"/>
      <p:bldP spid="17" grpId="0"/>
      <p:bldP spid="18" grpId="0"/>
      <p:bldP spid="19" grpId="0"/>
      <p:bldP spid="20" grpId="0" animBg="1"/>
      <p:bldP spid="21" grpId="0" animBg="1"/>
      <p:bldP spid="22" grpId="0" animBg="1"/>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sp>
        <p:nvSpPr>
          <p:cNvPr id="7" name="椭圆 6"/>
          <p:cNvSpPr/>
          <p:nvPr/>
        </p:nvSpPr>
        <p:spPr>
          <a:xfrm>
            <a:off x="4451376" y="1695445"/>
            <a:ext cx="3314700" cy="3314700"/>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5657850" y="3947321"/>
            <a:ext cx="876300" cy="1713927"/>
            <a:chOff x="5333569" y="2604866"/>
            <a:chExt cx="876300" cy="1713927"/>
          </a:xfrm>
        </p:grpSpPr>
        <p:grpSp>
          <p:nvGrpSpPr>
            <p:cNvPr id="14" name="组合 13"/>
            <p:cNvGrpSpPr/>
            <p:nvPr/>
          </p:nvGrpSpPr>
          <p:grpSpPr>
            <a:xfrm>
              <a:off x="5333569" y="2604866"/>
              <a:ext cx="876300" cy="1713927"/>
              <a:chOff x="2621412" y="1588866"/>
              <a:chExt cx="876300" cy="1713927"/>
            </a:xfrm>
          </p:grpSpPr>
          <p:grpSp>
            <p:nvGrpSpPr>
              <p:cNvPr id="16" name="组合 15"/>
              <p:cNvGrpSpPr/>
              <p:nvPr/>
            </p:nvGrpSpPr>
            <p:grpSpPr>
              <a:xfrm>
                <a:off x="2621412" y="1588866"/>
                <a:ext cx="876300" cy="1713927"/>
                <a:chOff x="2621412" y="1588866"/>
                <a:chExt cx="876300" cy="1713927"/>
              </a:xfrm>
            </p:grpSpPr>
            <p:sp>
              <p:nvSpPr>
                <p:cNvPr id="20" name="任意多边形 19"/>
                <p:cNvSpPr/>
                <p:nvPr/>
              </p:nvSpPr>
              <p:spPr>
                <a:xfrm>
                  <a:off x="2621412" y="1588866"/>
                  <a:ext cx="876300" cy="1713927"/>
                </a:xfrm>
                <a:custGeom>
                  <a:avLst/>
                  <a:gdLst>
                    <a:gd name="connsiteX0" fmla="*/ 57150 w 876300"/>
                    <a:gd name="connsiteY0" fmla="*/ 285702 h 1713927"/>
                    <a:gd name="connsiteX1" fmla="*/ 57150 w 876300"/>
                    <a:gd name="connsiteY1" fmla="*/ 1409652 h 1713927"/>
                    <a:gd name="connsiteX2" fmla="*/ 819150 w 876300"/>
                    <a:gd name="connsiteY2" fmla="*/ 1409652 h 1713927"/>
                    <a:gd name="connsiteX3" fmla="*/ 819150 w 876300"/>
                    <a:gd name="connsiteY3" fmla="*/ 285702 h 1713927"/>
                    <a:gd name="connsiteX4" fmla="*/ 119378 w 876300"/>
                    <a:gd name="connsiteY4" fmla="*/ 0 h 1713927"/>
                    <a:gd name="connsiteX5" fmla="*/ 756922 w 876300"/>
                    <a:gd name="connsiteY5" fmla="*/ 0 h 1713927"/>
                    <a:gd name="connsiteX6" fmla="*/ 876300 w 876300"/>
                    <a:gd name="connsiteY6" fmla="*/ 119378 h 1713927"/>
                    <a:gd name="connsiteX7" fmla="*/ 876300 w 876300"/>
                    <a:gd name="connsiteY7" fmla="*/ 1594549 h 1713927"/>
                    <a:gd name="connsiteX8" fmla="*/ 756922 w 876300"/>
                    <a:gd name="connsiteY8" fmla="*/ 1713927 h 1713927"/>
                    <a:gd name="connsiteX9" fmla="*/ 119378 w 876300"/>
                    <a:gd name="connsiteY9" fmla="*/ 1713927 h 1713927"/>
                    <a:gd name="connsiteX10" fmla="*/ 0 w 876300"/>
                    <a:gd name="connsiteY10" fmla="*/ 1594549 h 1713927"/>
                    <a:gd name="connsiteX11" fmla="*/ 0 w 876300"/>
                    <a:gd name="connsiteY11" fmla="*/ 119378 h 1713927"/>
                    <a:gd name="connsiteX12" fmla="*/ 119378 w 876300"/>
                    <a:gd name="connsiteY12" fmla="*/ 0 h 171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0" h="1713927">
                      <a:moveTo>
                        <a:pt x="57150" y="285702"/>
                      </a:moveTo>
                      <a:lnTo>
                        <a:pt x="57150" y="1409652"/>
                      </a:lnTo>
                      <a:lnTo>
                        <a:pt x="819150" y="1409652"/>
                      </a:lnTo>
                      <a:lnTo>
                        <a:pt x="819150" y="285702"/>
                      </a:lnTo>
                      <a:close/>
                      <a:moveTo>
                        <a:pt x="119378" y="0"/>
                      </a:moveTo>
                      <a:lnTo>
                        <a:pt x="756922" y="0"/>
                      </a:lnTo>
                      <a:cubicBezTo>
                        <a:pt x="822853" y="0"/>
                        <a:pt x="876300" y="53447"/>
                        <a:pt x="876300" y="119378"/>
                      </a:cubicBezTo>
                      <a:lnTo>
                        <a:pt x="876300" y="1594549"/>
                      </a:lnTo>
                      <a:cubicBezTo>
                        <a:pt x="876300" y="1660480"/>
                        <a:pt x="822853" y="1713927"/>
                        <a:pt x="756922" y="1713927"/>
                      </a:cubicBezTo>
                      <a:lnTo>
                        <a:pt x="119378" y="1713927"/>
                      </a:lnTo>
                      <a:cubicBezTo>
                        <a:pt x="53447" y="1713927"/>
                        <a:pt x="0" y="1660480"/>
                        <a:pt x="0" y="1594549"/>
                      </a:cubicBezTo>
                      <a:lnTo>
                        <a:pt x="0" y="119378"/>
                      </a:lnTo>
                      <a:cubicBezTo>
                        <a:pt x="0" y="53447"/>
                        <a:pt x="53447" y="0"/>
                        <a:pt x="11937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flipV="1">
                  <a:off x="2885983" y="1681942"/>
                  <a:ext cx="61918" cy="61916"/>
                </a:xfrm>
                <a:prstGeom prst="ellipse">
                  <a:avLst/>
                </a:prstGeom>
                <a:gradFill>
                  <a:gsLst>
                    <a:gs pos="31000">
                      <a:srgbClr val="666666"/>
                    </a:gs>
                    <a:gs pos="0">
                      <a:srgbClr val="666666"/>
                    </a:gs>
                    <a:gs pos="82750">
                      <a:srgbClr val="B1B2B2"/>
                    </a:gs>
                    <a:gs pos="18000">
                      <a:srgbClr val="7C7C7C"/>
                    </a:gs>
                    <a:gs pos="50000">
                      <a:srgbClr val="66666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flipH="1" flipV="1">
                  <a:off x="2894083" y="1686744"/>
                  <a:ext cx="45719" cy="45719"/>
                </a:xfrm>
                <a:prstGeom prst="ellipse">
                  <a:avLst/>
                </a:prstGeom>
                <a:gradFill>
                  <a:gsLst>
                    <a:gs pos="69000">
                      <a:srgbClr val="132134"/>
                    </a:gs>
                    <a:gs pos="26000">
                      <a:srgbClr val="3F5E80"/>
                    </a:gs>
                    <a:gs pos="0">
                      <a:schemeClr val="tx1">
                        <a:lumMod val="65000"/>
                        <a:lumOff val="35000"/>
                      </a:schemeClr>
                    </a:gs>
                    <a:gs pos="79000">
                      <a:srgbClr val="5D646D"/>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任意多边形 16"/>
              <p:cNvSpPr/>
              <p:nvPr/>
            </p:nvSpPr>
            <p:spPr>
              <a:xfrm>
                <a:off x="2973551" y="1681941"/>
                <a:ext cx="172021" cy="55324"/>
              </a:xfrm>
              <a:custGeom>
                <a:avLst/>
                <a:gdLst>
                  <a:gd name="connsiteX0" fmla="*/ 22860 w 172021"/>
                  <a:gd name="connsiteY0" fmla="*/ 0 h 45720"/>
                  <a:gd name="connsiteX1" fmla="*/ 27743 w 172021"/>
                  <a:gd name="connsiteY1" fmla="*/ 2023 h 45720"/>
                  <a:gd name="connsiteX2" fmla="*/ 27743 w 172021"/>
                  <a:gd name="connsiteY2" fmla="*/ 1 h 45720"/>
                  <a:gd name="connsiteX3" fmla="*/ 149159 w 172021"/>
                  <a:gd name="connsiteY3" fmla="*/ 1 h 45720"/>
                  <a:gd name="connsiteX4" fmla="*/ 149161 w 172021"/>
                  <a:gd name="connsiteY4" fmla="*/ 0 h 45720"/>
                  <a:gd name="connsiteX5" fmla="*/ 149164 w 172021"/>
                  <a:gd name="connsiteY5" fmla="*/ 1 h 45720"/>
                  <a:gd name="connsiteX6" fmla="*/ 155286 w 172021"/>
                  <a:gd name="connsiteY6" fmla="*/ 1 h 45720"/>
                  <a:gd name="connsiteX7" fmla="*/ 155286 w 172021"/>
                  <a:gd name="connsiteY7" fmla="*/ 2537 h 45720"/>
                  <a:gd name="connsiteX8" fmla="*/ 165326 w 172021"/>
                  <a:gd name="connsiteY8" fmla="*/ 6696 h 45720"/>
                  <a:gd name="connsiteX9" fmla="*/ 172021 w 172021"/>
                  <a:gd name="connsiteY9" fmla="*/ 22860 h 45720"/>
                  <a:gd name="connsiteX10" fmla="*/ 165326 w 172021"/>
                  <a:gd name="connsiteY10" fmla="*/ 39024 h 45720"/>
                  <a:gd name="connsiteX11" fmla="*/ 155286 w 172021"/>
                  <a:gd name="connsiteY11" fmla="*/ 43183 h 45720"/>
                  <a:gd name="connsiteX12" fmla="*/ 155286 w 172021"/>
                  <a:gd name="connsiteY12" fmla="*/ 45720 h 45720"/>
                  <a:gd name="connsiteX13" fmla="*/ 149161 w 172021"/>
                  <a:gd name="connsiteY13" fmla="*/ 45720 h 45720"/>
                  <a:gd name="connsiteX14" fmla="*/ 27743 w 172021"/>
                  <a:gd name="connsiteY14" fmla="*/ 45720 h 45720"/>
                  <a:gd name="connsiteX15" fmla="*/ 27743 w 172021"/>
                  <a:gd name="connsiteY15" fmla="*/ 43697 h 45720"/>
                  <a:gd name="connsiteX16" fmla="*/ 22860 w 172021"/>
                  <a:gd name="connsiteY16" fmla="*/ 45720 h 45720"/>
                  <a:gd name="connsiteX17" fmla="*/ 0 w 172021"/>
                  <a:gd name="connsiteY17" fmla="*/ 22860 h 45720"/>
                  <a:gd name="connsiteX18" fmla="*/ 22860 w 172021"/>
                  <a:gd name="connsiteY18" fmla="*/ 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021" h="45720">
                    <a:moveTo>
                      <a:pt x="22860" y="0"/>
                    </a:moveTo>
                    <a:lnTo>
                      <a:pt x="27743" y="2023"/>
                    </a:lnTo>
                    <a:lnTo>
                      <a:pt x="27743" y="1"/>
                    </a:lnTo>
                    <a:lnTo>
                      <a:pt x="149159" y="1"/>
                    </a:lnTo>
                    <a:lnTo>
                      <a:pt x="149161" y="0"/>
                    </a:lnTo>
                    <a:lnTo>
                      <a:pt x="149164" y="1"/>
                    </a:lnTo>
                    <a:lnTo>
                      <a:pt x="155286" y="1"/>
                    </a:lnTo>
                    <a:lnTo>
                      <a:pt x="155286" y="2537"/>
                    </a:lnTo>
                    <a:lnTo>
                      <a:pt x="165326" y="6696"/>
                    </a:lnTo>
                    <a:cubicBezTo>
                      <a:pt x="169462" y="10833"/>
                      <a:pt x="172021" y="16548"/>
                      <a:pt x="172021" y="22860"/>
                    </a:cubicBezTo>
                    <a:cubicBezTo>
                      <a:pt x="172021" y="29173"/>
                      <a:pt x="169462" y="34888"/>
                      <a:pt x="165326" y="39024"/>
                    </a:cubicBezTo>
                    <a:lnTo>
                      <a:pt x="155286" y="43183"/>
                    </a:lnTo>
                    <a:lnTo>
                      <a:pt x="155286" y="45720"/>
                    </a:lnTo>
                    <a:lnTo>
                      <a:pt x="149161" y="45720"/>
                    </a:lnTo>
                    <a:lnTo>
                      <a:pt x="27743" y="45720"/>
                    </a:lnTo>
                    <a:lnTo>
                      <a:pt x="27743" y="43697"/>
                    </a:lnTo>
                    <a:lnTo>
                      <a:pt x="22860" y="45720"/>
                    </a:lnTo>
                    <a:cubicBezTo>
                      <a:pt x="10235" y="45720"/>
                      <a:pt x="0" y="35485"/>
                      <a:pt x="0" y="22860"/>
                    </a:cubicBezTo>
                    <a:cubicBezTo>
                      <a:pt x="0" y="10235"/>
                      <a:pt x="10235" y="0"/>
                      <a:pt x="22860" y="0"/>
                    </a:cubicBezTo>
                    <a:close/>
                  </a:path>
                </a:pathLst>
              </a:custGeom>
              <a:gradFill>
                <a:gsLst>
                  <a:gs pos="0">
                    <a:srgbClr val="232322"/>
                  </a:gs>
                  <a:gs pos="62000">
                    <a:srgbClr val="706F6F"/>
                  </a:gs>
                  <a:gs pos="24000">
                    <a:srgbClr val="4C4B4B"/>
                  </a:gs>
                  <a:gs pos="100000">
                    <a:srgbClr val="30302F"/>
                  </a:gs>
                </a:gsLst>
                <a:lin ang="5400000" scaled="1"/>
              </a:gradFill>
              <a:ln>
                <a:noFill/>
              </a:ln>
              <a:effectLst>
                <a:innerShdw blurRad="63500" dir="19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2967071" y="3076575"/>
                <a:ext cx="154782" cy="154782"/>
              </a:xfrm>
              <a:prstGeom prst="ellipse">
                <a:avLst/>
              </a:prstGeom>
              <a:gradFill>
                <a:gsLst>
                  <a:gs pos="0">
                    <a:srgbClr val="38373C"/>
                  </a:gs>
                  <a:gs pos="100000">
                    <a:srgbClr val="0A0C0B"/>
                  </a:gs>
                </a:gsLst>
                <a:lin ang="240000" scaled="0"/>
              </a:gradFill>
              <a:ln>
                <a:noFill/>
              </a:ln>
              <a:effectLst>
                <a:outerShdw blurRad="508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3026569" y="3136106"/>
                <a:ext cx="45719" cy="45719"/>
              </a:xfrm>
              <a:prstGeom prst="roundRect">
                <a:avLst/>
              </a:prstGeom>
              <a:solidFill>
                <a:srgbClr val="19191B"/>
              </a:solidFill>
              <a:ln w="3175">
                <a:solidFill>
                  <a:srgbClr val="292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5384799" y="2882899"/>
              <a:ext cx="774701" cy="1138239"/>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产业结构</a:t>
              </a:r>
              <a:endParaRPr lang="en-US" altLang="zh-CN" dirty="0">
                <a:latin typeface="微软雅黑" panose="020B0503020204020204" pitchFamily="34" charset="-122"/>
                <a:ea typeface="微软雅黑" panose="020B0503020204020204" pitchFamily="34" charset="-122"/>
              </a:endParaRPr>
            </a:p>
          </p:txBody>
        </p:sp>
      </p:grpSp>
      <p:sp>
        <p:nvSpPr>
          <p:cNvPr id="23" name="椭圆 22"/>
          <p:cNvSpPr/>
          <p:nvPr/>
        </p:nvSpPr>
        <p:spPr>
          <a:xfrm>
            <a:off x="4621753" y="1682747"/>
            <a:ext cx="866738" cy="866738"/>
          </a:xfrm>
          <a:prstGeom prst="ellips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6578639" y="1695445"/>
            <a:ext cx="866738" cy="86673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7176534" y="3966986"/>
            <a:ext cx="866738" cy="866738"/>
          </a:xfrm>
          <a:prstGeom prst="ellipse">
            <a:avLst/>
          </a:prstGeom>
          <a:solidFill>
            <a:srgbClr val="0973DD"/>
          </a:solidFill>
          <a:ln>
            <a:solidFill>
              <a:srgbClr val="72A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4095798" y="3939413"/>
            <a:ext cx="866738" cy="86673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4214103" y="4011578"/>
            <a:ext cx="635096" cy="614978"/>
            <a:chOff x="9225367" y="3687752"/>
            <a:chExt cx="927100" cy="897732"/>
          </a:xfrm>
        </p:grpSpPr>
        <p:sp>
          <p:nvSpPr>
            <p:cNvPr id="28" name="Freeform 5"/>
            <p:cNvSpPr>
              <a:spLocks noEditPoints="1"/>
            </p:cNvSpPr>
            <p:nvPr/>
          </p:nvSpPr>
          <p:spPr bwMode="auto">
            <a:xfrm>
              <a:off x="9225367" y="3687752"/>
              <a:ext cx="927100" cy="896938"/>
            </a:xfrm>
            <a:custGeom>
              <a:avLst/>
              <a:gdLst>
                <a:gd name="T0" fmla="*/ 240 w 244"/>
                <a:gd name="T1" fmla="*/ 61 h 238"/>
                <a:gd name="T2" fmla="*/ 193 w 244"/>
                <a:gd name="T3" fmla="*/ 61 h 238"/>
                <a:gd name="T4" fmla="*/ 193 w 244"/>
                <a:gd name="T5" fmla="*/ 51 h 238"/>
                <a:gd name="T6" fmla="*/ 189 w 244"/>
                <a:gd name="T7" fmla="*/ 16 h 238"/>
                <a:gd name="T8" fmla="*/ 172 w 244"/>
                <a:gd name="T9" fmla="*/ 0 h 238"/>
                <a:gd name="T10" fmla="*/ 154 w 244"/>
                <a:gd name="T11" fmla="*/ 16 h 238"/>
                <a:gd name="T12" fmla="*/ 150 w 244"/>
                <a:gd name="T13" fmla="*/ 51 h 238"/>
                <a:gd name="T14" fmla="*/ 151 w 244"/>
                <a:gd name="T15" fmla="*/ 61 h 238"/>
                <a:gd name="T16" fmla="*/ 96 w 244"/>
                <a:gd name="T17" fmla="*/ 61 h 238"/>
                <a:gd name="T18" fmla="*/ 97 w 244"/>
                <a:gd name="T19" fmla="*/ 51 h 238"/>
                <a:gd name="T20" fmla="*/ 92 w 244"/>
                <a:gd name="T21" fmla="*/ 16 h 238"/>
                <a:gd name="T22" fmla="*/ 75 w 244"/>
                <a:gd name="T23" fmla="*/ 0 h 238"/>
                <a:gd name="T24" fmla="*/ 58 w 244"/>
                <a:gd name="T25" fmla="*/ 16 h 238"/>
                <a:gd name="T26" fmla="*/ 54 w 244"/>
                <a:gd name="T27" fmla="*/ 51 h 238"/>
                <a:gd name="T28" fmla="*/ 54 w 244"/>
                <a:gd name="T29" fmla="*/ 61 h 238"/>
                <a:gd name="T30" fmla="*/ 5 w 244"/>
                <a:gd name="T31" fmla="*/ 61 h 238"/>
                <a:gd name="T32" fmla="*/ 0 w 244"/>
                <a:gd name="T33" fmla="*/ 66 h 238"/>
                <a:gd name="T34" fmla="*/ 0 w 244"/>
                <a:gd name="T35" fmla="*/ 233 h 238"/>
                <a:gd name="T36" fmla="*/ 5 w 244"/>
                <a:gd name="T37" fmla="*/ 238 h 238"/>
                <a:gd name="T38" fmla="*/ 240 w 244"/>
                <a:gd name="T39" fmla="*/ 238 h 238"/>
                <a:gd name="T40" fmla="*/ 244 w 244"/>
                <a:gd name="T41" fmla="*/ 233 h 238"/>
                <a:gd name="T42" fmla="*/ 244 w 244"/>
                <a:gd name="T43" fmla="*/ 66 h 238"/>
                <a:gd name="T44" fmla="*/ 240 w 244"/>
                <a:gd name="T45" fmla="*/ 61 h 238"/>
                <a:gd name="T46" fmla="*/ 157 w 244"/>
                <a:gd name="T47" fmla="*/ 51 h 238"/>
                <a:gd name="T48" fmla="*/ 161 w 244"/>
                <a:gd name="T49" fmla="*/ 19 h 238"/>
                <a:gd name="T50" fmla="*/ 172 w 244"/>
                <a:gd name="T51" fmla="*/ 7 h 238"/>
                <a:gd name="T52" fmla="*/ 183 w 244"/>
                <a:gd name="T53" fmla="*/ 19 h 238"/>
                <a:gd name="T54" fmla="*/ 187 w 244"/>
                <a:gd name="T55" fmla="*/ 51 h 238"/>
                <a:gd name="T56" fmla="*/ 187 w 244"/>
                <a:gd name="T57" fmla="*/ 61 h 238"/>
                <a:gd name="T58" fmla="*/ 157 w 244"/>
                <a:gd name="T59" fmla="*/ 61 h 238"/>
                <a:gd name="T60" fmla="*/ 157 w 244"/>
                <a:gd name="T61" fmla="*/ 51 h 238"/>
                <a:gd name="T62" fmla="*/ 60 w 244"/>
                <a:gd name="T63" fmla="*/ 51 h 238"/>
                <a:gd name="T64" fmla="*/ 64 w 244"/>
                <a:gd name="T65" fmla="*/ 19 h 238"/>
                <a:gd name="T66" fmla="*/ 75 w 244"/>
                <a:gd name="T67" fmla="*/ 7 h 238"/>
                <a:gd name="T68" fmla="*/ 86 w 244"/>
                <a:gd name="T69" fmla="*/ 19 h 238"/>
                <a:gd name="T70" fmla="*/ 90 w 244"/>
                <a:gd name="T71" fmla="*/ 51 h 238"/>
                <a:gd name="T72" fmla="*/ 90 w 244"/>
                <a:gd name="T73" fmla="*/ 61 h 238"/>
                <a:gd name="T74" fmla="*/ 60 w 244"/>
                <a:gd name="T75" fmla="*/ 61 h 238"/>
                <a:gd name="T76" fmla="*/ 60 w 244"/>
                <a:gd name="T77" fmla="*/ 51 h 238"/>
                <a:gd name="T78" fmla="*/ 229 w 244"/>
                <a:gd name="T79" fmla="*/ 223 h 238"/>
                <a:gd name="T80" fmla="*/ 223 w 244"/>
                <a:gd name="T81" fmla="*/ 227 h 238"/>
                <a:gd name="T82" fmla="*/ 21 w 244"/>
                <a:gd name="T83" fmla="*/ 227 h 238"/>
                <a:gd name="T84" fmla="*/ 15 w 244"/>
                <a:gd name="T85" fmla="*/ 223 h 238"/>
                <a:gd name="T86" fmla="*/ 15 w 244"/>
                <a:gd name="T87" fmla="*/ 113 h 238"/>
                <a:gd name="T88" fmla="*/ 21 w 244"/>
                <a:gd name="T89" fmla="*/ 108 h 238"/>
                <a:gd name="T90" fmla="*/ 223 w 244"/>
                <a:gd name="T91" fmla="*/ 108 h 238"/>
                <a:gd name="T92" fmla="*/ 229 w 244"/>
                <a:gd name="T93" fmla="*/ 113 h 238"/>
                <a:gd name="T94" fmla="*/ 229 w 244"/>
                <a:gd name="T95" fmla="*/ 22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238">
                  <a:moveTo>
                    <a:pt x="240" y="61"/>
                  </a:moveTo>
                  <a:cubicBezTo>
                    <a:pt x="193" y="61"/>
                    <a:pt x="193" y="61"/>
                    <a:pt x="193" y="61"/>
                  </a:cubicBezTo>
                  <a:cubicBezTo>
                    <a:pt x="193" y="58"/>
                    <a:pt x="193" y="54"/>
                    <a:pt x="193" y="51"/>
                  </a:cubicBezTo>
                  <a:cubicBezTo>
                    <a:pt x="193" y="38"/>
                    <a:pt x="192" y="26"/>
                    <a:pt x="189" y="16"/>
                  </a:cubicBezTo>
                  <a:cubicBezTo>
                    <a:pt x="186" y="8"/>
                    <a:pt x="181" y="0"/>
                    <a:pt x="172" y="0"/>
                  </a:cubicBezTo>
                  <a:cubicBezTo>
                    <a:pt x="163" y="0"/>
                    <a:pt x="157" y="8"/>
                    <a:pt x="154" y="16"/>
                  </a:cubicBezTo>
                  <a:cubicBezTo>
                    <a:pt x="151" y="26"/>
                    <a:pt x="150" y="38"/>
                    <a:pt x="150" y="51"/>
                  </a:cubicBezTo>
                  <a:cubicBezTo>
                    <a:pt x="150" y="54"/>
                    <a:pt x="150" y="58"/>
                    <a:pt x="151" y="61"/>
                  </a:cubicBezTo>
                  <a:cubicBezTo>
                    <a:pt x="96" y="61"/>
                    <a:pt x="96" y="61"/>
                    <a:pt x="96" y="61"/>
                  </a:cubicBezTo>
                  <a:cubicBezTo>
                    <a:pt x="96" y="58"/>
                    <a:pt x="97" y="54"/>
                    <a:pt x="97" y="51"/>
                  </a:cubicBezTo>
                  <a:cubicBezTo>
                    <a:pt x="97" y="38"/>
                    <a:pt x="95" y="26"/>
                    <a:pt x="92" y="16"/>
                  </a:cubicBezTo>
                  <a:cubicBezTo>
                    <a:pt x="89" y="8"/>
                    <a:pt x="84" y="0"/>
                    <a:pt x="75" y="0"/>
                  </a:cubicBezTo>
                  <a:cubicBezTo>
                    <a:pt x="66" y="0"/>
                    <a:pt x="61" y="8"/>
                    <a:pt x="58" y="16"/>
                  </a:cubicBezTo>
                  <a:cubicBezTo>
                    <a:pt x="55" y="26"/>
                    <a:pt x="54" y="38"/>
                    <a:pt x="54" y="51"/>
                  </a:cubicBezTo>
                  <a:cubicBezTo>
                    <a:pt x="54" y="54"/>
                    <a:pt x="54" y="58"/>
                    <a:pt x="54" y="61"/>
                  </a:cubicBezTo>
                  <a:cubicBezTo>
                    <a:pt x="5" y="61"/>
                    <a:pt x="5" y="61"/>
                    <a:pt x="5" y="61"/>
                  </a:cubicBezTo>
                  <a:cubicBezTo>
                    <a:pt x="2" y="61"/>
                    <a:pt x="0" y="63"/>
                    <a:pt x="0" y="66"/>
                  </a:cubicBezTo>
                  <a:cubicBezTo>
                    <a:pt x="0" y="233"/>
                    <a:pt x="0" y="233"/>
                    <a:pt x="0" y="233"/>
                  </a:cubicBezTo>
                  <a:cubicBezTo>
                    <a:pt x="0" y="236"/>
                    <a:pt x="2" y="238"/>
                    <a:pt x="5" y="238"/>
                  </a:cubicBezTo>
                  <a:cubicBezTo>
                    <a:pt x="240" y="238"/>
                    <a:pt x="240" y="238"/>
                    <a:pt x="240" y="238"/>
                  </a:cubicBezTo>
                  <a:cubicBezTo>
                    <a:pt x="242" y="238"/>
                    <a:pt x="244" y="236"/>
                    <a:pt x="244" y="233"/>
                  </a:cubicBezTo>
                  <a:cubicBezTo>
                    <a:pt x="244" y="66"/>
                    <a:pt x="244" y="66"/>
                    <a:pt x="244" y="66"/>
                  </a:cubicBezTo>
                  <a:cubicBezTo>
                    <a:pt x="244" y="63"/>
                    <a:pt x="242" y="61"/>
                    <a:pt x="240" y="61"/>
                  </a:cubicBezTo>
                  <a:close/>
                  <a:moveTo>
                    <a:pt x="157" y="51"/>
                  </a:moveTo>
                  <a:cubicBezTo>
                    <a:pt x="157" y="38"/>
                    <a:pt x="158" y="26"/>
                    <a:pt x="161" y="19"/>
                  </a:cubicBezTo>
                  <a:cubicBezTo>
                    <a:pt x="163" y="10"/>
                    <a:pt x="167" y="7"/>
                    <a:pt x="172" y="7"/>
                  </a:cubicBezTo>
                  <a:cubicBezTo>
                    <a:pt x="177" y="7"/>
                    <a:pt x="180" y="10"/>
                    <a:pt x="183" y="19"/>
                  </a:cubicBezTo>
                  <a:cubicBezTo>
                    <a:pt x="186" y="26"/>
                    <a:pt x="187" y="38"/>
                    <a:pt x="187" y="51"/>
                  </a:cubicBezTo>
                  <a:cubicBezTo>
                    <a:pt x="187" y="54"/>
                    <a:pt x="187" y="58"/>
                    <a:pt x="187" y="61"/>
                  </a:cubicBezTo>
                  <a:cubicBezTo>
                    <a:pt x="157" y="61"/>
                    <a:pt x="157" y="61"/>
                    <a:pt x="157" y="61"/>
                  </a:cubicBezTo>
                  <a:cubicBezTo>
                    <a:pt x="157" y="58"/>
                    <a:pt x="157" y="54"/>
                    <a:pt x="157" y="51"/>
                  </a:cubicBezTo>
                  <a:close/>
                  <a:moveTo>
                    <a:pt x="60" y="51"/>
                  </a:moveTo>
                  <a:cubicBezTo>
                    <a:pt x="60" y="38"/>
                    <a:pt x="61" y="26"/>
                    <a:pt x="64" y="19"/>
                  </a:cubicBezTo>
                  <a:cubicBezTo>
                    <a:pt x="67" y="10"/>
                    <a:pt x="70" y="7"/>
                    <a:pt x="75" y="7"/>
                  </a:cubicBezTo>
                  <a:cubicBezTo>
                    <a:pt x="80" y="7"/>
                    <a:pt x="83" y="10"/>
                    <a:pt x="86" y="19"/>
                  </a:cubicBezTo>
                  <a:cubicBezTo>
                    <a:pt x="89" y="26"/>
                    <a:pt x="90" y="38"/>
                    <a:pt x="90" y="51"/>
                  </a:cubicBezTo>
                  <a:cubicBezTo>
                    <a:pt x="90" y="54"/>
                    <a:pt x="90" y="58"/>
                    <a:pt x="90" y="61"/>
                  </a:cubicBezTo>
                  <a:cubicBezTo>
                    <a:pt x="60" y="61"/>
                    <a:pt x="60" y="61"/>
                    <a:pt x="60" y="61"/>
                  </a:cubicBezTo>
                  <a:cubicBezTo>
                    <a:pt x="60" y="58"/>
                    <a:pt x="60" y="54"/>
                    <a:pt x="60" y="51"/>
                  </a:cubicBezTo>
                  <a:close/>
                  <a:moveTo>
                    <a:pt x="229" y="223"/>
                  </a:moveTo>
                  <a:cubicBezTo>
                    <a:pt x="229" y="226"/>
                    <a:pt x="226" y="227"/>
                    <a:pt x="223" y="227"/>
                  </a:cubicBezTo>
                  <a:cubicBezTo>
                    <a:pt x="21" y="227"/>
                    <a:pt x="21" y="227"/>
                    <a:pt x="21" y="227"/>
                  </a:cubicBezTo>
                  <a:cubicBezTo>
                    <a:pt x="18" y="227"/>
                    <a:pt x="15" y="226"/>
                    <a:pt x="15" y="223"/>
                  </a:cubicBezTo>
                  <a:cubicBezTo>
                    <a:pt x="15" y="113"/>
                    <a:pt x="15" y="113"/>
                    <a:pt x="15" y="113"/>
                  </a:cubicBezTo>
                  <a:cubicBezTo>
                    <a:pt x="15" y="110"/>
                    <a:pt x="18" y="108"/>
                    <a:pt x="21" y="108"/>
                  </a:cubicBezTo>
                  <a:cubicBezTo>
                    <a:pt x="223" y="108"/>
                    <a:pt x="223" y="108"/>
                    <a:pt x="223" y="108"/>
                  </a:cubicBezTo>
                  <a:cubicBezTo>
                    <a:pt x="226" y="108"/>
                    <a:pt x="229" y="110"/>
                    <a:pt x="229" y="113"/>
                  </a:cubicBezTo>
                  <a:lnTo>
                    <a:pt x="229" y="2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 name="Freeform 6"/>
            <p:cNvSpPr>
              <a:spLocks noEditPoints="1"/>
            </p:cNvSpPr>
            <p:nvPr/>
          </p:nvSpPr>
          <p:spPr bwMode="auto">
            <a:xfrm>
              <a:off x="9325246" y="4136221"/>
              <a:ext cx="812800" cy="449263"/>
            </a:xfrm>
            <a:custGeom>
              <a:avLst/>
              <a:gdLst>
                <a:gd name="T0" fmla="*/ 208 w 214"/>
                <a:gd name="T1" fmla="*/ 0 h 119"/>
                <a:gd name="T2" fmla="*/ 6 w 214"/>
                <a:gd name="T3" fmla="*/ 0 h 119"/>
                <a:gd name="T4" fmla="*/ 0 w 214"/>
                <a:gd name="T5" fmla="*/ 5 h 119"/>
                <a:gd name="T6" fmla="*/ 0 w 214"/>
                <a:gd name="T7" fmla="*/ 115 h 119"/>
                <a:gd name="T8" fmla="*/ 6 w 214"/>
                <a:gd name="T9" fmla="*/ 119 h 119"/>
                <a:gd name="T10" fmla="*/ 208 w 214"/>
                <a:gd name="T11" fmla="*/ 119 h 119"/>
                <a:gd name="T12" fmla="*/ 214 w 214"/>
                <a:gd name="T13" fmla="*/ 115 h 119"/>
                <a:gd name="T14" fmla="*/ 214 w 214"/>
                <a:gd name="T15" fmla="*/ 5 h 119"/>
                <a:gd name="T16" fmla="*/ 208 w 214"/>
                <a:gd name="T17" fmla="*/ 0 h 119"/>
                <a:gd name="T18" fmla="*/ 213 w 214"/>
                <a:gd name="T19" fmla="*/ 115 h 119"/>
                <a:gd name="T20" fmla="*/ 208 w 214"/>
                <a:gd name="T21" fmla="*/ 118 h 119"/>
                <a:gd name="T22" fmla="*/ 6 w 214"/>
                <a:gd name="T23" fmla="*/ 118 h 119"/>
                <a:gd name="T24" fmla="*/ 2 w 214"/>
                <a:gd name="T25" fmla="*/ 115 h 119"/>
                <a:gd name="T26" fmla="*/ 2 w 214"/>
                <a:gd name="T27" fmla="*/ 5 h 119"/>
                <a:gd name="T28" fmla="*/ 6 w 214"/>
                <a:gd name="T29" fmla="*/ 2 h 119"/>
                <a:gd name="T30" fmla="*/ 208 w 214"/>
                <a:gd name="T31" fmla="*/ 2 h 119"/>
                <a:gd name="T32" fmla="*/ 213 w 214"/>
                <a:gd name="T33" fmla="*/ 5 h 119"/>
                <a:gd name="T34" fmla="*/ 213 w 214"/>
                <a:gd name="T35" fmla="*/ 1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4" h="119">
                  <a:moveTo>
                    <a:pt x="208" y="0"/>
                  </a:moveTo>
                  <a:cubicBezTo>
                    <a:pt x="6" y="0"/>
                    <a:pt x="6" y="0"/>
                    <a:pt x="6" y="0"/>
                  </a:cubicBezTo>
                  <a:cubicBezTo>
                    <a:pt x="3" y="0"/>
                    <a:pt x="0" y="2"/>
                    <a:pt x="0" y="5"/>
                  </a:cubicBezTo>
                  <a:cubicBezTo>
                    <a:pt x="0" y="115"/>
                    <a:pt x="0" y="115"/>
                    <a:pt x="0" y="115"/>
                  </a:cubicBezTo>
                  <a:cubicBezTo>
                    <a:pt x="0" y="118"/>
                    <a:pt x="3" y="119"/>
                    <a:pt x="6" y="119"/>
                  </a:cubicBezTo>
                  <a:cubicBezTo>
                    <a:pt x="208" y="119"/>
                    <a:pt x="208" y="119"/>
                    <a:pt x="208" y="119"/>
                  </a:cubicBezTo>
                  <a:cubicBezTo>
                    <a:pt x="211" y="119"/>
                    <a:pt x="214" y="118"/>
                    <a:pt x="214" y="115"/>
                  </a:cubicBezTo>
                  <a:cubicBezTo>
                    <a:pt x="214" y="5"/>
                    <a:pt x="214" y="5"/>
                    <a:pt x="214" y="5"/>
                  </a:cubicBezTo>
                  <a:cubicBezTo>
                    <a:pt x="214" y="2"/>
                    <a:pt x="211" y="0"/>
                    <a:pt x="208" y="0"/>
                  </a:cubicBezTo>
                  <a:close/>
                  <a:moveTo>
                    <a:pt x="213" y="115"/>
                  </a:moveTo>
                  <a:cubicBezTo>
                    <a:pt x="213" y="116"/>
                    <a:pt x="211" y="118"/>
                    <a:pt x="208" y="118"/>
                  </a:cubicBezTo>
                  <a:cubicBezTo>
                    <a:pt x="6" y="118"/>
                    <a:pt x="6" y="118"/>
                    <a:pt x="6" y="118"/>
                  </a:cubicBezTo>
                  <a:cubicBezTo>
                    <a:pt x="4" y="118"/>
                    <a:pt x="2" y="116"/>
                    <a:pt x="2" y="115"/>
                  </a:cubicBezTo>
                  <a:cubicBezTo>
                    <a:pt x="2" y="5"/>
                    <a:pt x="2" y="5"/>
                    <a:pt x="2" y="5"/>
                  </a:cubicBezTo>
                  <a:cubicBezTo>
                    <a:pt x="2" y="3"/>
                    <a:pt x="4" y="2"/>
                    <a:pt x="6" y="2"/>
                  </a:cubicBezTo>
                  <a:cubicBezTo>
                    <a:pt x="208" y="2"/>
                    <a:pt x="208" y="2"/>
                    <a:pt x="208" y="2"/>
                  </a:cubicBezTo>
                  <a:cubicBezTo>
                    <a:pt x="211" y="2"/>
                    <a:pt x="213" y="3"/>
                    <a:pt x="213" y="5"/>
                  </a:cubicBezTo>
                  <a:lnTo>
                    <a:pt x="213" y="1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7"/>
            <p:cNvSpPr>
              <a:spLocks/>
            </p:cNvSpPr>
            <p:nvPr/>
          </p:nvSpPr>
          <p:spPr bwMode="auto">
            <a:xfrm>
              <a:off x="9474471" y="4193371"/>
              <a:ext cx="246063" cy="338138"/>
            </a:xfrm>
            <a:custGeom>
              <a:avLst/>
              <a:gdLst>
                <a:gd name="T0" fmla="*/ 35 w 65"/>
                <a:gd name="T1" fmla="*/ 67 h 90"/>
                <a:gd name="T2" fmla="*/ 45 w 65"/>
                <a:gd name="T3" fmla="*/ 58 h 90"/>
                <a:gd name="T4" fmla="*/ 57 w 65"/>
                <a:gd name="T5" fmla="*/ 42 h 90"/>
                <a:gd name="T6" fmla="*/ 61 w 65"/>
                <a:gd name="T7" fmla="*/ 27 h 90"/>
                <a:gd name="T8" fmla="*/ 53 w 65"/>
                <a:gd name="T9" fmla="*/ 7 h 90"/>
                <a:gd name="T10" fmla="*/ 29 w 65"/>
                <a:gd name="T11" fmla="*/ 0 h 90"/>
                <a:gd name="T12" fmla="*/ 14 w 65"/>
                <a:gd name="T13" fmla="*/ 2 h 90"/>
                <a:gd name="T14" fmla="*/ 3 w 65"/>
                <a:gd name="T15" fmla="*/ 6 h 90"/>
                <a:gd name="T16" fmla="*/ 3 w 65"/>
                <a:gd name="T17" fmla="*/ 25 h 90"/>
                <a:gd name="T18" fmla="*/ 4 w 65"/>
                <a:gd name="T19" fmla="*/ 25 h 90"/>
                <a:gd name="T20" fmla="*/ 7 w 65"/>
                <a:gd name="T21" fmla="*/ 23 h 90"/>
                <a:gd name="T22" fmla="*/ 13 w 65"/>
                <a:gd name="T23" fmla="*/ 20 h 90"/>
                <a:gd name="T24" fmla="*/ 19 w 65"/>
                <a:gd name="T25" fmla="*/ 18 h 90"/>
                <a:gd name="T26" fmla="*/ 25 w 65"/>
                <a:gd name="T27" fmla="*/ 17 h 90"/>
                <a:gd name="T28" fmla="*/ 35 w 65"/>
                <a:gd name="T29" fmla="*/ 20 h 90"/>
                <a:gd name="T30" fmla="*/ 39 w 65"/>
                <a:gd name="T31" fmla="*/ 30 h 90"/>
                <a:gd name="T32" fmla="*/ 36 w 65"/>
                <a:gd name="T33" fmla="*/ 40 h 90"/>
                <a:gd name="T34" fmla="*/ 27 w 65"/>
                <a:gd name="T35" fmla="*/ 52 h 90"/>
                <a:gd name="T36" fmla="*/ 15 w 65"/>
                <a:gd name="T37" fmla="*/ 63 h 90"/>
                <a:gd name="T38" fmla="*/ 0 w 65"/>
                <a:gd name="T39" fmla="*/ 75 h 90"/>
                <a:gd name="T40" fmla="*/ 0 w 65"/>
                <a:gd name="T41" fmla="*/ 90 h 90"/>
                <a:gd name="T42" fmla="*/ 65 w 65"/>
                <a:gd name="T43" fmla="*/ 90 h 90"/>
                <a:gd name="T44" fmla="*/ 65 w 65"/>
                <a:gd name="T45" fmla="*/ 73 h 90"/>
                <a:gd name="T46" fmla="*/ 28 w 65"/>
                <a:gd name="T47" fmla="*/ 73 h 90"/>
                <a:gd name="T48" fmla="*/ 35 w 65"/>
                <a:gd name="T49" fmla="*/ 6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 h="90">
                  <a:moveTo>
                    <a:pt x="35" y="67"/>
                  </a:moveTo>
                  <a:cubicBezTo>
                    <a:pt x="38" y="65"/>
                    <a:pt x="42" y="61"/>
                    <a:pt x="45" y="58"/>
                  </a:cubicBezTo>
                  <a:cubicBezTo>
                    <a:pt x="51" y="52"/>
                    <a:pt x="55" y="47"/>
                    <a:pt x="57" y="42"/>
                  </a:cubicBezTo>
                  <a:cubicBezTo>
                    <a:pt x="60" y="37"/>
                    <a:pt x="61" y="32"/>
                    <a:pt x="61" y="27"/>
                  </a:cubicBezTo>
                  <a:cubicBezTo>
                    <a:pt x="61" y="18"/>
                    <a:pt x="58" y="12"/>
                    <a:pt x="53" y="7"/>
                  </a:cubicBezTo>
                  <a:cubicBezTo>
                    <a:pt x="48" y="3"/>
                    <a:pt x="40" y="0"/>
                    <a:pt x="29" y="0"/>
                  </a:cubicBezTo>
                  <a:cubicBezTo>
                    <a:pt x="24" y="0"/>
                    <a:pt x="19" y="1"/>
                    <a:pt x="14" y="2"/>
                  </a:cubicBezTo>
                  <a:cubicBezTo>
                    <a:pt x="9" y="3"/>
                    <a:pt x="5" y="5"/>
                    <a:pt x="3" y="6"/>
                  </a:cubicBezTo>
                  <a:cubicBezTo>
                    <a:pt x="3" y="25"/>
                    <a:pt x="3" y="25"/>
                    <a:pt x="3" y="25"/>
                  </a:cubicBezTo>
                  <a:cubicBezTo>
                    <a:pt x="4" y="25"/>
                    <a:pt x="4" y="25"/>
                    <a:pt x="4" y="25"/>
                  </a:cubicBezTo>
                  <a:cubicBezTo>
                    <a:pt x="5" y="24"/>
                    <a:pt x="6" y="24"/>
                    <a:pt x="7" y="23"/>
                  </a:cubicBezTo>
                  <a:cubicBezTo>
                    <a:pt x="9" y="22"/>
                    <a:pt x="11" y="21"/>
                    <a:pt x="13" y="20"/>
                  </a:cubicBezTo>
                  <a:cubicBezTo>
                    <a:pt x="15" y="19"/>
                    <a:pt x="17" y="18"/>
                    <a:pt x="19" y="18"/>
                  </a:cubicBezTo>
                  <a:cubicBezTo>
                    <a:pt x="21" y="17"/>
                    <a:pt x="23" y="17"/>
                    <a:pt x="25" y="17"/>
                  </a:cubicBezTo>
                  <a:cubicBezTo>
                    <a:pt x="29" y="17"/>
                    <a:pt x="33" y="18"/>
                    <a:pt x="35" y="20"/>
                  </a:cubicBezTo>
                  <a:cubicBezTo>
                    <a:pt x="37" y="23"/>
                    <a:pt x="39" y="26"/>
                    <a:pt x="39" y="30"/>
                  </a:cubicBezTo>
                  <a:cubicBezTo>
                    <a:pt x="39" y="33"/>
                    <a:pt x="38" y="37"/>
                    <a:pt x="36" y="40"/>
                  </a:cubicBezTo>
                  <a:cubicBezTo>
                    <a:pt x="34" y="44"/>
                    <a:pt x="31" y="48"/>
                    <a:pt x="27" y="52"/>
                  </a:cubicBezTo>
                  <a:cubicBezTo>
                    <a:pt x="23" y="56"/>
                    <a:pt x="19" y="59"/>
                    <a:pt x="15" y="63"/>
                  </a:cubicBezTo>
                  <a:cubicBezTo>
                    <a:pt x="11" y="67"/>
                    <a:pt x="6" y="71"/>
                    <a:pt x="0" y="75"/>
                  </a:cubicBezTo>
                  <a:cubicBezTo>
                    <a:pt x="0" y="90"/>
                    <a:pt x="0" y="90"/>
                    <a:pt x="0" y="90"/>
                  </a:cubicBezTo>
                  <a:cubicBezTo>
                    <a:pt x="65" y="90"/>
                    <a:pt x="65" y="90"/>
                    <a:pt x="65" y="90"/>
                  </a:cubicBezTo>
                  <a:cubicBezTo>
                    <a:pt x="65" y="73"/>
                    <a:pt x="65" y="73"/>
                    <a:pt x="65" y="73"/>
                  </a:cubicBezTo>
                  <a:cubicBezTo>
                    <a:pt x="28" y="73"/>
                    <a:pt x="28" y="73"/>
                    <a:pt x="28" y="73"/>
                  </a:cubicBezTo>
                  <a:cubicBezTo>
                    <a:pt x="29" y="72"/>
                    <a:pt x="32" y="70"/>
                    <a:pt x="35" y="6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8"/>
            <p:cNvSpPr>
              <a:spLocks/>
            </p:cNvSpPr>
            <p:nvPr/>
          </p:nvSpPr>
          <p:spPr bwMode="auto">
            <a:xfrm>
              <a:off x="9777684" y="4201308"/>
              <a:ext cx="220663" cy="330200"/>
            </a:xfrm>
            <a:custGeom>
              <a:avLst/>
              <a:gdLst>
                <a:gd name="T0" fmla="*/ 40 w 58"/>
                <a:gd name="T1" fmla="*/ 0 h 88"/>
                <a:gd name="T2" fmla="*/ 20 w 58"/>
                <a:gd name="T3" fmla="*/ 0 h 88"/>
                <a:gd name="T4" fmla="*/ 19 w 58"/>
                <a:gd name="T5" fmla="*/ 6 h 88"/>
                <a:gd name="T6" fmla="*/ 14 w 58"/>
                <a:gd name="T7" fmla="*/ 9 h 88"/>
                <a:gd name="T8" fmla="*/ 8 w 58"/>
                <a:gd name="T9" fmla="*/ 11 h 88"/>
                <a:gd name="T10" fmla="*/ 0 w 58"/>
                <a:gd name="T11" fmla="*/ 12 h 88"/>
                <a:gd name="T12" fmla="*/ 0 w 58"/>
                <a:gd name="T13" fmla="*/ 26 h 88"/>
                <a:gd name="T14" fmla="*/ 18 w 58"/>
                <a:gd name="T15" fmla="*/ 26 h 88"/>
                <a:gd name="T16" fmla="*/ 18 w 58"/>
                <a:gd name="T17" fmla="*/ 72 h 88"/>
                <a:gd name="T18" fmla="*/ 0 w 58"/>
                <a:gd name="T19" fmla="*/ 72 h 88"/>
                <a:gd name="T20" fmla="*/ 0 w 58"/>
                <a:gd name="T21" fmla="*/ 88 h 88"/>
                <a:gd name="T22" fmla="*/ 58 w 58"/>
                <a:gd name="T23" fmla="*/ 88 h 88"/>
                <a:gd name="T24" fmla="*/ 58 w 58"/>
                <a:gd name="T25" fmla="*/ 72 h 88"/>
                <a:gd name="T26" fmla="*/ 40 w 58"/>
                <a:gd name="T27" fmla="*/ 72 h 88"/>
                <a:gd name="T28" fmla="*/ 40 w 58"/>
                <a:gd name="T2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8">
                  <a:moveTo>
                    <a:pt x="40" y="0"/>
                  </a:moveTo>
                  <a:cubicBezTo>
                    <a:pt x="20" y="0"/>
                    <a:pt x="20" y="0"/>
                    <a:pt x="20" y="0"/>
                  </a:cubicBezTo>
                  <a:cubicBezTo>
                    <a:pt x="20" y="2"/>
                    <a:pt x="20" y="4"/>
                    <a:pt x="19" y="6"/>
                  </a:cubicBezTo>
                  <a:cubicBezTo>
                    <a:pt x="18" y="7"/>
                    <a:pt x="16" y="9"/>
                    <a:pt x="14" y="9"/>
                  </a:cubicBezTo>
                  <a:cubicBezTo>
                    <a:pt x="13" y="10"/>
                    <a:pt x="10" y="11"/>
                    <a:pt x="8" y="11"/>
                  </a:cubicBezTo>
                  <a:cubicBezTo>
                    <a:pt x="5" y="12"/>
                    <a:pt x="2" y="12"/>
                    <a:pt x="0" y="12"/>
                  </a:cubicBezTo>
                  <a:cubicBezTo>
                    <a:pt x="0" y="26"/>
                    <a:pt x="0" y="26"/>
                    <a:pt x="0" y="26"/>
                  </a:cubicBezTo>
                  <a:cubicBezTo>
                    <a:pt x="18" y="26"/>
                    <a:pt x="18" y="26"/>
                    <a:pt x="18" y="26"/>
                  </a:cubicBezTo>
                  <a:cubicBezTo>
                    <a:pt x="18" y="72"/>
                    <a:pt x="18" y="72"/>
                    <a:pt x="18" y="72"/>
                  </a:cubicBezTo>
                  <a:cubicBezTo>
                    <a:pt x="0" y="72"/>
                    <a:pt x="0" y="72"/>
                    <a:pt x="0" y="72"/>
                  </a:cubicBezTo>
                  <a:cubicBezTo>
                    <a:pt x="0" y="88"/>
                    <a:pt x="0" y="88"/>
                    <a:pt x="0" y="88"/>
                  </a:cubicBezTo>
                  <a:cubicBezTo>
                    <a:pt x="58" y="88"/>
                    <a:pt x="58" y="88"/>
                    <a:pt x="58" y="88"/>
                  </a:cubicBezTo>
                  <a:cubicBezTo>
                    <a:pt x="58" y="72"/>
                    <a:pt x="58" y="72"/>
                    <a:pt x="58" y="72"/>
                  </a:cubicBezTo>
                  <a:cubicBezTo>
                    <a:pt x="40" y="72"/>
                    <a:pt x="40" y="72"/>
                    <a:pt x="40" y="72"/>
                  </a:cubicBezTo>
                  <a:lnTo>
                    <a:pt x="4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32" name="组合 31"/>
          <p:cNvGrpSpPr/>
          <p:nvPr/>
        </p:nvGrpSpPr>
        <p:grpSpPr>
          <a:xfrm>
            <a:off x="7321602" y="4209479"/>
            <a:ext cx="660348" cy="492126"/>
            <a:chOff x="9242696" y="3056721"/>
            <a:chExt cx="914400" cy="601663"/>
          </a:xfrm>
        </p:grpSpPr>
        <p:sp>
          <p:nvSpPr>
            <p:cNvPr id="33" name="Freeform 9"/>
            <p:cNvSpPr>
              <a:spLocks noEditPoints="1"/>
            </p:cNvSpPr>
            <p:nvPr/>
          </p:nvSpPr>
          <p:spPr bwMode="auto">
            <a:xfrm>
              <a:off x="9242696" y="3056721"/>
              <a:ext cx="914400" cy="601663"/>
            </a:xfrm>
            <a:custGeom>
              <a:avLst/>
              <a:gdLst>
                <a:gd name="T0" fmla="*/ 18 w 241"/>
                <a:gd name="T1" fmla="*/ 160 h 160"/>
                <a:gd name="T2" fmla="*/ 0 w 241"/>
                <a:gd name="T3" fmla="*/ 142 h 160"/>
                <a:gd name="T4" fmla="*/ 0 w 241"/>
                <a:gd name="T5" fmla="*/ 18 h 160"/>
                <a:gd name="T6" fmla="*/ 18 w 241"/>
                <a:gd name="T7" fmla="*/ 0 h 160"/>
                <a:gd name="T8" fmla="*/ 223 w 241"/>
                <a:gd name="T9" fmla="*/ 0 h 160"/>
                <a:gd name="T10" fmla="*/ 241 w 241"/>
                <a:gd name="T11" fmla="*/ 18 h 160"/>
                <a:gd name="T12" fmla="*/ 241 w 241"/>
                <a:gd name="T13" fmla="*/ 142 h 160"/>
                <a:gd name="T14" fmla="*/ 223 w 241"/>
                <a:gd name="T15" fmla="*/ 160 h 160"/>
                <a:gd name="T16" fmla="*/ 18 w 241"/>
                <a:gd name="T17" fmla="*/ 160 h 160"/>
                <a:gd name="T18" fmla="*/ 5 w 241"/>
                <a:gd name="T19" fmla="*/ 18 h 160"/>
                <a:gd name="T20" fmla="*/ 5 w 241"/>
                <a:gd name="T21" fmla="*/ 142 h 160"/>
                <a:gd name="T22" fmla="*/ 18 w 241"/>
                <a:gd name="T23" fmla="*/ 154 h 160"/>
                <a:gd name="T24" fmla="*/ 223 w 241"/>
                <a:gd name="T25" fmla="*/ 154 h 160"/>
                <a:gd name="T26" fmla="*/ 236 w 241"/>
                <a:gd name="T27" fmla="*/ 142 h 160"/>
                <a:gd name="T28" fmla="*/ 236 w 241"/>
                <a:gd name="T29" fmla="*/ 18 h 160"/>
                <a:gd name="T30" fmla="*/ 223 w 241"/>
                <a:gd name="T31" fmla="*/ 5 h 160"/>
                <a:gd name="T32" fmla="*/ 18 w 241"/>
                <a:gd name="T33" fmla="*/ 5 h 160"/>
                <a:gd name="T34" fmla="*/ 5 w 241"/>
                <a:gd name="T35" fmla="*/ 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1" h="160">
                  <a:moveTo>
                    <a:pt x="18" y="160"/>
                  </a:moveTo>
                  <a:cubicBezTo>
                    <a:pt x="8" y="160"/>
                    <a:pt x="0" y="152"/>
                    <a:pt x="0" y="142"/>
                  </a:cubicBezTo>
                  <a:cubicBezTo>
                    <a:pt x="0" y="18"/>
                    <a:pt x="0" y="18"/>
                    <a:pt x="0" y="18"/>
                  </a:cubicBezTo>
                  <a:cubicBezTo>
                    <a:pt x="0" y="8"/>
                    <a:pt x="8" y="0"/>
                    <a:pt x="18" y="0"/>
                  </a:cubicBezTo>
                  <a:cubicBezTo>
                    <a:pt x="223" y="0"/>
                    <a:pt x="223" y="0"/>
                    <a:pt x="223" y="0"/>
                  </a:cubicBezTo>
                  <a:cubicBezTo>
                    <a:pt x="233" y="0"/>
                    <a:pt x="241" y="8"/>
                    <a:pt x="241" y="18"/>
                  </a:cubicBezTo>
                  <a:cubicBezTo>
                    <a:pt x="241" y="142"/>
                    <a:pt x="241" y="142"/>
                    <a:pt x="241" y="142"/>
                  </a:cubicBezTo>
                  <a:cubicBezTo>
                    <a:pt x="241" y="152"/>
                    <a:pt x="233" y="160"/>
                    <a:pt x="223" y="160"/>
                  </a:cubicBezTo>
                  <a:lnTo>
                    <a:pt x="18" y="160"/>
                  </a:lnTo>
                  <a:close/>
                  <a:moveTo>
                    <a:pt x="5" y="18"/>
                  </a:moveTo>
                  <a:cubicBezTo>
                    <a:pt x="5" y="142"/>
                    <a:pt x="5" y="142"/>
                    <a:pt x="5" y="142"/>
                  </a:cubicBezTo>
                  <a:cubicBezTo>
                    <a:pt x="5" y="149"/>
                    <a:pt x="11" y="154"/>
                    <a:pt x="18" y="154"/>
                  </a:cubicBezTo>
                  <a:cubicBezTo>
                    <a:pt x="223" y="154"/>
                    <a:pt x="223" y="154"/>
                    <a:pt x="223" y="154"/>
                  </a:cubicBezTo>
                  <a:cubicBezTo>
                    <a:pt x="230" y="154"/>
                    <a:pt x="236" y="149"/>
                    <a:pt x="236" y="142"/>
                  </a:cubicBezTo>
                  <a:cubicBezTo>
                    <a:pt x="236" y="18"/>
                    <a:pt x="236" y="18"/>
                    <a:pt x="236" y="18"/>
                  </a:cubicBezTo>
                  <a:cubicBezTo>
                    <a:pt x="236" y="11"/>
                    <a:pt x="230" y="5"/>
                    <a:pt x="223" y="5"/>
                  </a:cubicBezTo>
                  <a:cubicBezTo>
                    <a:pt x="18" y="5"/>
                    <a:pt x="18" y="5"/>
                    <a:pt x="18" y="5"/>
                  </a:cubicBezTo>
                  <a:cubicBezTo>
                    <a:pt x="11" y="5"/>
                    <a:pt x="5" y="11"/>
                    <a:pt x="5" y="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10"/>
            <p:cNvSpPr>
              <a:spLocks/>
            </p:cNvSpPr>
            <p:nvPr/>
          </p:nvSpPr>
          <p:spPr bwMode="auto">
            <a:xfrm>
              <a:off x="9287146" y="3334533"/>
              <a:ext cx="296863" cy="207963"/>
            </a:xfrm>
            <a:custGeom>
              <a:avLst/>
              <a:gdLst>
                <a:gd name="T0" fmla="*/ 63 w 78"/>
                <a:gd name="T1" fmla="*/ 1 h 55"/>
                <a:gd name="T2" fmla="*/ 56 w 78"/>
                <a:gd name="T3" fmla="*/ 16 h 55"/>
                <a:gd name="T4" fmla="*/ 40 w 78"/>
                <a:gd name="T5" fmla="*/ 53 h 55"/>
                <a:gd name="T6" fmla="*/ 23 w 78"/>
                <a:gd name="T7" fmla="*/ 16 h 55"/>
                <a:gd name="T8" fmla="*/ 16 w 78"/>
                <a:gd name="T9" fmla="*/ 0 h 55"/>
                <a:gd name="T10" fmla="*/ 0 w 78"/>
                <a:gd name="T11" fmla="*/ 31 h 55"/>
                <a:gd name="T12" fmla="*/ 0 w 78"/>
                <a:gd name="T13" fmla="*/ 40 h 55"/>
                <a:gd name="T14" fmla="*/ 39 w 78"/>
                <a:gd name="T15" fmla="*/ 55 h 55"/>
                <a:gd name="T16" fmla="*/ 78 w 78"/>
                <a:gd name="T17" fmla="*/ 40 h 55"/>
                <a:gd name="T18" fmla="*/ 78 w 78"/>
                <a:gd name="T19" fmla="*/ 31 h 55"/>
                <a:gd name="T20" fmla="*/ 63 w 78"/>
                <a:gd name="T21"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5">
                  <a:moveTo>
                    <a:pt x="63" y="1"/>
                  </a:moveTo>
                  <a:cubicBezTo>
                    <a:pt x="56" y="16"/>
                    <a:pt x="56" y="16"/>
                    <a:pt x="56" y="16"/>
                  </a:cubicBezTo>
                  <a:cubicBezTo>
                    <a:pt x="40" y="53"/>
                    <a:pt x="40" y="53"/>
                    <a:pt x="40" y="53"/>
                  </a:cubicBezTo>
                  <a:cubicBezTo>
                    <a:pt x="23" y="16"/>
                    <a:pt x="23" y="16"/>
                    <a:pt x="23" y="16"/>
                  </a:cubicBezTo>
                  <a:cubicBezTo>
                    <a:pt x="16" y="0"/>
                    <a:pt x="16" y="0"/>
                    <a:pt x="16" y="0"/>
                  </a:cubicBezTo>
                  <a:cubicBezTo>
                    <a:pt x="7" y="7"/>
                    <a:pt x="0" y="18"/>
                    <a:pt x="0" y="31"/>
                  </a:cubicBezTo>
                  <a:cubicBezTo>
                    <a:pt x="0" y="40"/>
                    <a:pt x="0" y="40"/>
                    <a:pt x="0" y="40"/>
                  </a:cubicBezTo>
                  <a:cubicBezTo>
                    <a:pt x="11" y="49"/>
                    <a:pt x="24" y="55"/>
                    <a:pt x="39" y="55"/>
                  </a:cubicBezTo>
                  <a:cubicBezTo>
                    <a:pt x="54" y="55"/>
                    <a:pt x="68" y="49"/>
                    <a:pt x="78" y="40"/>
                  </a:cubicBezTo>
                  <a:cubicBezTo>
                    <a:pt x="78" y="31"/>
                    <a:pt x="78" y="31"/>
                    <a:pt x="78" y="31"/>
                  </a:cubicBezTo>
                  <a:cubicBezTo>
                    <a:pt x="78" y="19"/>
                    <a:pt x="72" y="8"/>
                    <a:pt x="63"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11"/>
            <p:cNvSpPr>
              <a:spLocks/>
            </p:cNvSpPr>
            <p:nvPr/>
          </p:nvSpPr>
          <p:spPr bwMode="auto">
            <a:xfrm>
              <a:off x="9412559" y="3383746"/>
              <a:ext cx="46038" cy="112713"/>
            </a:xfrm>
            <a:custGeom>
              <a:avLst/>
              <a:gdLst>
                <a:gd name="T0" fmla="*/ 6 w 12"/>
                <a:gd name="T1" fmla="*/ 1 h 30"/>
                <a:gd name="T2" fmla="*/ 3 w 12"/>
                <a:gd name="T3" fmla="*/ 0 h 30"/>
                <a:gd name="T4" fmla="*/ 0 w 12"/>
                <a:gd name="T5" fmla="*/ 23 h 30"/>
                <a:gd name="T6" fmla="*/ 6 w 12"/>
                <a:gd name="T7" fmla="*/ 30 h 30"/>
                <a:gd name="T8" fmla="*/ 12 w 12"/>
                <a:gd name="T9" fmla="*/ 23 h 30"/>
                <a:gd name="T10" fmla="*/ 10 w 12"/>
                <a:gd name="T11" fmla="*/ 0 h 30"/>
                <a:gd name="T12" fmla="*/ 6 w 12"/>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6" y="1"/>
                  </a:moveTo>
                  <a:cubicBezTo>
                    <a:pt x="5" y="1"/>
                    <a:pt x="4" y="1"/>
                    <a:pt x="3" y="0"/>
                  </a:cubicBezTo>
                  <a:cubicBezTo>
                    <a:pt x="0" y="23"/>
                    <a:pt x="0" y="23"/>
                    <a:pt x="0" y="23"/>
                  </a:cubicBezTo>
                  <a:cubicBezTo>
                    <a:pt x="6" y="30"/>
                    <a:pt x="6" y="30"/>
                    <a:pt x="6" y="30"/>
                  </a:cubicBezTo>
                  <a:cubicBezTo>
                    <a:pt x="12" y="23"/>
                    <a:pt x="12" y="23"/>
                    <a:pt x="12" y="23"/>
                  </a:cubicBezTo>
                  <a:cubicBezTo>
                    <a:pt x="10" y="0"/>
                    <a:pt x="10" y="0"/>
                    <a:pt x="10" y="0"/>
                  </a:cubicBezTo>
                  <a:cubicBezTo>
                    <a:pt x="9" y="1"/>
                    <a:pt x="8" y="1"/>
                    <a:pt x="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12"/>
            <p:cNvSpPr>
              <a:spLocks/>
            </p:cNvSpPr>
            <p:nvPr/>
          </p:nvSpPr>
          <p:spPr bwMode="auto">
            <a:xfrm>
              <a:off x="9344296" y="3150383"/>
              <a:ext cx="182563" cy="217488"/>
            </a:xfrm>
            <a:custGeom>
              <a:avLst/>
              <a:gdLst>
                <a:gd name="T0" fmla="*/ 48 w 48"/>
                <a:gd name="T1" fmla="*/ 36 h 58"/>
                <a:gd name="T2" fmla="*/ 24 w 48"/>
                <a:gd name="T3" fmla="*/ 58 h 58"/>
                <a:gd name="T4" fmla="*/ 0 w 48"/>
                <a:gd name="T5" fmla="*/ 36 h 58"/>
                <a:gd name="T6" fmla="*/ 0 w 48"/>
                <a:gd name="T7" fmla="*/ 22 h 58"/>
                <a:gd name="T8" fmla="*/ 24 w 48"/>
                <a:gd name="T9" fmla="*/ 0 h 58"/>
                <a:gd name="T10" fmla="*/ 48 w 48"/>
                <a:gd name="T11" fmla="*/ 22 h 58"/>
                <a:gd name="T12" fmla="*/ 48 w 48"/>
                <a:gd name="T13" fmla="*/ 36 h 58"/>
              </a:gdLst>
              <a:ahLst/>
              <a:cxnLst>
                <a:cxn ang="0">
                  <a:pos x="T0" y="T1"/>
                </a:cxn>
                <a:cxn ang="0">
                  <a:pos x="T2" y="T3"/>
                </a:cxn>
                <a:cxn ang="0">
                  <a:pos x="T4" y="T5"/>
                </a:cxn>
                <a:cxn ang="0">
                  <a:pos x="T6" y="T7"/>
                </a:cxn>
                <a:cxn ang="0">
                  <a:pos x="T8" y="T9"/>
                </a:cxn>
                <a:cxn ang="0">
                  <a:pos x="T10" y="T11"/>
                </a:cxn>
                <a:cxn ang="0">
                  <a:pos x="T12" y="T13"/>
                </a:cxn>
              </a:cxnLst>
              <a:rect l="0" t="0" r="r" b="b"/>
              <a:pathLst>
                <a:path w="48" h="58">
                  <a:moveTo>
                    <a:pt x="48" y="36"/>
                  </a:moveTo>
                  <a:cubicBezTo>
                    <a:pt x="48" y="48"/>
                    <a:pt x="37" y="58"/>
                    <a:pt x="24" y="58"/>
                  </a:cubicBezTo>
                  <a:cubicBezTo>
                    <a:pt x="11" y="58"/>
                    <a:pt x="0" y="48"/>
                    <a:pt x="0" y="36"/>
                  </a:cubicBezTo>
                  <a:cubicBezTo>
                    <a:pt x="0" y="22"/>
                    <a:pt x="0" y="22"/>
                    <a:pt x="0" y="22"/>
                  </a:cubicBezTo>
                  <a:cubicBezTo>
                    <a:pt x="0" y="10"/>
                    <a:pt x="11" y="0"/>
                    <a:pt x="24" y="0"/>
                  </a:cubicBezTo>
                  <a:cubicBezTo>
                    <a:pt x="37" y="0"/>
                    <a:pt x="48" y="10"/>
                    <a:pt x="48" y="22"/>
                  </a:cubicBezTo>
                  <a:lnTo>
                    <a:pt x="48"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Rectangle 13"/>
            <p:cNvSpPr>
              <a:spLocks noChangeArrowheads="1"/>
            </p:cNvSpPr>
            <p:nvPr/>
          </p:nvSpPr>
          <p:spPr bwMode="auto">
            <a:xfrm>
              <a:off x="9693546" y="3236108"/>
              <a:ext cx="342900" cy="539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8" name="Rectangle 14"/>
            <p:cNvSpPr>
              <a:spLocks noChangeArrowheads="1"/>
            </p:cNvSpPr>
            <p:nvPr/>
          </p:nvSpPr>
          <p:spPr bwMode="auto">
            <a:xfrm>
              <a:off x="9693546" y="3345646"/>
              <a:ext cx="342900" cy="5238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39" name="组合 38"/>
          <p:cNvGrpSpPr/>
          <p:nvPr/>
        </p:nvGrpSpPr>
        <p:grpSpPr>
          <a:xfrm>
            <a:off x="6763922" y="1920926"/>
            <a:ext cx="626944" cy="451262"/>
            <a:chOff x="9295084" y="2389971"/>
            <a:chExt cx="866775" cy="623888"/>
          </a:xfrm>
        </p:grpSpPr>
        <p:sp>
          <p:nvSpPr>
            <p:cNvPr id="40" name="Freeform 15"/>
            <p:cNvSpPr>
              <a:spLocks/>
            </p:cNvSpPr>
            <p:nvPr/>
          </p:nvSpPr>
          <p:spPr bwMode="auto">
            <a:xfrm>
              <a:off x="9488759" y="2486808"/>
              <a:ext cx="23813" cy="49213"/>
            </a:xfrm>
            <a:custGeom>
              <a:avLst/>
              <a:gdLst>
                <a:gd name="T0" fmla="*/ 7 w 15"/>
                <a:gd name="T1" fmla="*/ 7 h 31"/>
                <a:gd name="T2" fmla="*/ 7 w 15"/>
                <a:gd name="T3" fmla="*/ 7 h 31"/>
                <a:gd name="T4" fmla="*/ 0 w 15"/>
                <a:gd name="T5" fmla="*/ 10 h 31"/>
                <a:gd name="T6" fmla="*/ 0 w 15"/>
                <a:gd name="T7" fmla="*/ 3 h 31"/>
                <a:gd name="T8" fmla="*/ 7 w 15"/>
                <a:gd name="T9" fmla="*/ 0 h 31"/>
                <a:gd name="T10" fmla="*/ 15 w 15"/>
                <a:gd name="T11" fmla="*/ 0 h 31"/>
                <a:gd name="T12" fmla="*/ 15 w 15"/>
                <a:gd name="T13" fmla="*/ 31 h 31"/>
                <a:gd name="T14" fmla="*/ 7 w 15"/>
                <a:gd name="T15" fmla="*/ 31 h 31"/>
                <a:gd name="T16" fmla="*/ 7 w 15"/>
                <a:gd name="T1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1">
                  <a:moveTo>
                    <a:pt x="7" y="7"/>
                  </a:moveTo>
                  <a:lnTo>
                    <a:pt x="7" y="7"/>
                  </a:lnTo>
                  <a:lnTo>
                    <a:pt x="0" y="10"/>
                  </a:lnTo>
                  <a:lnTo>
                    <a:pt x="0" y="3"/>
                  </a:lnTo>
                  <a:lnTo>
                    <a:pt x="7" y="0"/>
                  </a:lnTo>
                  <a:lnTo>
                    <a:pt x="15" y="0"/>
                  </a:lnTo>
                  <a:lnTo>
                    <a:pt x="15" y="31"/>
                  </a:lnTo>
                  <a:lnTo>
                    <a:pt x="7" y="31"/>
                  </a:lnTo>
                  <a:lnTo>
                    <a:pt x="7"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16"/>
            <p:cNvSpPr>
              <a:spLocks noEditPoints="1"/>
            </p:cNvSpPr>
            <p:nvPr/>
          </p:nvSpPr>
          <p:spPr bwMode="auto">
            <a:xfrm>
              <a:off x="9526859" y="2483633"/>
              <a:ext cx="38100" cy="52388"/>
            </a:xfrm>
            <a:custGeom>
              <a:avLst/>
              <a:gdLst>
                <a:gd name="T0" fmla="*/ 10 w 10"/>
                <a:gd name="T1" fmla="*/ 7 h 14"/>
                <a:gd name="T2" fmla="*/ 5 w 10"/>
                <a:gd name="T3" fmla="*/ 14 h 14"/>
                <a:gd name="T4" fmla="*/ 0 w 10"/>
                <a:gd name="T5" fmla="*/ 8 h 14"/>
                <a:gd name="T6" fmla="*/ 5 w 10"/>
                <a:gd name="T7" fmla="*/ 0 h 14"/>
                <a:gd name="T8" fmla="*/ 10 w 10"/>
                <a:gd name="T9" fmla="*/ 7 h 14"/>
                <a:gd name="T10" fmla="*/ 3 w 10"/>
                <a:gd name="T11" fmla="*/ 8 h 14"/>
                <a:gd name="T12" fmla="*/ 5 w 10"/>
                <a:gd name="T13" fmla="*/ 12 h 14"/>
                <a:gd name="T14" fmla="*/ 7 w 10"/>
                <a:gd name="T15" fmla="*/ 7 h 14"/>
                <a:gd name="T16" fmla="*/ 5 w 10"/>
                <a:gd name="T17" fmla="*/ 3 h 14"/>
                <a:gd name="T18" fmla="*/ 3 w 10"/>
                <a:gd name="T19"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4">
                  <a:moveTo>
                    <a:pt x="10" y="7"/>
                  </a:moveTo>
                  <a:cubicBezTo>
                    <a:pt x="10" y="12"/>
                    <a:pt x="9" y="14"/>
                    <a:pt x="5" y="14"/>
                  </a:cubicBezTo>
                  <a:cubicBezTo>
                    <a:pt x="2" y="14"/>
                    <a:pt x="0" y="11"/>
                    <a:pt x="0" y="8"/>
                  </a:cubicBezTo>
                  <a:cubicBezTo>
                    <a:pt x="0" y="4"/>
                    <a:pt x="2" y="0"/>
                    <a:pt x="5" y="0"/>
                  </a:cubicBezTo>
                  <a:cubicBezTo>
                    <a:pt x="9" y="0"/>
                    <a:pt x="10" y="4"/>
                    <a:pt x="10" y="7"/>
                  </a:cubicBezTo>
                  <a:close/>
                  <a:moveTo>
                    <a:pt x="3" y="8"/>
                  </a:moveTo>
                  <a:cubicBezTo>
                    <a:pt x="3" y="11"/>
                    <a:pt x="4" y="12"/>
                    <a:pt x="5" y="12"/>
                  </a:cubicBezTo>
                  <a:cubicBezTo>
                    <a:pt x="7" y="12"/>
                    <a:pt x="7" y="11"/>
                    <a:pt x="7" y="7"/>
                  </a:cubicBezTo>
                  <a:cubicBezTo>
                    <a:pt x="7" y="4"/>
                    <a:pt x="7" y="3"/>
                    <a:pt x="5" y="3"/>
                  </a:cubicBezTo>
                  <a:cubicBezTo>
                    <a:pt x="4" y="3"/>
                    <a:pt x="3" y="4"/>
                    <a:pt x="3"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2" name="Freeform 17"/>
            <p:cNvSpPr>
              <a:spLocks noEditPoints="1"/>
            </p:cNvSpPr>
            <p:nvPr/>
          </p:nvSpPr>
          <p:spPr bwMode="auto">
            <a:xfrm>
              <a:off x="9572896" y="2483633"/>
              <a:ext cx="38100" cy="52388"/>
            </a:xfrm>
            <a:custGeom>
              <a:avLst/>
              <a:gdLst>
                <a:gd name="T0" fmla="*/ 10 w 10"/>
                <a:gd name="T1" fmla="*/ 7 h 14"/>
                <a:gd name="T2" fmla="*/ 5 w 10"/>
                <a:gd name="T3" fmla="*/ 14 h 14"/>
                <a:gd name="T4" fmla="*/ 0 w 10"/>
                <a:gd name="T5" fmla="*/ 8 h 14"/>
                <a:gd name="T6" fmla="*/ 5 w 10"/>
                <a:gd name="T7" fmla="*/ 0 h 14"/>
                <a:gd name="T8" fmla="*/ 10 w 10"/>
                <a:gd name="T9" fmla="*/ 7 h 14"/>
                <a:gd name="T10" fmla="*/ 3 w 10"/>
                <a:gd name="T11" fmla="*/ 8 h 14"/>
                <a:gd name="T12" fmla="*/ 5 w 10"/>
                <a:gd name="T13" fmla="*/ 12 h 14"/>
                <a:gd name="T14" fmla="*/ 7 w 10"/>
                <a:gd name="T15" fmla="*/ 7 h 14"/>
                <a:gd name="T16" fmla="*/ 5 w 10"/>
                <a:gd name="T17" fmla="*/ 3 h 14"/>
                <a:gd name="T18" fmla="*/ 3 w 10"/>
                <a:gd name="T19"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4">
                  <a:moveTo>
                    <a:pt x="10" y="7"/>
                  </a:moveTo>
                  <a:cubicBezTo>
                    <a:pt x="10" y="12"/>
                    <a:pt x="8" y="14"/>
                    <a:pt x="5" y="14"/>
                  </a:cubicBezTo>
                  <a:cubicBezTo>
                    <a:pt x="1" y="14"/>
                    <a:pt x="0" y="11"/>
                    <a:pt x="0" y="8"/>
                  </a:cubicBezTo>
                  <a:cubicBezTo>
                    <a:pt x="0" y="4"/>
                    <a:pt x="2" y="0"/>
                    <a:pt x="5" y="0"/>
                  </a:cubicBezTo>
                  <a:cubicBezTo>
                    <a:pt x="9" y="0"/>
                    <a:pt x="10" y="4"/>
                    <a:pt x="10" y="7"/>
                  </a:cubicBezTo>
                  <a:close/>
                  <a:moveTo>
                    <a:pt x="3" y="8"/>
                  </a:moveTo>
                  <a:cubicBezTo>
                    <a:pt x="3" y="11"/>
                    <a:pt x="4" y="12"/>
                    <a:pt x="5" y="12"/>
                  </a:cubicBezTo>
                  <a:cubicBezTo>
                    <a:pt x="6" y="12"/>
                    <a:pt x="7" y="11"/>
                    <a:pt x="7" y="7"/>
                  </a:cubicBezTo>
                  <a:cubicBezTo>
                    <a:pt x="7" y="4"/>
                    <a:pt x="6" y="3"/>
                    <a:pt x="5" y="3"/>
                  </a:cubicBezTo>
                  <a:cubicBezTo>
                    <a:pt x="4" y="3"/>
                    <a:pt x="3" y="4"/>
                    <a:pt x="3"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3" name="Freeform 18"/>
            <p:cNvSpPr>
              <a:spLocks noEditPoints="1"/>
            </p:cNvSpPr>
            <p:nvPr/>
          </p:nvSpPr>
          <p:spPr bwMode="auto">
            <a:xfrm>
              <a:off x="9295084" y="2393146"/>
              <a:ext cx="373063" cy="620713"/>
            </a:xfrm>
            <a:custGeom>
              <a:avLst/>
              <a:gdLst>
                <a:gd name="T0" fmla="*/ 17 w 98"/>
                <a:gd name="T1" fmla="*/ 0 h 165"/>
                <a:gd name="T2" fmla="*/ 0 w 98"/>
                <a:gd name="T3" fmla="*/ 148 h 165"/>
                <a:gd name="T4" fmla="*/ 81 w 98"/>
                <a:gd name="T5" fmla="*/ 165 h 165"/>
                <a:gd name="T6" fmla="*/ 98 w 98"/>
                <a:gd name="T7" fmla="*/ 17 h 165"/>
                <a:gd name="T8" fmla="*/ 25 w 98"/>
                <a:gd name="T9" fmla="*/ 145 h 165"/>
                <a:gd name="T10" fmla="*/ 25 w 98"/>
                <a:gd name="T11" fmla="*/ 126 h 165"/>
                <a:gd name="T12" fmla="*/ 25 w 98"/>
                <a:gd name="T13" fmla="*/ 145 h 165"/>
                <a:gd name="T14" fmla="*/ 15 w 98"/>
                <a:gd name="T15" fmla="*/ 110 h 165"/>
                <a:gd name="T16" fmla="*/ 34 w 98"/>
                <a:gd name="T17" fmla="*/ 110 h 165"/>
                <a:gd name="T18" fmla="*/ 25 w 98"/>
                <a:gd name="T19" fmla="*/ 97 h 165"/>
                <a:gd name="T20" fmla="*/ 25 w 98"/>
                <a:gd name="T21" fmla="*/ 77 h 165"/>
                <a:gd name="T22" fmla="*/ 25 w 98"/>
                <a:gd name="T23" fmla="*/ 97 h 165"/>
                <a:gd name="T24" fmla="*/ 17 w 98"/>
                <a:gd name="T25" fmla="*/ 60 h 165"/>
                <a:gd name="T26" fmla="*/ 41 w 98"/>
                <a:gd name="T27" fmla="*/ 56 h 165"/>
                <a:gd name="T28" fmla="*/ 45 w 98"/>
                <a:gd name="T29" fmla="*/ 65 h 165"/>
                <a:gd name="T30" fmla="*/ 20 w 98"/>
                <a:gd name="T31" fmla="*/ 69 h 165"/>
                <a:gd name="T32" fmla="*/ 49 w 98"/>
                <a:gd name="T33" fmla="*/ 145 h 165"/>
                <a:gd name="T34" fmla="*/ 49 w 98"/>
                <a:gd name="T35" fmla="*/ 126 h 165"/>
                <a:gd name="T36" fmla="*/ 49 w 98"/>
                <a:gd name="T37" fmla="*/ 145 h 165"/>
                <a:gd name="T38" fmla="*/ 39 w 98"/>
                <a:gd name="T39" fmla="*/ 110 h 165"/>
                <a:gd name="T40" fmla="*/ 59 w 98"/>
                <a:gd name="T41" fmla="*/ 110 h 165"/>
                <a:gd name="T42" fmla="*/ 49 w 98"/>
                <a:gd name="T43" fmla="*/ 97 h 165"/>
                <a:gd name="T44" fmla="*/ 49 w 98"/>
                <a:gd name="T45" fmla="*/ 77 h 165"/>
                <a:gd name="T46" fmla="*/ 49 w 98"/>
                <a:gd name="T47" fmla="*/ 97 h 165"/>
                <a:gd name="T48" fmla="*/ 55 w 98"/>
                <a:gd name="T49" fmla="*/ 60 h 165"/>
                <a:gd name="T50" fmla="*/ 78 w 98"/>
                <a:gd name="T51" fmla="*/ 56 h 165"/>
                <a:gd name="T52" fmla="*/ 82 w 98"/>
                <a:gd name="T53" fmla="*/ 65 h 165"/>
                <a:gd name="T54" fmla="*/ 58 w 98"/>
                <a:gd name="T55" fmla="*/ 69 h 165"/>
                <a:gd name="T56" fmla="*/ 73 w 98"/>
                <a:gd name="T57" fmla="*/ 145 h 165"/>
                <a:gd name="T58" fmla="*/ 73 w 98"/>
                <a:gd name="T59" fmla="*/ 126 h 165"/>
                <a:gd name="T60" fmla="*/ 73 w 98"/>
                <a:gd name="T61" fmla="*/ 145 h 165"/>
                <a:gd name="T62" fmla="*/ 63 w 98"/>
                <a:gd name="T63" fmla="*/ 110 h 165"/>
                <a:gd name="T64" fmla="*/ 83 w 98"/>
                <a:gd name="T65" fmla="*/ 110 h 165"/>
                <a:gd name="T66" fmla="*/ 73 w 98"/>
                <a:gd name="T67" fmla="*/ 97 h 165"/>
                <a:gd name="T68" fmla="*/ 73 w 98"/>
                <a:gd name="T69" fmla="*/ 77 h 165"/>
                <a:gd name="T70" fmla="*/ 73 w 98"/>
                <a:gd name="T71" fmla="*/ 97 h 165"/>
                <a:gd name="T72" fmla="*/ 78 w 98"/>
                <a:gd name="T73" fmla="*/ 45 h 165"/>
                <a:gd name="T74" fmla="*/ 8 w 98"/>
                <a:gd name="T75" fmla="*/ 33 h 165"/>
                <a:gd name="T76" fmla="*/ 20 w 98"/>
                <a:gd name="T77" fmla="*/ 12 h 165"/>
                <a:gd name="T78" fmla="*/ 90 w 98"/>
                <a:gd name="T79" fmla="*/ 2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 h="165">
                  <a:moveTo>
                    <a:pt x="81" y="0"/>
                  </a:moveTo>
                  <a:cubicBezTo>
                    <a:pt x="17" y="0"/>
                    <a:pt x="17" y="0"/>
                    <a:pt x="17" y="0"/>
                  </a:cubicBezTo>
                  <a:cubicBezTo>
                    <a:pt x="7" y="0"/>
                    <a:pt x="0" y="8"/>
                    <a:pt x="0" y="17"/>
                  </a:cubicBezTo>
                  <a:cubicBezTo>
                    <a:pt x="0" y="148"/>
                    <a:pt x="0" y="148"/>
                    <a:pt x="0" y="148"/>
                  </a:cubicBezTo>
                  <a:cubicBezTo>
                    <a:pt x="0" y="157"/>
                    <a:pt x="7" y="165"/>
                    <a:pt x="17" y="165"/>
                  </a:cubicBezTo>
                  <a:cubicBezTo>
                    <a:pt x="81" y="165"/>
                    <a:pt x="81" y="165"/>
                    <a:pt x="81" y="165"/>
                  </a:cubicBezTo>
                  <a:cubicBezTo>
                    <a:pt x="90" y="165"/>
                    <a:pt x="98" y="157"/>
                    <a:pt x="98" y="148"/>
                  </a:cubicBezTo>
                  <a:cubicBezTo>
                    <a:pt x="98" y="17"/>
                    <a:pt x="98" y="17"/>
                    <a:pt x="98" y="17"/>
                  </a:cubicBezTo>
                  <a:cubicBezTo>
                    <a:pt x="98" y="8"/>
                    <a:pt x="90" y="0"/>
                    <a:pt x="81" y="0"/>
                  </a:cubicBezTo>
                  <a:close/>
                  <a:moveTo>
                    <a:pt x="25" y="145"/>
                  </a:moveTo>
                  <a:cubicBezTo>
                    <a:pt x="19" y="145"/>
                    <a:pt x="15" y="141"/>
                    <a:pt x="15" y="135"/>
                  </a:cubicBezTo>
                  <a:cubicBezTo>
                    <a:pt x="15" y="130"/>
                    <a:pt x="19" y="126"/>
                    <a:pt x="25" y="126"/>
                  </a:cubicBezTo>
                  <a:cubicBezTo>
                    <a:pt x="30" y="126"/>
                    <a:pt x="34" y="130"/>
                    <a:pt x="34" y="135"/>
                  </a:cubicBezTo>
                  <a:cubicBezTo>
                    <a:pt x="34" y="141"/>
                    <a:pt x="30" y="145"/>
                    <a:pt x="25" y="145"/>
                  </a:cubicBezTo>
                  <a:close/>
                  <a:moveTo>
                    <a:pt x="25" y="120"/>
                  </a:moveTo>
                  <a:cubicBezTo>
                    <a:pt x="19" y="120"/>
                    <a:pt x="15" y="115"/>
                    <a:pt x="15" y="110"/>
                  </a:cubicBezTo>
                  <a:cubicBezTo>
                    <a:pt x="15" y="104"/>
                    <a:pt x="19" y="100"/>
                    <a:pt x="25" y="100"/>
                  </a:cubicBezTo>
                  <a:cubicBezTo>
                    <a:pt x="30" y="100"/>
                    <a:pt x="34" y="104"/>
                    <a:pt x="34" y="110"/>
                  </a:cubicBezTo>
                  <a:cubicBezTo>
                    <a:pt x="34" y="115"/>
                    <a:pt x="30" y="120"/>
                    <a:pt x="25" y="120"/>
                  </a:cubicBezTo>
                  <a:close/>
                  <a:moveTo>
                    <a:pt x="25" y="97"/>
                  </a:moveTo>
                  <a:cubicBezTo>
                    <a:pt x="19" y="97"/>
                    <a:pt x="15" y="92"/>
                    <a:pt x="15" y="87"/>
                  </a:cubicBezTo>
                  <a:cubicBezTo>
                    <a:pt x="15" y="82"/>
                    <a:pt x="19" y="77"/>
                    <a:pt x="25" y="77"/>
                  </a:cubicBezTo>
                  <a:cubicBezTo>
                    <a:pt x="30" y="77"/>
                    <a:pt x="34" y="82"/>
                    <a:pt x="34" y="87"/>
                  </a:cubicBezTo>
                  <a:cubicBezTo>
                    <a:pt x="34" y="92"/>
                    <a:pt x="30" y="97"/>
                    <a:pt x="25" y="97"/>
                  </a:cubicBezTo>
                  <a:close/>
                  <a:moveTo>
                    <a:pt x="17" y="65"/>
                  </a:moveTo>
                  <a:cubicBezTo>
                    <a:pt x="17" y="60"/>
                    <a:pt x="17" y="60"/>
                    <a:pt x="17" y="60"/>
                  </a:cubicBezTo>
                  <a:cubicBezTo>
                    <a:pt x="17" y="57"/>
                    <a:pt x="18" y="56"/>
                    <a:pt x="20" y="56"/>
                  </a:cubicBezTo>
                  <a:cubicBezTo>
                    <a:pt x="41" y="56"/>
                    <a:pt x="41" y="56"/>
                    <a:pt x="41" y="56"/>
                  </a:cubicBezTo>
                  <a:cubicBezTo>
                    <a:pt x="43" y="56"/>
                    <a:pt x="45" y="57"/>
                    <a:pt x="45" y="60"/>
                  </a:cubicBezTo>
                  <a:cubicBezTo>
                    <a:pt x="45" y="65"/>
                    <a:pt x="45" y="65"/>
                    <a:pt x="45" y="65"/>
                  </a:cubicBezTo>
                  <a:cubicBezTo>
                    <a:pt x="45" y="67"/>
                    <a:pt x="43" y="69"/>
                    <a:pt x="41" y="69"/>
                  </a:cubicBezTo>
                  <a:cubicBezTo>
                    <a:pt x="20" y="69"/>
                    <a:pt x="20" y="69"/>
                    <a:pt x="20" y="69"/>
                  </a:cubicBezTo>
                  <a:cubicBezTo>
                    <a:pt x="18" y="69"/>
                    <a:pt x="17" y="67"/>
                    <a:pt x="17" y="65"/>
                  </a:cubicBezTo>
                  <a:close/>
                  <a:moveTo>
                    <a:pt x="49" y="145"/>
                  </a:moveTo>
                  <a:cubicBezTo>
                    <a:pt x="43" y="145"/>
                    <a:pt x="39" y="141"/>
                    <a:pt x="39" y="135"/>
                  </a:cubicBezTo>
                  <a:cubicBezTo>
                    <a:pt x="39" y="130"/>
                    <a:pt x="43" y="126"/>
                    <a:pt x="49" y="126"/>
                  </a:cubicBezTo>
                  <a:cubicBezTo>
                    <a:pt x="54" y="126"/>
                    <a:pt x="59" y="130"/>
                    <a:pt x="59" y="135"/>
                  </a:cubicBezTo>
                  <a:cubicBezTo>
                    <a:pt x="59" y="141"/>
                    <a:pt x="54" y="145"/>
                    <a:pt x="49" y="145"/>
                  </a:cubicBezTo>
                  <a:close/>
                  <a:moveTo>
                    <a:pt x="49" y="120"/>
                  </a:moveTo>
                  <a:cubicBezTo>
                    <a:pt x="43" y="120"/>
                    <a:pt x="39" y="115"/>
                    <a:pt x="39" y="110"/>
                  </a:cubicBezTo>
                  <a:cubicBezTo>
                    <a:pt x="39" y="104"/>
                    <a:pt x="43" y="100"/>
                    <a:pt x="49" y="100"/>
                  </a:cubicBezTo>
                  <a:cubicBezTo>
                    <a:pt x="54" y="100"/>
                    <a:pt x="59" y="104"/>
                    <a:pt x="59" y="110"/>
                  </a:cubicBezTo>
                  <a:cubicBezTo>
                    <a:pt x="59" y="115"/>
                    <a:pt x="54" y="120"/>
                    <a:pt x="49" y="120"/>
                  </a:cubicBezTo>
                  <a:close/>
                  <a:moveTo>
                    <a:pt x="49" y="97"/>
                  </a:moveTo>
                  <a:cubicBezTo>
                    <a:pt x="43" y="97"/>
                    <a:pt x="39" y="92"/>
                    <a:pt x="39" y="87"/>
                  </a:cubicBezTo>
                  <a:cubicBezTo>
                    <a:pt x="39" y="82"/>
                    <a:pt x="43" y="77"/>
                    <a:pt x="49" y="77"/>
                  </a:cubicBezTo>
                  <a:cubicBezTo>
                    <a:pt x="54" y="77"/>
                    <a:pt x="59" y="82"/>
                    <a:pt x="59" y="87"/>
                  </a:cubicBezTo>
                  <a:cubicBezTo>
                    <a:pt x="59" y="92"/>
                    <a:pt x="54" y="97"/>
                    <a:pt x="49" y="97"/>
                  </a:cubicBezTo>
                  <a:close/>
                  <a:moveTo>
                    <a:pt x="55" y="65"/>
                  </a:moveTo>
                  <a:cubicBezTo>
                    <a:pt x="55" y="60"/>
                    <a:pt x="55" y="60"/>
                    <a:pt x="55" y="60"/>
                  </a:cubicBezTo>
                  <a:cubicBezTo>
                    <a:pt x="55" y="57"/>
                    <a:pt x="56" y="56"/>
                    <a:pt x="58" y="56"/>
                  </a:cubicBezTo>
                  <a:cubicBezTo>
                    <a:pt x="78" y="56"/>
                    <a:pt x="78" y="56"/>
                    <a:pt x="78" y="56"/>
                  </a:cubicBezTo>
                  <a:cubicBezTo>
                    <a:pt x="80" y="56"/>
                    <a:pt x="82" y="57"/>
                    <a:pt x="82" y="60"/>
                  </a:cubicBezTo>
                  <a:cubicBezTo>
                    <a:pt x="82" y="65"/>
                    <a:pt x="82" y="65"/>
                    <a:pt x="82" y="65"/>
                  </a:cubicBezTo>
                  <a:cubicBezTo>
                    <a:pt x="82" y="67"/>
                    <a:pt x="80" y="69"/>
                    <a:pt x="78" y="69"/>
                  </a:cubicBezTo>
                  <a:cubicBezTo>
                    <a:pt x="58" y="69"/>
                    <a:pt x="58" y="69"/>
                    <a:pt x="58" y="69"/>
                  </a:cubicBezTo>
                  <a:cubicBezTo>
                    <a:pt x="56" y="69"/>
                    <a:pt x="55" y="67"/>
                    <a:pt x="55" y="65"/>
                  </a:cubicBezTo>
                  <a:close/>
                  <a:moveTo>
                    <a:pt x="73" y="145"/>
                  </a:moveTo>
                  <a:cubicBezTo>
                    <a:pt x="68" y="145"/>
                    <a:pt x="63" y="141"/>
                    <a:pt x="63" y="135"/>
                  </a:cubicBezTo>
                  <a:cubicBezTo>
                    <a:pt x="63" y="130"/>
                    <a:pt x="68" y="126"/>
                    <a:pt x="73" y="126"/>
                  </a:cubicBezTo>
                  <a:cubicBezTo>
                    <a:pt x="78" y="126"/>
                    <a:pt x="83" y="130"/>
                    <a:pt x="83" y="135"/>
                  </a:cubicBezTo>
                  <a:cubicBezTo>
                    <a:pt x="83" y="141"/>
                    <a:pt x="78" y="145"/>
                    <a:pt x="73" y="145"/>
                  </a:cubicBezTo>
                  <a:close/>
                  <a:moveTo>
                    <a:pt x="73" y="120"/>
                  </a:moveTo>
                  <a:cubicBezTo>
                    <a:pt x="68" y="120"/>
                    <a:pt x="63" y="115"/>
                    <a:pt x="63" y="110"/>
                  </a:cubicBezTo>
                  <a:cubicBezTo>
                    <a:pt x="63" y="104"/>
                    <a:pt x="68" y="100"/>
                    <a:pt x="73" y="100"/>
                  </a:cubicBezTo>
                  <a:cubicBezTo>
                    <a:pt x="78" y="100"/>
                    <a:pt x="83" y="104"/>
                    <a:pt x="83" y="110"/>
                  </a:cubicBezTo>
                  <a:cubicBezTo>
                    <a:pt x="83" y="115"/>
                    <a:pt x="78" y="120"/>
                    <a:pt x="73" y="120"/>
                  </a:cubicBezTo>
                  <a:close/>
                  <a:moveTo>
                    <a:pt x="73" y="97"/>
                  </a:moveTo>
                  <a:cubicBezTo>
                    <a:pt x="68" y="97"/>
                    <a:pt x="63" y="92"/>
                    <a:pt x="63" y="87"/>
                  </a:cubicBezTo>
                  <a:cubicBezTo>
                    <a:pt x="63" y="82"/>
                    <a:pt x="68" y="77"/>
                    <a:pt x="73" y="77"/>
                  </a:cubicBezTo>
                  <a:cubicBezTo>
                    <a:pt x="78" y="77"/>
                    <a:pt x="83" y="82"/>
                    <a:pt x="83" y="87"/>
                  </a:cubicBezTo>
                  <a:cubicBezTo>
                    <a:pt x="83" y="92"/>
                    <a:pt x="78" y="97"/>
                    <a:pt x="73" y="97"/>
                  </a:cubicBezTo>
                  <a:close/>
                  <a:moveTo>
                    <a:pt x="90" y="33"/>
                  </a:moveTo>
                  <a:cubicBezTo>
                    <a:pt x="90" y="40"/>
                    <a:pt x="84" y="45"/>
                    <a:pt x="78" y="45"/>
                  </a:cubicBezTo>
                  <a:cubicBezTo>
                    <a:pt x="20" y="45"/>
                    <a:pt x="20" y="45"/>
                    <a:pt x="20" y="45"/>
                  </a:cubicBezTo>
                  <a:cubicBezTo>
                    <a:pt x="13" y="45"/>
                    <a:pt x="8" y="40"/>
                    <a:pt x="8" y="33"/>
                  </a:cubicBezTo>
                  <a:cubicBezTo>
                    <a:pt x="8" y="24"/>
                    <a:pt x="8" y="24"/>
                    <a:pt x="8" y="24"/>
                  </a:cubicBezTo>
                  <a:cubicBezTo>
                    <a:pt x="8" y="17"/>
                    <a:pt x="13" y="12"/>
                    <a:pt x="20" y="12"/>
                  </a:cubicBezTo>
                  <a:cubicBezTo>
                    <a:pt x="78" y="12"/>
                    <a:pt x="78" y="12"/>
                    <a:pt x="78" y="12"/>
                  </a:cubicBezTo>
                  <a:cubicBezTo>
                    <a:pt x="84" y="12"/>
                    <a:pt x="90" y="17"/>
                    <a:pt x="90" y="24"/>
                  </a:cubicBezTo>
                  <a:lnTo>
                    <a:pt x="90"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4" name="Freeform 19"/>
            <p:cNvSpPr>
              <a:spLocks/>
            </p:cNvSpPr>
            <p:nvPr/>
          </p:nvSpPr>
          <p:spPr bwMode="auto">
            <a:xfrm>
              <a:off x="9717359" y="2389971"/>
              <a:ext cx="444500" cy="455613"/>
            </a:xfrm>
            <a:custGeom>
              <a:avLst/>
              <a:gdLst>
                <a:gd name="T0" fmla="*/ 111 w 117"/>
                <a:gd name="T1" fmla="*/ 69 h 121"/>
                <a:gd name="T2" fmla="*/ 72 w 117"/>
                <a:gd name="T3" fmla="*/ 11 h 121"/>
                <a:gd name="T4" fmla="*/ 48 w 117"/>
                <a:gd name="T5" fmla="*/ 10 h 121"/>
                <a:gd name="T6" fmla="*/ 7 w 117"/>
                <a:gd name="T7" fmla="*/ 70 h 121"/>
                <a:gd name="T8" fmla="*/ 16 w 117"/>
                <a:gd name="T9" fmla="*/ 87 h 121"/>
                <a:gd name="T10" fmla="*/ 32 w 117"/>
                <a:gd name="T11" fmla="*/ 87 h 121"/>
                <a:gd name="T12" fmla="*/ 32 w 117"/>
                <a:gd name="T13" fmla="*/ 121 h 121"/>
                <a:gd name="T14" fmla="*/ 84 w 117"/>
                <a:gd name="T15" fmla="*/ 121 h 121"/>
                <a:gd name="T16" fmla="*/ 84 w 117"/>
                <a:gd name="T17" fmla="*/ 87 h 121"/>
                <a:gd name="T18" fmla="*/ 101 w 117"/>
                <a:gd name="T19" fmla="*/ 87 h 121"/>
                <a:gd name="T20" fmla="*/ 111 w 117"/>
                <a:gd name="T21" fmla="*/ 6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21">
                  <a:moveTo>
                    <a:pt x="111" y="69"/>
                  </a:moveTo>
                  <a:cubicBezTo>
                    <a:pt x="72" y="11"/>
                    <a:pt x="72" y="11"/>
                    <a:pt x="72" y="11"/>
                  </a:cubicBezTo>
                  <a:cubicBezTo>
                    <a:pt x="66" y="1"/>
                    <a:pt x="55" y="0"/>
                    <a:pt x="48" y="10"/>
                  </a:cubicBezTo>
                  <a:cubicBezTo>
                    <a:pt x="7" y="70"/>
                    <a:pt x="7" y="70"/>
                    <a:pt x="7" y="70"/>
                  </a:cubicBezTo>
                  <a:cubicBezTo>
                    <a:pt x="0" y="79"/>
                    <a:pt x="4" y="87"/>
                    <a:pt x="16" y="87"/>
                  </a:cubicBezTo>
                  <a:cubicBezTo>
                    <a:pt x="32" y="87"/>
                    <a:pt x="32" y="87"/>
                    <a:pt x="32" y="87"/>
                  </a:cubicBezTo>
                  <a:cubicBezTo>
                    <a:pt x="32" y="121"/>
                    <a:pt x="32" y="121"/>
                    <a:pt x="32" y="121"/>
                  </a:cubicBezTo>
                  <a:cubicBezTo>
                    <a:pt x="84" y="121"/>
                    <a:pt x="84" y="121"/>
                    <a:pt x="84" y="121"/>
                  </a:cubicBezTo>
                  <a:cubicBezTo>
                    <a:pt x="84" y="87"/>
                    <a:pt x="84" y="87"/>
                    <a:pt x="84" y="87"/>
                  </a:cubicBezTo>
                  <a:cubicBezTo>
                    <a:pt x="101" y="87"/>
                    <a:pt x="101" y="87"/>
                    <a:pt x="101" y="87"/>
                  </a:cubicBezTo>
                  <a:cubicBezTo>
                    <a:pt x="113" y="87"/>
                    <a:pt x="117" y="79"/>
                    <a:pt x="111" y="6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5" name="Freeform 20"/>
            <p:cNvSpPr>
              <a:spLocks/>
            </p:cNvSpPr>
            <p:nvPr/>
          </p:nvSpPr>
          <p:spPr bwMode="auto">
            <a:xfrm>
              <a:off x="9838009" y="2870983"/>
              <a:ext cx="198438" cy="34925"/>
            </a:xfrm>
            <a:custGeom>
              <a:avLst/>
              <a:gdLst>
                <a:gd name="T0" fmla="*/ 125 w 125"/>
                <a:gd name="T1" fmla="*/ 0 h 22"/>
                <a:gd name="T2" fmla="*/ 0 w 125"/>
                <a:gd name="T3" fmla="*/ 0 h 22"/>
                <a:gd name="T4" fmla="*/ 3 w 125"/>
                <a:gd name="T5" fmla="*/ 22 h 22"/>
                <a:gd name="T6" fmla="*/ 125 w 125"/>
                <a:gd name="T7" fmla="*/ 22 h 22"/>
                <a:gd name="T8" fmla="*/ 125 w 125"/>
                <a:gd name="T9" fmla="*/ 0 h 22"/>
              </a:gdLst>
              <a:ahLst/>
              <a:cxnLst>
                <a:cxn ang="0">
                  <a:pos x="T0" y="T1"/>
                </a:cxn>
                <a:cxn ang="0">
                  <a:pos x="T2" y="T3"/>
                </a:cxn>
                <a:cxn ang="0">
                  <a:pos x="T4" y="T5"/>
                </a:cxn>
                <a:cxn ang="0">
                  <a:pos x="T6" y="T7"/>
                </a:cxn>
                <a:cxn ang="0">
                  <a:pos x="T8" y="T9"/>
                </a:cxn>
              </a:cxnLst>
              <a:rect l="0" t="0" r="r" b="b"/>
              <a:pathLst>
                <a:path w="125" h="22">
                  <a:moveTo>
                    <a:pt x="125" y="0"/>
                  </a:moveTo>
                  <a:lnTo>
                    <a:pt x="0" y="0"/>
                  </a:lnTo>
                  <a:lnTo>
                    <a:pt x="3" y="22"/>
                  </a:lnTo>
                  <a:lnTo>
                    <a:pt x="125" y="22"/>
                  </a:lnTo>
                  <a:lnTo>
                    <a:pt x="125"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21"/>
            <p:cNvSpPr>
              <a:spLocks/>
            </p:cNvSpPr>
            <p:nvPr/>
          </p:nvSpPr>
          <p:spPr bwMode="auto">
            <a:xfrm>
              <a:off x="9842771" y="2961471"/>
              <a:ext cx="196850" cy="34925"/>
            </a:xfrm>
            <a:custGeom>
              <a:avLst/>
              <a:gdLst>
                <a:gd name="T0" fmla="*/ 9 w 52"/>
                <a:gd name="T1" fmla="*/ 9 h 9"/>
                <a:gd name="T2" fmla="*/ 42 w 52"/>
                <a:gd name="T3" fmla="*/ 9 h 9"/>
                <a:gd name="T4" fmla="*/ 52 w 52"/>
                <a:gd name="T5" fmla="*/ 0 h 9"/>
                <a:gd name="T6" fmla="*/ 0 w 52"/>
                <a:gd name="T7" fmla="*/ 0 h 9"/>
                <a:gd name="T8" fmla="*/ 9 w 52"/>
                <a:gd name="T9" fmla="*/ 9 h 9"/>
              </a:gdLst>
              <a:ahLst/>
              <a:cxnLst>
                <a:cxn ang="0">
                  <a:pos x="T0" y="T1"/>
                </a:cxn>
                <a:cxn ang="0">
                  <a:pos x="T2" y="T3"/>
                </a:cxn>
                <a:cxn ang="0">
                  <a:pos x="T4" y="T5"/>
                </a:cxn>
                <a:cxn ang="0">
                  <a:pos x="T6" y="T7"/>
                </a:cxn>
                <a:cxn ang="0">
                  <a:pos x="T8" y="T9"/>
                </a:cxn>
              </a:cxnLst>
              <a:rect l="0" t="0" r="r" b="b"/>
              <a:pathLst>
                <a:path w="52" h="9">
                  <a:moveTo>
                    <a:pt x="9" y="9"/>
                  </a:moveTo>
                  <a:cubicBezTo>
                    <a:pt x="42" y="9"/>
                    <a:pt x="42" y="9"/>
                    <a:pt x="42" y="9"/>
                  </a:cubicBezTo>
                  <a:cubicBezTo>
                    <a:pt x="47" y="9"/>
                    <a:pt x="51" y="5"/>
                    <a:pt x="52" y="0"/>
                  </a:cubicBezTo>
                  <a:cubicBezTo>
                    <a:pt x="0" y="0"/>
                    <a:pt x="0" y="0"/>
                    <a:pt x="0" y="0"/>
                  </a:cubicBezTo>
                  <a:cubicBezTo>
                    <a:pt x="0" y="5"/>
                    <a:pt x="4" y="9"/>
                    <a:pt x="9"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22"/>
            <p:cNvSpPr>
              <a:spLocks/>
            </p:cNvSpPr>
            <p:nvPr/>
          </p:nvSpPr>
          <p:spPr bwMode="auto">
            <a:xfrm>
              <a:off x="9842771" y="2924958"/>
              <a:ext cx="196850" cy="22225"/>
            </a:xfrm>
            <a:custGeom>
              <a:avLst/>
              <a:gdLst>
                <a:gd name="T0" fmla="*/ 0 w 124"/>
                <a:gd name="T1" fmla="*/ 0 h 14"/>
                <a:gd name="T2" fmla="*/ 0 w 124"/>
                <a:gd name="T3" fmla="*/ 14 h 14"/>
                <a:gd name="T4" fmla="*/ 124 w 124"/>
                <a:gd name="T5" fmla="*/ 14 h 14"/>
                <a:gd name="T6" fmla="*/ 122 w 124"/>
                <a:gd name="T7" fmla="*/ 0 h 14"/>
                <a:gd name="T8" fmla="*/ 0 w 124"/>
                <a:gd name="T9" fmla="*/ 0 h 14"/>
              </a:gdLst>
              <a:ahLst/>
              <a:cxnLst>
                <a:cxn ang="0">
                  <a:pos x="T0" y="T1"/>
                </a:cxn>
                <a:cxn ang="0">
                  <a:pos x="T2" y="T3"/>
                </a:cxn>
                <a:cxn ang="0">
                  <a:pos x="T4" y="T5"/>
                </a:cxn>
                <a:cxn ang="0">
                  <a:pos x="T6" y="T7"/>
                </a:cxn>
                <a:cxn ang="0">
                  <a:pos x="T8" y="T9"/>
                </a:cxn>
              </a:cxnLst>
              <a:rect l="0" t="0" r="r" b="b"/>
              <a:pathLst>
                <a:path w="124" h="14">
                  <a:moveTo>
                    <a:pt x="0" y="0"/>
                  </a:moveTo>
                  <a:lnTo>
                    <a:pt x="0" y="14"/>
                  </a:lnTo>
                  <a:lnTo>
                    <a:pt x="124" y="14"/>
                  </a:lnTo>
                  <a:lnTo>
                    <a:pt x="122"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48" name="组合 47"/>
          <p:cNvGrpSpPr/>
          <p:nvPr/>
        </p:nvGrpSpPr>
        <p:grpSpPr>
          <a:xfrm flipH="1">
            <a:off x="4784144" y="1931470"/>
            <a:ext cx="568906" cy="418344"/>
            <a:chOff x="9310959" y="1718458"/>
            <a:chExt cx="839788" cy="617538"/>
          </a:xfrm>
        </p:grpSpPr>
        <p:sp>
          <p:nvSpPr>
            <p:cNvPr id="49" name="Freeform 23"/>
            <p:cNvSpPr>
              <a:spLocks noEditPoints="1"/>
            </p:cNvSpPr>
            <p:nvPr/>
          </p:nvSpPr>
          <p:spPr bwMode="auto">
            <a:xfrm>
              <a:off x="9310959" y="1718458"/>
              <a:ext cx="839788" cy="617538"/>
            </a:xfrm>
            <a:custGeom>
              <a:avLst/>
              <a:gdLst>
                <a:gd name="T0" fmla="*/ 215 w 221"/>
                <a:gd name="T1" fmla="*/ 0 h 164"/>
                <a:gd name="T2" fmla="*/ 108 w 221"/>
                <a:gd name="T3" fmla="*/ 0 h 164"/>
                <a:gd name="T4" fmla="*/ 3 w 221"/>
                <a:gd name="T5" fmla="*/ 0 h 164"/>
                <a:gd name="T6" fmla="*/ 0 w 221"/>
                <a:gd name="T7" fmla="*/ 4 h 164"/>
                <a:gd name="T8" fmla="*/ 0 w 221"/>
                <a:gd name="T9" fmla="*/ 22 h 164"/>
                <a:gd name="T10" fmla="*/ 0 w 221"/>
                <a:gd name="T11" fmla="*/ 155 h 164"/>
                <a:gd name="T12" fmla="*/ 2 w 221"/>
                <a:gd name="T13" fmla="*/ 162 h 164"/>
                <a:gd name="T14" fmla="*/ 108 w 221"/>
                <a:gd name="T15" fmla="*/ 164 h 164"/>
                <a:gd name="T16" fmla="*/ 215 w 221"/>
                <a:gd name="T17" fmla="*/ 164 h 164"/>
                <a:gd name="T18" fmla="*/ 219 w 221"/>
                <a:gd name="T19" fmla="*/ 162 h 164"/>
                <a:gd name="T20" fmla="*/ 221 w 221"/>
                <a:gd name="T21" fmla="*/ 155 h 164"/>
                <a:gd name="T22" fmla="*/ 221 w 221"/>
                <a:gd name="T23" fmla="*/ 22 h 164"/>
                <a:gd name="T24" fmla="*/ 221 w 221"/>
                <a:gd name="T25" fmla="*/ 4 h 164"/>
                <a:gd name="T26" fmla="*/ 106 w 221"/>
                <a:gd name="T27" fmla="*/ 141 h 164"/>
                <a:gd name="T28" fmla="*/ 106 w 221"/>
                <a:gd name="T29" fmla="*/ 155 h 164"/>
                <a:gd name="T30" fmla="*/ 8 w 221"/>
                <a:gd name="T31" fmla="*/ 155 h 164"/>
                <a:gd name="T32" fmla="*/ 8 w 221"/>
                <a:gd name="T33" fmla="*/ 22 h 164"/>
                <a:gd name="T34" fmla="*/ 8 w 221"/>
                <a:gd name="T35" fmla="*/ 8 h 164"/>
                <a:gd name="T36" fmla="*/ 106 w 221"/>
                <a:gd name="T37" fmla="*/ 9 h 164"/>
                <a:gd name="T38" fmla="*/ 106 w 221"/>
                <a:gd name="T39" fmla="*/ 48 h 164"/>
                <a:gd name="T40" fmla="*/ 92 w 221"/>
                <a:gd name="T41" fmla="*/ 56 h 164"/>
                <a:gd name="T42" fmla="*/ 106 w 221"/>
                <a:gd name="T43" fmla="*/ 65 h 164"/>
                <a:gd name="T44" fmla="*/ 100 w 221"/>
                <a:gd name="T45" fmla="*/ 92 h 164"/>
                <a:gd name="T46" fmla="*/ 100 w 221"/>
                <a:gd name="T47" fmla="*/ 108 h 164"/>
                <a:gd name="T48" fmla="*/ 106 w 221"/>
                <a:gd name="T49" fmla="*/ 141 h 164"/>
                <a:gd name="T50" fmla="*/ 213 w 221"/>
                <a:gd name="T51" fmla="*/ 22 h 164"/>
                <a:gd name="T52" fmla="*/ 213 w 221"/>
                <a:gd name="T53" fmla="*/ 155 h 164"/>
                <a:gd name="T54" fmla="*/ 115 w 221"/>
                <a:gd name="T55" fmla="*/ 155 h 164"/>
                <a:gd name="T56" fmla="*/ 115 w 221"/>
                <a:gd name="T57" fmla="*/ 141 h 164"/>
                <a:gd name="T58" fmla="*/ 119 w 221"/>
                <a:gd name="T59" fmla="*/ 108 h 164"/>
                <a:gd name="T60" fmla="*/ 119 w 221"/>
                <a:gd name="T61" fmla="*/ 92 h 164"/>
                <a:gd name="T62" fmla="*/ 115 w 221"/>
                <a:gd name="T63" fmla="*/ 65 h 164"/>
                <a:gd name="T64" fmla="*/ 127 w 221"/>
                <a:gd name="T65" fmla="*/ 56 h 164"/>
                <a:gd name="T66" fmla="*/ 115 w 221"/>
                <a:gd name="T67" fmla="*/ 48 h 164"/>
                <a:gd name="T68" fmla="*/ 115 w 221"/>
                <a:gd name="T69" fmla="*/ 9 h 164"/>
                <a:gd name="T70" fmla="*/ 213 w 221"/>
                <a:gd name="T71" fmla="*/ 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 h="164">
                  <a:moveTo>
                    <a:pt x="219" y="1"/>
                  </a:moveTo>
                  <a:cubicBezTo>
                    <a:pt x="217" y="0"/>
                    <a:pt x="216" y="0"/>
                    <a:pt x="215" y="0"/>
                  </a:cubicBezTo>
                  <a:cubicBezTo>
                    <a:pt x="113" y="0"/>
                    <a:pt x="113" y="0"/>
                    <a:pt x="113" y="0"/>
                  </a:cubicBezTo>
                  <a:cubicBezTo>
                    <a:pt x="112" y="0"/>
                    <a:pt x="109" y="0"/>
                    <a:pt x="108" y="0"/>
                  </a:cubicBezTo>
                  <a:cubicBezTo>
                    <a:pt x="6" y="0"/>
                    <a:pt x="6" y="0"/>
                    <a:pt x="6" y="0"/>
                  </a:cubicBezTo>
                  <a:cubicBezTo>
                    <a:pt x="5" y="0"/>
                    <a:pt x="4" y="0"/>
                    <a:pt x="3" y="0"/>
                  </a:cubicBezTo>
                  <a:cubicBezTo>
                    <a:pt x="3" y="0"/>
                    <a:pt x="3" y="0"/>
                    <a:pt x="2" y="1"/>
                  </a:cubicBezTo>
                  <a:cubicBezTo>
                    <a:pt x="1" y="1"/>
                    <a:pt x="0" y="2"/>
                    <a:pt x="0" y="4"/>
                  </a:cubicBezTo>
                  <a:cubicBezTo>
                    <a:pt x="0" y="9"/>
                    <a:pt x="0" y="9"/>
                    <a:pt x="0" y="9"/>
                  </a:cubicBezTo>
                  <a:cubicBezTo>
                    <a:pt x="0" y="22"/>
                    <a:pt x="0" y="22"/>
                    <a:pt x="0" y="22"/>
                  </a:cubicBezTo>
                  <a:cubicBezTo>
                    <a:pt x="0" y="141"/>
                    <a:pt x="0" y="141"/>
                    <a:pt x="0" y="141"/>
                  </a:cubicBezTo>
                  <a:cubicBezTo>
                    <a:pt x="0" y="155"/>
                    <a:pt x="0" y="155"/>
                    <a:pt x="0" y="155"/>
                  </a:cubicBezTo>
                  <a:cubicBezTo>
                    <a:pt x="0" y="159"/>
                    <a:pt x="0" y="159"/>
                    <a:pt x="0" y="159"/>
                  </a:cubicBezTo>
                  <a:cubicBezTo>
                    <a:pt x="0" y="161"/>
                    <a:pt x="1" y="162"/>
                    <a:pt x="2" y="162"/>
                  </a:cubicBezTo>
                  <a:cubicBezTo>
                    <a:pt x="4" y="164"/>
                    <a:pt x="5" y="164"/>
                    <a:pt x="6" y="164"/>
                  </a:cubicBezTo>
                  <a:cubicBezTo>
                    <a:pt x="108" y="164"/>
                    <a:pt x="108" y="164"/>
                    <a:pt x="108" y="164"/>
                  </a:cubicBezTo>
                  <a:cubicBezTo>
                    <a:pt x="109" y="164"/>
                    <a:pt x="112" y="164"/>
                    <a:pt x="113" y="164"/>
                  </a:cubicBezTo>
                  <a:cubicBezTo>
                    <a:pt x="215" y="164"/>
                    <a:pt x="215" y="164"/>
                    <a:pt x="215" y="164"/>
                  </a:cubicBezTo>
                  <a:cubicBezTo>
                    <a:pt x="216" y="164"/>
                    <a:pt x="217" y="164"/>
                    <a:pt x="218" y="163"/>
                  </a:cubicBezTo>
                  <a:cubicBezTo>
                    <a:pt x="218" y="163"/>
                    <a:pt x="219" y="163"/>
                    <a:pt x="219" y="162"/>
                  </a:cubicBezTo>
                  <a:cubicBezTo>
                    <a:pt x="220" y="162"/>
                    <a:pt x="221" y="161"/>
                    <a:pt x="221" y="159"/>
                  </a:cubicBezTo>
                  <a:cubicBezTo>
                    <a:pt x="221" y="155"/>
                    <a:pt x="221" y="155"/>
                    <a:pt x="221" y="155"/>
                  </a:cubicBezTo>
                  <a:cubicBezTo>
                    <a:pt x="221" y="141"/>
                    <a:pt x="221" y="141"/>
                    <a:pt x="221" y="141"/>
                  </a:cubicBezTo>
                  <a:cubicBezTo>
                    <a:pt x="221" y="22"/>
                    <a:pt x="221" y="22"/>
                    <a:pt x="221" y="22"/>
                  </a:cubicBezTo>
                  <a:cubicBezTo>
                    <a:pt x="221" y="9"/>
                    <a:pt x="221" y="9"/>
                    <a:pt x="221" y="9"/>
                  </a:cubicBezTo>
                  <a:cubicBezTo>
                    <a:pt x="221" y="4"/>
                    <a:pt x="221" y="4"/>
                    <a:pt x="221" y="4"/>
                  </a:cubicBezTo>
                  <a:cubicBezTo>
                    <a:pt x="221" y="2"/>
                    <a:pt x="220" y="1"/>
                    <a:pt x="219" y="1"/>
                  </a:cubicBezTo>
                  <a:close/>
                  <a:moveTo>
                    <a:pt x="106" y="141"/>
                  </a:moveTo>
                  <a:cubicBezTo>
                    <a:pt x="106" y="155"/>
                    <a:pt x="106" y="155"/>
                    <a:pt x="106" y="155"/>
                  </a:cubicBezTo>
                  <a:cubicBezTo>
                    <a:pt x="106" y="155"/>
                    <a:pt x="106" y="155"/>
                    <a:pt x="106" y="155"/>
                  </a:cubicBezTo>
                  <a:cubicBezTo>
                    <a:pt x="8" y="155"/>
                    <a:pt x="8" y="155"/>
                    <a:pt x="8" y="155"/>
                  </a:cubicBezTo>
                  <a:cubicBezTo>
                    <a:pt x="8" y="155"/>
                    <a:pt x="8" y="155"/>
                    <a:pt x="8" y="155"/>
                  </a:cubicBezTo>
                  <a:cubicBezTo>
                    <a:pt x="8" y="141"/>
                    <a:pt x="8" y="141"/>
                    <a:pt x="8" y="141"/>
                  </a:cubicBezTo>
                  <a:cubicBezTo>
                    <a:pt x="8" y="22"/>
                    <a:pt x="8" y="22"/>
                    <a:pt x="8" y="22"/>
                  </a:cubicBezTo>
                  <a:cubicBezTo>
                    <a:pt x="8" y="9"/>
                    <a:pt x="8" y="9"/>
                    <a:pt x="8" y="9"/>
                  </a:cubicBezTo>
                  <a:cubicBezTo>
                    <a:pt x="8" y="8"/>
                    <a:pt x="8" y="8"/>
                    <a:pt x="8" y="8"/>
                  </a:cubicBezTo>
                  <a:cubicBezTo>
                    <a:pt x="106" y="8"/>
                    <a:pt x="106" y="8"/>
                    <a:pt x="106" y="8"/>
                  </a:cubicBezTo>
                  <a:cubicBezTo>
                    <a:pt x="106" y="9"/>
                    <a:pt x="106" y="9"/>
                    <a:pt x="106" y="9"/>
                  </a:cubicBezTo>
                  <a:cubicBezTo>
                    <a:pt x="106" y="22"/>
                    <a:pt x="106" y="22"/>
                    <a:pt x="106" y="22"/>
                  </a:cubicBezTo>
                  <a:cubicBezTo>
                    <a:pt x="106" y="48"/>
                    <a:pt x="106" y="48"/>
                    <a:pt x="106" y="48"/>
                  </a:cubicBezTo>
                  <a:cubicBezTo>
                    <a:pt x="100" y="48"/>
                    <a:pt x="100" y="48"/>
                    <a:pt x="100" y="48"/>
                  </a:cubicBezTo>
                  <a:cubicBezTo>
                    <a:pt x="95" y="48"/>
                    <a:pt x="92" y="52"/>
                    <a:pt x="92" y="56"/>
                  </a:cubicBezTo>
                  <a:cubicBezTo>
                    <a:pt x="92" y="61"/>
                    <a:pt x="95" y="65"/>
                    <a:pt x="100" y="65"/>
                  </a:cubicBezTo>
                  <a:cubicBezTo>
                    <a:pt x="106" y="65"/>
                    <a:pt x="106" y="65"/>
                    <a:pt x="106" y="65"/>
                  </a:cubicBezTo>
                  <a:cubicBezTo>
                    <a:pt x="106" y="92"/>
                    <a:pt x="106" y="92"/>
                    <a:pt x="106" y="92"/>
                  </a:cubicBezTo>
                  <a:cubicBezTo>
                    <a:pt x="100" y="92"/>
                    <a:pt x="100" y="92"/>
                    <a:pt x="100" y="92"/>
                  </a:cubicBezTo>
                  <a:cubicBezTo>
                    <a:pt x="95" y="92"/>
                    <a:pt x="92" y="96"/>
                    <a:pt x="92" y="100"/>
                  </a:cubicBezTo>
                  <a:cubicBezTo>
                    <a:pt x="92" y="105"/>
                    <a:pt x="95" y="108"/>
                    <a:pt x="100" y="108"/>
                  </a:cubicBezTo>
                  <a:cubicBezTo>
                    <a:pt x="106" y="108"/>
                    <a:pt x="106" y="108"/>
                    <a:pt x="106" y="108"/>
                  </a:cubicBezTo>
                  <a:lnTo>
                    <a:pt x="106" y="141"/>
                  </a:lnTo>
                  <a:close/>
                  <a:moveTo>
                    <a:pt x="213" y="9"/>
                  </a:moveTo>
                  <a:cubicBezTo>
                    <a:pt x="213" y="22"/>
                    <a:pt x="213" y="22"/>
                    <a:pt x="213" y="22"/>
                  </a:cubicBezTo>
                  <a:cubicBezTo>
                    <a:pt x="213" y="141"/>
                    <a:pt x="213" y="141"/>
                    <a:pt x="213" y="141"/>
                  </a:cubicBezTo>
                  <a:cubicBezTo>
                    <a:pt x="213" y="155"/>
                    <a:pt x="213" y="155"/>
                    <a:pt x="213" y="155"/>
                  </a:cubicBezTo>
                  <a:cubicBezTo>
                    <a:pt x="213" y="155"/>
                    <a:pt x="213" y="155"/>
                    <a:pt x="213" y="155"/>
                  </a:cubicBezTo>
                  <a:cubicBezTo>
                    <a:pt x="115" y="155"/>
                    <a:pt x="115" y="155"/>
                    <a:pt x="115" y="155"/>
                  </a:cubicBezTo>
                  <a:cubicBezTo>
                    <a:pt x="115" y="155"/>
                    <a:pt x="115" y="155"/>
                    <a:pt x="115" y="155"/>
                  </a:cubicBezTo>
                  <a:cubicBezTo>
                    <a:pt x="115" y="141"/>
                    <a:pt x="115" y="141"/>
                    <a:pt x="115" y="141"/>
                  </a:cubicBezTo>
                  <a:cubicBezTo>
                    <a:pt x="115" y="108"/>
                    <a:pt x="115" y="108"/>
                    <a:pt x="115" y="108"/>
                  </a:cubicBezTo>
                  <a:cubicBezTo>
                    <a:pt x="119" y="108"/>
                    <a:pt x="119" y="108"/>
                    <a:pt x="119" y="108"/>
                  </a:cubicBezTo>
                  <a:cubicBezTo>
                    <a:pt x="123" y="108"/>
                    <a:pt x="127" y="105"/>
                    <a:pt x="127" y="100"/>
                  </a:cubicBezTo>
                  <a:cubicBezTo>
                    <a:pt x="127" y="96"/>
                    <a:pt x="123" y="92"/>
                    <a:pt x="119" y="92"/>
                  </a:cubicBezTo>
                  <a:cubicBezTo>
                    <a:pt x="115" y="92"/>
                    <a:pt x="115" y="92"/>
                    <a:pt x="115" y="92"/>
                  </a:cubicBezTo>
                  <a:cubicBezTo>
                    <a:pt x="115" y="65"/>
                    <a:pt x="115" y="65"/>
                    <a:pt x="115" y="65"/>
                  </a:cubicBezTo>
                  <a:cubicBezTo>
                    <a:pt x="119" y="65"/>
                    <a:pt x="119" y="65"/>
                    <a:pt x="119" y="65"/>
                  </a:cubicBezTo>
                  <a:cubicBezTo>
                    <a:pt x="123" y="65"/>
                    <a:pt x="127" y="61"/>
                    <a:pt x="127" y="56"/>
                  </a:cubicBezTo>
                  <a:cubicBezTo>
                    <a:pt x="127" y="52"/>
                    <a:pt x="123" y="48"/>
                    <a:pt x="119" y="48"/>
                  </a:cubicBezTo>
                  <a:cubicBezTo>
                    <a:pt x="115" y="48"/>
                    <a:pt x="115" y="48"/>
                    <a:pt x="115" y="48"/>
                  </a:cubicBezTo>
                  <a:cubicBezTo>
                    <a:pt x="115" y="22"/>
                    <a:pt x="115" y="22"/>
                    <a:pt x="115" y="22"/>
                  </a:cubicBezTo>
                  <a:cubicBezTo>
                    <a:pt x="115" y="9"/>
                    <a:pt x="115" y="9"/>
                    <a:pt x="115" y="9"/>
                  </a:cubicBezTo>
                  <a:cubicBezTo>
                    <a:pt x="115" y="8"/>
                    <a:pt x="115" y="8"/>
                    <a:pt x="115" y="8"/>
                  </a:cubicBezTo>
                  <a:cubicBezTo>
                    <a:pt x="213" y="8"/>
                    <a:pt x="213" y="8"/>
                    <a:pt x="213" y="8"/>
                  </a:cubicBezTo>
                  <a:lnTo>
                    <a:pt x="213"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24"/>
            <p:cNvSpPr>
              <a:spLocks/>
            </p:cNvSpPr>
            <p:nvPr/>
          </p:nvSpPr>
          <p:spPr bwMode="auto">
            <a:xfrm>
              <a:off x="9834834" y="1986746"/>
              <a:ext cx="196850" cy="19050"/>
            </a:xfrm>
            <a:custGeom>
              <a:avLst/>
              <a:gdLst>
                <a:gd name="T0" fmla="*/ 3 w 52"/>
                <a:gd name="T1" fmla="*/ 5 h 5"/>
                <a:gd name="T2" fmla="*/ 0 w 52"/>
                <a:gd name="T3" fmla="*/ 3 h 5"/>
                <a:gd name="T4" fmla="*/ 3 w 52"/>
                <a:gd name="T5" fmla="*/ 0 h 5"/>
                <a:gd name="T6" fmla="*/ 49 w 52"/>
                <a:gd name="T7" fmla="*/ 0 h 5"/>
                <a:gd name="T8" fmla="*/ 52 w 52"/>
                <a:gd name="T9" fmla="*/ 3 h 5"/>
                <a:gd name="T10" fmla="*/ 49 w 52"/>
                <a:gd name="T11" fmla="*/ 5 h 5"/>
                <a:gd name="T12" fmla="*/ 3 w 5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2" h="5">
                  <a:moveTo>
                    <a:pt x="3" y="5"/>
                  </a:moveTo>
                  <a:cubicBezTo>
                    <a:pt x="2" y="5"/>
                    <a:pt x="0" y="4"/>
                    <a:pt x="0" y="3"/>
                  </a:cubicBezTo>
                  <a:cubicBezTo>
                    <a:pt x="0" y="1"/>
                    <a:pt x="2" y="0"/>
                    <a:pt x="3" y="0"/>
                  </a:cubicBezTo>
                  <a:cubicBezTo>
                    <a:pt x="49" y="0"/>
                    <a:pt x="49" y="0"/>
                    <a:pt x="49" y="0"/>
                  </a:cubicBezTo>
                  <a:cubicBezTo>
                    <a:pt x="51" y="0"/>
                    <a:pt x="52" y="1"/>
                    <a:pt x="52" y="3"/>
                  </a:cubicBezTo>
                  <a:cubicBezTo>
                    <a:pt x="52" y="4"/>
                    <a:pt x="51" y="5"/>
                    <a:pt x="49" y="5"/>
                  </a:cubicBezTo>
                  <a:lnTo>
                    <a:pt x="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25"/>
            <p:cNvSpPr>
              <a:spLocks/>
            </p:cNvSpPr>
            <p:nvPr/>
          </p:nvSpPr>
          <p:spPr bwMode="auto">
            <a:xfrm>
              <a:off x="9834834" y="2024846"/>
              <a:ext cx="196850" cy="22225"/>
            </a:xfrm>
            <a:custGeom>
              <a:avLst/>
              <a:gdLst>
                <a:gd name="T0" fmla="*/ 3 w 52"/>
                <a:gd name="T1" fmla="*/ 6 h 6"/>
                <a:gd name="T2" fmla="*/ 0 w 52"/>
                <a:gd name="T3" fmla="*/ 3 h 6"/>
                <a:gd name="T4" fmla="*/ 3 w 52"/>
                <a:gd name="T5" fmla="*/ 0 h 6"/>
                <a:gd name="T6" fmla="*/ 49 w 52"/>
                <a:gd name="T7" fmla="*/ 0 h 6"/>
                <a:gd name="T8" fmla="*/ 52 w 52"/>
                <a:gd name="T9" fmla="*/ 3 h 6"/>
                <a:gd name="T10" fmla="*/ 49 w 52"/>
                <a:gd name="T11" fmla="*/ 6 h 6"/>
                <a:gd name="T12" fmla="*/ 3 w 5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2" h="6">
                  <a:moveTo>
                    <a:pt x="3" y="6"/>
                  </a:moveTo>
                  <a:cubicBezTo>
                    <a:pt x="2" y="6"/>
                    <a:pt x="0" y="4"/>
                    <a:pt x="0" y="3"/>
                  </a:cubicBezTo>
                  <a:cubicBezTo>
                    <a:pt x="0" y="1"/>
                    <a:pt x="2" y="0"/>
                    <a:pt x="3" y="0"/>
                  </a:cubicBezTo>
                  <a:cubicBezTo>
                    <a:pt x="49" y="0"/>
                    <a:pt x="49" y="0"/>
                    <a:pt x="49" y="0"/>
                  </a:cubicBezTo>
                  <a:cubicBezTo>
                    <a:pt x="51" y="0"/>
                    <a:pt x="52" y="1"/>
                    <a:pt x="52" y="3"/>
                  </a:cubicBezTo>
                  <a:cubicBezTo>
                    <a:pt x="52" y="4"/>
                    <a:pt x="51" y="6"/>
                    <a:pt x="49" y="6"/>
                  </a:cubicBezTo>
                  <a:lnTo>
                    <a:pt x="3"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26"/>
            <p:cNvSpPr>
              <a:spLocks/>
            </p:cNvSpPr>
            <p:nvPr/>
          </p:nvSpPr>
          <p:spPr bwMode="auto">
            <a:xfrm>
              <a:off x="9834834" y="2072471"/>
              <a:ext cx="196850" cy="23813"/>
            </a:xfrm>
            <a:custGeom>
              <a:avLst/>
              <a:gdLst>
                <a:gd name="T0" fmla="*/ 3 w 52"/>
                <a:gd name="T1" fmla="*/ 6 h 6"/>
                <a:gd name="T2" fmla="*/ 0 w 52"/>
                <a:gd name="T3" fmla="*/ 3 h 6"/>
                <a:gd name="T4" fmla="*/ 3 w 52"/>
                <a:gd name="T5" fmla="*/ 0 h 6"/>
                <a:gd name="T6" fmla="*/ 49 w 52"/>
                <a:gd name="T7" fmla="*/ 0 h 6"/>
                <a:gd name="T8" fmla="*/ 52 w 52"/>
                <a:gd name="T9" fmla="*/ 3 h 6"/>
                <a:gd name="T10" fmla="*/ 49 w 52"/>
                <a:gd name="T11" fmla="*/ 6 h 6"/>
                <a:gd name="T12" fmla="*/ 3 w 5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2" h="6">
                  <a:moveTo>
                    <a:pt x="3" y="6"/>
                  </a:moveTo>
                  <a:cubicBezTo>
                    <a:pt x="2" y="6"/>
                    <a:pt x="0" y="5"/>
                    <a:pt x="0" y="3"/>
                  </a:cubicBezTo>
                  <a:cubicBezTo>
                    <a:pt x="0" y="2"/>
                    <a:pt x="2" y="0"/>
                    <a:pt x="3" y="0"/>
                  </a:cubicBezTo>
                  <a:cubicBezTo>
                    <a:pt x="49" y="0"/>
                    <a:pt x="49" y="0"/>
                    <a:pt x="49" y="0"/>
                  </a:cubicBezTo>
                  <a:cubicBezTo>
                    <a:pt x="51" y="0"/>
                    <a:pt x="52" y="2"/>
                    <a:pt x="52" y="3"/>
                  </a:cubicBezTo>
                  <a:cubicBezTo>
                    <a:pt x="52" y="5"/>
                    <a:pt x="51" y="6"/>
                    <a:pt x="49" y="6"/>
                  </a:cubicBezTo>
                  <a:lnTo>
                    <a:pt x="3"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27"/>
            <p:cNvSpPr>
              <a:spLocks/>
            </p:cNvSpPr>
            <p:nvPr/>
          </p:nvSpPr>
          <p:spPr bwMode="auto">
            <a:xfrm>
              <a:off x="9834834" y="2115333"/>
              <a:ext cx="196850" cy="17463"/>
            </a:xfrm>
            <a:custGeom>
              <a:avLst/>
              <a:gdLst>
                <a:gd name="T0" fmla="*/ 3 w 52"/>
                <a:gd name="T1" fmla="*/ 5 h 5"/>
                <a:gd name="T2" fmla="*/ 0 w 52"/>
                <a:gd name="T3" fmla="*/ 2 h 5"/>
                <a:gd name="T4" fmla="*/ 3 w 52"/>
                <a:gd name="T5" fmla="*/ 0 h 5"/>
                <a:gd name="T6" fmla="*/ 49 w 52"/>
                <a:gd name="T7" fmla="*/ 0 h 5"/>
                <a:gd name="T8" fmla="*/ 52 w 52"/>
                <a:gd name="T9" fmla="*/ 2 h 5"/>
                <a:gd name="T10" fmla="*/ 49 w 52"/>
                <a:gd name="T11" fmla="*/ 5 h 5"/>
                <a:gd name="T12" fmla="*/ 3 w 5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2" h="5">
                  <a:moveTo>
                    <a:pt x="3" y="5"/>
                  </a:moveTo>
                  <a:cubicBezTo>
                    <a:pt x="2" y="5"/>
                    <a:pt x="0" y="4"/>
                    <a:pt x="0" y="2"/>
                  </a:cubicBezTo>
                  <a:cubicBezTo>
                    <a:pt x="0" y="1"/>
                    <a:pt x="2" y="0"/>
                    <a:pt x="3" y="0"/>
                  </a:cubicBezTo>
                  <a:cubicBezTo>
                    <a:pt x="49" y="0"/>
                    <a:pt x="49" y="0"/>
                    <a:pt x="49" y="0"/>
                  </a:cubicBezTo>
                  <a:cubicBezTo>
                    <a:pt x="51" y="0"/>
                    <a:pt x="52" y="1"/>
                    <a:pt x="52" y="2"/>
                  </a:cubicBezTo>
                  <a:cubicBezTo>
                    <a:pt x="52" y="4"/>
                    <a:pt x="51" y="5"/>
                    <a:pt x="49" y="5"/>
                  </a:cubicBezTo>
                  <a:lnTo>
                    <a:pt x="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54" name="组合 53"/>
          <p:cNvGrpSpPr/>
          <p:nvPr/>
        </p:nvGrpSpPr>
        <p:grpSpPr>
          <a:xfrm>
            <a:off x="8183437" y="4054313"/>
            <a:ext cx="2880321" cy="1067926"/>
            <a:chOff x="2288094" y="1321493"/>
            <a:chExt cx="981038" cy="1067926"/>
          </a:xfrm>
        </p:grpSpPr>
        <p:sp>
          <p:nvSpPr>
            <p:cNvPr id="55" name="矩形 54"/>
            <p:cNvSpPr/>
            <p:nvPr/>
          </p:nvSpPr>
          <p:spPr>
            <a:xfrm>
              <a:off x="2288094" y="1321493"/>
              <a:ext cx="534627" cy="369332"/>
            </a:xfrm>
            <a:prstGeom prst="rect">
              <a:avLst/>
            </a:prstGeom>
          </p:spPr>
          <p:txBody>
            <a:bodyPr wrap="none">
              <a:spAutoFit/>
            </a:bodyPr>
            <a:lstStyle/>
            <a:p>
              <a:r>
                <a:rPr lang="zh-CN" altLang="en-US" dirty="0">
                  <a:solidFill>
                    <a:srgbClr val="0973DD"/>
                  </a:solidFill>
                  <a:latin typeface="微软雅黑" panose="020B0503020204020204" pitchFamily="34" charset="-122"/>
                  <a:ea typeface="微软雅黑" panose="020B0503020204020204" pitchFamily="34" charset="-122"/>
                </a:rPr>
                <a:t>添加文字标题</a:t>
              </a:r>
            </a:p>
          </p:txBody>
        </p:sp>
        <p:sp>
          <p:nvSpPr>
            <p:cNvPr id="56" name="矩形 55"/>
            <p:cNvSpPr/>
            <p:nvPr/>
          </p:nvSpPr>
          <p:spPr>
            <a:xfrm>
              <a:off x="2288094" y="1681533"/>
              <a:ext cx="981038" cy="707886"/>
            </a:xfrm>
            <a:prstGeom prst="rect">
              <a:avLst/>
            </a:prstGeom>
          </p:spPr>
          <p:txBody>
            <a:bodyPr wrap="square" anchor="ctr">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a:p>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57" name="组合 56"/>
          <p:cNvGrpSpPr/>
          <p:nvPr/>
        </p:nvGrpSpPr>
        <p:grpSpPr>
          <a:xfrm>
            <a:off x="7607374" y="1535907"/>
            <a:ext cx="2880321" cy="1067926"/>
            <a:chOff x="2288094" y="1321493"/>
            <a:chExt cx="981038" cy="1067926"/>
          </a:xfrm>
        </p:grpSpPr>
        <p:sp>
          <p:nvSpPr>
            <p:cNvPr id="58" name="矩形 57"/>
            <p:cNvSpPr/>
            <p:nvPr/>
          </p:nvSpPr>
          <p:spPr>
            <a:xfrm>
              <a:off x="2288094" y="1321493"/>
              <a:ext cx="534627" cy="369332"/>
            </a:xfrm>
            <a:prstGeom prst="rect">
              <a:avLst/>
            </a:prstGeom>
          </p:spPr>
          <p:txBody>
            <a:bodyPr wrap="none">
              <a:spAutoFit/>
            </a:bodyPr>
            <a:lstStyle/>
            <a:p>
              <a:r>
                <a:rPr lang="zh-CN" altLang="en-US" dirty="0">
                  <a:solidFill>
                    <a:srgbClr val="0973DD"/>
                  </a:solidFill>
                  <a:latin typeface="微软雅黑" panose="020B0503020204020204" pitchFamily="34" charset="-122"/>
                  <a:ea typeface="微软雅黑" panose="020B0503020204020204" pitchFamily="34" charset="-122"/>
                </a:rPr>
                <a:t>添加文字标题</a:t>
              </a:r>
            </a:p>
          </p:txBody>
        </p:sp>
        <p:sp>
          <p:nvSpPr>
            <p:cNvPr id="59" name="矩形 58"/>
            <p:cNvSpPr/>
            <p:nvPr/>
          </p:nvSpPr>
          <p:spPr>
            <a:xfrm>
              <a:off x="2288094" y="1681533"/>
              <a:ext cx="981038" cy="707886"/>
            </a:xfrm>
            <a:prstGeom prst="rect">
              <a:avLst/>
            </a:prstGeom>
          </p:spPr>
          <p:txBody>
            <a:bodyPr wrap="square" anchor="ctr">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a:p>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60" name="组合 59"/>
          <p:cNvGrpSpPr/>
          <p:nvPr/>
        </p:nvGrpSpPr>
        <p:grpSpPr>
          <a:xfrm>
            <a:off x="1126654" y="4054313"/>
            <a:ext cx="2880321" cy="1067926"/>
            <a:chOff x="2288094" y="1321493"/>
            <a:chExt cx="981038" cy="1067926"/>
          </a:xfrm>
        </p:grpSpPr>
        <p:sp>
          <p:nvSpPr>
            <p:cNvPr id="61" name="矩形 60"/>
            <p:cNvSpPr/>
            <p:nvPr/>
          </p:nvSpPr>
          <p:spPr>
            <a:xfrm>
              <a:off x="2288094" y="1321493"/>
              <a:ext cx="534627" cy="369332"/>
            </a:xfrm>
            <a:prstGeom prst="rect">
              <a:avLst/>
            </a:prstGeom>
          </p:spPr>
          <p:txBody>
            <a:bodyPr wrap="none">
              <a:spAutoFit/>
            </a:bodyPr>
            <a:lstStyle/>
            <a:p>
              <a:r>
                <a:rPr lang="zh-CN" altLang="en-US" dirty="0">
                  <a:solidFill>
                    <a:srgbClr val="0973DD"/>
                  </a:solidFill>
                  <a:latin typeface="微软雅黑" panose="020B0503020204020204" pitchFamily="34" charset="-122"/>
                  <a:ea typeface="微软雅黑" panose="020B0503020204020204" pitchFamily="34" charset="-122"/>
                </a:rPr>
                <a:t>添加文字标题</a:t>
              </a:r>
            </a:p>
          </p:txBody>
        </p:sp>
        <p:sp>
          <p:nvSpPr>
            <p:cNvPr id="62" name="矩形 61"/>
            <p:cNvSpPr/>
            <p:nvPr/>
          </p:nvSpPr>
          <p:spPr>
            <a:xfrm>
              <a:off x="2288094" y="1681533"/>
              <a:ext cx="981038" cy="707886"/>
            </a:xfrm>
            <a:prstGeom prst="rect">
              <a:avLst/>
            </a:prstGeom>
          </p:spPr>
          <p:txBody>
            <a:bodyPr wrap="square" anchor="ctr">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a:p>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63" name="组合 62"/>
          <p:cNvGrpSpPr/>
          <p:nvPr/>
        </p:nvGrpSpPr>
        <p:grpSpPr>
          <a:xfrm>
            <a:off x="1630710" y="1535907"/>
            <a:ext cx="2880321" cy="1067926"/>
            <a:chOff x="2288094" y="1321493"/>
            <a:chExt cx="981038" cy="1067926"/>
          </a:xfrm>
        </p:grpSpPr>
        <p:sp>
          <p:nvSpPr>
            <p:cNvPr id="64" name="矩形 63"/>
            <p:cNvSpPr/>
            <p:nvPr/>
          </p:nvSpPr>
          <p:spPr>
            <a:xfrm>
              <a:off x="2288094" y="1321493"/>
              <a:ext cx="534627" cy="369332"/>
            </a:xfrm>
            <a:prstGeom prst="rect">
              <a:avLst/>
            </a:prstGeom>
          </p:spPr>
          <p:txBody>
            <a:bodyPr wrap="none">
              <a:spAutoFit/>
            </a:bodyPr>
            <a:lstStyle/>
            <a:p>
              <a:r>
                <a:rPr lang="zh-CN" altLang="en-US" dirty="0">
                  <a:solidFill>
                    <a:srgbClr val="0973DD"/>
                  </a:solidFill>
                  <a:latin typeface="微软雅黑" panose="020B0503020204020204" pitchFamily="34" charset="-122"/>
                  <a:ea typeface="微软雅黑" panose="020B0503020204020204" pitchFamily="34" charset="-122"/>
                </a:rPr>
                <a:t>添加文字标题</a:t>
              </a:r>
            </a:p>
          </p:txBody>
        </p:sp>
        <p:sp>
          <p:nvSpPr>
            <p:cNvPr id="65" name="矩形 64"/>
            <p:cNvSpPr/>
            <p:nvPr/>
          </p:nvSpPr>
          <p:spPr>
            <a:xfrm>
              <a:off x="2288094" y="1681533"/>
              <a:ext cx="981038" cy="707886"/>
            </a:xfrm>
            <a:prstGeom prst="rect">
              <a:avLst/>
            </a:prstGeom>
          </p:spPr>
          <p:txBody>
            <a:bodyPr wrap="square" anchor="ctr">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a:p>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Tree>
    <p:extLst>
      <p:ext uri="{BB962C8B-B14F-4D97-AF65-F5344CB8AC3E}">
        <p14:creationId xmlns:p14="http://schemas.microsoft.com/office/powerpoint/2010/main" val="38638680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2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par>
                                <p:cTn id="33" presetID="53" presetClass="entr" presetSubtype="16" fill="hold" nodeType="withEffect">
                                  <p:stCondLst>
                                    <p:cond delay="50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cTn>
                              </p:par>
                              <p:par>
                                <p:cTn id="38" presetID="53" presetClass="entr" presetSubtype="16" fill="hold" nodeType="withEffect">
                                  <p:stCondLst>
                                    <p:cond delay="50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par>
                                <p:cTn id="43" presetID="53" presetClass="entr" presetSubtype="16" fill="hold" grpId="0" nodeType="withEffect">
                                  <p:stCondLst>
                                    <p:cond delay="50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Effect transition="in" filter="fade">
                                      <p:cBhvr>
                                        <p:cTn id="47" dur="500"/>
                                        <p:tgtEl>
                                          <p:spTgt spid="26"/>
                                        </p:tgtEl>
                                      </p:cBhvr>
                                    </p:animEffect>
                                  </p:childTnLst>
                                </p:cTn>
                              </p:par>
                              <p:par>
                                <p:cTn id="48" presetID="53" presetClass="entr" presetSubtype="16" fill="hold" nodeType="withEffect">
                                  <p:stCondLst>
                                    <p:cond delay="50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Effect transition="in" filter="fade">
                                      <p:cBhvr>
                                        <p:cTn id="52" dur="500"/>
                                        <p:tgtEl>
                                          <p:spTgt spid="27"/>
                                        </p:tgtEl>
                                      </p:cBhvr>
                                    </p:animEffect>
                                  </p:childTnLst>
                                </p:cTn>
                              </p:par>
                              <p:par>
                                <p:cTn id="53" presetID="53" presetClass="entr" presetSubtype="16" fill="hold" grpId="0" nodeType="withEffect">
                                  <p:stCondLst>
                                    <p:cond delay="50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par>
                                <p:cTn id="58" presetID="53" presetClass="entr" presetSubtype="16" fill="hold" nodeType="withEffect">
                                  <p:stCondLst>
                                    <p:cond delay="50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Effect transition="in" filter="fade">
                                      <p:cBhvr>
                                        <p:cTn id="62" dur="500"/>
                                        <p:tgtEl>
                                          <p:spTgt spid="32"/>
                                        </p:tgtEl>
                                      </p:cBhvr>
                                    </p:animEffect>
                                  </p:childTnLst>
                                </p:cTn>
                              </p:par>
                            </p:childTnLst>
                          </p:cTn>
                        </p:par>
                        <p:par>
                          <p:cTn id="63" fill="hold">
                            <p:stCondLst>
                              <p:cond delay="3250"/>
                            </p:stCondLst>
                            <p:childTnLst>
                              <p:par>
                                <p:cTn id="64" presetID="2" presetClass="entr" presetSubtype="2" fill="hold" nodeType="afterEffect">
                                  <p:stCondLst>
                                    <p:cond delay="0"/>
                                  </p:stCondLst>
                                  <p:childTnLst>
                                    <p:set>
                                      <p:cBhvr>
                                        <p:cTn id="65" dur="1" fill="hold">
                                          <p:stCondLst>
                                            <p:cond delay="0"/>
                                          </p:stCondLst>
                                        </p:cTn>
                                        <p:tgtEl>
                                          <p:spTgt spid="54"/>
                                        </p:tgtEl>
                                        <p:attrNameLst>
                                          <p:attrName>style.visibility</p:attrName>
                                        </p:attrNameLst>
                                      </p:cBhvr>
                                      <p:to>
                                        <p:strVal val="visible"/>
                                      </p:to>
                                    </p:set>
                                    <p:anim calcmode="lin" valueType="num">
                                      <p:cBhvr additive="base">
                                        <p:cTn id="66" dur="500" fill="hold"/>
                                        <p:tgtEl>
                                          <p:spTgt spid="54"/>
                                        </p:tgtEl>
                                        <p:attrNameLst>
                                          <p:attrName>ppt_x</p:attrName>
                                        </p:attrNameLst>
                                      </p:cBhvr>
                                      <p:tavLst>
                                        <p:tav tm="0">
                                          <p:val>
                                            <p:strVal val="1+#ppt_w/2"/>
                                          </p:val>
                                        </p:tav>
                                        <p:tav tm="100000">
                                          <p:val>
                                            <p:strVal val="#ppt_x"/>
                                          </p:val>
                                        </p:tav>
                                      </p:tavLst>
                                    </p:anim>
                                    <p:anim calcmode="lin" valueType="num">
                                      <p:cBhvr additive="base">
                                        <p:cTn id="67" dur="500" fill="hold"/>
                                        <p:tgtEl>
                                          <p:spTgt spid="54"/>
                                        </p:tgtEl>
                                        <p:attrNameLst>
                                          <p:attrName>ppt_y</p:attrName>
                                        </p:attrNameLst>
                                      </p:cBhvr>
                                      <p:tavLst>
                                        <p:tav tm="0">
                                          <p:val>
                                            <p:strVal val="#ppt_y"/>
                                          </p:val>
                                        </p:tav>
                                        <p:tav tm="100000">
                                          <p:val>
                                            <p:strVal val="#ppt_y"/>
                                          </p:val>
                                        </p:tav>
                                      </p:tavLst>
                                    </p:anim>
                                  </p:childTnLst>
                                </p:cTn>
                              </p:par>
                            </p:childTnLst>
                          </p:cTn>
                        </p:par>
                        <p:par>
                          <p:cTn id="68" fill="hold">
                            <p:stCondLst>
                              <p:cond delay="3750"/>
                            </p:stCondLst>
                            <p:childTnLst>
                              <p:par>
                                <p:cTn id="69" presetID="2" presetClass="entr" presetSubtype="2" fill="hold" nodeType="afterEffect">
                                  <p:stCondLst>
                                    <p:cond delay="0"/>
                                  </p:stCondLst>
                                  <p:childTnLst>
                                    <p:set>
                                      <p:cBhvr>
                                        <p:cTn id="70" dur="1" fill="hold">
                                          <p:stCondLst>
                                            <p:cond delay="0"/>
                                          </p:stCondLst>
                                        </p:cTn>
                                        <p:tgtEl>
                                          <p:spTgt spid="57"/>
                                        </p:tgtEl>
                                        <p:attrNameLst>
                                          <p:attrName>style.visibility</p:attrName>
                                        </p:attrNameLst>
                                      </p:cBhvr>
                                      <p:to>
                                        <p:strVal val="visible"/>
                                      </p:to>
                                    </p:set>
                                    <p:anim calcmode="lin" valueType="num">
                                      <p:cBhvr additive="base">
                                        <p:cTn id="71" dur="500" fill="hold"/>
                                        <p:tgtEl>
                                          <p:spTgt spid="57"/>
                                        </p:tgtEl>
                                        <p:attrNameLst>
                                          <p:attrName>ppt_x</p:attrName>
                                        </p:attrNameLst>
                                      </p:cBhvr>
                                      <p:tavLst>
                                        <p:tav tm="0">
                                          <p:val>
                                            <p:strVal val="1+#ppt_w/2"/>
                                          </p:val>
                                        </p:tav>
                                        <p:tav tm="100000">
                                          <p:val>
                                            <p:strVal val="#ppt_x"/>
                                          </p:val>
                                        </p:tav>
                                      </p:tavLst>
                                    </p:anim>
                                    <p:anim calcmode="lin" valueType="num">
                                      <p:cBhvr additive="base">
                                        <p:cTn id="72" dur="500" fill="hold"/>
                                        <p:tgtEl>
                                          <p:spTgt spid="57"/>
                                        </p:tgtEl>
                                        <p:attrNameLst>
                                          <p:attrName>ppt_y</p:attrName>
                                        </p:attrNameLst>
                                      </p:cBhvr>
                                      <p:tavLst>
                                        <p:tav tm="0">
                                          <p:val>
                                            <p:strVal val="#ppt_y"/>
                                          </p:val>
                                        </p:tav>
                                        <p:tav tm="100000">
                                          <p:val>
                                            <p:strVal val="#ppt_y"/>
                                          </p:val>
                                        </p:tav>
                                      </p:tavLst>
                                    </p:anim>
                                  </p:childTnLst>
                                </p:cTn>
                              </p:par>
                            </p:childTnLst>
                          </p:cTn>
                        </p:par>
                        <p:par>
                          <p:cTn id="73" fill="hold">
                            <p:stCondLst>
                              <p:cond delay="4250"/>
                            </p:stCondLst>
                            <p:childTnLst>
                              <p:par>
                                <p:cTn id="74" presetID="2" presetClass="entr" presetSubtype="2" fill="hold" nodeType="afterEffect">
                                  <p:stCondLst>
                                    <p:cond delay="0"/>
                                  </p:stCondLst>
                                  <p:childTnLst>
                                    <p:set>
                                      <p:cBhvr>
                                        <p:cTn id="75" dur="1" fill="hold">
                                          <p:stCondLst>
                                            <p:cond delay="0"/>
                                          </p:stCondLst>
                                        </p:cTn>
                                        <p:tgtEl>
                                          <p:spTgt spid="60"/>
                                        </p:tgtEl>
                                        <p:attrNameLst>
                                          <p:attrName>style.visibility</p:attrName>
                                        </p:attrNameLst>
                                      </p:cBhvr>
                                      <p:to>
                                        <p:strVal val="visible"/>
                                      </p:to>
                                    </p:set>
                                    <p:anim calcmode="lin" valueType="num">
                                      <p:cBhvr additive="base">
                                        <p:cTn id="76" dur="500" fill="hold"/>
                                        <p:tgtEl>
                                          <p:spTgt spid="60"/>
                                        </p:tgtEl>
                                        <p:attrNameLst>
                                          <p:attrName>ppt_x</p:attrName>
                                        </p:attrNameLst>
                                      </p:cBhvr>
                                      <p:tavLst>
                                        <p:tav tm="0">
                                          <p:val>
                                            <p:strVal val="1+#ppt_w/2"/>
                                          </p:val>
                                        </p:tav>
                                        <p:tav tm="100000">
                                          <p:val>
                                            <p:strVal val="#ppt_x"/>
                                          </p:val>
                                        </p:tav>
                                      </p:tavLst>
                                    </p:anim>
                                    <p:anim calcmode="lin" valueType="num">
                                      <p:cBhvr additive="base">
                                        <p:cTn id="77" dur="500" fill="hold"/>
                                        <p:tgtEl>
                                          <p:spTgt spid="60"/>
                                        </p:tgtEl>
                                        <p:attrNameLst>
                                          <p:attrName>ppt_y</p:attrName>
                                        </p:attrNameLst>
                                      </p:cBhvr>
                                      <p:tavLst>
                                        <p:tav tm="0">
                                          <p:val>
                                            <p:strVal val="#ppt_y"/>
                                          </p:val>
                                        </p:tav>
                                        <p:tav tm="100000">
                                          <p:val>
                                            <p:strVal val="#ppt_y"/>
                                          </p:val>
                                        </p:tav>
                                      </p:tavLst>
                                    </p:anim>
                                  </p:childTnLst>
                                </p:cTn>
                              </p:par>
                            </p:childTnLst>
                          </p:cTn>
                        </p:par>
                        <p:par>
                          <p:cTn id="78" fill="hold">
                            <p:stCondLst>
                              <p:cond delay="4750"/>
                            </p:stCondLst>
                            <p:childTnLst>
                              <p:par>
                                <p:cTn id="79" presetID="2" presetClass="entr" presetSubtype="2" fill="hold" nodeType="afterEffect">
                                  <p:stCondLst>
                                    <p:cond delay="0"/>
                                  </p:stCondLst>
                                  <p:childTnLst>
                                    <p:set>
                                      <p:cBhvr>
                                        <p:cTn id="80" dur="1" fill="hold">
                                          <p:stCondLst>
                                            <p:cond delay="0"/>
                                          </p:stCondLst>
                                        </p:cTn>
                                        <p:tgtEl>
                                          <p:spTgt spid="63"/>
                                        </p:tgtEl>
                                        <p:attrNameLst>
                                          <p:attrName>style.visibility</p:attrName>
                                        </p:attrNameLst>
                                      </p:cBhvr>
                                      <p:to>
                                        <p:strVal val="visible"/>
                                      </p:to>
                                    </p:set>
                                    <p:anim calcmode="lin" valueType="num">
                                      <p:cBhvr additive="base">
                                        <p:cTn id="81" dur="500" fill="hold"/>
                                        <p:tgtEl>
                                          <p:spTgt spid="63"/>
                                        </p:tgtEl>
                                        <p:attrNameLst>
                                          <p:attrName>ppt_x</p:attrName>
                                        </p:attrNameLst>
                                      </p:cBhvr>
                                      <p:tavLst>
                                        <p:tav tm="0">
                                          <p:val>
                                            <p:strVal val="1+#ppt_w/2"/>
                                          </p:val>
                                        </p:tav>
                                        <p:tav tm="100000">
                                          <p:val>
                                            <p:strVal val="#ppt_x"/>
                                          </p:val>
                                        </p:tav>
                                      </p:tavLst>
                                    </p:anim>
                                    <p:anim calcmode="lin" valueType="num">
                                      <p:cBhvr additive="base">
                                        <p:cTn id="82"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2" y="116632"/>
            <a:ext cx="630648" cy="797962"/>
            <a:chOff x="-23093" y="1766943"/>
            <a:chExt cx="3087959" cy="3462257"/>
          </a:xfrm>
        </p:grpSpPr>
        <p:sp>
          <p:nvSpPr>
            <p:cNvPr id="10" name="等腰三角形 9"/>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188929" y="2111037"/>
              <a:ext cx="3067976" cy="273630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67109" y="2276872"/>
              <a:ext cx="2664296" cy="2376264"/>
            </a:xfrm>
            <a:prstGeom prst="triangl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1"/>
          <p:cNvSpPr>
            <a:spLocks noChangeArrowheads="1"/>
          </p:cNvSpPr>
          <p:nvPr/>
        </p:nvSpPr>
        <p:spPr bwMode="gray">
          <a:xfrm>
            <a:off x="624979" y="292586"/>
            <a:ext cx="2160240" cy="400110"/>
          </a:xfrm>
          <a:prstGeom prst="rect">
            <a:avLst/>
          </a:prstGeom>
          <a:noFill/>
          <a:ln>
            <a:noFill/>
          </a:ln>
          <a:extLst/>
        </p:spPr>
        <p:txBody>
          <a:bodyPr wrap="square">
            <a:spAutoFit/>
          </a:bodyPr>
          <a:lstStyle/>
          <a:p>
            <a:r>
              <a:rPr lang="zh-CN" altLang="en-US" sz="2000" b="1" dirty="0">
                <a:solidFill>
                  <a:srgbClr val="0973DD"/>
                </a:solidFill>
                <a:latin typeface="微软雅黑" panose="020B0503020204020204" pitchFamily="34" charset="-122"/>
                <a:ea typeface="微软雅黑" panose="020B0503020204020204" pitchFamily="34" charset="-122"/>
              </a:rPr>
              <a:t>添加标题内容 </a:t>
            </a:r>
            <a:endParaRPr lang="zh-CN" altLang="en-US" dirty="0">
              <a:solidFill>
                <a:srgbClr val="0973DD"/>
              </a:solidFill>
              <a:latin typeface="微软雅黑" pitchFamily="34" charset="-122"/>
              <a:ea typeface="微软雅黑" pitchFamily="34" charset="-122"/>
            </a:endParaRPr>
          </a:p>
        </p:txBody>
      </p:sp>
      <p:cxnSp>
        <p:nvCxnSpPr>
          <p:cNvPr id="66" name="Straight Connector 16"/>
          <p:cNvCxnSpPr/>
          <p:nvPr/>
        </p:nvCxnSpPr>
        <p:spPr>
          <a:xfrm>
            <a:off x="2562566" y="3333049"/>
            <a:ext cx="0" cy="144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8"/>
          <p:cNvCxnSpPr/>
          <p:nvPr/>
        </p:nvCxnSpPr>
        <p:spPr>
          <a:xfrm>
            <a:off x="4167845" y="3333049"/>
            <a:ext cx="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8" name="Group 19"/>
          <p:cNvGrpSpPr/>
          <p:nvPr/>
        </p:nvGrpSpPr>
        <p:grpSpPr>
          <a:xfrm>
            <a:off x="2353426" y="1844824"/>
            <a:ext cx="418280" cy="418280"/>
            <a:chOff x="7322925" y="1113826"/>
            <a:chExt cx="418280" cy="418280"/>
          </a:xfrm>
        </p:grpSpPr>
        <p:sp>
          <p:nvSpPr>
            <p:cNvPr id="69" name="Teardrop 20"/>
            <p:cNvSpPr/>
            <p:nvPr/>
          </p:nvSpPr>
          <p:spPr>
            <a:xfrm rot="8100000">
              <a:off x="7322925" y="1113826"/>
              <a:ext cx="418280" cy="418280"/>
            </a:xfrm>
            <a:prstGeom prst="teardrop">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
            <p:cNvSpPr>
              <a:spLocks noEditPoints="1"/>
            </p:cNvSpPr>
            <p:nvPr/>
          </p:nvSpPr>
          <p:spPr bwMode="auto">
            <a:xfrm>
              <a:off x="7431874" y="1200224"/>
              <a:ext cx="209778" cy="230756"/>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cxnSp>
        <p:nvCxnSpPr>
          <p:cNvPr id="71" name="Straight Connector 22"/>
          <p:cNvCxnSpPr/>
          <p:nvPr/>
        </p:nvCxnSpPr>
        <p:spPr>
          <a:xfrm>
            <a:off x="5970110" y="3333049"/>
            <a:ext cx="0" cy="1296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2" name="Group 23"/>
          <p:cNvGrpSpPr/>
          <p:nvPr/>
        </p:nvGrpSpPr>
        <p:grpSpPr>
          <a:xfrm>
            <a:off x="5762619" y="1844824"/>
            <a:ext cx="418280" cy="418280"/>
            <a:chOff x="4158893" y="1506251"/>
            <a:chExt cx="418280" cy="418280"/>
          </a:xfrm>
        </p:grpSpPr>
        <p:sp>
          <p:nvSpPr>
            <p:cNvPr id="73" name="Teardrop 24"/>
            <p:cNvSpPr/>
            <p:nvPr/>
          </p:nvSpPr>
          <p:spPr>
            <a:xfrm rot="8100000">
              <a:off x="4158893" y="1506251"/>
              <a:ext cx="418280" cy="418280"/>
            </a:xfrm>
            <a:prstGeom prst="teardrop">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11"/>
            <p:cNvSpPr>
              <a:spLocks/>
            </p:cNvSpPr>
            <p:nvPr/>
          </p:nvSpPr>
          <p:spPr bwMode="auto">
            <a:xfrm>
              <a:off x="4238052" y="1639825"/>
              <a:ext cx="258741" cy="168209"/>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172 w 400"/>
                <a:gd name="T17" fmla="*/ 260 h 260"/>
                <a:gd name="T18" fmla="*/ 172 w 400"/>
                <a:gd name="T19" fmla="*/ 184 h 260"/>
                <a:gd name="T20" fmla="*/ 130 w 400"/>
                <a:gd name="T21" fmla="*/ 184 h 260"/>
                <a:gd name="T22" fmla="*/ 200 w 400"/>
                <a:gd name="T23" fmla="*/ 92 h 260"/>
                <a:gd name="T24" fmla="*/ 270 w 400"/>
                <a:gd name="T25" fmla="*/ 184 h 260"/>
                <a:gd name="T26" fmla="*/ 228 w 400"/>
                <a:gd name="T27" fmla="*/ 184 h 260"/>
                <a:gd name="T28" fmla="*/ 228 w 400"/>
                <a:gd name="T29" fmla="*/ 260 h 260"/>
                <a:gd name="T30" fmla="*/ 304 w 400"/>
                <a:gd name="T31" fmla="*/ 260 h 260"/>
                <a:gd name="T32" fmla="*/ 400 w 400"/>
                <a:gd name="T33" fmla="*/ 166 h 260"/>
                <a:gd name="T34" fmla="*/ 304 w 400"/>
                <a:gd name="T35"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75" name="Group 26"/>
          <p:cNvGrpSpPr/>
          <p:nvPr/>
        </p:nvGrpSpPr>
        <p:grpSpPr>
          <a:xfrm>
            <a:off x="3960354" y="1844824"/>
            <a:ext cx="418280" cy="418280"/>
            <a:chOff x="2708324" y="1506251"/>
            <a:chExt cx="418280" cy="418280"/>
          </a:xfrm>
        </p:grpSpPr>
        <p:sp>
          <p:nvSpPr>
            <p:cNvPr id="76" name="Teardrop 27"/>
            <p:cNvSpPr/>
            <p:nvPr/>
          </p:nvSpPr>
          <p:spPr>
            <a:xfrm rot="8100000">
              <a:off x="2708324" y="1506251"/>
              <a:ext cx="418280" cy="41828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Freeform 16"/>
            <p:cNvSpPr>
              <a:spLocks noEditPoints="1"/>
            </p:cNvSpPr>
            <p:nvPr/>
          </p:nvSpPr>
          <p:spPr bwMode="auto">
            <a:xfrm>
              <a:off x="2796143" y="1604602"/>
              <a:ext cx="239343" cy="239070"/>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cxnSp>
        <p:nvCxnSpPr>
          <p:cNvPr id="78" name="Straight Connector 29"/>
          <p:cNvCxnSpPr/>
          <p:nvPr/>
        </p:nvCxnSpPr>
        <p:spPr>
          <a:xfrm>
            <a:off x="7494475" y="3333049"/>
            <a:ext cx="0" cy="180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30"/>
          <p:cNvCxnSpPr/>
          <p:nvPr/>
        </p:nvCxnSpPr>
        <p:spPr>
          <a:xfrm>
            <a:off x="9240955" y="3318981"/>
            <a:ext cx="0" cy="18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1" name="Group 32"/>
          <p:cNvGrpSpPr/>
          <p:nvPr/>
        </p:nvGrpSpPr>
        <p:grpSpPr>
          <a:xfrm>
            <a:off x="9033464" y="1844824"/>
            <a:ext cx="418280" cy="418280"/>
            <a:chOff x="7178907" y="1506251"/>
            <a:chExt cx="418280" cy="418280"/>
          </a:xfrm>
        </p:grpSpPr>
        <p:sp>
          <p:nvSpPr>
            <p:cNvPr id="82" name="Teardrop 40"/>
            <p:cNvSpPr/>
            <p:nvPr/>
          </p:nvSpPr>
          <p:spPr>
            <a:xfrm rot="8100000">
              <a:off x="7178907" y="1506251"/>
              <a:ext cx="418280" cy="418280"/>
            </a:xfrm>
            <a:prstGeom prst="teardrop">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Freeform 21"/>
            <p:cNvSpPr>
              <a:spLocks noEditPoints="1"/>
            </p:cNvSpPr>
            <p:nvPr/>
          </p:nvSpPr>
          <p:spPr bwMode="auto">
            <a:xfrm>
              <a:off x="7275187" y="1629449"/>
              <a:ext cx="238323" cy="212150"/>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43"/>
          <p:cNvGrpSpPr/>
          <p:nvPr/>
        </p:nvGrpSpPr>
        <p:grpSpPr>
          <a:xfrm>
            <a:off x="7286984" y="1844824"/>
            <a:ext cx="418280" cy="418280"/>
            <a:chOff x="5665857" y="1506251"/>
            <a:chExt cx="418280" cy="418280"/>
          </a:xfrm>
        </p:grpSpPr>
        <p:sp>
          <p:nvSpPr>
            <p:cNvPr id="85" name="Teardrop 44"/>
            <p:cNvSpPr/>
            <p:nvPr/>
          </p:nvSpPr>
          <p:spPr>
            <a:xfrm rot="8100000">
              <a:off x="5665857" y="1506251"/>
              <a:ext cx="418280" cy="41828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Freeform 26"/>
            <p:cNvSpPr>
              <a:spLocks noEditPoints="1"/>
            </p:cNvSpPr>
            <p:nvPr/>
          </p:nvSpPr>
          <p:spPr bwMode="auto">
            <a:xfrm>
              <a:off x="5795163" y="1614232"/>
              <a:ext cx="175570" cy="219811"/>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3" name="Group 4"/>
          <p:cNvGrpSpPr>
            <a:grpSpLocks noChangeAspect="1"/>
          </p:cNvGrpSpPr>
          <p:nvPr/>
        </p:nvGrpSpPr>
        <p:grpSpPr bwMode="auto">
          <a:xfrm>
            <a:off x="764698" y="3485813"/>
            <a:ext cx="10520582" cy="1974971"/>
            <a:chOff x="4057" y="2625"/>
            <a:chExt cx="1269" cy="267"/>
          </a:xfrm>
          <a:solidFill>
            <a:schemeClr val="bg1">
              <a:lumMod val="75000"/>
            </a:schemeClr>
          </a:solidFill>
        </p:grpSpPr>
        <p:sp>
          <p:nvSpPr>
            <p:cNvPr id="94" name="Freeform 6"/>
            <p:cNvSpPr>
              <a:spLocks noEditPoints="1"/>
            </p:cNvSpPr>
            <p:nvPr/>
          </p:nvSpPr>
          <p:spPr bwMode="auto">
            <a:xfrm>
              <a:off x="4289" y="2659"/>
              <a:ext cx="235" cy="232"/>
            </a:xfrm>
            <a:custGeom>
              <a:avLst/>
              <a:gdLst/>
              <a:ahLst/>
              <a:cxnLst>
                <a:cxn ang="0">
                  <a:pos x="220" y="0"/>
                </a:cxn>
                <a:cxn ang="0">
                  <a:pos x="142" y="18"/>
                </a:cxn>
                <a:cxn ang="0">
                  <a:pos x="235" y="25"/>
                </a:cxn>
                <a:cxn ang="0">
                  <a:pos x="221" y="232"/>
                </a:cxn>
                <a:cxn ang="0">
                  <a:pos x="193" y="189"/>
                </a:cxn>
                <a:cxn ang="0">
                  <a:pos x="126" y="232"/>
                </a:cxn>
                <a:cxn ang="0">
                  <a:pos x="235" y="25"/>
                </a:cxn>
                <a:cxn ang="0">
                  <a:pos x="221" y="157"/>
                </a:cxn>
                <a:cxn ang="0">
                  <a:pos x="191" y="136"/>
                </a:cxn>
                <a:cxn ang="0">
                  <a:pos x="191" y="125"/>
                </a:cxn>
                <a:cxn ang="0">
                  <a:pos x="221" y="103"/>
                </a:cxn>
                <a:cxn ang="0">
                  <a:pos x="191" y="125"/>
                </a:cxn>
                <a:cxn ang="0">
                  <a:pos x="221" y="91"/>
                </a:cxn>
                <a:cxn ang="0">
                  <a:pos x="191" y="69"/>
                </a:cxn>
                <a:cxn ang="0">
                  <a:pos x="191" y="59"/>
                </a:cxn>
                <a:cxn ang="0">
                  <a:pos x="221" y="37"/>
                </a:cxn>
                <a:cxn ang="0">
                  <a:pos x="191" y="59"/>
                </a:cxn>
                <a:cxn ang="0">
                  <a:pos x="170" y="157"/>
                </a:cxn>
                <a:cxn ang="0">
                  <a:pos x="140" y="136"/>
                </a:cxn>
                <a:cxn ang="0">
                  <a:pos x="140" y="125"/>
                </a:cxn>
                <a:cxn ang="0">
                  <a:pos x="170" y="103"/>
                </a:cxn>
                <a:cxn ang="0">
                  <a:pos x="140" y="125"/>
                </a:cxn>
                <a:cxn ang="0">
                  <a:pos x="170" y="91"/>
                </a:cxn>
                <a:cxn ang="0">
                  <a:pos x="140" y="69"/>
                </a:cxn>
                <a:cxn ang="0">
                  <a:pos x="140" y="59"/>
                </a:cxn>
                <a:cxn ang="0">
                  <a:pos x="170" y="37"/>
                </a:cxn>
                <a:cxn ang="0">
                  <a:pos x="140" y="59"/>
                </a:cxn>
                <a:cxn ang="0">
                  <a:pos x="94" y="80"/>
                </a:cxn>
                <a:cxn ang="0">
                  <a:pos x="16" y="61"/>
                </a:cxn>
                <a:cxn ang="0">
                  <a:pos x="112" y="86"/>
                </a:cxn>
                <a:cxn ang="0">
                  <a:pos x="96" y="232"/>
                </a:cxn>
                <a:cxn ang="0">
                  <a:pos x="69" y="189"/>
                </a:cxn>
                <a:cxn ang="0">
                  <a:pos x="0" y="232"/>
                </a:cxn>
                <a:cxn ang="0">
                  <a:pos x="112" y="86"/>
                </a:cxn>
                <a:cxn ang="0">
                  <a:pos x="96" y="157"/>
                </a:cxn>
                <a:cxn ang="0">
                  <a:pos x="66" y="136"/>
                </a:cxn>
                <a:cxn ang="0">
                  <a:pos x="66" y="125"/>
                </a:cxn>
                <a:cxn ang="0">
                  <a:pos x="96" y="103"/>
                </a:cxn>
                <a:cxn ang="0">
                  <a:pos x="66" y="125"/>
                </a:cxn>
                <a:cxn ang="0">
                  <a:pos x="44" y="157"/>
                </a:cxn>
                <a:cxn ang="0">
                  <a:pos x="16" y="136"/>
                </a:cxn>
                <a:cxn ang="0">
                  <a:pos x="16" y="125"/>
                </a:cxn>
                <a:cxn ang="0">
                  <a:pos x="44" y="103"/>
                </a:cxn>
                <a:cxn ang="0">
                  <a:pos x="16" y="125"/>
                </a:cxn>
              </a:cxnLst>
              <a:rect l="0" t="0" r="r" b="b"/>
              <a:pathLst>
                <a:path w="235" h="232">
                  <a:moveTo>
                    <a:pt x="142" y="0"/>
                  </a:moveTo>
                  <a:lnTo>
                    <a:pt x="220" y="0"/>
                  </a:lnTo>
                  <a:lnTo>
                    <a:pt x="220" y="18"/>
                  </a:lnTo>
                  <a:lnTo>
                    <a:pt x="142" y="18"/>
                  </a:lnTo>
                  <a:lnTo>
                    <a:pt x="142" y="0"/>
                  </a:lnTo>
                  <a:close/>
                  <a:moveTo>
                    <a:pt x="235" y="25"/>
                  </a:moveTo>
                  <a:lnTo>
                    <a:pt x="235" y="232"/>
                  </a:lnTo>
                  <a:lnTo>
                    <a:pt x="221" y="232"/>
                  </a:lnTo>
                  <a:lnTo>
                    <a:pt x="221" y="189"/>
                  </a:lnTo>
                  <a:lnTo>
                    <a:pt x="193" y="189"/>
                  </a:lnTo>
                  <a:lnTo>
                    <a:pt x="193" y="232"/>
                  </a:lnTo>
                  <a:lnTo>
                    <a:pt x="126" y="232"/>
                  </a:lnTo>
                  <a:lnTo>
                    <a:pt x="126" y="25"/>
                  </a:lnTo>
                  <a:lnTo>
                    <a:pt x="235" y="25"/>
                  </a:lnTo>
                  <a:close/>
                  <a:moveTo>
                    <a:pt x="191" y="157"/>
                  </a:moveTo>
                  <a:lnTo>
                    <a:pt x="221" y="157"/>
                  </a:lnTo>
                  <a:lnTo>
                    <a:pt x="221" y="136"/>
                  </a:lnTo>
                  <a:lnTo>
                    <a:pt x="191" y="136"/>
                  </a:lnTo>
                  <a:lnTo>
                    <a:pt x="191" y="157"/>
                  </a:lnTo>
                  <a:close/>
                  <a:moveTo>
                    <a:pt x="191" y="125"/>
                  </a:moveTo>
                  <a:lnTo>
                    <a:pt x="221" y="125"/>
                  </a:lnTo>
                  <a:lnTo>
                    <a:pt x="221" y="103"/>
                  </a:lnTo>
                  <a:lnTo>
                    <a:pt x="191" y="103"/>
                  </a:lnTo>
                  <a:lnTo>
                    <a:pt x="191" y="125"/>
                  </a:lnTo>
                  <a:close/>
                  <a:moveTo>
                    <a:pt x="191" y="91"/>
                  </a:moveTo>
                  <a:lnTo>
                    <a:pt x="221" y="91"/>
                  </a:lnTo>
                  <a:lnTo>
                    <a:pt x="221" y="69"/>
                  </a:lnTo>
                  <a:lnTo>
                    <a:pt x="191" y="69"/>
                  </a:lnTo>
                  <a:lnTo>
                    <a:pt x="191" y="91"/>
                  </a:lnTo>
                  <a:close/>
                  <a:moveTo>
                    <a:pt x="191" y="59"/>
                  </a:moveTo>
                  <a:lnTo>
                    <a:pt x="221" y="59"/>
                  </a:lnTo>
                  <a:lnTo>
                    <a:pt x="221" y="37"/>
                  </a:lnTo>
                  <a:lnTo>
                    <a:pt x="191" y="37"/>
                  </a:lnTo>
                  <a:lnTo>
                    <a:pt x="191" y="59"/>
                  </a:lnTo>
                  <a:close/>
                  <a:moveTo>
                    <a:pt x="140" y="157"/>
                  </a:moveTo>
                  <a:lnTo>
                    <a:pt x="170" y="157"/>
                  </a:lnTo>
                  <a:lnTo>
                    <a:pt x="170" y="136"/>
                  </a:lnTo>
                  <a:lnTo>
                    <a:pt x="140" y="136"/>
                  </a:lnTo>
                  <a:lnTo>
                    <a:pt x="140" y="157"/>
                  </a:lnTo>
                  <a:close/>
                  <a:moveTo>
                    <a:pt x="140" y="125"/>
                  </a:moveTo>
                  <a:lnTo>
                    <a:pt x="170" y="125"/>
                  </a:lnTo>
                  <a:lnTo>
                    <a:pt x="170" y="103"/>
                  </a:lnTo>
                  <a:lnTo>
                    <a:pt x="140" y="103"/>
                  </a:lnTo>
                  <a:lnTo>
                    <a:pt x="140" y="125"/>
                  </a:lnTo>
                  <a:close/>
                  <a:moveTo>
                    <a:pt x="140" y="91"/>
                  </a:moveTo>
                  <a:lnTo>
                    <a:pt x="170" y="91"/>
                  </a:lnTo>
                  <a:lnTo>
                    <a:pt x="170" y="69"/>
                  </a:lnTo>
                  <a:lnTo>
                    <a:pt x="140" y="69"/>
                  </a:lnTo>
                  <a:lnTo>
                    <a:pt x="140" y="91"/>
                  </a:lnTo>
                  <a:close/>
                  <a:moveTo>
                    <a:pt x="140" y="59"/>
                  </a:moveTo>
                  <a:lnTo>
                    <a:pt x="170" y="59"/>
                  </a:lnTo>
                  <a:lnTo>
                    <a:pt x="170" y="37"/>
                  </a:lnTo>
                  <a:lnTo>
                    <a:pt x="140" y="37"/>
                  </a:lnTo>
                  <a:lnTo>
                    <a:pt x="140" y="59"/>
                  </a:lnTo>
                  <a:close/>
                  <a:moveTo>
                    <a:pt x="16" y="80"/>
                  </a:moveTo>
                  <a:lnTo>
                    <a:pt x="94" y="80"/>
                  </a:lnTo>
                  <a:lnTo>
                    <a:pt x="94" y="61"/>
                  </a:lnTo>
                  <a:lnTo>
                    <a:pt x="16" y="61"/>
                  </a:lnTo>
                  <a:lnTo>
                    <a:pt x="16" y="80"/>
                  </a:lnTo>
                  <a:close/>
                  <a:moveTo>
                    <a:pt x="112" y="86"/>
                  </a:moveTo>
                  <a:lnTo>
                    <a:pt x="112" y="232"/>
                  </a:lnTo>
                  <a:lnTo>
                    <a:pt x="96" y="232"/>
                  </a:lnTo>
                  <a:lnTo>
                    <a:pt x="96" y="189"/>
                  </a:lnTo>
                  <a:lnTo>
                    <a:pt x="69" y="189"/>
                  </a:lnTo>
                  <a:lnTo>
                    <a:pt x="69" y="232"/>
                  </a:lnTo>
                  <a:lnTo>
                    <a:pt x="0" y="232"/>
                  </a:lnTo>
                  <a:lnTo>
                    <a:pt x="0" y="86"/>
                  </a:lnTo>
                  <a:lnTo>
                    <a:pt x="112" y="86"/>
                  </a:lnTo>
                  <a:close/>
                  <a:moveTo>
                    <a:pt x="66" y="157"/>
                  </a:moveTo>
                  <a:lnTo>
                    <a:pt x="96" y="157"/>
                  </a:lnTo>
                  <a:lnTo>
                    <a:pt x="96" y="136"/>
                  </a:lnTo>
                  <a:lnTo>
                    <a:pt x="66" y="136"/>
                  </a:lnTo>
                  <a:lnTo>
                    <a:pt x="66" y="157"/>
                  </a:lnTo>
                  <a:close/>
                  <a:moveTo>
                    <a:pt x="66" y="125"/>
                  </a:moveTo>
                  <a:lnTo>
                    <a:pt x="96" y="125"/>
                  </a:lnTo>
                  <a:lnTo>
                    <a:pt x="96" y="103"/>
                  </a:lnTo>
                  <a:lnTo>
                    <a:pt x="66" y="103"/>
                  </a:lnTo>
                  <a:lnTo>
                    <a:pt x="66" y="125"/>
                  </a:lnTo>
                  <a:close/>
                  <a:moveTo>
                    <a:pt x="16" y="157"/>
                  </a:moveTo>
                  <a:lnTo>
                    <a:pt x="44" y="157"/>
                  </a:lnTo>
                  <a:lnTo>
                    <a:pt x="44" y="136"/>
                  </a:lnTo>
                  <a:lnTo>
                    <a:pt x="16" y="136"/>
                  </a:lnTo>
                  <a:lnTo>
                    <a:pt x="16" y="157"/>
                  </a:lnTo>
                  <a:close/>
                  <a:moveTo>
                    <a:pt x="16" y="125"/>
                  </a:moveTo>
                  <a:lnTo>
                    <a:pt x="44" y="125"/>
                  </a:lnTo>
                  <a:lnTo>
                    <a:pt x="44" y="103"/>
                  </a:lnTo>
                  <a:lnTo>
                    <a:pt x="16" y="103"/>
                  </a:lnTo>
                  <a:lnTo>
                    <a:pt x="16" y="1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7"/>
            <p:cNvSpPr>
              <a:spLocks noEditPoints="1"/>
            </p:cNvSpPr>
            <p:nvPr/>
          </p:nvSpPr>
          <p:spPr bwMode="auto">
            <a:xfrm>
              <a:off x="4958" y="2625"/>
              <a:ext cx="269" cy="266"/>
            </a:xfrm>
            <a:custGeom>
              <a:avLst/>
              <a:gdLst/>
              <a:ahLst/>
              <a:cxnLst>
                <a:cxn ang="0">
                  <a:pos x="18" y="21"/>
                </a:cxn>
                <a:cxn ang="0">
                  <a:pos x="108" y="0"/>
                </a:cxn>
                <a:cxn ang="0">
                  <a:pos x="126" y="29"/>
                </a:cxn>
                <a:cxn ang="0">
                  <a:pos x="48" y="266"/>
                </a:cxn>
                <a:cxn ang="0">
                  <a:pos x="16" y="216"/>
                </a:cxn>
                <a:cxn ang="0">
                  <a:pos x="0" y="266"/>
                </a:cxn>
                <a:cxn ang="0">
                  <a:pos x="126" y="29"/>
                </a:cxn>
                <a:cxn ang="0">
                  <a:pos x="16" y="155"/>
                </a:cxn>
                <a:cxn ang="0">
                  <a:pos x="51" y="180"/>
                </a:cxn>
                <a:cxn ang="0">
                  <a:pos x="51" y="118"/>
                </a:cxn>
                <a:cxn ang="0">
                  <a:pos x="16" y="143"/>
                </a:cxn>
                <a:cxn ang="0">
                  <a:pos x="51" y="118"/>
                </a:cxn>
                <a:cxn ang="0">
                  <a:pos x="16" y="80"/>
                </a:cxn>
                <a:cxn ang="0">
                  <a:pos x="51" y="105"/>
                </a:cxn>
                <a:cxn ang="0">
                  <a:pos x="51" y="43"/>
                </a:cxn>
                <a:cxn ang="0">
                  <a:pos x="16" y="68"/>
                </a:cxn>
                <a:cxn ang="0">
                  <a:pos x="51" y="43"/>
                </a:cxn>
                <a:cxn ang="0">
                  <a:pos x="74" y="155"/>
                </a:cxn>
                <a:cxn ang="0">
                  <a:pos x="108" y="180"/>
                </a:cxn>
                <a:cxn ang="0">
                  <a:pos x="108" y="118"/>
                </a:cxn>
                <a:cxn ang="0">
                  <a:pos x="74" y="143"/>
                </a:cxn>
                <a:cxn ang="0">
                  <a:pos x="108" y="118"/>
                </a:cxn>
                <a:cxn ang="0">
                  <a:pos x="74" y="80"/>
                </a:cxn>
                <a:cxn ang="0">
                  <a:pos x="108" y="105"/>
                </a:cxn>
                <a:cxn ang="0">
                  <a:pos x="108" y="43"/>
                </a:cxn>
                <a:cxn ang="0">
                  <a:pos x="74" y="68"/>
                </a:cxn>
                <a:cxn ang="0">
                  <a:pos x="108" y="43"/>
                </a:cxn>
                <a:cxn ang="0">
                  <a:pos x="161" y="70"/>
                </a:cxn>
                <a:cxn ang="0">
                  <a:pos x="251" y="91"/>
                </a:cxn>
                <a:cxn ang="0">
                  <a:pos x="269" y="98"/>
                </a:cxn>
                <a:cxn ang="0">
                  <a:pos x="191" y="266"/>
                </a:cxn>
                <a:cxn ang="0">
                  <a:pos x="159" y="216"/>
                </a:cxn>
                <a:cxn ang="0">
                  <a:pos x="143" y="266"/>
                </a:cxn>
                <a:cxn ang="0">
                  <a:pos x="269" y="98"/>
                </a:cxn>
                <a:cxn ang="0">
                  <a:pos x="159" y="155"/>
                </a:cxn>
                <a:cxn ang="0">
                  <a:pos x="195" y="180"/>
                </a:cxn>
                <a:cxn ang="0">
                  <a:pos x="195" y="118"/>
                </a:cxn>
                <a:cxn ang="0">
                  <a:pos x="159" y="143"/>
                </a:cxn>
                <a:cxn ang="0">
                  <a:pos x="195" y="118"/>
                </a:cxn>
                <a:cxn ang="0">
                  <a:pos x="218" y="155"/>
                </a:cxn>
                <a:cxn ang="0">
                  <a:pos x="251" y="180"/>
                </a:cxn>
                <a:cxn ang="0">
                  <a:pos x="251" y="118"/>
                </a:cxn>
                <a:cxn ang="0">
                  <a:pos x="218" y="143"/>
                </a:cxn>
                <a:cxn ang="0">
                  <a:pos x="251" y="118"/>
                </a:cxn>
              </a:cxnLst>
              <a:rect l="0" t="0" r="r" b="b"/>
              <a:pathLst>
                <a:path w="269" h="266">
                  <a:moveTo>
                    <a:pt x="108" y="21"/>
                  </a:moveTo>
                  <a:lnTo>
                    <a:pt x="18" y="21"/>
                  </a:lnTo>
                  <a:lnTo>
                    <a:pt x="18" y="0"/>
                  </a:lnTo>
                  <a:lnTo>
                    <a:pt x="108" y="0"/>
                  </a:lnTo>
                  <a:lnTo>
                    <a:pt x="108" y="21"/>
                  </a:lnTo>
                  <a:close/>
                  <a:moveTo>
                    <a:pt x="126" y="29"/>
                  </a:moveTo>
                  <a:lnTo>
                    <a:pt x="126" y="266"/>
                  </a:lnTo>
                  <a:lnTo>
                    <a:pt x="48" y="266"/>
                  </a:lnTo>
                  <a:lnTo>
                    <a:pt x="48" y="216"/>
                  </a:lnTo>
                  <a:lnTo>
                    <a:pt x="16" y="216"/>
                  </a:lnTo>
                  <a:lnTo>
                    <a:pt x="16" y="266"/>
                  </a:lnTo>
                  <a:lnTo>
                    <a:pt x="0" y="266"/>
                  </a:lnTo>
                  <a:lnTo>
                    <a:pt x="0" y="29"/>
                  </a:lnTo>
                  <a:lnTo>
                    <a:pt x="126" y="29"/>
                  </a:lnTo>
                  <a:close/>
                  <a:moveTo>
                    <a:pt x="51" y="155"/>
                  </a:moveTo>
                  <a:lnTo>
                    <a:pt x="16" y="155"/>
                  </a:lnTo>
                  <a:lnTo>
                    <a:pt x="16" y="180"/>
                  </a:lnTo>
                  <a:lnTo>
                    <a:pt x="51" y="180"/>
                  </a:lnTo>
                  <a:lnTo>
                    <a:pt x="51" y="155"/>
                  </a:lnTo>
                  <a:close/>
                  <a:moveTo>
                    <a:pt x="51" y="118"/>
                  </a:moveTo>
                  <a:lnTo>
                    <a:pt x="16" y="118"/>
                  </a:lnTo>
                  <a:lnTo>
                    <a:pt x="16" y="143"/>
                  </a:lnTo>
                  <a:lnTo>
                    <a:pt x="51" y="143"/>
                  </a:lnTo>
                  <a:lnTo>
                    <a:pt x="51" y="118"/>
                  </a:lnTo>
                  <a:close/>
                  <a:moveTo>
                    <a:pt x="51" y="80"/>
                  </a:moveTo>
                  <a:lnTo>
                    <a:pt x="16" y="80"/>
                  </a:lnTo>
                  <a:lnTo>
                    <a:pt x="16" y="105"/>
                  </a:lnTo>
                  <a:lnTo>
                    <a:pt x="51" y="105"/>
                  </a:lnTo>
                  <a:lnTo>
                    <a:pt x="51" y="80"/>
                  </a:lnTo>
                  <a:close/>
                  <a:moveTo>
                    <a:pt x="51" y="43"/>
                  </a:moveTo>
                  <a:lnTo>
                    <a:pt x="16" y="43"/>
                  </a:lnTo>
                  <a:lnTo>
                    <a:pt x="16" y="68"/>
                  </a:lnTo>
                  <a:lnTo>
                    <a:pt x="51" y="68"/>
                  </a:lnTo>
                  <a:lnTo>
                    <a:pt x="51" y="43"/>
                  </a:lnTo>
                  <a:close/>
                  <a:moveTo>
                    <a:pt x="108" y="155"/>
                  </a:moveTo>
                  <a:lnTo>
                    <a:pt x="74" y="155"/>
                  </a:lnTo>
                  <a:lnTo>
                    <a:pt x="74" y="180"/>
                  </a:lnTo>
                  <a:lnTo>
                    <a:pt x="108" y="180"/>
                  </a:lnTo>
                  <a:lnTo>
                    <a:pt x="108" y="155"/>
                  </a:lnTo>
                  <a:close/>
                  <a:moveTo>
                    <a:pt x="108" y="118"/>
                  </a:moveTo>
                  <a:lnTo>
                    <a:pt x="74" y="118"/>
                  </a:lnTo>
                  <a:lnTo>
                    <a:pt x="74" y="143"/>
                  </a:lnTo>
                  <a:lnTo>
                    <a:pt x="108" y="143"/>
                  </a:lnTo>
                  <a:lnTo>
                    <a:pt x="108" y="118"/>
                  </a:lnTo>
                  <a:close/>
                  <a:moveTo>
                    <a:pt x="108" y="80"/>
                  </a:moveTo>
                  <a:lnTo>
                    <a:pt x="74" y="80"/>
                  </a:lnTo>
                  <a:lnTo>
                    <a:pt x="74" y="105"/>
                  </a:lnTo>
                  <a:lnTo>
                    <a:pt x="108" y="105"/>
                  </a:lnTo>
                  <a:lnTo>
                    <a:pt x="108" y="80"/>
                  </a:lnTo>
                  <a:close/>
                  <a:moveTo>
                    <a:pt x="108" y="43"/>
                  </a:moveTo>
                  <a:lnTo>
                    <a:pt x="74" y="43"/>
                  </a:lnTo>
                  <a:lnTo>
                    <a:pt x="74" y="68"/>
                  </a:lnTo>
                  <a:lnTo>
                    <a:pt x="108" y="68"/>
                  </a:lnTo>
                  <a:lnTo>
                    <a:pt x="108" y="43"/>
                  </a:lnTo>
                  <a:close/>
                  <a:moveTo>
                    <a:pt x="251" y="70"/>
                  </a:moveTo>
                  <a:lnTo>
                    <a:pt x="161" y="70"/>
                  </a:lnTo>
                  <a:lnTo>
                    <a:pt x="161" y="91"/>
                  </a:lnTo>
                  <a:lnTo>
                    <a:pt x="251" y="91"/>
                  </a:lnTo>
                  <a:lnTo>
                    <a:pt x="251" y="70"/>
                  </a:lnTo>
                  <a:close/>
                  <a:moveTo>
                    <a:pt x="269" y="98"/>
                  </a:moveTo>
                  <a:lnTo>
                    <a:pt x="269" y="266"/>
                  </a:lnTo>
                  <a:lnTo>
                    <a:pt x="191" y="266"/>
                  </a:lnTo>
                  <a:lnTo>
                    <a:pt x="191" y="216"/>
                  </a:lnTo>
                  <a:lnTo>
                    <a:pt x="159" y="216"/>
                  </a:lnTo>
                  <a:lnTo>
                    <a:pt x="159" y="266"/>
                  </a:lnTo>
                  <a:lnTo>
                    <a:pt x="143" y="266"/>
                  </a:lnTo>
                  <a:lnTo>
                    <a:pt x="143" y="98"/>
                  </a:lnTo>
                  <a:lnTo>
                    <a:pt x="269" y="98"/>
                  </a:lnTo>
                  <a:close/>
                  <a:moveTo>
                    <a:pt x="195" y="155"/>
                  </a:moveTo>
                  <a:lnTo>
                    <a:pt x="159" y="155"/>
                  </a:lnTo>
                  <a:lnTo>
                    <a:pt x="159" y="180"/>
                  </a:lnTo>
                  <a:lnTo>
                    <a:pt x="195" y="180"/>
                  </a:lnTo>
                  <a:lnTo>
                    <a:pt x="195" y="155"/>
                  </a:lnTo>
                  <a:close/>
                  <a:moveTo>
                    <a:pt x="195" y="118"/>
                  </a:moveTo>
                  <a:lnTo>
                    <a:pt x="159" y="118"/>
                  </a:lnTo>
                  <a:lnTo>
                    <a:pt x="159" y="143"/>
                  </a:lnTo>
                  <a:lnTo>
                    <a:pt x="195" y="143"/>
                  </a:lnTo>
                  <a:lnTo>
                    <a:pt x="195" y="118"/>
                  </a:lnTo>
                  <a:close/>
                  <a:moveTo>
                    <a:pt x="251" y="155"/>
                  </a:moveTo>
                  <a:lnTo>
                    <a:pt x="218" y="155"/>
                  </a:lnTo>
                  <a:lnTo>
                    <a:pt x="218" y="180"/>
                  </a:lnTo>
                  <a:lnTo>
                    <a:pt x="251" y="180"/>
                  </a:lnTo>
                  <a:lnTo>
                    <a:pt x="251" y="155"/>
                  </a:lnTo>
                  <a:close/>
                  <a:moveTo>
                    <a:pt x="251" y="118"/>
                  </a:moveTo>
                  <a:lnTo>
                    <a:pt x="218" y="118"/>
                  </a:lnTo>
                  <a:lnTo>
                    <a:pt x="218" y="143"/>
                  </a:lnTo>
                  <a:lnTo>
                    <a:pt x="251" y="143"/>
                  </a:lnTo>
                  <a:lnTo>
                    <a:pt x="251" y="1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8"/>
            <p:cNvSpPr>
              <a:spLocks noEditPoints="1"/>
            </p:cNvSpPr>
            <p:nvPr/>
          </p:nvSpPr>
          <p:spPr bwMode="auto">
            <a:xfrm>
              <a:off x="4914" y="2821"/>
              <a:ext cx="67" cy="68"/>
            </a:xfrm>
            <a:custGeom>
              <a:avLst/>
              <a:gdLst/>
              <a:ahLst/>
              <a:cxnLst>
                <a:cxn ang="0">
                  <a:pos x="64" y="0"/>
                </a:cxn>
                <a:cxn ang="0">
                  <a:pos x="41" y="6"/>
                </a:cxn>
                <a:cxn ang="0">
                  <a:pos x="67" y="7"/>
                </a:cxn>
                <a:cxn ang="0">
                  <a:pos x="64" y="68"/>
                </a:cxn>
                <a:cxn ang="0">
                  <a:pos x="55" y="56"/>
                </a:cxn>
                <a:cxn ang="0">
                  <a:pos x="35" y="68"/>
                </a:cxn>
                <a:cxn ang="0">
                  <a:pos x="67" y="7"/>
                </a:cxn>
                <a:cxn ang="0">
                  <a:pos x="64" y="47"/>
                </a:cxn>
                <a:cxn ang="0">
                  <a:pos x="55" y="40"/>
                </a:cxn>
                <a:cxn ang="0">
                  <a:pos x="55" y="36"/>
                </a:cxn>
                <a:cxn ang="0">
                  <a:pos x="64" y="31"/>
                </a:cxn>
                <a:cxn ang="0">
                  <a:pos x="55" y="36"/>
                </a:cxn>
                <a:cxn ang="0">
                  <a:pos x="64" y="27"/>
                </a:cxn>
                <a:cxn ang="0">
                  <a:pos x="55" y="22"/>
                </a:cxn>
                <a:cxn ang="0">
                  <a:pos x="55" y="18"/>
                </a:cxn>
                <a:cxn ang="0">
                  <a:pos x="64" y="11"/>
                </a:cxn>
                <a:cxn ang="0">
                  <a:pos x="55" y="18"/>
                </a:cxn>
                <a:cxn ang="0">
                  <a:pos x="49" y="47"/>
                </a:cxn>
                <a:cxn ang="0">
                  <a:pos x="41" y="40"/>
                </a:cxn>
                <a:cxn ang="0">
                  <a:pos x="41" y="36"/>
                </a:cxn>
                <a:cxn ang="0">
                  <a:pos x="49" y="31"/>
                </a:cxn>
                <a:cxn ang="0">
                  <a:pos x="41" y="36"/>
                </a:cxn>
                <a:cxn ang="0">
                  <a:pos x="49" y="27"/>
                </a:cxn>
                <a:cxn ang="0">
                  <a:pos x="41" y="22"/>
                </a:cxn>
                <a:cxn ang="0">
                  <a:pos x="41" y="18"/>
                </a:cxn>
                <a:cxn ang="0">
                  <a:pos x="49" y="11"/>
                </a:cxn>
                <a:cxn ang="0">
                  <a:pos x="41" y="18"/>
                </a:cxn>
                <a:cxn ang="0">
                  <a:pos x="26" y="23"/>
                </a:cxn>
                <a:cxn ang="0">
                  <a:pos x="5" y="18"/>
                </a:cxn>
                <a:cxn ang="0">
                  <a:pos x="32" y="25"/>
                </a:cxn>
                <a:cxn ang="0">
                  <a:pos x="26" y="68"/>
                </a:cxn>
                <a:cxn ang="0">
                  <a:pos x="19" y="56"/>
                </a:cxn>
                <a:cxn ang="0">
                  <a:pos x="0" y="68"/>
                </a:cxn>
                <a:cxn ang="0">
                  <a:pos x="32" y="25"/>
                </a:cxn>
                <a:cxn ang="0">
                  <a:pos x="26" y="47"/>
                </a:cxn>
                <a:cxn ang="0">
                  <a:pos x="19" y="40"/>
                </a:cxn>
                <a:cxn ang="0">
                  <a:pos x="19" y="36"/>
                </a:cxn>
                <a:cxn ang="0">
                  <a:pos x="26" y="31"/>
                </a:cxn>
                <a:cxn ang="0">
                  <a:pos x="19" y="36"/>
                </a:cxn>
                <a:cxn ang="0">
                  <a:pos x="12" y="47"/>
                </a:cxn>
                <a:cxn ang="0">
                  <a:pos x="3" y="40"/>
                </a:cxn>
                <a:cxn ang="0">
                  <a:pos x="3" y="36"/>
                </a:cxn>
                <a:cxn ang="0">
                  <a:pos x="12" y="31"/>
                </a:cxn>
                <a:cxn ang="0">
                  <a:pos x="3" y="36"/>
                </a:cxn>
              </a:cxnLst>
              <a:rect l="0" t="0" r="r" b="b"/>
              <a:pathLst>
                <a:path w="67" h="68">
                  <a:moveTo>
                    <a:pt x="41" y="0"/>
                  </a:moveTo>
                  <a:lnTo>
                    <a:pt x="64" y="0"/>
                  </a:lnTo>
                  <a:lnTo>
                    <a:pt x="64" y="6"/>
                  </a:lnTo>
                  <a:lnTo>
                    <a:pt x="41" y="6"/>
                  </a:lnTo>
                  <a:lnTo>
                    <a:pt x="41" y="0"/>
                  </a:lnTo>
                  <a:close/>
                  <a:moveTo>
                    <a:pt x="67" y="7"/>
                  </a:moveTo>
                  <a:lnTo>
                    <a:pt x="67" y="68"/>
                  </a:lnTo>
                  <a:lnTo>
                    <a:pt x="64" y="68"/>
                  </a:lnTo>
                  <a:lnTo>
                    <a:pt x="64" y="56"/>
                  </a:lnTo>
                  <a:lnTo>
                    <a:pt x="55" y="56"/>
                  </a:lnTo>
                  <a:lnTo>
                    <a:pt x="55" y="68"/>
                  </a:lnTo>
                  <a:lnTo>
                    <a:pt x="35" y="68"/>
                  </a:lnTo>
                  <a:lnTo>
                    <a:pt x="35" y="7"/>
                  </a:lnTo>
                  <a:lnTo>
                    <a:pt x="67" y="7"/>
                  </a:lnTo>
                  <a:close/>
                  <a:moveTo>
                    <a:pt x="55" y="47"/>
                  </a:moveTo>
                  <a:lnTo>
                    <a:pt x="64" y="47"/>
                  </a:lnTo>
                  <a:lnTo>
                    <a:pt x="64" y="40"/>
                  </a:lnTo>
                  <a:lnTo>
                    <a:pt x="55" y="40"/>
                  </a:lnTo>
                  <a:lnTo>
                    <a:pt x="55" y="47"/>
                  </a:lnTo>
                  <a:close/>
                  <a:moveTo>
                    <a:pt x="55" y="36"/>
                  </a:moveTo>
                  <a:lnTo>
                    <a:pt x="64" y="36"/>
                  </a:lnTo>
                  <a:lnTo>
                    <a:pt x="64" y="31"/>
                  </a:lnTo>
                  <a:lnTo>
                    <a:pt x="55" y="31"/>
                  </a:lnTo>
                  <a:lnTo>
                    <a:pt x="55" y="36"/>
                  </a:lnTo>
                  <a:close/>
                  <a:moveTo>
                    <a:pt x="55" y="27"/>
                  </a:moveTo>
                  <a:lnTo>
                    <a:pt x="64" y="27"/>
                  </a:lnTo>
                  <a:lnTo>
                    <a:pt x="64" y="22"/>
                  </a:lnTo>
                  <a:lnTo>
                    <a:pt x="55" y="22"/>
                  </a:lnTo>
                  <a:lnTo>
                    <a:pt x="55" y="27"/>
                  </a:lnTo>
                  <a:close/>
                  <a:moveTo>
                    <a:pt x="55" y="18"/>
                  </a:moveTo>
                  <a:lnTo>
                    <a:pt x="64" y="18"/>
                  </a:lnTo>
                  <a:lnTo>
                    <a:pt x="64" y="11"/>
                  </a:lnTo>
                  <a:lnTo>
                    <a:pt x="55" y="11"/>
                  </a:lnTo>
                  <a:lnTo>
                    <a:pt x="55" y="18"/>
                  </a:lnTo>
                  <a:close/>
                  <a:moveTo>
                    <a:pt x="41" y="47"/>
                  </a:moveTo>
                  <a:lnTo>
                    <a:pt x="49" y="47"/>
                  </a:lnTo>
                  <a:lnTo>
                    <a:pt x="49" y="40"/>
                  </a:lnTo>
                  <a:lnTo>
                    <a:pt x="41" y="40"/>
                  </a:lnTo>
                  <a:lnTo>
                    <a:pt x="41" y="47"/>
                  </a:lnTo>
                  <a:close/>
                  <a:moveTo>
                    <a:pt x="41" y="36"/>
                  </a:moveTo>
                  <a:lnTo>
                    <a:pt x="49" y="36"/>
                  </a:lnTo>
                  <a:lnTo>
                    <a:pt x="49" y="31"/>
                  </a:lnTo>
                  <a:lnTo>
                    <a:pt x="41" y="31"/>
                  </a:lnTo>
                  <a:lnTo>
                    <a:pt x="41" y="36"/>
                  </a:lnTo>
                  <a:close/>
                  <a:moveTo>
                    <a:pt x="41" y="27"/>
                  </a:moveTo>
                  <a:lnTo>
                    <a:pt x="49" y="27"/>
                  </a:lnTo>
                  <a:lnTo>
                    <a:pt x="49" y="22"/>
                  </a:lnTo>
                  <a:lnTo>
                    <a:pt x="41" y="22"/>
                  </a:lnTo>
                  <a:lnTo>
                    <a:pt x="41" y="27"/>
                  </a:lnTo>
                  <a:close/>
                  <a:moveTo>
                    <a:pt x="41" y="18"/>
                  </a:moveTo>
                  <a:lnTo>
                    <a:pt x="49" y="18"/>
                  </a:lnTo>
                  <a:lnTo>
                    <a:pt x="49" y="11"/>
                  </a:lnTo>
                  <a:lnTo>
                    <a:pt x="41" y="11"/>
                  </a:lnTo>
                  <a:lnTo>
                    <a:pt x="41" y="18"/>
                  </a:lnTo>
                  <a:close/>
                  <a:moveTo>
                    <a:pt x="5" y="23"/>
                  </a:moveTo>
                  <a:lnTo>
                    <a:pt x="26" y="23"/>
                  </a:lnTo>
                  <a:lnTo>
                    <a:pt x="26" y="18"/>
                  </a:lnTo>
                  <a:lnTo>
                    <a:pt x="5" y="18"/>
                  </a:lnTo>
                  <a:lnTo>
                    <a:pt x="5" y="23"/>
                  </a:lnTo>
                  <a:close/>
                  <a:moveTo>
                    <a:pt x="32" y="25"/>
                  </a:moveTo>
                  <a:lnTo>
                    <a:pt x="32" y="68"/>
                  </a:lnTo>
                  <a:lnTo>
                    <a:pt x="26" y="68"/>
                  </a:lnTo>
                  <a:lnTo>
                    <a:pt x="26" y="56"/>
                  </a:lnTo>
                  <a:lnTo>
                    <a:pt x="19" y="56"/>
                  </a:lnTo>
                  <a:lnTo>
                    <a:pt x="19" y="68"/>
                  </a:lnTo>
                  <a:lnTo>
                    <a:pt x="0" y="68"/>
                  </a:lnTo>
                  <a:lnTo>
                    <a:pt x="0" y="25"/>
                  </a:lnTo>
                  <a:lnTo>
                    <a:pt x="32" y="25"/>
                  </a:lnTo>
                  <a:close/>
                  <a:moveTo>
                    <a:pt x="19" y="47"/>
                  </a:moveTo>
                  <a:lnTo>
                    <a:pt x="26" y="47"/>
                  </a:lnTo>
                  <a:lnTo>
                    <a:pt x="26" y="40"/>
                  </a:lnTo>
                  <a:lnTo>
                    <a:pt x="19" y="40"/>
                  </a:lnTo>
                  <a:lnTo>
                    <a:pt x="19" y="47"/>
                  </a:lnTo>
                  <a:close/>
                  <a:moveTo>
                    <a:pt x="19" y="36"/>
                  </a:moveTo>
                  <a:lnTo>
                    <a:pt x="26" y="36"/>
                  </a:lnTo>
                  <a:lnTo>
                    <a:pt x="26" y="31"/>
                  </a:lnTo>
                  <a:lnTo>
                    <a:pt x="19" y="31"/>
                  </a:lnTo>
                  <a:lnTo>
                    <a:pt x="19" y="36"/>
                  </a:lnTo>
                  <a:close/>
                  <a:moveTo>
                    <a:pt x="3" y="47"/>
                  </a:moveTo>
                  <a:lnTo>
                    <a:pt x="12" y="47"/>
                  </a:lnTo>
                  <a:lnTo>
                    <a:pt x="12" y="40"/>
                  </a:lnTo>
                  <a:lnTo>
                    <a:pt x="3" y="40"/>
                  </a:lnTo>
                  <a:lnTo>
                    <a:pt x="3" y="47"/>
                  </a:lnTo>
                  <a:close/>
                  <a:moveTo>
                    <a:pt x="3" y="36"/>
                  </a:moveTo>
                  <a:lnTo>
                    <a:pt x="12" y="36"/>
                  </a:lnTo>
                  <a:lnTo>
                    <a:pt x="12" y="31"/>
                  </a:lnTo>
                  <a:lnTo>
                    <a:pt x="3" y="31"/>
                  </a:lnTo>
                  <a:lnTo>
                    <a:pt x="3" y="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9"/>
            <p:cNvSpPr>
              <a:spLocks noEditPoints="1"/>
            </p:cNvSpPr>
            <p:nvPr/>
          </p:nvSpPr>
          <p:spPr bwMode="auto">
            <a:xfrm>
              <a:off x="4995" y="2746"/>
              <a:ext cx="142" cy="143"/>
            </a:xfrm>
            <a:custGeom>
              <a:avLst/>
              <a:gdLst/>
              <a:ahLst/>
              <a:cxnLst>
                <a:cxn ang="0">
                  <a:pos x="133" y="0"/>
                </a:cxn>
                <a:cxn ang="0">
                  <a:pos x="85" y="13"/>
                </a:cxn>
                <a:cxn ang="0">
                  <a:pos x="142" y="16"/>
                </a:cxn>
                <a:cxn ang="0">
                  <a:pos x="133" y="143"/>
                </a:cxn>
                <a:cxn ang="0">
                  <a:pos x="117" y="116"/>
                </a:cxn>
                <a:cxn ang="0">
                  <a:pos x="75" y="143"/>
                </a:cxn>
                <a:cxn ang="0">
                  <a:pos x="142" y="16"/>
                </a:cxn>
                <a:cxn ang="0">
                  <a:pos x="133" y="97"/>
                </a:cxn>
                <a:cxn ang="0">
                  <a:pos x="115" y="84"/>
                </a:cxn>
                <a:cxn ang="0">
                  <a:pos x="115" y="77"/>
                </a:cxn>
                <a:cxn ang="0">
                  <a:pos x="133" y="65"/>
                </a:cxn>
                <a:cxn ang="0">
                  <a:pos x="115" y="77"/>
                </a:cxn>
                <a:cxn ang="0">
                  <a:pos x="133" y="57"/>
                </a:cxn>
                <a:cxn ang="0">
                  <a:pos x="115" y="43"/>
                </a:cxn>
                <a:cxn ang="0">
                  <a:pos x="115" y="36"/>
                </a:cxn>
                <a:cxn ang="0">
                  <a:pos x="133" y="24"/>
                </a:cxn>
                <a:cxn ang="0">
                  <a:pos x="115" y="36"/>
                </a:cxn>
                <a:cxn ang="0">
                  <a:pos x="103" y="97"/>
                </a:cxn>
                <a:cxn ang="0">
                  <a:pos x="85" y="84"/>
                </a:cxn>
                <a:cxn ang="0">
                  <a:pos x="85" y="77"/>
                </a:cxn>
                <a:cxn ang="0">
                  <a:pos x="103" y="65"/>
                </a:cxn>
                <a:cxn ang="0">
                  <a:pos x="85" y="77"/>
                </a:cxn>
                <a:cxn ang="0">
                  <a:pos x="103" y="57"/>
                </a:cxn>
                <a:cxn ang="0">
                  <a:pos x="85" y="43"/>
                </a:cxn>
                <a:cxn ang="0">
                  <a:pos x="85" y="36"/>
                </a:cxn>
                <a:cxn ang="0">
                  <a:pos x="103" y="24"/>
                </a:cxn>
                <a:cxn ang="0">
                  <a:pos x="85" y="36"/>
                </a:cxn>
                <a:cxn ang="0">
                  <a:pos x="57" y="50"/>
                </a:cxn>
                <a:cxn ang="0">
                  <a:pos x="9" y="38"/>
                </a:cxn>
                <a:cxn ang="0">
                  <a:pos x="66" y="54"/>
                </a:cxn>
                <a:cxn ang="0">
                  <a:pos x="57" y="143"/>
                </a:cxn>
                <a:cxn ang="0">
                  <a:pos x="41" y="116"/>
                </a:cxn>
                <a:cxn ang="0">
                  <a:pos x="0" y="143"/>
                </a:cxn>
                <a:cxn ang="0">
                  <a:pos x="66" y="54"/>
                </a:cxn>
                <a:cxn ang="0">
                  <a:pos x="57" y="97"/>
                </a:cxn>
                <a:cxn ang="0">
                  <a:pos x="39" y="84"/>
                </a:cxn>
                <a:cxn ang="0">
                  <a:pos x="39" y="77"/>
                </a:cxn>
                <a:cxn ang="0">
                  <a:pos x="57" y="65"/>
                </a:cxn>
                <a:cxn ang="0">
                  <a:pos x="39" y="77"/>
                </a:cxn>
                <a:cxn ang="0">
                  <a:pos x="27" y="97"/>
                </a:cxn>
                <a:cxn ang="0">
                  <a:pos x="9" y="84"/>
                </a:cxn>
                <a:cxn ang="0">
                  <a:pos x="9" y="77"/>
                </a:cxn>
                <a:cxn ang="0">
                  <a:pos x="27" y="65"/>
                </a:cxn>
                <a:cxn ang="0">
                  <a:pos x="9" y="77"/>
                </a:cxn>
              </a:cxnLst>
              <a:rect l="0" t="0" r="r" b="b"/>
              <a:pathLst>
                <a:path w="142" h="143">
                  <a:moveTo>
                    <a:pt x="85" y="0"/>
                  </a:moveTo>
                  <a:lnTo>
                    <a:pt x="133" y="0"/>
                  </a:lnTo>
                  <a:lnTo>
                    <a:pt x="133" y="13"/>
                  </a:lnTo>
                  <a:lnTo>
                    <a:pt x="85" y="13"/>
                  </a:lnTo>
                  <a:lnTo>
                    <a:pt x="85" y="0"/>
                  </a:lnTo>
                  <a:close/>
                  <a:moveTo>
                    <a:pt x="142" y="16"/>
                  </a:moveTo>
                  <a:lnTo>
                    <a:pt x="142" y="143"/>
                  </a:lnTo>
                  <a:lnTo>
                    <a:pt x="133" y="143"/>
                  </a:lnTo>
                  <a:lnTo>
                    <a:pt x="133" y="116"/>
                  </a:lnTo>
                  <a:lnTo>
                    <a:pt x="117" y="116"/>
                  </a:lnTo>
                  <a:lnTo>
                    <a:pt x="117" y="143"/>
                  </a:lnTo>
                  <a:lnTo>
                    <a:pt x="75" y="143"/>
                  </a:lnTo>
                  <a:lnTo>
                    <a:pt x="75" y="16"/>
                  </a:lnTo>
                  <a:lnTo>
                    <a:pt x="142" y="16"/>
                  </a:lnTo>
                  <a:close/>
                  <a:moveTo>
                    <a:pt x="115" y="97"/>
                  </a:moveTo>
                  <a:lnTo>
                    <a:pt x="133" y="97"/>
                  </a:lnTo>
                  <a:lnTo>
                    <a:pt x="133" y="84"/>
                  </a:lnTo>
                  <a:lnTo>
                    <a:pt x="115" y="84"/>
                  </a:lnTo>
                  <a:lnTo>
                    <a:pt x="115" y="97"/>
                  </a:lnTo>
                  <a:close/>
                  <a:moveTo>
                    <a:pt x="115" y="77"/>
                  </a:moveTo>
                  <a:lnTo>
                    <a:pt x="133" y="77"/>
                  </a:lnTo>
                  <a:lnTo>
                    <a:pt x="133" y="65"/>
                  </a:lnTo>
                  <a:lnTo>
                    <a:pt x="115" y="65"/>
                  </a:lnTo>
                  <a:lnTo>
                    <a:pt x="115" y="77"/>
                  </a:lnTo>
                  <a:close/>
                  <a:moveTo>
                    <a:pt x="115" y="57"/>
                  </a:moveTo>
                  <a:lnTo>
                    <a:pt x="133" y="57"/>
                  </a:lnTo>
                  <a:lnTo>
                    <a:pt x="133" y="43"/>
                  </a:lnTo>
                  <a:lnTo>
                    <a:pt x="115" y="43"/>
                  </a:lnTo>
                  <a:lnTo>
                    <a:pt x="115" y="57"/>
                  </a:lnTo>
                  <a:close/>
                  <a:moveTo>
                    <a:pt x="115" y="36"/>
                  </a:moveTo>
                  <a:lnTo>
                    <a:pt x="133" y="36"/>
                  </a:lnTo>
                  <a:lnTo>
                    <a:pt x="133" y="24"/>
                  </a:lnTo>
                  <a:lnTo>
                    <a:pt x="115" y="24"/>
                  </a:lnTo>
                  <a:lnTo>
                    <a:pt x="115" y="36"/>
                  </a:lnTo>
                  <a:close/>
                  <a:moveTo>
                    <a:pt x="85" y="97"/>
                  </a:moveTo>
                  <a:lnTo>
                    <a:pt x="103" y="97"/>
                  </a:lnTo>
                  <a:lnTo>
                    <a:pt x="103" y="84"/>
                  </a:lnTo>
                  <a:lnTo>
                    <a:pt x="85" y="84"/>
                  </a:lnTo>
                  <a:lnTo>
                    <a:pt x="85" y="97"/>
                  </a:lnTo>
                  <a:close/>
                  <a:moveTo>
                    <a:pt x="85" y="77"/>
                  </a:moveTo>
                  <a:lnTo>
                    <a:pt x="103" y="77"/>
                  </a:lnTo>
                  <a:lnTo>
                    <a:pt x="103" y="65"/>
                  </a:lnTo>
                  <a:lnTo>
                    <a:pt x="85" y="65"/>
                  </a:lnTo>
                  <a:lnTo>
                    <a:pt x="85" y="77"/>
                  </a:lnTo>
                  <a:close/>
                  <a:moveTo>
                    <a:pt x="85" y="57"/>
                  </a:moveTo>
                  <a:lnTo>
                    <a:pt x="103" y="57"/>
                  </a:lnTo>
                  <a:lnTo>
                    <a:pt x="103" y="43"/>
                  </a:lnTo>
                  <a:lnTo>
                    <a:pt x="85" y="43"/>
                  </a:lnTo>
                  <a:lnTo>
                    <a:pt x="85" y="57"/>
                  </a:lnTo>
                  <a:close/>
                  <a:moveTo>
                    <a:pt x="85" y="36"/>
                  </a:moveTo>
                  <a:lnTo>
                    <a:pt x="103" y="36"/>
                  </a:lnTo>
                  <a:lnTo>
                    <a:pt x="103" y="24"/>
                  </a:lnTo>
                  <a:lnTo>
                    <a:pt x="85" y="24"/>
                  </a:lnTo>
                  <a:lnTo>
                    <a:pt x="85" y="36"/>
                  </a:lnTo>
                  <a:close/>
                  <a:moveTo>
                    <a:pt x="9" y="50"/>
                  </a:moveTo>
                  <a:lnTo>
                    <a:pt x="57" y="50"/>
                  </a:lnTo>
                  <a:lnTo>
                    <a:pt x="57" y="38"/>
                  </a:lnTo>
                  <a:lnTo>
                    <a:pt x="9" y="38"/>
                  </a:lnTo>
                  <a:lnTo>
                    <a:pt x="9" y="50"/>
                  </a:lnTo>
                  <a:close/>
                  <a:moveTo>
                    <a:pt x="66" y="54"/>
                  </a:moveTo>
                  <a:lnTo>
                    <a:pt x="66" y="143"/>
                  </a:lnTo>
                  <a:lnTo>
                    <a:pt x="57" y="143"/>
                  </a:lnTo>
                  <a:lnTo>
                    <a:pt x="57" y="116"/>
                  </a:lnTo>
                  <a:lnTo>
                    <a:pt x="41" y="116"/>
                  </a:lnTo>
                  <a:lnTo>
                    <a:pt x="41" y="143"/>
                  </a:lnTo>
                  <a:lnTo>
                    <a:pt x="0" y="143"/>
                  </a:lnTo>
                  <a:lnTo>
                    <a:pt x="0" y="54"/>
                  </a:lnTo>
                  <a:lnTo>
                    <a:pt x="66" y="54"/>
                  </a:lnTo>
                  <a:close/>
                  <a:moveTo>
                    <a:pt x="39" y="97"/>
                  </a:moveTo>
                  <a:lnTo>
                    <a:pt x="57" y="97"/>
                  </a:lnTo>
                  <a:lnTo>
                    <a:pt x="57" y="84"/>
                  </a:lnTo>
                  <a:lnTo>
                    <a:pt x="39" y="84"/>
                  </a:lnTo>
                  <a:lnTo>
                    <a:pt x="39" y="97"/>
                  </a:lnTo>
                  <a:close/>
                  <a:moveTo>
                    <a:pt x="39" y="77"/>
                  </a:moveTo>
                  <a:lnTo>
                    <a:pt x="57" y="77"/>
                  </a:lnTo>
                  <a:lnTo>
                    <a:pt x="57" y="65"/>
                  </a:lnTo>
                  <a:lnTo>
                    <a:pt x="39" y="65"/>
                  </a:lnTo>
                  <a:lnTo>
                    <a:pt x="39" y="77"/>
                  </a:lnTo>
                  <a:close/>
                  <a:moveTo>
                    <a:pt x="9" y="97"/>
                  </a:moveTo>
                  <a:lnTo>
                    <a:pt x="27" y="97"/>
                  </a:lnTo>
                  <a:lnTo>
                    <a:pt x="27" y="84"/>
                  </a:lnTo>
                  <a:lnTo>
                    <a:pt x="9" y="84"/>
                  </a:lnTo>
                  <a:lnTo>
                    <a:pt x="9" y="97"/>
                  </a:lnTo>
                  <a:close/>
                  <a:moveTo>
                    <a:pt x="9" y="77"/>
                  </a:moveTo>
                  <a:lnTo>
                    <a:pt x="27" y="77"/>
                  </a:lnTo>
                  <a:lnTo>
                    <a:pt x="27" y="65"/>
                  </a:lnTo>
                  <a:lnTo>
                    <a:pt x="9" y="65"/>
                  </a:lnTo>
                  <a:lnTo>
                    <a:pt x="9" y="7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0"/>
            <p:cNvSpPr>
              <a:spLocks noEditPoints="1"/>
            </p:cNvSpPr>
            <p:nvPr/>
          </p:nvSpPr>
          <p:spPr bwMode="auto">
            <a:xfrm>
              <a:off x="5149" y="2787"/>
              <a:ext cx="103" cy="102"/>
            </a:xfrm>
            <a:custGeom>
              <a:avLst/>
              <a:gdLst/>
              <a:ahLst/>
              <a:cxnLst>
                <a:cxn ang="0">
                  <a:pos x="96" y="0"/>
                </a:cxn>
                <a:cxn ang="0">
                  <a:pos x="62" y="9"/>
                </a:cxn>
                <a:cxn ang="0">
                  <a:pos x="103" y="11"/>
                </a:cxn>
                <a:cxn ang="0">
                  <a:pos x="96" y="102"/>
                </a:cxn>
                <a:cxn ang="0">
                  <a:pos x="85" y="82"/>
                </a:cxn>
                <a:cxn ang="0">
                  <a:pos x="55" y="102"/>
                </a:cxn>
                <a:cxn ang="0">
                  <a:pos x="103" y="11"/>
                </a:cxn>
                <a:cxn ang="0">
                  <a:pos x="96" y="70"/>
                </a:cxn>
                <a:cxn ang="0">
                  <a:pos x="83" y="59"/>
                </a:cxn>
                <a:cxn ang="0">
                  <a:pos x="83" y="56"/>
                </a:cxn>
                <a:cxn ang="0">
                  <a:pos x="96" y="45"/>
                </a:cxn>
                <a:cxn ang="0">
                  <a:pos x="83" y="56"/>
                </a:cxn>
                <a:cxn ang="0">
                  <a:pos x="96" y="41"/>
                </a:cxn>
                <a:cxn ang="0">
                  <a:pos x="83" y="31"/>
                </a:cxn>
                <a:cxn ang="0">
                  <a:pos x="83" y="27"/>
                </a:cxn>
                <a:cxn ang="0">
                  <a:pos x="96" y="16"/>
                </a:cxn>
                <a:cxn ang="0">
                  <a:pos x="83" y="27"/>
                </a:cxn>
                <a:cxn ang="0">
                  <a:pos x="75" y="70"/>
                </a:cxn>
                <a:cxn ang="0">
                  <a:pos x="62" y="59"/>
                </a:cxn>
                <a:cxn ang="0">
                  <a:pos x="62" y="56"/>
                </a:cxn>
                <a:cxn ang="0">
                  <a:pos x="75" y="45"/>
                </a:cxn>
                <a:cxn ang="0">
                  <a:pos x="62" y="56"/>
                </a:cxn>
                <a:cxn ang="0">
                  <a:pos x="75" y="41"/>
                </a:cxn>
                <a:cxn ang="0">
                  <a:pos x="62" y="31"/>
                </a:cxn>
                <a:cxn ang="0">
                  <a:pos x="62" y="27"/>
                </a:cxn>
                <a:cxn ang="0">
                  <a:pos x="75" y="16"/>
                </a:cxn>
                <a:cxn ang="0">
                  <a:pos x="62" y="27"/>
                </a:cxn>
                <a:cxn ang="0">
                  <a:pos x="41" y="36"/>
                </a:cxn>
                <a:cxn ang="0">
                  <a:pos x="7" y="27"/>
                </a:cxn>
                <a:cxn ang="0">
                  <a:pos x="48" y="38"/>
                </a:cxn>
                <a:cxn ang="0">
                  <a:pos x="43" y="102"/>
                </a:cxn>
                <a:cxn ang="0">
                  <a:pos x="30" y="82"/>
                </a:cxn>
                <a:cxn ang="0">
                  <a:pos x="0" y="102"/>
                </a:cxn>
                <a:cxn ang="0">
                  <a:pos x="48" y="38"/>
                </a:cxn>
                <a:cxn ang="0">
                  <a:pos x="43" y="70"/>
                </a:cxn>
                <a:cxn ang="0">
                  <a:pos x="29" y="59"/>
                </a:cxn>
                <a:cxn ang="0">
                  <a:pos x="29" y="56"/>
                </a:cxn>
                <a:cxn ang="0">
                  <a:pos x="43" y="45"/>
                </a:cxn>
                <a:cxn ang="0">
                  <a:pos x="29" y="56"/>
                </a:cxn>
                <a:cxn ang="0">
                  <a:pos x="20" y="70"/>
                </a:cxn>
                <a:cxn ang="0">
                  <a:pos x="7" y="59"/>
                </a:cxn>
                <a:cxn ang="0">
                  <a:pos x="7" y="56"/>
                </a:cxn>
                <a:cxn ang="0">
                  <a:pos x="20" y="45"/>
                </a:cxn>
                <a:cxn ang="0">
                  <a:pos x="7" y="56"/>
                </a:cxn>
              </a:cxnLst>
              <a:rect l="0" t="0" r="r" b="b"/>
              <a:pathLst>
                <a:path w="103" h="102">
                  <a:moveTo>
                    <a:pt x="62" y="0"/>
                  </a:moveTo>
                  <a:lnTo>
                    <a:pt x="96" y="0"/>
                  </a:lnTo>
                  <a:lnTo>
                    <a:pt x="96" y="9"/>
                  </a:lnTo>
                  <a:lnTo>
                    <a:pt x="62" y="9"/>
                  </a:lnTo>
                  <a:lnTo>
                    <a:pt x="62" y="0"/>
                  </a:lnTo>
                  <a:close/>
                  <a:moveTo>
                    <a:pt x="103" y="11"/>
                  </a:moveTo>
                  <a:lnTo>
                    <a:pt x="103" y="102"/>
                  </a:lnTo>
                  <a:lnTo>
                    <a:pt x="96" y="102"/>
                  </a:lnTo>
                  <a:lnTo>
                    <a:pt x="96" y="82"/>
                  </a:lnTo>
                  <a:lnTo>
                    <a:pt x="85" y="82"/>
                  </a:lnTo>
                  <a:lnTo>
                    <a:pt x="85" y="102"/>
                  </a:lnTo>
                  <a:lnTo>
                    <a:pt x="55" y="102"/>
                  </a:lnTo>
                  <a:lnTo>
                    <a:pt x="55" y="11"/>
                  </a:lnTo>
                  <a:lnTo>
                    <a:pt x="103" y="11"/>
                  </a:lnTo>
                  <a:close/>
                  <a:moveTo>
                    <a:pt x="83" y="70"/>
                  </a:moveTo>
                  <a:lnTo>
                    <a:pt x="96" y="70"/>
                  </a:lnTo>
                  <a:lnTo>
                    <a:pt x="96" y="59"/>
                  </a:lnTo>
                  <a:lnTo>
                    <a:pt x="83" y="59"/>
                  </a:lnTo>
                  <a:lnTo>
                    <a:pt x="83" y="70"/>
                  </a:lnTo>
                  <a:close/>
                  <a:moveTo>
                    <a:pt x="83" y="56"/>
                  </a:moveTo>
                  <a:lnTo>
                    <a:pt x="96" y="56"/>
                  </a:lnTo>
                  <a:lnTo>
                    <a:pt x="96" y="45"/>
                  </a:lnTo>
                  <a:lnTo>
                    <a:pt x="83" y="45"/>
                  </a:lnTo>
                  <a:lnTo>
                    <a:pt x="83" y="56"/>
                  </a:lnTo>
                  <a:close/>
                  <a:moveTo>
                    <a:pt x="83" y="41"/>
                  </a:moveTo>
                  <a:lnTo>
                    <a:pt x="96" y="41"/>
                  </a:lnTo>
                  <a:lnTo>
                    <a:pt x="96" y="31"/>
                  </a:lnTo>
                  <a:lnTo>
                    <a:pt x="83" y="31"/>
                  </a:lnTo>
                  <a:lnTo>
                    <a:pt x="83" y="41"/>
                  </a:lnTo>
                  <a:close/>
                  <a:moveTo>
                    <a:pt x="83" y="27"/>
                  </a:moveTo>
                  <a:lnTo>
                    <a:pt x="96" y="27"/>
                  </a:lnTo>
                  <a:lnTo>
                    <a:pt x="96" y="16"/>
                  </a:lnTo>
                  <a:lnTo>
                    <a:pt x="83" y="16"/>
                  </a:lnTo>
                  <a:lnTo>
                    <a:pt x="83" y="27"/>
                  </a:lnTo>
                  <a:close/>
                  <a:moveTo>
                    <a:pt x="62" y="70"/>
                  </a:moveTo>
                  <a:lnTo>
                    <a:pt x="75" y="70"/>
                  </a:lnTo>
                  <a:lnTo>
                    <a:pt x="75" y="59"/>
                  </a:lnTo>
                  <a:lnTo>
                    <a:pt x="62" y="59"/>
                  </a:lnTo>
                  <a:lnTo>
                    <a:pt x="62" y="70"/>
                  </a:lnTo>
                  <a:close/>
                  <a:moveTo>
                    <a:pt x="62" y="56"/>
                  </a:moveTo>
                  <a:lnTo>
                    <a:pt x="75" y="56"/>
                  </a:lnTo>
                  <a:lnTo>
                    <a:pt x="75" y="45"/>
                  </a:lnTo>
                  <a:lnTo>
                    <a:pt x="62" y="45"/>
                  </a:lnTo>
                  <a:lnTo>
                    <a:pt x="62" y="56"/>
                  </a:lnTo>
                  <a:close/>
                  <a:moveTo>
                    <a:pt x="62" y="41"/>
                  </a:moveTo>
                  <a:lnTo>
                    <a:pt x="75" y="41"/>
                  </a:lnTo>
                  <a:lnTo>
                    <a:pt x="75" y="31"/>
                  </a:lnTo>
                  <a:lnTo>
                    <a:pt x="62" y="31"/>
                  </a:lnTo>
                  <a:lnTo>
                    <a:pt x="62" y="41"/>
                  </a:lnTo>
                  <a:close/>
                  <a:moveTo>
                    <a:pt x="62" y="27"/>
                  </a:moveTo>
                  <a:lnTo>
                    <a:pt x="75" y="27"/>
                  </a:lnTo>
                  <a:lnTo>
                    <a:pt x="75" y="16"/>
                  </a:lnTo>
                  <a:lnTo>
                    <a:pt x="62" y="16"/>
                  </a:lnTo>
                  <a:lnTo>
                    <a:pt x="62" y="27"/>
                  </a:lnTo>
                  <a:close/>
                  <a:moveTo>
                    <a:pt x="7" y="36"/>
                  </a:moveTo>
                  <a:lnTo>
                    <a:pt x="41" y="36"/>
                  </a:lnTo>
                  <a:lnTo>
                    <a:pt x="41" y="27"/>
                  </a:lnTo>
                  <a:lnTo>
                    <a:pt x="7" y="27"/>
                  </a:lnTo>
                  <a:lnTo>
                    <a:pt x="7" y="36"/>
                  </a:lnTo>
                  <a:close/>
                  <a:moveTo>
                    <a:pt x="48" y="38"/>
                  </a:moveTo>
                  <a:lnTo>
                    <a:pt x="48" y="102"/>
                  </a:lnTo>
                  <a:lnTo>
                    <a:pt x="43" y="102"/>
                  </a:lnTo>
                  <a:lnTo>
                    <a:pt x="43" y="82"/>
                  </a:lnTo>
                  <a:lnTo>
                    <a:pt x="30" y="82"/>
                  </a:lnTo>
                  <a:lnTo>
                    <a:pt x="30" y="102"/>
                  </a:lnTo>
                  <a:lnTo>
                    <a:pt x="0" y="102"/>
                  </a:lnTo>
                  <a:lnTo>
                    <a:pt x="0" y="38"/>
                  </a:lnTo>
                  <a:lnTo>
                    <a:pt x="48" y="38"/>
                  </a:lnTo>
                  <a:close/>
                  <a:moveTo>
                    <a:pt x="29" y="70"/>
                  </a:moveTo>
                  <a:lnTo>
                    <a:pt x="43" y="70"/>
                  </a:lnTo>
                  <a:lnTo>
                    <a:pt x="43" y="59"/>
                  </a:lnTo>
                  <a:lnTo>
                    <a:pt x="29" y="59"/>
                  </a:lnTo>
                  <a:lnTo>
                    <a:pt x="29" y="70"/>
                  </a:lnTo>
                  <a:close/>
                  <a:moveTo>
                    <a:pt x="29" y="56"/>
                  </a:moveTo>
                  <a:lnTo>
                    <a:pt x="43" y="56"/>
                  </a:lnTo>
                  <a:lnTo>
                    <a:pt x="43" y="45"/>
                  </a:lnTo>
                  <a:lnTo>
                    <a:pt x="29" y="45"/>
                  </a:lnTo>
                  <a:lnTo>
                    <a:pt x="29" y="56"/>
                  </a:lnTo>
                  <a:close/>
                  <a:moveTo>
                    <a:pt x="7" y="70"/>
                  </a:moveTo>
                  <a:lnTo>
                    <a:pt x="20" y="70"/>
                  </a:lnTo>
                  <a:lnTo>
                    <a:pt x="20" y="59"/>
                  </a:lnTo>
                  <a:lnTo>
                    <a:pt x="7" y="59"/>
                  </a:lnTo>
                  <a:lnTo>
                    <a:pt x="7" y="70"/>
                  </a:lnTo>
                  <a:close/>
                  <a:moveTo>
                    <a:pt x="7" y="56"/>
                  </a:moveTo>
                  <a:lnTo>
                    <a:pt x="20" y="56"/>
                  </a:lnTo>
                  <a:lnTo>
                    <a:pt x="20" y="45"/>
                  </a:lnTo>
                  <a:lnTo>
                    <a:pt x="7" y="45"/>
                  </a:lnTo>
                  <a:lnTo>
                    <a:pt x="7"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1"/>
            <p:cNvSpPr>
              <a:spLocks noEditPoints="1"/>
            </p:cNvSpPr>
            <p:nvPr/>
          </p:nvSpPr>
          <p:spPr bwMode="auto">
            <a:xfrm>
              <a:off x="5266" y="2770"/>
              <a:ext cx="60" cy="119"/>
            </a:xfrm>
            <a:custGeom>
              <a:avLst/>
              <a:gdLst/>
              <a:ahLst/>
              <a:cxnLst>
                <a:cxn ang="0">
                  <a:pos x="9" y="12"/>
                </a:cxn>
                <a:cxn ang="0">
                  <a:pos x="51" y="12"/>
                </a:cxn>
                <a:cxn ang="0">
                  <a:pos x="51" y="0"/>
                </a:cxn>
                <a:cxn ang="0">
                  <a:pos x="9" y="0"/>
                </a:cxn>
                <a:cxn ang="0">
                  <a:pos x="9" y="12"/>
                </a:cxn>
                <a:cxn ang="0">
                  <a:pos x="60" y="17"/>
                </a:cxn>
                <a:cxn ang="0">
                  <a:pos x="60" y="119"/>
                </a:cxn>
                <a:cxn ang="0">
                  <a:pos x="51" y="119"/>
                </a:cxn>
                <a:cxn ang="0">
                  <a:pos x="51" y="89"/>
                </a:cxn>
                <a:cxn ang="0">
                  <a:pos x="37" y="89"/>
                </a:cxn>
                <a:cxn ang="0">
                  <a:pos x="37" y="119"/>
                </a:cxn>
                <a:cxn ang="0">
                  <a:pos x="0" y="119"/>
                </a:cxn>
                <a:cxn ang="0">
                  <a:pos x="0" y="17"/>
                </a:cxn>
                <a:cxn ang="0">
                  <a:pos x="60" y="17"/>
                </a:cxn>
                <a:cxn ang="0">
                  <a:pos x="35" y="66"/>
                </a:cxn>
                <a:cxn ang="0">
                  <a:pos x="51" y="66"/>
                </a:cxn>
                <a:cxn ang="0">
                  <a:pos x="51" y="51"/>
                </a:cxn>
                <a:cxn ang="0">
                  <a:pos x="35" y="51"/>
                </a:cxn>
                <a:cxn ang="0">
                  <a:pos x="35" y="66"/>
                </a:cxn>
                <a:cxn ang="0">
                  <a:pos x="35" y="44"/>
                </a:cxn>
                <a:cxn ang="0">
                  <a:pos x="51" y="44"/>
                </a:cxn>
                <a:cxn ang="0">
                  <a:pos x="51" y="28"/>
                </a:cxn>
                <a:cxn ang="0">
                  <a:pos x="35" y="28"/>
                </a:cxn>
                <a:cxn ang="0">
                  <a:pos x="35" y="44"/>
                </a:cxn>
                <a:cxn ang="0">
                  <a:pos x="9" y="66"/>
                </a:cxn>
                <a:cxn ang="0">
                  <a:pos x="25" y="66"/>
                </a:cxn>
                <a:cxn ang="0">
                  <a:pos x="25" y="51"/>
                </a:cxn>
                <a:cxn ang="0">
                  <a:pos x="9" y="51"/>
                </a:cxn>
                <a:cxn ang="0">
                  <a:pos x="9" y="66"/>
                </a:cxn>
                <a:cxn ang="0">
                  <a:pos x="9" y="44"/>
                </a:cxn>
                <a:cxn ang="0">
                  <a:pos x="25" y="44"/>
                </a:cxn>
                <a:cxn ang="0">
                  <a:pos x="25" y="28"/>
                </a:cxn>
                <a:cxn ang="0">
                  <a:pos x="9" y="28"/>
                </a:cxn>
                <a:cxn ang="0">
                  <a:pos x="9" y="44"/>
                </a:cxn>
              </a:cxnLst>
              <a:rect l="0" t="0" r="r" b="b"/>
              <a:pathLst>
                <a:path w="60" h="119">
                  <a:moveTo>
                    <a:pt x="9" y="12"/>
                  </a:moveTo>
                  <a:lnTo>
                    <a:pt x="51" y="12"/>
                  </a:lnTo>
                  <a:lnTo>
                    <a:pt x="51" y="0"/>
                  </a:lnTo>
                  <a:lnTo>
                    <a:pt x="9" y="0"/>
                  </a:lnTo>
                  <a:lnTo>
                    <a:pt x="9" y="12"/>
                  </a:lnTo>
                  <a:close/>
                  <a:moveTo>
                    <a:pt x="60" y="17"/>
                  </a:moveTo>
                  <a:lnTo>
                    <a:pt x="60" y="119"/>
                  </a:lnTo>
                  <a:lnTo>
                    <a:pt x="51" y="119"/>
                  </a:lnTo>
                  <a:lnTo>
                    <a:pt x="51" y="89"/>
                  </a:lnTo>
                  <a:lnTo>
                    <a:pt x="37" y="89"/>
                  </a:lnTo>
                  <a:lnTo>
                    <a:pt x="37" y="119"/>
                  </a:lnTo>
                  <a:lnTo>
                    <a:pt x="0" y="119"/>
                  </a:lnTo>
                  <a:lnTo>
                    <a:pt x="0" y="17"/>
                  </a:lnTo>
                  <a:lnTo>
                    <a:pt x="60" y="17"/>
                  </a:lnTo>
                  <a:close/>
                  <a:moveTo>
                    <a:pt x="35" y="66"/>
                  </a:moveTo>
                  <a:lnTo>
                    <a:pt x="51" y="66"/>
                  </a:lnTo>
                  <a:lnTo>
                    <a:pt x="51" y="51"/>
                  </a:lnTo>
                  <a:lnTo>
                    <a:pt x="35" y="51"/>
                  </a:lnTo>
                  <a:lnTo>
                    <a:pt x="35" y="66"/>
                  </a:lnTo>
                  <a:close/>
                  <a:moveTo>
                    <a:pt x="35" y="44"/>
                  </a:moveTo>
                  <a:lnTo>
                    <a:pt x="51" y="44"/>
                  </a:lnTo>
                  <a:lnTo>
                    <a:pt x="51" y="28"/>
                  </a:lnTo>
                  <a:lnTo>
                    <a:pt x="35" y="28"/>
                  </a:lnTo>
                  <a:lnTo>
                    <a:pt x="35" y="44"/>
                  </a:lnTo>
                  <a:close/>
                  <a:moveTo>
                    <a:pt x="9" y="66"/>
                  </a:moveTo>
                  <a:lnTo>
                    <a:pt x="25" y="66"/>
                  </a:lnTo>
                  <a:lnTo>
                    <a:pt x="25" y="51"/>
                  </a:lnTo>
                  <a:lnTo>
                    <a:pt x="9" y="51"/>
                  </a:lnTo>
                  <a:lnTo>
                    <a:pt x="9" y="66"/>
                  </a:lnTo>
                  <a:close/>
                  <a:moveTo>
                    <a:pt x="9" y="44"/>
                  </a:moveTo>
                  <a:lnTo>
                    <a:pt x="25" y="44"/>
                  </a:lnTo>
                  <a:lnTo>
                    <a:pt x="25" y="28"/>
                  </a:lnTo>
                  <a:lnTo>
                    <a:pt x="9" y="28"/>
                  </a:lnTo>
                  <a:lnTo>
                    <a:pt x="9" y="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12"/>
            <p:cNvSpPr>
              <a:spLocks noEditPoints="1"/>
            </p:cNvSpPr>
            <p:nvPr/>
          </p:nvSpPr>
          <p:spPr bwMode="auto">
            <a:xfrm>
              <a:off x="4471" y="2787"/>
              <a:ext cx="101" cy="102"/>
            </a:xfrm>
            <a:custGeom>
              <a:avLst/>
              <a:gdLst/>
              <a:ahLst/>
              <a:cxnLst>
                <a:cxn ang="0">
                  <a:pos x="7" y="9"/>
                </a:cxn>
                <a:cxn ang="0">
                  <a:pos x="41" y="0"/>
                </a:cxn>
                <a:cxn ang="0">
                  <a:pos x="48" y="11"/>
                </a:cxn>
                <a:cxn ang="0">
                  <a:pos x="18" y="102"/>
                </a:cxn>
                <a:cxn ang="0">
                  <a:pos x="6" y="82"/>
                </a:cxn>
                <a:cxn ang="0">
                  <a:pos x="0" y="102"/>
                </a:cxn>
                <a:cxn ang="0">
                  <a:pos x="48" y="11"/>
                </a:cxn>
                <a:cxn ang="0">
                  <a:pos x="6" y="59"/>
                </a:cxn>
                <a:cxn ang="0">
                  <a:pos x="20" y="70"/>
                </a:cxn>
                <a:cxn ang="0">
                  <a:pos x="20" y="45"/>
                </a:cxn>
                <a:cxn ang="0">
                  <a:pos x="6" y="56"/>
                </a:cxn>
                <a:cxn ang="0">
                  <a:pos x="20" y="45"/>
                </a:cxn>
                <a:cxn ang="0">
                  <a:pos x="6" y="31"/>
                </a:cxn>
                <a:cxn ang="0">
                  <a:pos x="20" y="41"/>
                </a:cxn>
                <a:cxn ang="0">
                  <a:pos x="20" y="16"/>
                </a:cxn>
                <a:cxn ang="0">
                  <a:pos x="6" y="27"/>
                </a:cxn>
                <a:cxn ang="0">
                  <a:pos x="20" y="16"/>
                </a:cxn>
                <a:cxn ang="0">
                  <a:pos x="29" y="59"/>
                </a:cxn>
                <a:cxn ang="0">
                  <a:pos x="41" y="70"/>
                </a:cxn>
                <a:cxn ang="0">
                  <a:pos x="41" y="45"/>
                </a:cxn>
                <a:cxn ang="0">
                  <a:pos x="29" y="56"/>
                </a:cxn>
                <a:cxn ang="0">
                  <a:pos x="41" y="45"/>
                </a:cxn>
                <a:cxn ang="0">
                  <a:pos x="29" y="31"/>
                </a:cxn>
                <a:cxn ang="0">
                  <a:pos x="41" y="41"/>
                </a:cxn>
                <a:cxn ang="0">
                  <a:pos x="41" y="16"/>
                </a:cxn>
                <a:cxn ang="0">
                  <a:pos x="29" y="27"/>
                </a:cxn>
                <a:cxn ang="0">
                  <a:pos x="41" y="16"/>
                </a:cxn>
                <a:cxn ang="0">
                  <a:pos x="61" y="27"/>
                </a:cxn>
                <a:cxn ang="0">
                  <a:pos x="94" y="36"/>
                </a:cxn>
                <a:cxn ang="0">
                  <a:pos x="101" y="38"/>
                </a:cxn>
                <a:cxn ang="0">
                  <a:pos x="73" y="102"/>
                </a:cxn>
                <a:cxn ang="0">
                  <a:pos x="61" y="82"/>
                </a:cxn>
                <a:cxn ang="0">
                  <a:pos x="53" y="102"/>
                </a:cxn>
                <a:cxn ang="0">
                  <a:pos x="101" y="38"/>
                </a:cxn>
                <a:cxn ang="0">
                  <a:pos x="61" y="59"/>
                </a:cxn>
                <a:cxn ang="0">
                  <a:pos x="73" y="70"/>
                </a:cxn>
                <a:cxn ang="0">
                  <a:pos x="73" y="45"/>
                </a:cxn>
                <a:cxn ang="0">
                  <a:pos x="61" y="56"/>
                </a:cxn>
                <a:cxn ang="0">
                  <a:pos x="73" y="45"/>
                </a:cxn>
                <a:cxn ang="0">
                  <a:pos x="82" y="59"/>
                </a:cxn>
                <a:cxn ang="0">
                  <a:pos x="96" y="70"/>
                </a:cxn>
                <a:cxn ang="0">
                  <a:pos x="96" y="45"/>
                </a:cxn>
                <a:cxn ang="0">
                  <a:pos x="82" y="56"/>
                </a:cxn>
                <a:cxn ang="0">
                  <a:pos x="96" y="45"/>
                </a:cxn>
              </a:cxnLst>
              <a:rect l="0" t="0" r="r" b="b"/>
              <a:pathLst>
                <a:path w="101" h="102">
                  <a:moveTo>
                    <a:pt x="41" y="9"/>
                  </a:moveTo>
                  <a:lnTo>
                    <a:pt x="7" y="9"/>
                  </a:lnTo>
                  <a:lnTo>
                    <a:pt x="7" y="0"/>
                  </a:lnTo>
                  <a:lnTo>
                    <a:pt x="41" y="0"/>
                  </a:lnTo>
                  <a:lnTo>
                    <a:pt x="41" y="9"/>
                  </a:lnTo>
                  <a:close/>
                  <a:moveTo>
                    <a:pt x="48" y="11"/>
                  </a:moveTo>
                  <a:lnTo>
                    <a:pt x="48" y="102"/>
                  </a:lnTo>
                  <a:lnTo>
                    <a:pt x="18" y="102"/>
                  </a:lnTo>
                  <a:lnTo>
                    <a:pt x="18" y="82"/>
                  </a:lnTo>
                  <a:lnTo>
                    <a:pt x="6" y="82"/>
                  </a:lnTo>
                  <a:lnTo>
                    <a:pt x="6" y="102"/>
                  </a:lnTo>
                  <a:lnTo>
                    <a:pt x="0" y="102"/>
                  </a:lnTo>
                  <a:lnTo>
                    <a:pt x="0" y="11"/>
                  </a:lnTo>
                  <a:lnTo>
                    <a:pt x="48" y="11"/>
                  </a:lnTo>
                  <a:close/>
                  <a:moveTo>
                    <a:pt x="20" y="59"/>
                  </a:moveTo>
                  <a:lnTo>
                    <a:pt x="6" y="59"/>
                  </a:lnTo>
                  <a:lnTo>
                    <a:pt x="6" y="70"/>
                  </a:lnTo>
                  <a:lnTo>
                    <a:pt x="20" y="70"/>
                  </a:lnTo>
                  <a:lnTo>
                    <a:pt x="20" y="59"/>
                  </a:lnTo>
                  <a:close/>
                  <a:moveTo>
                    <a:pt x="20" y="45"/>
                  </a:moveTo>
                  <a:lnTo>
                    <a:pt x="6" y="45"/>
                  </a:lnTo>
                  <a:lnTo>
                    <a:pt x="6" y="56"/>
                  </a:lnTo>
                  <a:lnTo>
                    <a:pt x="20" y="56"/>
                  </a:lnTo>
                  <a:lnTo>
                    <a:pt x="20" y="45"/>
                  </a:lnTo>
                  <a:close/>
                  <a:moveTo>
                    <a:pt x="20" y="31"/>
                  </a:moveTo>
                  <a:lnTo>
                    <a:pt x="6" y="31"/>
                  </a:lnTo>
                  <a:lnTo>
                    <a:pt x="6" y="41"/>
                  </a:lnTo>
                  <a:lnTo>
                    <a:pt x="20" y="41"/>
                  </a:lnTo>
                  <a:lnTo>
                    <a:pt x="20" y="31"/>
                  </a:lnTo>
                  <a:close/>
                  <a:moveTo>
                    <a:pt x="20" y="16"/>
                  </a:moveTo>
                  <a:lnTo>
                    <a:pt x="6" y="16"/>
                  </a:lnTo>
                  <a:lnTo>
                    <a:pt x="6" y="27"/>
                  </a:lnTo>
                  <a:lnTo>
                    <a:pt x="20" y="27"/>
                  </a:lnTo>
                  <a:lnTo>
                    <a:pt x="20" y="16"/>
                  </a:lnTo>
                  <a:close/>
                  <a:moveTo>
                    <a:pt x="41" y="59"/>
                  </a:moveTo>
                  <a:lnTo>
                    <a:pt x="29" y="59"/>
                  </a:lnTo>
                  <a:lnTo>
                    <a:pt x="29" y="70"/>
                  </a:lnTo>
                  <a:lnTo>
                    <a:pt x="41" y="70"/>
                  </a:lnTo>
                  <a:lnTo>
                    <a:pt x="41" y="59"/>
                  </a:lnTo>
                  <a:close/>
                  <a:moveTo>
                    <a:pt x="41" y="45"/>
                  </a:moveTo>
                  <a:lnTo>
                    <a:pt x="29" y="45"/>
                  </a:lnTo>
                  <a:lnTo>
                    <a:pt x="29" y="56"/>
                  </a:lnTo>
                  <a:lnTo>
                    <a:pt x="41" y="56"/>
                  </a:lnTo>
                  <a:lnTo>
                    <a:pt x="41" y="45"/>
                  </a:lnTo>
                  <a:close/>
                  <a:moveTo>
                    <a:pt x="41" y="31"/>
                  </a:moveTo>
                  <a:lnTo>
                    <a:pt x="29" y="31"/>
                  </a:lnTo>
                  <a:lnTo>
                    <a:pt x="29" y="41"/>
                  </a:lnTo>
                  <a:lnTo>
                    <a:pt x="41" y="41"/>
                  </a:lnTo>
                  <a:lnTo>
                    <a:pt x="41" y="31"/>
                  </a:lnTo>
                  <a:close/>
                  <a:moveTo>
                    <a:pt x="41" y="16"/>
                  </a:moveTo>
                  <a:lnTo>
                    <a:pt x="29" y="16"/>
                  </a:lnTo>
                  <a:lnTo>
                    <a:pt x="29" y="27"/>
                  </a:lnTo>
                  <a:lnTo>
                    <a:pt x="41" y="27"/>
                  </a:lnTo>
                  <a:lnTo>
                    <a:pt x="41" y="16"/>
                  </a:lnTo>
                  <a:close/>
                  <a:moveTo>
                    <a:pt x="94" y="27"/>
                  </a:moveTo>
                  <a:lnTo>
                    <a:pt x="61" y="27"/>
                  </a:lnTo>
                  <a:lnTo>
                    <a:pt x="61" y="36"/>
                  </a:lnTo>
                  <a:lnTo>
                    <a:pt x="94" y="36"/>
                  </a:lnTo>
                  <a:lnTo>
                    <a:pt x="94" y="27"/>
                  </a:lnTo>
                  <a:close/>
                  <a:moveTo>
                    <a:pt x="101" y="38"/>
                  </a:moveTo>
                  <a:lnTo>
                    <a:pt x="101" y="102"/>
                  </a:lnTo>
                  <a:lnTo>
                    <a:pt x="73" y="102"/>
                  </a:lnTo>
                  <a:lnTo>
                    <a:pt x="73" y="82"/>
                  </a:lnTo>
                  <a:lnTo>
                    <a:pt x="61" y="82"/>
                  </a:lnTo>
                  <a:lnTo>
                    <a:pt x="61" y="102"/>
                  </a:lnTo>
                  <a:lnTo>
                    <a:pt x="53" y="102"/>
                  </a:lnTo>
                  <a:lnTo>
                    <a:pt x="53" y="38"/>
                  </a:lnTo>
                  <a:lnTo>
                    <a:pt x="101" y="38"/>
                  </a:lnTo>
                  <a:close/>
                  <a:moveTo>
                    <a:pt x="73" y="59"/>
                  </a:moveTo>
                  <a:lnTo>
                    <a:pt x="61" y="59"/>
                  </a:lnTo>
                  <a:lnTo>
                    <a:pt x="61" y="70"/>
                  </a:lnTo>
                  <a:lnTo>
                    <a:pt x="73" y="70"/>
                  </a:lnTo>
                  <a:lnTo>
                    <a:pt x="73" y="59"/>
                  </a:lnTo>
                  <a:close/>
                  <a:moveTo>
                    <a:pt x="73" y="45"/>
                  </a:moveTo>
                  <a:lnTo>
                    <a:pt x="61" y="45"/>
                  </a:lnTo>
                  <a:lnTo>
                    <a:pt x="61" y="56"/>
                  </a:lnTo>
                  <a:lnTo>
                    <a:pt x="73" y="56"/>
                  </a:lnTo>
                  <a:lnTo>
                    <a:pt x="73" y="45"/>
                  </a:lnTo>
                  <a:close/>
                  <a:moveTo>
                    <a:pt x="96" y="59"/>
                  </a:moveTo>
                  <a:lnTo>
                    <a:pt x="82" y="59"/>
                  </a:lnTo>
                  <a:lnTo>
                    <a:pt x="82" y="70"/>
                  </a:lnTo>
                  <a:lnTo>
                    <a:pt x="96" y="70"/>
                  </a:lnTo>
                  <a:lnTo>
                    <a:pt x="96" y="59"/>
                  </a:lnTo>
                  <a:close/>
                  <a:moveTo>
                    <a:pt x="96" y="45"/>
                  </a:moveTo>
                  <a:lnTo>
                    <a:pt x="82" y="45"/>
                  </a:lnTo>
                  <a:lnTo>
                    <a:pt x="82" y="56"/>
                  </a:lnTo>
                  <a:lnTo>
                    <a:pt x="96" y="56"/>
                  </a:lnTo>
                  <a:lnTo>
                    <a:pt x="96"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3"/>
            <p:cNvSpPr>
              <a:spLocks noEditPoints="1"/>
            </p:cNvSpPr>
            <p:nvPr/>
          </p:nvSpPr>
          <p:spPr bwMode="auto">
            <a:xfrm>
              <a:off x="4358" y="2755"/>
              <a:ext cx="105" cy="134"/>
            </a:xfrm>
            <a:custGeom>
              <a:avLst/>
              <a:gdLst/>
              <a:ahLst/>
              <a:cxnLst>
                <a:cxn ang="0">
                  <a:pos x="97" y="0"/>
                </a:cxn>
                <a:cxn ang="0">
                  <a:pos x="64" y="11"/>
                </a:cxn>
                <a:cxn ang="0">
                  <a:pos x="105" y="15"/>
                </a:cxn>
                <a:cxn ang="0">
                  <a:pos x="99" y="134"/>
                </a:cxn>
                <a:cxn ang="0">
                  <a:pos x="87" y="109"/>
                </a:cxn>
                <a:cxn ang="0">
                  <a:pos x="57" y="134"/>
                </a:cxn>
                <a:cxn ang="0">
                  <a:pos x="105" y="15"/>
                </a:cxn>
                <a:cxn ang="0">
                  <a:pos x="99" y="89"/>
                </a:cxn>
                <a:cxn ang="0">
                  <a:pos x="85" y="79"/>
                </a:cxn>
                <a:cxn ang="0">
                  <a:pos x="85" y="72"/>
                </a:cxn>
                <a:cxn ang="0">
                  <a:pos x="99" y="59"/>
                </a:cxn>
                <a:cxn ang="0">
                  <a:pos x="85" y="72"/>
                </a:cxn>
                <a:cxn ang="0">
                  <a:pos x="99" y="52"/>
                </a:cxn>
                <a:cxn ang="0">
                  <a:pos x="85" y="40"/>
                </a:cxn>
                <a:cxn ang="0">
                  <a:pos x="85" y="34"/>
                </a:cxn>
                <a:cxn ang="0">
                  <a:pos x="99" y="22"/>
                </a:cxn>
                <a:cxn ang="0">
                  <a:pos x="85" y="34"/>
                </a:cxn>
                <a:cxn ang="0">
                  <a:pos x="76" y="89"/>
                </a:cxn>
                <a:cxn ang="0">
                  <a:pos x="62" y="79"/>
                </a:cxn>
                <a:cxn ang="0">
                  <a:pos x="62" y="72"/>
                </a:cxn>
                <a:cxn ang="0">
                  <a:pos x="76" y="59"/>
                </a:cxn>
                <a:cxn ang="0">
                  <a:pos x="62" y="72"/>
                </a:cxn>
                <a:cxn ang="0">
                  <a:pos x="76" y="52"/>
                </a:cxn>
                <a:cxn ang="0">
                  <a:pos x="62" y="40"/>
                </a:cxn>
                <a:cxn ang="0">
                  <a:pos x="62" y="34"/>
                </a:cxn>
                <a:cxn ang="0">
                  <a:pos x="76" y="22"/>
                </a:cxn>
                <a:cxn ang="0">
                  <a:pos x="62" y="34"/>
                </a:cxn>
                <a:cxn ang="0">
                  <a:pos x="43" y="47"/>
                </a:cxn>
                <a:cxn ang="0">
                  <a:pos x="7" y="34"/>
                </a:cxn>
                <a:cxn ang="0">
                  <a:pos x="50" y="50"/>
                </a:cxn>
                <a:cxn ang="0">
                  <a:pos x="43" y="134"/>
                </a:cxn>
                <a:cxn ang="0">
                  <a:pos x="30" y="109"/>
                </a:cxn>
                <a:cxn ang="0">
                  <a:pos x="0" y="134"/>
                </a:cxn>
                <a:cxn ang="0">
                  <a:pos x="50" y="50"/>
                </a:cxn>
                <a:cxn ang="0">
                  <a:pos x="43" y="89"/>
                </a:cxn>
                <a:cxn ang="0">
                  <a:pos x="30" y="79"/>
                </a:cxn>
                <a:cxn ang="0">
                  <a:pos x="30" y="72"/>
                </a:cxn>
                <a:cxn ang="0">
                  <a:pos x="43" y="59"/>
                </a:cxn>
                <a:cxn ang="0">
                  <a:pos x="30" y="72"/>
                </a:cxn>
                <a:cxn ang="0">
                  <a:pos x="20" y="89"/>
                </a:cxn>
                <a:cxn ang="0">
                  <a:pos x="7" y="79"/>
                </a:cxn>
                <a:cxn ang="0">
                  <a:pos x="7" y="72"/>
                </a:cxn>
                <a:cxn ang="0">
                  <a:pos x="20" y="59"/>
                </a:cxn>
                <a:cxn ang="0">
                  <a:pos x="7" y="72"/>
                </a:cxn>
              </a:cxnLst>
              <a:rect l="0" t="0" r="r" b="b"/>
              <a:pathLst>
                <a:path w="105" h="134">
                  <a:moveTo>
                    <a:pt x="64" y="0"/>
                  </a:moveTo>
                  <a:lnTo>
                    <a:pt x="97" y="0"/>
                  </a:lnTo>
                  <a:lnTo>
                    <a:pt x="97" y="11"/>
                  </a:lnTo>
                  <a:lnTo>
                    <a:pt x="64" y="11"/>
                  </a:lnTo>
                  <a:lnTo>
                    <a:pt x="64" y="0"/>
                  </a:lnTo>
                  <a:close/>
                  <a:moveTo>
                    <a:pt x="105" y="15"/>
                  </a:moveTo>
                  <a:lnTo>
                    <a:pt x="105" y="134"/>
                  </a:lnTo>
                  <a:lnTo>
                    <a:pt x="99" y="134"/>
                  </a:lnTo>
                  <a:lnTo>
                    <a:pt x="99" y="109"/>
                  </a:lnTo>
                  <a:lnTo>
                    <a:pt x="87" y="109"/>
                  </a:lnTo>
                  <a:lnTo>
                    <a:pt x="87" y="134"/>
                  </a:lnTo>
                  <a:lnTo>
                    <a:pt x="57" y="134"/>
                  </a:lnTo>
                  <a:lnTo>
                    <a:pt x="57" y="15"/>
                  </a:lnTo>
                  <a:lnTo>
                    <a:pt x="105" y="15"/>
                  </a:lnTo>
                  <a:close/>
                  <a:moveTo>
                    <a:pt x="85" y="89"/>
                  </a:moveTo>
                  <a:lnTo>
                    <a:pt x="99" y="89"/>
                  </a:lnTo>
                  <a:lnTo>
                    <a:pt x="99" y="79"/>
                  </a:lnTo>
                  <a:lnTo>
                    <a:pt x="85" y="79"/>
                  </a:lnTo>
                  <a:lnTo>
                    <a:pt x="85" y="89"/>
                  </a:lnTo>
                  <a:close/>
                  <a:moveTo>
                    <a:pt x="85" y="72"/>
                  </a:moveTo>
                  <a:lnTo>
                    <a:pt x="99" y="72"/>
                  </a:lnTo>
                  <a:lnTo>
                    <a:pt x="99" y="59"/>
                  </a:lnTo>
                  <a:lnTo>
                    <a:pt x="85" y="59"/>
                  </a:lnTo>
                  <a:lnTo>
                    <a:pt x="85" y="72"/>
                  </a:lnTo>
                  <a:close/>
                  <a:moveTo>
                    <a:pt x="85" y="52"/>
                  </a:moveTo>
                  <a:lnTo>
                    <a:pt x="99" y="52"/>
                  </a:lnTo>
                  <a:lnTo>
                    <a:pt x="99" y="40"/>
                  </a:lnTo>
                  <a:lnTo>
                    <a:pt x="85" y="40"/>
                  </a:lnTo>
                  <a:lnTo>
                    <a:pt x="85" y="52"/>
                  </a:lnTo>
                  <a:close/>
                  <a:moveTo>
                    <a:pt x="85" y="34"/>
                  </a:moveTo>
                  <a:lnTo>
                    <a:pt x="99" y="34"/>
                  </a:lnTo>
                  <a:lnTo>
                    <a:pt x="99" y="22"/>
                  </a:lnTo>
                  <a:lnTo>
                    <a:pt x="85" y="22"/>
                  </a:lnTo>
                  <a:lnTo>
                    <a:pt x="85" y="34"/>
                  </a:lnTo>
                  <a:close/>
                  <a:moveTo>
                    <a:pt x="62" y="89"/>
                  </a:moveTo>
                  <a:lnTo>
                    <a:pt x="76" y="89"/>
                  </a:lnTo>
                  <a:lnTo>
                    <a:pt x="76" y="79"/>
                  </a:lnTo>
                  <a:lnTo>
                    <a:pt x="62" y="79"/>
                  </a:lnTo>
                  <a:lnTo>
                    <a:pt x="62" y="89"/>
                  </a:lnTo>
                  <a:close/>
                  <a:moveTo>
                    <a:pt x="62" y="72"/>
                  </a:moveTo>
                  <a:lnTo>
                    <a:pt x="76" y="72"/>
                  </a:lnTo>
                  <a:lnTo>
                    <a:pt x="76" y="59"/>
                  </a:lnTo>
                  <a:lnTo>
                    <a:pt x="62" y="59"/>
                  </a:lnTo>
                  <a:lnTo>
                    <a:pt x="62" y="72"/>
                  </a:lnTo>
                  <a:close/>
                  <a:moveTo>
                    <a:pt x="62" y="52"/>
                  </a:moveTo>
                  <a:lnTo>
                    <a:pt x="76" y="52"/>
                  </a:lnTo>
                  <a:lnTo>
                    <a:pt x="76" y="40"/>
                  </a:lnTo>
                  <a:lnTo>
                    <a:pt x="62" y="40"/>
                  </a:lnTo>
                  <a:lnTo>
                    <a:pt x="62" y="52"/>
                  </a:lnTo>
                  <a:close/>
                  <a:moveTo>
                    <a:pt x="62" y="34"/>
                  </a:moveTo>
                  <a:lnTo>
                    <a:pt x="76" y="34"/>
                  </a:lnTo>
                  <a:lnTo>
                    <a:pt x="76" y="22"/>
                  </a:lnTo>
                  <a:lnTo>
                    <a:pt x="62" y="22"/>
                  </a:lnTo>
                  <a:lnTo>
                    <a:pt x="62" y="34"/>
                  </a:lnTo>
                  <a:close/>
                  <a:moveTo>
                    <a:pt x="7" y="47"/>
                  </a:moveTo>
                  <a:lnTo>
                    <a:pt x="43" y="47"/>
                  </a:lnTo>
                  <a:lnTo>
                    <a:pt x="43" y="34"/>
                  </a:lnTo>
                  <a:lnTo>
                    <a:pt x="7" y="34"/>
                  </a:lnTo>
                  <a:lnTo>
                    <a:pt x="7" y="47"/>
                  </a:lnTo>
                  <a:close/>
                  <a:moveTo>
                    <a:pt x="50" y="50"/>
                  </a:moveTo>
                  <a:lnTo>
                    <a:pt x="50" y="134"/>
                  </a:lnTo>
                  <a:lnTo>
                    <a:pt x="43" y="134"/>
                  </a:lnTo>
                  <a:lnTo>
                    <a:pt x="43" y="109"/>
                  </a:lnTo>
                  <a:lnTo>
                    <a:pt x="30" y="109"/>
                  </a:lnTo>
                  <a:lnTo>
                    <a:pt x="30" y="134"/>
                  </a:lnTo>
                  <a:lnTo>
                    <a:pt x="0" y="134"/>
                  </a:lnTo>
                  <a:lnTo>
                    <a:pt x="0" y="50"/>
                  </a:lnTo>
                  <a:lnTo>
                    <a:pt x="50" y="50"/>
                  </a:lnTo>
                  <a:close/>
                  <a:moveTo>
                    <a:pt x="30" y="89"/>
                  </a:moveTo>
                  <a:lnTo>
                    <a:pt x="43" y="89"/>
                  </a:lnTo>
                  <a:lnTo>
                    <a:pt x="43" y="79"/>
                  </a:lnTo>
                  <a:lnTo>
                    <a:pt x="30" y="79"/>
                  </a:lnTo>
                  <a:lnTo>
                    <a:pt x="30" y="89"/>
                  </a:lnTo>
                  <a:close/>
                  <a:moveTo>
                    <a:pt x="30" y="72"/>
                  </a:moveTo>
                  <a:lnTo>
                    <a:pt x="43" y="72"/>
                  </a:lnTo>
                  <a:lnTo>
                    <a:pt x="43" y="59"/>
                  </a:lnTo>
                  <a:lnTo>
                    <a:pt x="30" y="59"/>
                  </a:lnTo>
                  <a:lnTo>
                    <a:pt x="30" y="72"/>
                  </a:lnTo>
                  <a:close/>
                  <a:moveTo>
                    <a:pt x="7" y="89"/>
                  </a:moveTo>
                  <a:lnTo>
                    <a:pt x="20" y="89"/>
                  </a:lnTo>
                  <a:lnTo>
                    <a:pt x="20" y="79"/>
                  </a:lnTo>
                  <a:lnTo>
                    <a:pt x="7" y="79"/>
                  </a:lnTo>
                  <a:lnTo>
                    <a:pt x="7" y="89"/>
                  </a:lnTo>
                  <a:close/>
                  <a:moveTo>
                    <a:pt x="7" y="72"/>
                  </a:moveTo>
                  <a:lnTo>
                    <a:pt x="20" y="72"/>
                  </a:lnTo>
                  <a:lnTo>
                    <a:pt x="20" y="59"/>
                  </a:lnTo>
                  <a:lnTo>
                    <a:pt x="7" y="59"/>
                  </a:lnTo>
                  <a:lnTo>
                    <a:pt x="7" y="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14"/>
            <p:cNvSpPr>
              <a:spLocks noEditPoints="1"/>
            </p:cNvSpPr>
            <p:nvPr/>
          </p:nvSpPr>
          <p:spPr bwMode="auto">
            <a:xfrm>
              <a:off x="4259" y="2771"/>
              <a:ext cx="90" cy="118"/>
            </a:xfrm>
            <a:custGeom>
              <a:avLst/>
              <a:gdLst/>
              <a:ahLst/>
              <a:cxnLst>
                <a:cxn ang="0">
                  <a:pos x="85" y="0"/>
                </a:cxn>
                <a:cxn ang="0">
                  <a:pos x="55" y="11"/>
                </a:cxn>
                <a:cxn ang="0">
                  <a:pos x="90" y="13"/>
                </a:cxn>
                <a:cxn ang="0">
                  <a:pos x="85" y="118"/>
                </a:cxn>
                <a:cxn ang="0">
                  <a:pos x="74" y="95"/>
                </a:cxn>
                <a:cxn ang="0">
                  <a:pos x="48" y="118"/>
                </a:cxn>
                <a:cxn ang="0">
                  <a:pos x="90" y="13"/>
                </a:cxn>
                <a:cxn ang="0">
                  <a:pos x="85" y="81"/>
                </a:cxn>
                <a:cxn ang="0">
                  <a:pos x="74" y="70"/>
                </a:cxn>
                <a:cxn ang="0">
                  <a:pos x="74" y="63"/>
                </a:cxn>
                <a:cxn ang="0">
                  <a:pos x="85" y="52"/>
                </a:cxn>
                <a:cxn ang="0">
                  <a:pos x="74" y="63"/>
                </a:cxn>
                <a:cxn ang="0">
                  <a:pos x="85" y="47"/>
                </a:cxn>
                <a:cxn ang="0">
                  <a:pos x="74" y="36"/>
                </a:cxn>
                <a:cxn ang="0">
                  <a:pos x="74" y="31"/>
                </a:cxn>
                <a:cxn ang="0">
                  <a:pos x="85" y="20"/>
                </a:cxn>
                <a:cxn ang="0">
                  <a:pos x="74" y="31"/>
                </a:cxn>
                <a:cxn ang="0">
                  <a:pos x="65" y="81"/>
                </a:cxn>
                <a:cxn ang="0">
                  <a:pos x="55" y="70"/>
                </a:cxn>
                <a:cxn ang="0">
                  <a:pos x="55" y="63"/>
                </a:cxn>
                <a:cxn ang="0">
                  <a:pos x="65" y="52"/>
                </a:cxn>
                <a:cxn ang="0">
                  <a:pos x="55" y="63"/>
                </a:cxn>
                <a:cxn ang="0">
                  <a:pos x="65" y="47"/>
                </a:cxn>
                <a:cxn ang="0">
                  <a:pos x="55" y="36"/>
                </a:cxn>
                <a:cxn ang="0">
                  <a:pos x="55" y="31"/>
                </a:cxn>
                <a:cxn ang="0">
                  <a:pos x="65" y="20"/>
                </a:cxn>
                <a:cxn ang="0">
                  <a:pos x="55" y="31"/>
                </a:cxn>
                <a:cxn ang="0">
                  <a:pos x="37" y="41"/>
                </a:cxn>
                <a:cxn ang="0">
                  <a:pos x="5" y="32"/>
                </a:cxn>
                <a:cxn ang="0">
                  <a:pos x="42" y="45"/>
                </a:cxn>
                <a:cxn ang="0">
                  <a:pos x="37" y="118"/>
                </a:cxn>
                <a:cxn ang="0">
                  <a:pos x="27" y="95"/>
                </a:cxn>
                <a:cxn ang="0">
                  <a:pos x="0" y="118"/>
                </a:cxn>
                <a:cxn ang="0">
                  <a:pos x="42" y="45"/>
                </a:cxn>
                <a:cxn ang="0">
                  <a:pos x="37" y="81"/>
                </a:cxn>
                <a:cxn ang="0">
                  <a:pos x="25" y="70"/>
                </a:cxn>
                <a:cxn ang="0">
                  <a:pos x="25" y="63"/>
                </a:cxn>
                <a:cxn ang="0">
                  <a:pos x="37" y="52"/>
                </a:cxn>
                <a:cxn ang="0">
                  <a:pos x="25" y="63"/>
                </a:cxn>
                <a:cxn ang="0">
                  <a:pos x="18" y="81"/>
                </a:cxn>
                <a:cxn ang="0">
                  <a:pos x="5" y="70"/>
                </a:cxn>
                <a:cxn ang="0">
                  <a:pos x="5" y="63"/>
                </a:cxn>
                <a:cxn ang="0">
                  <a:pos x="18" y="52"/>
                </a:cxn>
                <a:cxn ang="0">
                  <a:pos x="5" y="63"/>
                </a:cxn>
              </a:cxnLst>
              <a:rect l="0" t="0" r="r" b="b"/>
              <a:pathLst>
                <a:path w="90" h="118">
                  <a:moveTo>
                    <a:pt x="55" y="0"/>
                  </a:moveTo>
                  <a:lnTo>
                    <a:pt x="85" y="0"/>
                  </a:lnTo>
                  <a:lnTo>
                    <a:pt x="85" y="11"/>
                  </a:lnTo>
                  <a:lnTo>
                    <a:pt x="55" y="11"/>
                  </a:lnTo>
                  <a:lnTo>
                    <a:pt x="55" y="0"/>
                  </a:lnTo>
                  <a:close/>
                  <a:moveTo>
                    <a:pt x="90" y="13"/>
                  </a:moveTo>
                  <a:lnTo>
                    <a:pt x="90" y="118"/>
                  </a:lnTo>
                  <a:lnTo>
                    <a:pt x="85" y="118"/>
                  </a:lnTo>
                  <a:lnTo>
                    <a:pt x="85" y="95"/>
                  </a:lnTo>
                  <a:lnTo>
                    <a:pt x="74" y="95"/>
                  </a:lnTo>
                  <a:lnTo>
                    <a:pt x="74" y="118"/>
                  </a:lnTo>
                  <a:lnTo>
                    <a:pt x="48" y="118"/>
                  </a:lnTo>
                  <a:lnTo>
                    <a:pt x="48" y="13"/>
                  </a:lnTo>
                  <a:lnTo>
                    <a:pt x="90" y="13"/>
                  </a:lnTo>
                  <a:close/>
                  <a:moveTo>
                    <a:pt x="74" y="81"/>
                  </a:moveTo>
                  <a:lnTo>
                    <a:pt x="85" y="81"/>
                  </a:lnTo>
                  <a:lnTo>
                    <a:pt x="85" y="70"/>
                  </a:lnTo>
                  <a:lnTo>
                    <a:pt x="74" y="70"/>
                  </a:lnTo>
                  <a:lnTo>
                    <a:pt x="74" y="81"/>
                  </a:lnTo>
                  <a:close/>
                  <a:moveTo>
                    <a:pt x="74" y="63"/>
                  </a:moveTo>
                  <a:lnTo>
                    <a:pt x="85" y="63"/>
                  </a:lnTo>
                  <a:lnTo>
                    <a:pt x="85" y="52"/>
                  </a:lnTo>
                  <a:lnTo>
                    <a:pt x="74" y="52"/>
                  </a:lnTo>
                  <a:lnTo>
                    <a:pt x="74" y="63"/>
                  </a:lnTo>
                  <a:close/>
                  <a:moveTo>
                    <a:pt x="74" y="47"/>
                  </a:moveTo>
                  <a:lnTo>
                    <a:pt x="85" y="47"/>
                  </a:lnTo>
                  <a:lnTo>
                    <a:pt x="85" y="36"/>
                  </a:lnTo>
                  <a:lnTo>
                    <a:pt x="74" y="36"/>
                  </a:lnTo>
                  <a:lnTo>
                    <a:pt x="74" y="47"/>
                  </a:lnTo>
                  <a:close/>
                  <a:moveTo>
                    <a:pt x="74" y="31"/>
                  </a:moveTo>
                  <a:lnTo>
                    <a:pt x="85" y="31"/>
                  </a:lnTo>
                  <a:lnTo>
                    <a:pt x="85" y="20"/>
                  </a:lnTo>
                  <a:lnTo>
                    <a:pt x="74" y="20"/>
                  </a:lnTo>
                  <a:lnTo>
                    <a:pt x="74" y="31"/>
                  </a:lnTo>
                  <a:close/>
                  <a:moveTo>
                    <a:pt x="55" y="81"/>
                  </a:moveTo>
                  <a:lnTo>
                    <a:pt x="65" y="81"/>
                  </a:lnTo>
                  <a:lnTo>
                    <a:pt x="65" y="70"/>
                  </a:lnTo>
                  <a:lnTo>
                    <a:pt x="55" y="70"/>
                  </a:lnTo>
                  <a:lnTo>
                    <a:pt x="55" y="81"/>
                  </a:lnTo>
                  <a:close/>
                  <a:moveTo>
                    <a:pt x="55" y="63"/>
                  </a:moveTo>
                  <a:lnTo>
                    <a:pt x="65" y="63"/>
                  </a:lnTo>
                  <a:lnTo>
                    <a:pt x="65" y="52"/>
                  </a:lnTo>
                  <a:lnTo>
                    <a:pt x="55" y="52"/>
                  </a:lnTo>
                  <a:lnTo>
                    <a:pt x="55" y="63"/>
                  </a:lnTo>
                  <a:close/>
                  <a:moveTo>
                    <a:pt x="55" y="47"/>
                  </a:moveTo>
                  <a:lnTo>
                    <a:pt x="65" y="47"/>
                  </a:lnTo>
                  <a:lnTo>
                    <a:pt x="65" y="36"/>
                  </a:lnTo>
                  <a:lnTo>
                    <a:pt x="55" y="36"/>
                  </a:lnTo>
                  <a:lnTo>
                    <a:pt x="55" y="47"/>
                  </a:lnTo>
                  <a:close/>
                  <a:moveTo>
                    <a:pt x="55" y="31"/>
                  </a:moveTo>
                  <a:lnTo>
                    <a:pt x="65" y="31"/>
                  </a:lnTo>
                  <a:lnTo>
                    <a:pt x="65" y="20"/>
                  </a:lnTo>
                  <a:lnTo>
                    <a:pt x="55" y="20"/>
                  </a:lnTo>
                  <a:lnTo>
                    <a:pt x="55" y="31"/>
                  </a:lnTo>
                  <a:close/>
                  <a:moveTo>
                    <a:pt x="5" y="41"/>
                  </a:moveTo>
                  <a:lnTo>
                    <a:pt x="37" y="41"/>
                  </a:lnTo>
                  <a:lnTo>
                    <a:pt x="37" y="32"/>
                  </a:lnTo>
                  <a:lnTo>
                    <a:pt x="5" y="32"/>
                  </a:lnTo>
                  <a:lnTo>
                    <a:pt x="5" y="41"/>
                  </a:lnTo>
                  <a:close/>
                  <a:moveTo>
                    <a:pt x="42" y="45"/>
                  </a:moveTo>
                  <a:lnTo>
                    <a:pt x="42" y="118"/>
                  </a:lnTo>
                  <a:lnTo>
                    <a:pt x="37" y="118"/>
                  </a:lnTo>
                  <a:lnTo>
                    <a:pt x="37" y="95"/>
                  </a:lnTo>
                  <a:lnTo>
                    <a:pt x="27" y="95"/>
                  </a:lnTo>
                  <a:lnTo>
                    <a:pt x="27" y="118"/>
                  </a:lnTo>
                  <a:lnTo>
                    <a:pt x="0" y="118"/>
                  </a:lnTo>
                  <a:lnTo>
                    <a:pt x="0" y="45"/>
                  </a:lnTo>
                  <a:lnTo>
                    <a:pt x="42" y="45"/>
                  </a:lnTo>
                  <a:close/>
                  <a:moveTo>
                    <a:pt x="25" y="81"/>
                  </a:moveTo>
                  <a:lnTo>
                    <a:pt x="37" y="81"/>
                  </a:lnTo>
                  <a:lnTo>
                    <a:pt x="37" y="70"/>
                  </a:lnTo>
                  <a:lnTo>
                    <a:pt x="25" y="70"/>
                  </a:lnTo>
                  <a:lnTo>
                    <a:pt x="25" y="81"/>
                  </a:lnTo>
                  <a:close/>
                  <a:moveTo>
                    <a:pt x="25" y="63"/>
                  </a:moveTo>
                  <a:lnTo>
                    <a:pt x="37" y="63"/>
                  </a:lnTo>
                  <a:lnTo>
                    <a:pt x="37" y="52"/>
                  </a:lnTo>
                  <a:lnTo>
                    <a:pt x="25" y="52"/>
                  </a:lnTo>
                  <a:lnTo>
                    <a:pt x="25" y="63"/>
                  </a:lnTo>
                  <a:close/>
                  <a:moveTo>
                    <a:pt x="5" y="81"/>
                  </a:moveTo>
                  <a:lnTo>
                    <a:pt x="18" y="81"/>
                  </a:lnTo>
                  <a:lnTo>
                    <a:pt x="18" y="70"/>
                  </a:lnTo>
                  <a:lnTo>
                    <a:pt x="5" y="70"/>
                  </a:lnTo>
                  <a:lnTo>
                    <a:pt x="5" y="81"/>
                  </a:lnTo>
                  <a:close/>
                  <a:moveTo>
                    <a:pt x="5" y="63"/>
                  </a:moveTo>
                  <a:lnTo>
                    <a:pt x="18" y="63"/>
                  </a:lnTo>
                  <a:lnTo>
                    <a:pt x="18" y="52"/>
                  </a:lnTo>
                  <a:lnTo>
                    <a:pt x="5" y="52"/>
                  </a:lnTo>
                  <a:lnTo>
                    <a:pt x="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15"/>
            <p:cNvSpPr>
              <a:spLocks noEditPoints="1"/>
            </p:cNvSpPr>
            <p:nvPr/>
          </p:nvSpPr>
          <p:spPr bwMode="auto">
            <a:xfrm>
              <a:off x="4137" y="2789"/>
              <a:ext cx="113" cy="100"/>
            </a:xfrm>
            <a:custGeom>
              <a:avLst/>
              <a:gdLst/>
              <a:ahLst/>
              <a:cxnLst>
                <a:cxn ang="0">
                  <a:pos x="104" y="0"/>
                </a:cxn>
                <a:cxn ang="0">
                  <a:pos x="67" y="7"/>
                </a:cxn>
                <a:cxn ang="0">
                  <a:pos x="113" y="11"/>
                </a:cxn>
                <a:cxn ang="0">
                  <a:pos x="106" y="100"/>
                </a:cxn>
                <a:cxn ang="0">
                  <a:pos x="92" y="80"/>
                </a:cxn>
                <a:cxn ang="0">
                  <a:pos x="60" y="100"/>
                </a:cxn>
                <a:cxn ang="0">
                  <a:pos x="113" y="11"/>
                </a:cxn>
                <a:cxn ang="0">
                  <a:pos x="106" y="68"/>
                </a:cxn>
                <a:cxn ang="0">
                  <a:pos x="92" y="59"/>
                </a:cxn>
                <a:cxn ang="0">
                  <a:pos x="92" y="54"/>
                </a:cxn>
                <a:cxn ang="0">
                  <a:pos x="106" y="45"/>
                </a:cxn>
                <a:cxn ang="0">
                  <a:pos x="92" y="54"/>
                </a:cxn>
                <a:cxn ang="0">
                  <a:pos x="106" y="39"/>
                </a:cxn>
                <a:cxn ang="0">
                  <a:pos x="92" y="30"/>
                </a:cxn>
                <a:cxn ang="0">
                  <a:pos x="92" y="25"/>
                </a:cxn>
                <a:cxn ang="0">
                  <a:pos x="106" y="16"/>
                </a:cxn>
                <a:cxn ang="0">
                  <a:pos x="92" y="25"/>
                </a:cxn>
                <a:cxn ang="0">
                  <a:pos x="81" y="68"/>
                </a:cxn>
                <a:cxn ang="0">
                  <a:pos x="67" y="59"/>
                </a:cxn>
                <a:cxn ang="0">
                  <a:pos x="67" y="54"/>
                </a:cxn>
                <a:cxn ang="0">
                  <a:pos x="81" y="45"/>
                </a:cxn>
                <a:cxn ang="0">
                  <a:pos x="67" y="54"/>
                </a:cxn>
                <a:cxn ang="0">
                  <a:pos x="81" y="39"/>
                </a:cxn>
                <a:cxn ang="0">
                  <a:pos x="67" y="30"/>
                </a:cxn>
                <a:cxn ang="0">
                  <a:pos x="67" y="25"/>
                </a:cxn>
                <a:cxn ang="0">
                  <a:pos x="81" y="16"/>
                </a:cxn>
                <a:cxn ang="0">
                  <a:pos x="67" y="25"/>
                </a:cxn>
                <a:cxn ang="0">
                  <a:pos x="46" y="34"/>
                </a:cxn>
                <a:cxn ang="0">
                  <a:pos x="7" y="27"/>
                </a:cxn>
                <a:cxn ang="0">
                  <a:pos x="53" y="38"/>
                </a:cxn>
                <a:cxn ang="0">
                  <a:pos x="46" y="100"/>
                </a:cxn>
                <a:cxn ang="0">
                  <a:pos x="32" y="80"/>
                </a:cxn>
                <a:cxn ang="0">
                  <a:pos x="0" y="100"/>
                </a:cxn>
                <a:cxn ang="0">
                  <a:pos x="53" y="38"/>
                </a:cxn>
                <a:cxn ang="0">
                  <a:pos x="46" y="68"/>
                </a:cxn>
                <a:cxn ang="0">
                  <a:pos x="32" y="59"/>
                </a:cxn>
                <a:cxn ang="0">
                  <a:pos x="32" y="54"/>
                </a:cxn>
                <a:cxn ang="0">
                  <a:pos x="46" y="45"/>
                </a:cxn>
                <a:cxn ang="0">
                  <a:pos x="32" y="54"/>
                </a:cxn>
                <a:cxn ang="0">
                  <a:pos x="21" y="68"/>
                </a:cxn>
                <a:cxn ang="0">
                  <a:pos x="7" y="59"/>
                </a:cxn>
                <a:cxn ang="0">
                  <a:pos x="7" y="54"/>
                </a:cxn>
                <a:cxn ang="0">
                  <a:pos x="21" y="45"/>
                </a:cxn>
                <a:cxn ang="0">
                  <a:pos x="7" y="54"/>
                </a:cxn>
              </a:cxnLst>
              <a:rect l="0" t="0" r="r" b="b"/>
              <a:pathLst>
                <a:path w="113" h="100">
                  <a:moveTo>
                    <a:pt x="67" y="0"/>
                  </a:moveTo>
                  <a:lnTo>
                    <a:pt x="104" y="0"/>
                  </a:lnTo>
                  <a:lnTo>
                    <a:pt x="104" y="7"/>
                  </a:lnTo>
                  <a:lnTo>
                    <a:pt x="67" y="7"/>
                  </a:lnTo>
                  <a:lnTo>
                    <a:pt x="67" y="0"/>
                  </a:lnTo>
                  <a:close/>
                  <a:moveTo>
                    <a:pt x="113" y="11"/>
                  </a:moveTo>
                  <a:lnTo>
                    <a:pt x="113" y="100"/>
                  </a:lnTo>
                  <a:lnTo>
                    <a:pt x="106" y="100"/>
                  </a:lnTo>
                  <a:lnTo>
                    <a:pt x="106" y="80"/>
                  </a:lnTo>
                  <a:lnTo>
                    <a:pt x="92" y="80"/>
                  </a:lnTo>
                  <a:lnTo>
                    <a:pt x="92" y="100"/>
                  </a:lnTo>
                  <a:lnTo>
                    <a:pt x="60" y="100"/>
                  </a:lnTo>
                  <a:lnTo>
                    <a:pt x="60" y="11"/>
                  </a:lnTo>
                  <a:lnTo>
                    <a:pt x="113" y="11"/>
                  </a:lnTo>
                  <a:close/>
                  <a:moveTo>
                    <a:pt x="92" y="68"/>
                  </a:moveTo>
                  <a:lnTo>
                    <a:pt x="106" y="68"/>
                  </a:lnTo>
                  <a:lnTo>
                    <a:pt x="106" y="59"/>
                  </a:lnTo>
                  <a:lnTo>
                    <a:pt x="92" y="59"/>
                  </a:lnTo>
                  <a:lnTo>
                    <a:pt x="92" y="68"/>
                  </a:lnTo>
                  <a:close/>
                  <a:moveTo>
                    <a:pt x="92" y="54"/>
                  </a:moveTo>
                  <a:lnTo>
                    <a:pt x="106" y="54"/>
                  </a:lnTo>
                  <a:lnTo>
                    <a:pt x="106" y="45"/>
                  </a:lnTo>
                  <a:lnTo>
                    <a:pt x="92" y="45"/>
                  </a:lnTo>
                  <a:lnTo>
                    <a:pt x="92" y="54"/>
                  </a:lnTo>
                  <a:close/>
                  <a:moveTo>
                    <a:pt x="92" y="39"/>
                  </a:moveTo>
                  <a:lnTo>
                    <a:pt x="106" y="39"/>
                  </a:lnTo>
                  <a:lnTo>
                    <a:pt x="106" y="30"/>
                  </a:lnTo>
                  <a:lnTo>
                    <a:pt x="92" y="30"/>
                  </a:lnTo>
                  <a:lnTo>
                    <a:pt x="92" y="39"/>
                  </a:lnTo>
                  <a:close/>
                  <a:moveTo>
                    <a:pt x="92" y="25"/>
                  </a:moveTo>
                  <a:lnTo>
                    <a:pt x="106" y="25"/>
                  </a:lnTo>
                  <a:lnTo>
                    <a:pt x="106" y="16"/>
                  </a:lnTo>
                  <a:lnTo>
                    <a:pt x="92" y="16"/>
                  </a:lnTo>
                  <a:lnTo>
                    <a:pt x="92" y="25"/>
                  </a:lnTo>
                  <a:close/>
                  <a:moveTo>
                    <a:pt x="67" y="68"/>
                  </a:moveTo>
                  <a:lnTo>
                    <a:pt x="81" y="68"/>
                  </a:lnTo>
                  <a:lnTo>
                    <a:pt x="81" y="59"/>
                  </a:lnTo>
                  <a:lnTo>
                    <a:pt x="67" y="59"/>
                  </a:lnTo>
                  <a:lnTo>
                    <a:pt x="67" y="68"/>
                  </a:lnTo>
                  <a:close/>
                  <a:moveTo>
                    <a:pt x="67" y="54"/>
                  </a:moveTo>
                  <a:lnTo>
                    <a:pt x="81" y="54"/>
                  </a:lnTo>
                  <a:lnTo>
                    <a:pt x="81" y="45"/>
                  </a:lnTo>
                  <a:lnTo>
                    <a:pt x="67" y="45"/>
                  </a:lnTo>
                  <a:lnTo>
                    <a:pt x="67" y="54"/>
                  </a:lnTo>
                  <a:close/>
                  <a:moveTo>
                    <a:pt x="67" y="39"/>
                  </a:moveTo>
                  <a:lnTo>
                    <a:pt x="81" y="39"/>
                  </a:lnTo>
                  <a:lnTo>
                    <a:pt x="81" y="30"/>
                  </a:lnTo>
                  <a:lnTo>
                    <a:pt x="67" y="30"/>
                  </a:lnTo>
                  <a:lnTo>
                    <a:pt x="67" y="39"/>
                  </a:lnTo>
                  <a:close/>
                  <a:moveTo>
                    <a:pt x="67" y="25"/>
                  </a:moveTo>
                  <a:lnTo>
                    <a:pt x="81" y="25"/>
                  </a:lnTo>
                  <a:lnTo>
                    <a:pt x="81" y="16"/>
                  </a:lnTo>
                  <a:lnTo>
                    <a:pt x="67" y="16"/>
                  </a:lnTo>
                  <a:lnTo>
                    <a:pt x="67" y="25"/>
                  </a:lnTo>
                  <a:close/>
                  <a:moveTo>
                    <a:pt x="7" y="34"/>
                  </a:moveTo>
                  <a:lnTo>
                    <a:pt x="46" y="34"/>
                  </a:lnTo>
                  <a:lnTo>
                    <a:pt x="46" y="27"/>
                  </a:lnTo>
                  <a:lnTo>
                    <a:pt x="7" y="27"/>
                  </a:lnTo>
                  <a:lnTo>
                    <a:pt x="7" y="34"/>
                  </a:lnTo>
                  <a:close/>
                  <a:moveTo>
                    <a:pt x="53" y="38"/>
                  </a:moveTo>
                  <a:lnTo>
                    <a:pt x="53" y="100"/>
                  </a:lnTo>
                  <a:lnTo>
                    <a:pt x="46" y="100"/>
                  </a:lnTo>
                  <a:lnTo>
                    <a:pt x="46" y="80"/>
                  </a:lnTo>
                  <a:lnTo>
                    <a:pt x="32" y="80"/>
                  </a:lnTo>
                  <a:lnTo>
                    <a:pt x="32" y="100"/>
                  </a:lnTo>
                  <a:lnTo>
                    <a:pt x="0" y="100"/>
                  </a:lnTo>
                  <a:lnTo>
                    <a:pt x="0" y="38"/>
                  </a:lnTo>
                  <a:lnTo>
                    <a:pt x="53" y="38"/>
                  </a:lnTo>
                  <a:close/>
                  <a:moveTo>
                    <a:pt x="32" y="68"/>
                  </a:moveTo>
                  <a:lnTo>
                    <a:pt x="46" y="68"/>
                  </a:lnTo>
                  <a:lnTo>
                    <a:pt x="46" y="59"/>
                  </a:lnTo>
                  <a:lnTo>
                    <a:pt x="32" y="59"/>
                  </a:lnTo>
                  <a:lnTo>
                    <a:pt x="32" y="68"/>
                  </a:lnTo>
                  <a:close/>
                  <a:moveTo>
                    <a:pt x="32" y="54"/>
                  </a:moveTo>
                  <a:lnTo>
                    <a:pt x="46" y="54"/>
                  </a:lnTo>
                  <a:lnTo>
                    <a:pt x="46" y="45"/>
                  </a:lnTo>
                  <a:lnTo>
                    <a:pt x="32" y="45"/>
                  </a:lnTo>
                  <a:lnTo>
                    <a:pt x="32" y="54"/>
                  </a:lnTo>
                  <a:close/>
                  <a:moveTo>
                    <a:pt x="7" y="68"/>
                  </a:moveTo>
                  <a:lnTo>
                    <a:pt x="21" y="68"/>
                  </a:lnTo>
                  <a:lnTo>
                    <a:pt x="21" y="59"/>
                  </a:lnTo>
                  <a:lnTo>
                    <a:pt x="7" y="59"/>
                  </a:lnTo>
                  <a:lnTo>
                    <a:pt x="7" y="68"/>
                  </a:lnTo>
                  <a:close/>
                  <a:moveTo>
                    <a:pt x="7" y="54"/>
                  </a:moveTo>
                  <a:lnTo>
                    <a:pt x="21" y="54"/>
                  </a:lnTo>
                  <a:lnTo>
                    <a:pt x="21" y="45"/>
                  </a:lnTo>
                  <a:lnTo>
                    <a:pt x="7" y="45"/>
                  </a:lnTo>
                  <a:lnTo>
                    <a:pt x="7" y="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16"/>
            <p:cNvSpPr>
              <a:spLocks noEditPoints="1"/>
            </p:cNvSpPr>
            <p:nvPr/>
          </p:nvSpPr>
          <p:spPr bwMode="auto">
            <a:xfrm>
              <a:off x="4057" y="2828"/>
              <a:ext cx="69" cy="61"/>
            </a:xfrm>
            <a:custGeom>
              <a:avLst/>
              <a:gdLst/>
              <a:ahLst/>
              <a:cxnLst>
                <a:cxn ang="0">
                  <a:pos x="64" y="0"/>
                </a:cxn>
                <a:cxn ang="0">
                  <a:pos x="43" y="4"/>
                </a:cxn>
                <a:cxn ang="0">
                  <a:pos x="69" y="6"/>
                </a:cxn>
                <a:cxn ang="0">
                  <a:pos x="66" y="61"/>
                </a:cxn>
                <a:cxn ang="0">
                  <a:pos x="57" y="49"/>
                </a:cxn>
                <a:cxn ang="0">
                  <a:pos x="37" y="61"/>
                </a:cxn>
                <a:cxn ang="0">
                  <a:pos x="69" y="6"/>
                </a:cxn>
                <a:cxn ang="0">
                  <a:pos x="66" y="41"/>
                </a:cxn>
                <a:cxn ang="0">
                  <a:pos x="57" y="36"/>
                </a:cxn>
                <a:cxn ang="0">
                  <a:pos x="57" y="33"/>
                </a:cxn>
                <a:cxn ang="0">
                  <a:pos x="66" y="27"/>
                </a:cxn>
                <a:cxn ang="0">
                  <a:pos x="57" y="33"/>
                </a:cxn>
                <a:cxn ang="0">
                  <a:pos x="66" y="24"/>
                </a:cxn>
                <a:cxn ang="0">
                  <a:pos x="57" y="18"/>
                </a:cxn>
                <a:cxn ang="0">
                  <a:pos x="57" y="15"/>
                </a:cxn>
                <a:cxn ang="0">
                  <a:pos x="66" y="9"/>
                </a:cxn>
                <a:cxn ang="0">
                  <a:pos x="57" y="15"/>
                </a:cxn>
                <a:cxn ang="0">
                  <a:pos x="50" y="41"/>
                </a:cxn>
                <a:cxn ang="0">
                  <a:pos x="41" y="36"/>
                </a:cxn>
                <a:cxn ang="0">
                  <a:pos x="41" y="33"/>
                </a:cxn>
                <a:cxn ang="0">
                  <a:pos x="50" y="27"/>
                </a:cxn>
                <a:cxn ang="0">
                  <a:pos x="41" y="33"/>
                </a:cxn>
                <a:cxn ang="0">
                  <a:pos x="50" y="24"/>
                </a:cxn>
                <a:cxn ang="0">
                  <a:pos x="41" y="18"/>
                </a:cxn>
                <a:cxn ang="0">
                  <a:pos x="41" y="15"/>
                </a:cxn>
                <a:cxn ang="0">
                  <a:pos x="50" y="9"/>
                </a:cxn>
                <a:cxn ang="0">
                  <a:pos x="41" y="15"/>
                </a:cxn>
                <a:cxn ang="0">
                  <a:pos x="29" y="20"/>
                </a:cxn>
                <a:cxn ang="0">
                  <a:pos x="6" y="16"/>
                </a:cxn>
                <a:cxn ang="0">
                  <a:pos x="32" y="22"/>
                </a:cxn>
                <a:cxn ang="0">
                  <a:pos x="29" y="61"/>
                </a:cxn>
                <a:cxn ang="0">
                  <a:pos x="20" y="49"/>
                </a:cxn>
                <a:cxn ang="0">
                  <a:pos x="0" y="61"/>
                </a:cxn>
                <a:cxn ang="0">
                  <a:pos x="32" y="22"/>
                </a:cxn>
                <a:cxn ang="0">
                  <a:pos x="29" y="41"/>
                </a:cxn>
                <a:cxn ang="0">
                  <a:pos x="20" y="36"/>
                </a:cxn>
                <a:cxn ang="0">
                  <a:pos x="20" y="33"/>
                </a:cxn>
                <a:cxn ang="0">
                  <a:pos x="29" y="27"/>
                </a:cxn>
                <a:cxn ang="0">
                  <a:pos x="20" y="33"/>
                </a:cxn>
                <a:cxn ang="0">
                  <a:pos x="14" y="41"/>
                </a:cxn>
                <a:cxn ang="0">
                  <a:pos x="6" y="36"/>
                </a:cxn>
                <a:cxn ang="0">
                  <a:pos x="6" y="33"/>
                </a:cxn>
                <a:cxn ang="0">
                  <a:pos x="14" y="27"/>
                </a:cxn>
                <a:cxn ang="0">
                  <a:pos x="6" y="33"/>
                </a:cxn>
              </a:cxnLst>
              <a:rect l="0" t="0" r="r" b="b"/>
              <a:pathLst>
                <a:path w="69" h="61">
                  <a:moveTo>
                    <a:pt x="43" y="0"/>
                  </a:moveTo>
                  <a:lnTo>
                    <a:pt x="64" y="0"/>
                  </a:lnTo>
                  <a:lnTo>
                    <a:pt x="64" y="4"/>
                  </a:lnTo>
                  <a:lnTo>
                    <a:pt x="43" y="4"/>
                  </a:lnTo>
                  <a:lnTo>
                    <a:pt x="43" y="0"/>
                  </a:lnTo>
                  <a:close/>
                  <a:moveTo>
                    <a:pt x="69" y="6"/>
                  </a:moveTo>
                  <a:lnTo>
                    <a:pt x="69" y="61"/>
                  </a:lnTo>
                  <a:lnTo>
                    <a:pt x="66" y="61"/>
                  </a:lnTo>
                  <a:lnTo>
                    <a:pt x="66" y="49"/>
                  </a:lnTo>
                  <a:lnTo>
                    <a:pt x="57" y="49"/>
                  </a:lnTo>
                  <a:lnTo>
                    <a:pt x="57" y="61"/>
                  </a:lnTo>
                  <a:lnTo>
                    <a:pt x="37" y="61"/>
                  </a:lnTo>
                  <a:lnTo>
                    <a:pt x="37" y="6"/>
                  </a:lnTo>
                  <a:lnTo>
                    <a:pt x="69" y="6"/>
                  </a:lnTo>
                  <a:close/>
                  <a:moveTo>
                    <a:pt x="57" y="41"/>
                  </a:moveTo>
                  <a:lnTo>
                    <a:pt x="66" y="41"/>
                  </a:lnTo>
                  <a:lnTo>
                    <a:pt x="66" y="36"/>
                  </a:lnTo>
                  <a:lnTo>
                    <a:pt x="57" y="36"/>
                  </a:lnTo>
                  <a:lnTo>
                    <a:pt x="57" y="41"/>
                  </a:lnTo>
                  <a:close/>
                  <a:moveTo>
                    <a:pt x="57" y="33"/>
                  </a:moveTo>
                  <a:lnTo>
                    <a:pt x="66" y="33"/>
                  </a:lnTo>
                  <a:lnTo>
                    <a:pt x="66" y="27"/>
                  </a:lnTo>
                  <a:lnTo>
                    <a:pt x="57" y="27"/>
                  </a:lnTo>
                  <a:lnTo>
                    <a:pt x="57" y="33"/>
                  </a:lnTo>
                  <a:close/>
                  <a:moveTo>
                    <a:pt x="57" y="24"/>
                  </a:moveTo>
                  <a:lnTo>
                    <a:pt x="66" y="24"/>
                  </a:lnTo>
                  <a:lnTo>
                    <a:pt x="66" y="18"/>
                  </a:lnTo>
                  <a:lnTo>
                    <a:pt x="57" y="18"/>
                  </a:lnTo>
                  <a:lnTo>
                    <a:pt x="57" y="24"/>
                  </a:lnTo>
                  <a:close/>
                  <a:moveTo>
                    <a:pt x="57" y="15"/>
                  </a:moveTo>
                  <a:lnTo>
                    <a:pt x="66" y="15"/>
                  </a:lnTo>
                  <a:lnTo>
                    <a:pt x="66" y="9"/>
                  </a:lnTo>
                  <a:lnTo>
                    <a:pt x="57" y="9"/>
                  </a:lnTo>
                  <a:lnTo>
                    <a:pt x="57" y="15"/>
                  </a:lnTo>
                  <a:close/>
                  <a:moveTo>
                    <a:pt x="41" y="41"/>
                  </a:moveTo>
                  <a:lnTo>
                    <a:pt x="50" y="41"/>
                  </a:lnTo>
                  <a:lnTo>
                    <a:pt x="50" y="36"/>
                  </a:lnTo>
                  <a:lnTo>
                    <a:pt x="41" y="36"/>
                  </a:lnTo>
                  <a:lnTo>
                    <a:pt x="41" y="41"/>
                  </a:lnTo>
                  <a:close/>
                  <a:moveTo>
                    <a:pt x="41" y="33"/>
                  </a:moveTo>
                  <a:lnTo>
                    <a:pt x="50" y="33"/>
                  </a:lnTo>
                  <a:lnTo>
                    <a:pt x="50" y="27"/>
                  </a:lnTo>
                  <a:lnTo>
                    <a:pt x="41" y="27"/>
                  </a:lnTo>
                  <a:lnTo>
                    <a:pt x="41" y="33"/>
                  </a:lnTo>
                  <a:close/>
                  <a:moveTo>
                    <a:pt x="41" y="24"/>
                  </a:moveTo>
                  <a:lnTo>
                    <a:pt x="50" y="24"/>
                  </a:lnTo>
                  <a:lnTo>
                    <a:pt x="50" y="18"/>
                  </a:lnTo>
                  <a:lnTo>
                    <a:pt x="41" y="18"/>
                  </a:lnTo>
                  <a:lnTo>
                    <a:pt x="41" y="24"/>
                  </a:lnTo>
                  <a:close/>
                  <a:moveTo>
                    <a:pt x="41" y="15"/>
                  </a:moveTo>
                  <a:lnTo>
                    <a:pt x="50" y="15"/>
                  </a:lnTo>
                  <a:lnTo>
                    <a:pt x="50" y="9"/>
                  </a:lnTo>
                  <a:lnTo>
                    <a:pt x="41" y="9"/>
                  </a:lnTo>
                  <a:lnTo>
                    <a:pt x="41" y="15"/>
                  </a:lnTo>
                  <a:close/>
                  <a:moveTo>
                    <a:pt x="6" y="20"/>
                  </a:moveTo>
                  <a:lnTo>
                    <a:pt x="29" y="20"/>
                  </a:lnTo>
                  <a:lnTo>
                    <a:pt x="29" y="16"/>
                  </a:lnTo>
                  <a:lnTo>
                    <a:pt x="6" y="16"/>
                  </a:lnTo>
                  <a:lnTo>
                    <a:pt x="6" y="20"/>
                  </a:lnTo>
                  <a:close/>
                  <a:moveTo>
                    <a:pt x="32" y="22"/>
                  </a:moveTo>
                  <a:lnTo>
                    <a:pt x="32" y="61"/>
                  </a:lnTo>
                  <a:lnTo>
                    <a:pt x="29" y="61"/>
                  </a:lnTo>
                  <a:lnTo>
                    <a:pt x="29" y="49"/>
                  </a:lnTo>
                  <a:lnTo>
                    <a:pt x="20" y="49"/>
                  </a:lnTo>
                  <a:lnTo>
                    <a:pt x="20" y="61"/>
                  </a:lnTo>
                  <a:lnTo>
                    <a:pt x="0" y="61"/>
                  </a:lnTo>
                  <a:lnTo>
                    <a:pt x="0" y="22"/>
                  </a:lnTo>
                  <a:lnTo>
                    <a:pt x="32" y="22"/>
                  </a:lnTo>
                  <a:close/>
                  <a:moveTo>
                    <a:pt x="20" y="41"/>
                  </a:moveTo>
                  <a:lnTo>
                    <a:pt x="29" y="41"/>
                  </a:lnTo>
                  <a:lnTo>
                    <a:pt x="29" y="36"/>
                  </a:lnTo>
                  <a:lnTo>
                    <a:pt x="20" y="36"/>
                  </a:lnTo>
                  <a:lnTo>
                    <a:pt x="20" y="41"/>
                  </a:lnTo>
                  <a:close/>
                  <a:moveTo>
                    <a:pt x="20" y="33"/>
                  </a:moveTo>
                  <a:lnTo>
                    <a:pt x="29" y="33"/>
                  </a:lnTo>
                  <a:lnTo>
                    <a:pt x="29" y="27"/>
                  </a:lnTo>
                  <a:lnTo>
                    <a:pt x="20" y="27"/>
                  </a:lnTo>
                  <a:lnTo>
                    <a:pt x="20" y="33"/>
                  </a:lnTo>
                  <a:close/>
                  <a:moveTo>
                    <a:pt x="6" y="41"/>
                  </a:moveTo>
                  <a:lnTo>
                    <a:pt x="14" y="41"/>
                  </a:lnTo>
                  <a:lnTo>
                    <a:pt x="14" y="36"/>
                  </a:lnTo>
                  <a:lnTo>
                    <a:pt x="6" y="36"/>
                  </a:lnTo>
                  <a:lnTo>
                    <a:pt x="6" y="41"/>
                  </a:lnTo>
                  <a:close/>
                  <a:moveTo>
                    <a:pt x="6" y="33"/>
                  </a:moveTo>
                  <a:lnTo>
                    <a:pt x="14" y="33"/>
                  </a:lnTo>
                  <a:lnTo>
                    <a:pt x="14" y="27"/>
                  </a:lnTo>
                  <a:lnTo>
                    <a:pt x="6" y="27"/>
                  </a:lnTo>
                  <a:lnTo>
                    <a:pt x="6"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17"/>
            <p:cNvSpPr>
              <a:spLocks noEditPoints="1"/>
            </p:cNvSpPr>
            <p:nvPr/>
          </p:nvSpPr>
          <p:spPr bwMode="auto">
            <a:xfrm>
              <a:off x="4581" y="2648"/>
              <a:ext cx="143" cy="243"/>
            </a:xfrm>
            <a:custGeom>
              <a:avLst/>
              <a:gdLst/>
              <a:ahLst/>
              <a:cxnLst>
                <a:cxn ang="0">
                  <a:pos x="11" y="113"/>
                </a:cxn>
                <a:cxn ang="0">
                  <a:pos x="58" y="95"/>
                </a:cxn>
                <a:cxn ang="0">
                  <a:pos x="67" y="116"/>
                </a:cxn>
                <a:cxn ang="0">
                  <a:pos x="27" y="243"/>
                </a:cxn>
                <a:cxn ang="0">
                  <a:pos x="9" y="216"/>
                </a:cxn>
                <a:cxn ang="0">
                  <a:pos x="0" y="243"/>
                </a:cxn>
                <a:cxn ang="0">
                  <a:pos x="67" y="116"/>
                </a:cxn>
                <a:cxn ang="0">
                  <a:pos x="9" y="184"/>
                </a:cxn>
                <a:cxn ang="0">
                  <a:pos x="28" y="198"/>
                </a:cxn>
                <a:cxn ang="0">
                  <a:pos x="28" y="164"/>
                </a:cxn>
                <a:cxn ang="0">
                  <a:pos x="9" y="177"/>
                </a:cxn>
                <a:cxn ang="0">
                  <a:pos x="28" y="164"/>
                </a:cxn>
                <a:cxn ang="0">
                  <a:pos x="9" y="145"/>
                </a:cxn>
                <a:cxn ang="0">
                  <a:pos x="28" y="157"/>
                </a:cxn>
                <a:cxn ang="0">
                  <a:pos x="28" y="125"/>
                </a:cxn>
                <a:cxn ang="0">
                  <a:pos x="9" y="138"/>
                </a:cxn>
                <a:cxn ang="0">
                  <a:pos x="28" y="125"/>
                </a:cxn>
                <a:cxn ang="0">
                  <a:pos x="41" y="184"/>
                </a:cxn>
                <a:cxn ang="0">
                  <a:pos x="58" y="198"/>
                </a:cxn>
                <a:cxn ang="0">
                  <a:pos x="58" y="164"/>
                </a:cxn>
                <a:cxn ang="0">
                  <a:pos x="41" y="177"/>
                </a:cxn>
                <a:cxn ang="0">
                  <a:pos x="58" y="164"/>
                </a:cxn>
                <a:cxn ang="0">
                  <a:pos x="41" y="145"/>
                </a:cxn>
                <a:cxn ang="0">
                  <a:pos x="58" y="157"/>
                </a:cxn>
                <a:cxn ang="0">
                  <a:pos x="58" y="125"/>
                </a:cxn>
                <a:cxn ang="0">
                  <a:pos x="41" y="138"/>
                </a:cxn>
                <a:cxn ang="0">
                  <a:pos x="58" y="125"/>
                </a:cxn>
                <a:cxn ang="0">
                  <a:pos x="87" y="139"/>
                </a:cxn>
                <a:cxn ang="0">
                  <a:pos x="135" y="150"/>
                </a:cxn>
                <a:cxn ang="0">
                  <a:pos x="143" y="154"/>
                </a:cxn>
                <a:cxn ang="0">
                  <a:pos x="103" y="243"/>
                </a:cxn>
                <a:cxn ang="0">
                  <a:pos x="85" y="216"/>
                </a:cxn>
                <a:cxn ang="0">
                  <a:pos x="76" y="243"/>
                </a:cxn>
                <a:cxn ang="0">
                  <a:pos x="143" y="154"/>
                </a:cxn>
                <a:cxn ang="0">
                  <a:pos x="85" y="184"/>
                </a:cxn>
                <a:cxn ang="0">
                  <a:pos x="105" y="198"/>
                </a:cxn>
                <a:cxn ang="0">
                  <a:pos x="105" y="164"/>
                </a:cxn>
                <a:cxn ang="0">
                  <a:pos x="85" y="177"/>
                </a:cxn>
                <a:cxn ang="0">
                  <a:pos x="105" y="164"/>
                </a:cxn>
                <a:cxn ang="0">
                  <a:pos x="117" y="184"/>
                </a:cxn>
                <a:cxn ang="0">
                  <a:pos x="135" y="198"/>
                </a:cxn>
                <a:cxn ang="0">
                  <a:pos x="135" y="164"/>
                </a:cxn>
                <a:cxn ang="0">
                  <a:pos x="117" y="177"/>
                </a:cxn>
                <a:cxn ang="0">
                  <a:pos x="135" y="164"/>
                </a:cxn>
                <a:cxn ang="0">
                  <a:pos x="51" y="64"/>
                </a:cxn>
                <a:cxn ang="0">
                  <a:pos x="18" y="91"/>
                </a:cxn>
                <a:cxn ang="0">
                  <a:pos x="30" y="0"/>
                </a:cxn>
                <a:cxn ang="0">
                  <a:pos x="39" y="61"/>
                </a:cxn>
                <a:cxn ang="0">
                  <a:pos x="30" y="0"/>
                </a:cxn>
              </a:cxnLst>
              <a:rect l="0" t="0" r="r" b="b"/>
              <a:pathLst>
                <a:path w="143" h="243">
                  <a:moveTo>
                    <a:pt x="58" y="113"/>
                  </a:moveTo>
                  <a:lnTo>
                    <a:pt x="11" y="113"/>
                  </a:lnTo>
                  <a:lnTo>
                    <a:pt x="11" y="95"/>
                  </a:lnTo>
                  <a:lnTo>
                    <a:pt x="58" y="95"/>
                  </a:lnTo>
                  <a:lnTo>
                    <a:pt x="58" y="113"/>
                  </a:lnTo>
                  <a:close/>
                  <a:moveTo>
                    <a:pt x="67" y="116"/>
                  </a:moveTo>
                  <a:lnTo>
                    <a:pt x="67" y="243"/>
                  </a:lnTo>
                  <a:lnTo>
                    <a:pt x="27" y="243"/>
                  </a:lnTo>
                  <a:lnTo>
                    <a:pt x="27" y="216"/>
                  </a:lnTo>
                  <a:lnTo>
                    <a:pt x="9" y="216"/>
                  </a:lnTo>
                  <a:lnTo>
                    <a:pt x="9" y="243"/>
                  </a:lnTo>
                  <a:lnTo>
                    <a:pt x="0" y="243"/>
                  </a:lnTo>
                  <a:lnTo>
                    <a:pt x="0" y="116"/>
                  </a:lnTo>
                  <a:lnTo>
                    <a:pt x="67" y="116"/>
                  </a:lnTo>
                  <a:close/>
                  <a:moveTo>
                    <a:pt x="28" y="184"/>
                  </a:moveTo>
                  <a:lnTo>
                    <a:pt x="9" y="184"/>
                  </a:lnTo>
                  <a:lnTo>
                    <a:pt x="9" y="198"/>
                  </a:lnTo>
                  <a:lnTo>
                    <a:pt x="28" y="198"/>
                  </a:lnTo>
                  <a:lnTo>
                    <a:pt x="28" y="184"/>
                  </a:lnTo>
                  <a:close/>
                  <a:moveTo>
                    <a:pt x="28" y="164"/>
                  </a:moveTo>
                  <a:lnTo>
                    <a:pt x="9" y="164"/>
                  </a:lnTo>
                  <a:lnTo>
                    <a:pt x="9" y="177"/>
                  </a:lnTo>
                  <a:lnTo>
                    <a:pt x="28" y="177"/>
                  </a:lnTo>
                  <a:lnTo>
                    <a:pt x="28" y="164"/>
                  </a:lnTo>
                  <a:close/>
                  <a:moveTo>
                    <a:pt x="28" y="145"/>
                  </a:moveTo>
                  <a:lnTo>
                    <a:pt x="9" y="145"/>
                  </a:lnTo>
                  <a:lnTo>
                    <a:pt x="9" y="157"/>
                  </a:lnTo>
                  <a:lnTo>
                    <a:pt x="28" y="157"/>
                  </a:lnTo>
                  <a:lnTo>
                    <a:pt x="28" y="145"/>
                  </a:lnTo>
                  <a:close/>
                  <a:moveTo>
                    <a:pt x="28" y="125"/>
                  </a:moveTo>
                  <a:lnTo>
                    <a:pt x="9" y="125"/>
                  </a:lnTo>
                  <a:lnTo>
                    <a:pt x="9" y="138"/>
                  </a:lnTo>
                  <a:lnTo>
                    <a:pt x="28" y="138"/>
                  </a:lnTo>
                  <a:lnTo>
                    <a:pt x="28" y="125"/>
                  </a:lnTo>
                  <a:close/>
                  <a:moveTo>
                    <a:pt x="58" y="184"/>
                  </a:moveTo>
                  <a:lnTo>
                    <a:pt x="41" y="184"/>
                  </a:lnTo>
                  <a:lnTo>
                    <a:pt x="41" y="198"/>
                  </a:lnTo>
                  <a:lnTo>
                    <a:pt x="58" y="198"/>
                  </a:lnTo>
                  <a:lnTo>
                    <a:pt x="58" y="184"/>
                  </a:lnTo>
                  <a:close/>
                  <a:moveTo>
                    <a:pt x="58" y="164"/>
                  </a:moveTo>
                  <a:lnTo>
                    <a:pt x="41" y="164"/>
                  </a:lnTo>
                  <a:lnTo>
                    <a:pt x="41" y="177"/>
                  </a:lnTo>
                  <a:lnTo>
                    <a:pt x="58" y="177"/>
                  </a:lnTo>
                  <a:lnTo>
                    <a:pt x="58" y="164"/>
                  </a:lnTo>
                  <a:close/>
                  <a:moveTo>
                    <a:pt x="58" y="145"/>
                  </a:moveTo>
                  <a:lnTo>
                    <a:pt x="41" y="145"/>
                  </a:lnTo>
                  <a:lnTo>
                    <a:pt x="41" y="157"/>
                  </a:lnTo>
                  <a:lnTo>
                    <a:pt x="58" y="157"/>
                  </a:lnTo>
                  <a:lnTo>
                    <a:pt x="58" y="145"/>
                  </a:lnTo>
                  <a:close/>
                  <a:moveTo>
                    <a:pt x="58" y="125"/>
                  </a:moveTo>
                  <a:lnTo>
                    <a:pt x="41" y="125"/>
                  </a:lnTo>
                  <a:lnTo>
                    <a:pt x="41" y="138"/>
                  </a:lnTo>
                  <a:lnTo>
                    <a:pt x="58" y="138"/>
                  </a:lnTo>
                  <a:lnTo>
                    <a:pt x="58" y="125"/>
                  </a:lnTo>
                  <a:close/>
                  <a:moveTo>
                    <a:pt x="135" y="139"/>
                  </a:moveTo>
                  <a:lnTo>
                    <a:pt x="87" y="139"/>
                  </a:lnTo>
                  <a:lnTo>
                    <a:pt x="87" y="150"/>
                  </a:lnTo>
                  <a:lnTo>
                    <a:pt x="135" y="150"/>
                  </a:lnTo>
                  <a:lnTo>
                    <a:pt x="135" y="139"/>
                  </a:lnTo>
                  <a:close/>
                  <a:moveTo>
                    <a:pt x="143" y="154"/>
                  </a:moveTo>
                  <a:lnTo>
                    <a:pt x="143" y="243"/>
                  </a:lnTo>
                  <a:lnTo>
                    <a:pt x="103" y="243"/>
                  </a:lnTo>
                  <a:lnTo>
                    <a:pt x="103" y="216"/>
                  </a:lnTo>
                  <a:lnTo>
                    <a:pt x="85" y="216"/>
                  </a:lnTo>
                  <a:lnTo>
                    <a:pt x="85" y="243"/>
                  </a:lnTo>
                  <a:lnTo>
                    <a:pt x="76" y="243"/>
                  </a:lnTo>
                  <a:lnTo>
                    <a:pt x="76" y="154"/>
                  </a:lnTo>
                  <a:lnTo>
                    <a:pt x="143" y="154"/>
                  </a:lnTo>
                  <a:close/>
                  <a:moveTo>
                    <a:pt x="105" y="184"/>
                  </a:moveTo>
                  <a:lnTo>
                    <a:pt x="85" y="184"/>
                  </a:lnTo>
                  <a:lnTo>
                    <a:pt x="85" y="198"/>
                  </a:lnTo>
                  <a:lnTo>
                    <a:pt x="105" y="198"/>
                  </a:lnTo>
                  <a:lnTo>
                    <a:pt x="105" y="184"/>
                  </a:lnTo>
                  <a:close/>
                  <a:moveTo>
                    <a:pt x="105" y="164"/>
                  </a:moveTo>
                  <a:lnTo>
                    <a:pt x="85" y="164"/>
                  </a:lnTo>
                  <a:lnTo>
                    <a:pt x="85" y="177"/>
                  </a:lnTo>
                  <a:lnTo>
                    <a:pt x="105" y="177"/>
                  </a:lnTo>
                  <a:lnTo>
                    <a:pt x="105" y="164"/>
                  </a:lnTo>
                  <a:close/>
                  <a:moveTo>
                    <a:pt x="135" y="184"/>
                  </a:moveTo>
                  <a:lnTo>
                    <a:pt x="117" y="184"/>
                  </a:lnTo>
                  <a:lnTo>
                    <a:pt x="117" y="198"/>
                  </a:lnTo>
                  <a:lnTo>
                    <a:pt x="135" y="198"/>
                  </a:lnTo>
                  <a:lnTo>
                    <a:pt x="135" y="184"/>
                  </a:lnTo>
                  <a:close/>
                  <a:moveTo>
                    <a:pt x="135" y="164"/>
                  </a:moveTo>
                  <a:lnTo>
                    <a:pt x="117" y="164"/>
                  </a:lnTo>
                  <a:lnTo>
                    <a:pt x="117" y="177"/>
                  </a:lnTo>
                  <a:lnTo>
                    <a:pt x="135" y="177"/>
                  </a:lnTo>
                  <a:lnTo>
                    <a:pt x="135" y="164"/>
                  </a:lnTo>
                  <a:close/>
                  <a:moveTo>
                    <a:pt x="18" y="64"/>
                  </a:moveTo>
                  <a:lnTo>
                    <a:pt x="51" y="64"/>
                  </a:lnTo>
                  <a:lnTo>
                    <a:pt x="51" y="91"/>
                  </a:lnTo>
                  <a:lnTo>
                    <a:pt x="18" y="91"/>
                  </a:lnTo>
                  <a:lnTo>
                    <a:pt x="18" y="64"/>
                  </a:lnTo>
                  <a:close/>
                  <a:moveTo>
                    <a:pt x="30" y="0"/>
                  </a:moveTo>
                  <a:lnTo>
                    <a:pt x="39" y="0"/>
                  </a:lnTo>
                  <a:lnTo>
                    <a:pt x="39" y="61"/>
                  </a:lnTo>
                  <a:lnTo>
                    <a:pt x="30" y="61"/>
                  </a:lnTo>
                  <a:lnTo>
                    <a:pt x="3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8"/>
            <p:cNvSpPr>
              <a:spLocks noEditPoints="1"/>
            </p:cNvSpPr>
            <p:nvPr/>
          </p:nvSpPr>
          <p:spPr bwMode="auto">
            <a:xfrm>
              <a:off x="4732" y="2821"/>
              <a:ext cx="67" cy="68"/>
            </a:xfrm>
            <a:custGeom>
              <a:avLst/>
              <a:gdLst/>
              <a:ahLst/>
              <a:cxnLst>
                <a:cxn ang="0">
                  <a:pos x="5" y="6"/>
                </a:cxn>
                <a:cxn ang="0">
                  <a:pos x="26" y="0"/>
                </a:cxn>
                <a:cxn ang="0">
                  <a:pos x="31" y="7"/>
                </a:cxn>
                <a:cxn ang="0">
                  <a:pos x="12" y="68"/>
                </a:cxn>
                <a:cxn ang="0">
                  <a:pos x="5" y="56"/>
                </a:cxn>
                <a:cxn ang="0">
                  <a:pos x="0" y="68"/>
                </a:cxn>
                <a:cxn ang="0">
                  <a:pos x="31" y="7"/>
                </a:cxn>
                <a:cxn ang="0">
                  <a:pos x="5" y="40"/>
                </a:cxn>
                <a:cxn ang="0">
                  <a:pos x="12" y="47"/>
                </a:cxn>
                <a:cxn ang="0">
                  <a:pos x="12" y="31"/>
                </a:cxn>
                <a:cxn ang="0">
                  <a:pos x="5" y="36"/>
                </a:cxn>
                <a:cxn ang="0">
                  <a:pos x="12" y="31"/>
                </a:cxn>
                <a:cxn ang="0">
                  <a:pos x="5" y="22"/>
                </a:cxn>
                <a:cxn ang="0">
                  <a:pos x="12" y="27"/>
                </a:cxn>
                <a:cxn ang="0">
                  <a:pos x="12" y="11"/>
                </a:cxn>
                <a:cxn ang="0">
                  <a:pos x="5" y="18"/>
                </a:cxn>
                <a:cxn ang="0">
                  <a:pos x="12" y="11"/>
                </a:cxn>
                <a:cxn ang="0">
                  <a:pos x="19" y="40"/>
                </a:cxn>
                <a:cxn ang="0">
                  <a:pos x="28" y="47"/>
                </a:cxn>
                <a:cxn ang="0">
                  <a:pos x="28" y="31"/>
                </a:cxn>
                <a:cxn ang="0">
                  <a:pos x="19" y="36"/>
                </a:cxn>
                <a:cxn ang="0">
                  <a:pos x="28" y="31"/>
                </a:cxn>
                <a:cxn ang="0">
                  <a:pos x="19" y="22"/>
                </a:cxn>
                <a:cxn ang="0">
                  <a:pos x="28" y="27"/>
                </a:cxn>
                <a:cxn ang="0">
                  <a:pos x="28" y="11"/>
                </a:cxn>
                <a:cxn ang="0">
                  <a:pos x="19" y="18"/>
                </a:cxn>
                <a:cxn ang="0">
                  <a:pos x="28" y="11"/>
                </a:cxn>
                <a:cxn ang="0">
                  <a:pos x="40" y="18"/>
                </a:cxn>
                <a:cxn ang="0">
                  <a:pos x="63" y="23"/>
                </a:cxn>
                <a:cxn ang="0">
                  <a:pos x="67" y="25"/>
                </a:cxn>
                <a:cxn ang="0">
                  <a:pos x="47" y="68"/>
                </a:cxn>
                <a:cxn ang="0">
                  <a:pos x="40" y="56"/>
                </a:cxn>
                <a:cxn ang="0">
                  <a:pos x="35" y="68"/>
                </a:cxn>
                <a:cxn ang="0">
                  <a:pos x="67" y="25"/>
                </a:cxn>
                <a:cxn ang="0">
                  <a:pos x="40" y="40"/>
                </a:cxn>
                <a:cxn ang="0">
                  <a:pos x="49" y="47"/>
                </a:cxn>
                <a:cxn ang="0">
                  <a:pos x="49" y="31"/>
                </a:cxn>
                <a:cxn ang="0">
                  <a:pos x="40" y="36"/>
                </a:cxn>
                <a:cxn ang="0">
                  <a:pos x="49" y="31"/>
                </a:cxn>
                <a:cxn ang="0">
                  <a:pos x="54" y="40"/>
                </a:cxn>
                <a:cxn ang="0">
                  <a:pos x="63" y="47"/>
                </a:cxn>
                <a:cxn ang="0">
                  <a:pos x="63" y="31"/>
                </a:cxn>
                <a:cxn ang="0">
                  <a:pos x="54" y="36"/>
                </a:cxn>
                <a:cxn ang="0">
                  <a:pos x="63" y="31"/>
                </a:cxn>
              </a:cxnLst>
              <a:rect l="0" t="0" r="r" b="b"/>
              <a:pathLst>
                <a:path w="67" h="68">
                  <a:moveTo>
                    <a:pt x="26" y="6"/>
                  </a:moveTo>
                  <a:lnTo>
                    <a:pt x="5" y="6"/>
                  </a:lnTo>
                  <a:lnTo>
                    <a:pt x="5" y="0"/>
                  </a:lnTo>
                  <a:lnTo>
                    <a:pt x="26" y="0"/>
                  </a:lnTo>
                  <a:lnTo>
                    <a:pt x="26" y="6"/>
                  </a:lnTo>
                  <a:close/>
                  <a:moveTo>
                    <a:pt x="31" y="7"/>
                  </a:moveTo>
                  <a:lnTo>
                    <a:pt x="31" y="68"/>
                  </a:lnTo>
                  <a:lnTo>
                    <a:pt x="12" y="68"/>
                  </a:lnTo>
                  <a:lnTo>
                    <a:pt x="12" y="56"/>
                  </a:lnTo>
                  <a:lnTo>
                    <a:pt x="5" y="56"/>
                  </a:lnTo>
                  <a:lnTo>
                    <a:pt x="5" y="68"/>
                  </a:lnTo>
                  <a:lnTo>
                    <a:pt x="0" y="68"/>
                  </a:lnTo>
                  <a:lnTo>
                    <a:pt x="0" y="7"/>
                  </a:lnTo>
                  <a:lnTo>
                    <a:pt x="31" y="7"/>
                  </a:lnTo>
                  <a:close/>
                  <a:moveTo>
                    <a:pt x="12" y="40"/>
                  </a:moveTo>
                  <a:lnTo>
                    <a:pt x="5" y="40"/>
                  </a:lnTo>
                  <a:lnTo>
                    <a:pt x="5" y="47"/>
                  </a:lnTo>
                  <a:lnTo>
                    <a:pt x="12" y="47"/>
                  </a:lnTo>
                  <a:lnTo>
                    <a:pt x="12" y="40"/>
                  </a:lnTo>
                  <a:close/>
                  <a:moveTo>
                    <a:pt x="12" y="31"/>
                  </a:moveTo>
                  <a:lnTo>
                    <a:pt x="5" y="31"/>
                  </a:lnTo>
                  <a:lnTo>
                    <a:pt x="5" y="36"/>
                  </a:lnTo>
                  <a:lnTo>
                    <a:pt x="12" y="36"/>
                  </a:lnTo>
                  <a:lnTo>
                    <a:pt x="12" y="31"/>
                  </a:lnTo>
                  <a:close/>
                  <a:moveTo>
                    <a:pt x="12" y="22"/>
                  </a:moveTo>
                  <a:lnTo>
                    <a:pt x="5" y="22"/>
                  </a:lnTo>
                  <a:lnTo>
                    <a:pt x="5" y="27"/>
                  </a:lnTo>
                  <a:lnTo>
                    <a:pt x="12" y="27"/>
                  </a:lnTo>
                  <a:lnTo>
                    <a:pt x="12" y="22"/>
                  </a:lnTo>
                  <a:close/>
                  <a:moveTo>
                    <a:pt x="12" y="11"/>
                  </a:moveTo>
                  <a:lnTo>
                    <a:pt x="5" y="11"/>
                  </a:lnTo>
                  <a:lnTo>
                    <a:pt x="5" y="18"/>
                  </a:lnTo>
                  <a:lnTo>
                    <a:pt x="12" y="18"/>
                  </a:lnTo>
                  <a:lnTo>
                    <a:pt x="12" y="11"/>
                  </a:lnTo>
                  <a:close/>
                  <a:moveTo>
                    <a:pt x="28" y="40"/>
                  </a:moveTo>
                  <a:lnTo>
                    <a:pt x="19" y="40"/>
                  </a:lnTo>
                  <a:lnTo>
                    <a:pt x="19" y="47"/>
                  </a:lnTo>
                  <a:lnTo>
                    <a:pt x="28" y="47"/>
                  </a:lnTo>
                  <a:lnTo>
                    <a:pt x="28" y="40"/>
                  </a:lnTo>
                  <a:close/>
                  <a:moveTo>
                    <a:pt x="28" y="31"/>
                  </a:moveTo>
                  <a:lnTo>
                    <a:pt x="19" y="31"/>
                  </a:lnTo>
                  <a:lnTo>
                    <a:pt x="19" y="36"/>
                  </a:lnTo>
                  <a:lnTo>
                    <a:pt x="28" y="36"/>
                  </a:lnTo>
                  <a:lnTo>
                    <a:pt x="28" y="31"/>
                  </a:lnTo>
                  <a:close/>
                  <a:moveTo>
                    <a:pt x="28" y="22"/>
                  </a:moveTo>
                  <a:lnTo>
                    <a:pt x="19" y="22"/>
                  </a:lnTo>
                  <a:lnTo>
                    <a:pt x="19" y="27"/>
                  </a:lnTo>
                  <a:lnTo>
                    <a:pt x="28" y="27"/>
                  </a:lnTo>
                  <a:lnTo>
                    <a:pt x="28" y="22"/>
                  </a:lnTo>
                  <a:close/>
                  <a:moveTo>
                    <a:pt x="28" y="11"/>
                  </a:moveTo>
                  <a:lnTo>
                    <a:pt x="19" y="11"/>
                  </a:lnTo>
                  <a:lnTo>
                    <a:pt x="19" y="18"/>
                  </a:lnTo>
                  <a:lnTo>
                    <a:pt x="28" y="18"/>
                  </a:lnTo>
                  <a:lnTo>
                    <a:pt x="28" y="11"/>
                  </a:lnTo>
                  <a:close/>
                  <a:moveTo>
                    <a:pt x="63" y="18"/>
                  </a:moveTo>
                  <a:lnTo>
                    <a:pt x="40" y="18"/>
                  </a:lnTo>
                  <a:lnTo>
                    <a:pt x="40" y="23"/>
                  </a:lnTo>
                  <a:lnTo>
                    <a:pt x="63" y="23"/>
                  </a:lnTo>
                  <a:lnTo>
                    <a:pt x="63" y="18"/>
                  </a:lnTo>
                  <a:close/>
                  <a:moveTo>
                    <a:pt x="67" y="25"/>
                  </a:moveTo>
                  <a:lnTo>
                    <a:pt x="67" y="68"/>
                  </a:lnTo>
                  <a:lnTo>
                    <a:pt x="47" y="68"/>
                  </a:lnTo>
                  <a:lnTo>
                    <a:pt x="47" y="56"/>
                  </a:lnTo>
                  <a:lnTo>
                    <a:pt x="40" y="56"/>
                  </a:lnTo>
                  <a:lnTo>
                    <a:pt x="40" y="68"/>
                  </a:lnTo>
                  <a:lnTo>
                    <a:pt x="35" y="68"/>
                  </a:lnTo>
                  <a:lnTo>
                    <a:pt x="35" y="25"/>
                  </a:lnTo>
                  <a:lnTo>
                    <a:pt x="67" y="25"/>
                  </a:lnTo>
                  <a:close/>
                  <a:moveTo>
                    <a:pt x="49" y="40"/>
                  </a:moveTo>
                  <a:lnTo>
                    <a:pt x="40" y="40"/>
                  </a:lnTo>
                  <a:lnTo>
                    <a:pt x="40" y="47"/>
                  </a:lnTo>
                  <a:lnTo>
                    <a:pt x="49" y="47"/>
                  </a:lnTo>
                  <a:lnTo>
                    <a:pt x="49" y="40"/>
                  </a:lnTo>
                  <a:close/>
                  <a:moveTo>
                    <a:pt x="49" y="31"/>
                  </a:moveTo>
                  <a:lnTo>
                    <a:pt x="40" y="31"/>
                  </a:lnTo>
                  <a:lnTo>
                    <a:pt x="40" y="36"/>
                  </a:lnTo>
                  <a:lnTo>
                    <a:pt x="49" y="36"/>
                  </a:lnTo>
                  <a:lnTo>
                    <a:pt x="49" y="31"/>
                  </a:lnTo>
                  <a:close/>
                  <a:moveTo>
                    <a:pt x="63" y="40"/>
                  </a:moveTo>
                  <a:lnTo>
                    <a:pt x="54" y="40"/>
                  </a:lnTo>
                  <a:lnTo>
                    <a:pt x="54" y="47"/>
                  </a:lnTo>
                  <a:lnTo>
                    <a:pt x="63" y="47"/>
                  </a:lnTo>
                  <a:lnTo>
                    <a:pt x="63" y="40"/>
                  </a:lnTo>
                  <a:close/>
                  <a:moveTo>
                    <a:pt x="63" y="31"/>
                  </a:moveTo>
                  <a:lnTo>
                    <a:pt x="54" y="31"/>
                  </a:lnTo>
                  <a:lnTo>
                    <a:pt x="54" y="36"/>
                  </a:lnTo>
                  <a:lnTo>
                    <a:pt x="63" y="36"/>
                  </a:lnTo>
                  <a:lnTo>
                    <a:pt x="63"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9"/>
            <p:cNvSpPr>
              <a:spLocks/>
            </p:cNvSpPr>
            <p:nvPr/>
          </p:nvSpPr>
          <p:spPr bwMode="auto">
            <a:xfrm>
              <a:off x="4802" y="2853"/>
              <a:ext cx="103" cy="39"/>
            </a:xfrm>
            <a:custGeom>
              <a:avLst/>
              <a:gdLst/>
              <a:ahLst/>
              <a:cxnLst>
                <a:cxn ang="0">
                  <a:pos x="58" y="0"/>
                </a:cxn>
                <a:cxn ang="0">
                  <a:pos x="58" y="22"/>
                </a:cxn>
                <a:cxn ang="0">
                  <a:pos x="55" y="22"/>
                </a:cxn>
                <a:cxn ang="0">
                  <a:pos x="55" y="18"/>
                </a:cxn>
                <a:cxn ang="0">
                  <a:pos x="30" y="3"/>
                </a:cxn>
                <a:cxn ang="0">
                  <a:pos x="4" y="18"/>
                </a:cxn>
                <a:cxn ang="0">
                  <a:pos x="5" y="22"/>
                </a:cxn>
                <a:cxn ang="0">
                  <a:pos x="0" y="22"/>
                </a:cxn>
                <a:cxn ang="0">
                  <a:pos x="0" y="0"/>
                </a:cxn>
                <a:cxn ang="0">
                  <a:pos x="58" y="0"/>
                </a:cxn>
              </a:cxnLst>
              <a:rect l="0" t="0" r="r" b="b"/>
              <a:pathLst>
                <a:path w="58" h="22">
                  <a:moveTo>
                    <a:pt x="58" y="0"/>
                  </a:moveTo>
                  <a:cubicBezTo>
                    <a:pt x="58" y="22"/>
                    <a:pt x="58" y="22"/>
                    <a:pt x="58" y="22"/>
                  </a:cubicBezTo>
                  <a:cubicBezTo>
                    <a:pt x="55" y="22"/>
                    <a:pt x="55" y="22"/>
                    <a:pt x="55" y="22"/>
                  </a:cubicBezTo>
                  <a:cubicBezTo>
                    <a:pt x="55" y="20"/>
                    <a:pt x="55" y="19"/>
                    <a:pt x="55" y="18"/>
                  </a:cubicBezTo>
                  <a:cubicBezTo>
                    <a:pt x="55" y="10"/>
                    <a:pt x="44" y="3"/>
                    <a:pt x="30" y="3"/>
                  </a:cubicBezTo>
                  <a:cubicBezTo>
                    <a:pt x="16" y="3"/>
                    <a:pt x="4" y="10"/>
                    <a:pt x="4" y="18"/>
                  </a:cubicBezTo>
                  <a:cubicBezTo>
                    <a:pt x="4" y="20"/>
                    <a:pt x="4" y="20"/>
                    <a:pt x="5" y="22"/>
                  </a:cubicBezTo>
                  <a:cubicBezTo>
                    <a:pt x="0" y="22"/>
                    <a:pt x="0" y="22"/>
                    <a:pt x="0" y="22"/>
                  </a:cubicBezTo>
                  <a:cubicBezTo>
                    <a:pt x="0" y="0"/>
                    <a:pt x="0" y="0"/>
                    <a:pt x="0" y="0"/>
                  </a:cubicBezTo>
                  <a:lnTo>
                    <a:pt x="5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8" name="组合 107"/>
          <p:cNvGrpSpPr/>
          <p:nvPr/>
        </p:nvGrpSpPr>
        <p:grpSpPr>
          <a:xfrm>
            <a:off x="1752150" y="2348880"/>
            <a:ext cx="1606752" cy="856258"/>
            <a:chOff x="2369390" y="1456217"/>
            <a:chExt cx="547260" cy="856258"/>
          </a:xfrm>
        </p:grpSpPr>
        <p:sp>
          <p:nvSpPr>
            <p:cNvPr id="109" name="矩形 108"/>
            <p:cNvSpPr/>
            <p:nvPr/>
          </p:nvSpPr>
          <p:spPr>
            <a:xfrm>
              <a:off x="2454328" y="1456217"/>
              <a:ext cx="377384" cy="369332"/>
            </a:xfrm>
            <a:prstGeom prst="rect">
              <a:avLst/>
            </a:prstGeom>
          </p:spPr>
          <p:txBody>
            <a:bodyPr wrap="none">
              <a:spAutoFit/>
            </a:bodyPr>
            <a:lstStyle/>
            <a:p>
              <a:pPr algn="ctr"/>
              <a:r>
                <a:rPr lang="zh-CN" altLang="en-US" dirty="0">
                  <a:solidFill>
                    <a:srgbClr val="0973DD"/>
                  </a:solidFill>
                  <a:latin typeface="微软雅黑" panose="020B0503020204020204" pitchFamily="34" charset="-122"/>
                  <a:ea typeface="微软雅黑" panose="020B0503020204020204" pitchFamily="34" charset="-122"/>
                </a:rPr>
                <a:t>添加文字</a:t>
              </a:r>
            </a:p>
          </p:txBody>
        </p:sp>
        <p:sp>
          <p:nvSpPr>
            <p:cNvPr id="110" name="矩形 109"/>
            <p:cNvSpPr/>
            <p:nvPr/>
          </p:nvSpPr>
          <p:spPr>
            <a:xfrm>
              <a:off x="2369390" y="1758477"/>
              <a:ext cx="547260" cy="553998"/>
            </a:xfrm>
            <a:prstGeom prst="rect">
              <a:avLst/>
            </a:prstGeom>
          </p:spPr>
          <p:txBody>
            <a:bodyPr wrap="square" anchor="ctr">
              <a:spAutoFit/>
            </a:bodyPr>
            <a:lstStyle/>
            <a:p>
              <a:pPr algn="ct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114" name="组合 113"/>
          <p:cNvGrpSpPr/>
          <p:nvPr/>
        </p:nvGrpSpPr>
        <p:grpSpPr>
          <a:xfrm>
            <a:off x="3358902" y="2348880"/>
            <a:ext cx="1606752" cy="856258"/>
            <a:chOff x="2369390" y="1456217"/>
            <a:chExt cx="547260" cy="856258"/>
          </a:xfrm>
        </p:grpSpPr>
        <p:sp>
          <p:nvSpPr>
            <p:cNvPr id="115" name="矩形 114"/>
            <p:cNvSpPr/>
            <p:nvPr/>
          </p:nvSpPr>
          <p:spPr>
            <a:xfrm>
              <a:off x="2454328" y="1456217"/>
              <a:ext cx="377384" cy="369332"/>
            </a:xfrm>
            <a:prstGeom prst="rect">
              <a:avLst/>
            </a:prstGeom>
          </p:spPr>
          <p:txBody>
            <a:bodyPr wrap="none">
              <a:spAutoFit/>
            </a:bodyPr>
            <a:lstStyle/>
            <a:p>
              <a:pPr algn="ctr"/>
              <a:r>
                <a:rPr lang="zh-CN" altLang="en-US" dirty="0">
                  <a:solidFill>
                    <a:srgbClr val="0973DD"/>
                  </a:solidFill>
                  <a:latin typeface="微软雅黑" panose="020B0503020204020204" pitchFamily="34" charset="-122"/>
                  <a:ea typeface="微软雅黑" panose="020B0503020204020204" pitchFamily="34" charset="-122"/>
                </a:rPr>
                <a:t>添加文字</a:t>
              </a:r>
            </a:p>
          </p:txBody>
        </p:sp>
        <p:sp>
          <p:nvSpPr>
            <p:cNvPr id="116" name="矩形 115"/>
            <p:cNvSpPr/>
            <p:nvPr/>
          </p:nvSpPr>
          <p:spPr>
            <a:xfrm>
              <a:off x="2369390" y="1758477"/>
              <a:ext cx="547260" cy="553998"/>
            </a:xfrm>
            <a:prstGeom prst="rect">
              <a:avLst/>
            </a:prstGeom>
          </p:spPr>
          <p:txBody>
            <a:bodyPr wrap="square" anchor="ctr">
              <a:spAutoFit/>
            </a:bodyPr>
            <a:lstStyle/>
            <a:p>
              <a:pPr algn="ct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117" name="组合 116"/>
          <p:cNvGrpSpPr/>
          <p:nvPr/>
        </p:nvGrpSpPr>
        <p:grpSpPr>
          <a:xfrm>
            <a:off x="5136526" y="2348880"/>
            <a:ext cx="1606752" cy="856258"/>
            <a:chOff x="2369390" y="1456217"/>
            <a:chExt cx="547260" cy="856258"/>
          </a:xfrm>
        </p:grpSpPr>
        <p:sp>
          <p:nvSpPr>
            <p:cNvPr id="118" name="矩形 117"/>
            <p:cNvSpPr/>
            <p:nvPr/>
          </p:nvSpPr>
          <p:spPr>
            <a:xfrm>
              <a:off x="2454328" y="1456217"/>
              <a:ext cx="377384" cy="369332"/>
            </a:xfrm>
            <a:prstGeom prst="rect">
              <a:avLst/>
            </a:prstGeom>
          </p:spPr>
          <p:txBody>
            <a:bodyPr wrap="none">
              <a:spAutoFit/>
            </a:bodyPr>
            <a:lstStyle/>
            <a:p>
              <a:pPr algn="ctr"/>
              <a:r>
                <a:rPr lang="zh-CN" altLang="en-US" dirty="0">
                  <a:solidFill>
                    <a:srgbClr val="0973DD"/>
                  </a:solidFill>
                  <a:latin typeface="微软雅黑" panose="020B0503020204020204" pitchFamily="34" charset="-122"/>
                  <a:ea typeface="微软雅黑" panose="020B0503020204020204" pitchFamily="34" charset="-122"/>
                </a:rPr>
                <a:t>添加文字</a:t>
              </a:r>
            </a:p>
          </p:txBody>
        </p:sp>
        <p:sp>
          <p:nvSpPr>
            <p:cNvPr id="119" name="矩形 118"/>
            <p:cNvSpPr/>
            <p:nvPr/>
          </p:nvSpPr>
          <p:spPr>
            <a:xfrm>
              <a:off x="2369390" y="1758477"/>
              <a:ext cx="547260" cy="553998"/>
            </a:xfrm>
            <a:prstGeom prst="rect">
              <a:avLst/>
            </a:prstGeom>
          </p:spPr>
          <p:txBody>
            <a:bodyPr wrap="square" anchor="ctr">
              <a:spAutoFit/>
            </a:bodyPr>
            <a:lstStyle/>
            <a:p>
              <a:pPr algn="ct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120" name="组合 119"/>
          <p:cNvGrpSpPr/>
          <p:nvPr/>
        </p:nvGrpSpPr>
        <p:grpSpPr>
          <a:xfrm>
            <a:off x="6720702" y="2348880"/>
            <a:ext cx="1606752" cy="856258"/>
            <a:chOff x="2369390" y="1456217"/>
            <a:chExt cx="547260" cy="856258"/>
          </a:xfrm>
        </p:grpSpPr>
        <p:sp>
          <p:nvSpPr>
            <p:cNvPr id="121" name="矩形 120"/>
            <p:cNvSpPr/>
            <p:nvPr/>
          </p:nvSpPr>
          <p:spPr>
            <a:xfrm>
              <a:off x="2454328" y="1456217"/>
              <a:ext cx="377384" cy="369332"/>
            </a:xfrm>
            <a:prstGeom prst="rect">
              <a:avLst/>
            </a:prstGeom>
          </p:spPr>
          <p:txBody>
            <a:bodyPr wrap="none">
              <a:spAutoFit/>
            </a:bodyPr>
            <a:lstStyle/>
            <a:p>
              <a:pPr algn="ctr"/>
              <a:r>
                <a:rPr lang="zh-CN" altLang="en-US" dirty="0">
                  <a:solidFill>
                    <a:srgbClr val="0973DD"/>
                  </a:solidFill>
                  <a:latin typeface="微软雅黑" panose="020B0503020204020204" pitchFamily="34" charset="-122"/>
                  <a:ea typeface="微软雅黑" panose="020B0503020204020204" pitchFamily="34" charset="-122"/>
                </a:rPr>
                <a:t>添加文字</a:t>
              </a:r>
            </a:p>
          </p:txBody>
        </p:sp>
        <p:sp>
          <p:nvSpPr>
            <p:cNvPr id="122" name="矩形 121"/>
            <p:cNvSpPr/>
            <p:nvPr/>
          </p:nvSpPr>
          <p:spPr>
            <a:xfrm>
              <a:off x="2369390" y="1758477"/>
              <a:ext cx="547260" cy="553998"/>
            </a:xfrm>
            <a:prstGeom prst="rect">
              <a:avLst/>
            </a:prstGeom>
          </p:spPr>
          <p:txBody>
            <a:bodyPr wrap="square" anchor="ctr">
              <a:spAutoFit/>
            </a:bodyPr>
            <a:lstStyle/>
            <a:p>
              <a:pPr algn="ct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123" name="组合 122"/>
          <p:cNvGrpSpPr/>
          <p:nvPr/>
        </p:nvGrpSpPr>
        <p:grpSpPr>
          <a:xfrm>
            <a:off x="8448894" y="2348880"/>
            <a:ext cx="1606752" cy="856258"/>
            <a:chOff x="2369390" y="1456217"/>
            <a:chExt cx="547260" cy="856258"/>
          </a:xfrm>
        </p:grpSpPr>
        <p:sp>
          <p:nvSpPr>
            <p:cNvPr id="124" name="矩形 123"/>
            <p:cNvSpPr/>
            <p:nvPr/>
          </p:nvSpPr>
          <p:spPr>
            <a:xfrm>
              <a:off x="2454328" y="1456217"/>
              <a:ext cx="377384" cy="369332"/>
            </a:xfrm>
            <a:prstGeom prst="rect">
              <a:avLst/>
            </a:prstGeom>
          </p:spPr>
          <p:txBody>
            <a:bodyPr wrap="none">
              <a:spAutoFit/>
            </a:bodyPr>
            <a:lstStyle/>
            <a:p>
              <a:pPr algn="ctr"/>
              <a:r>
                <a:rPr lang="zh-CN" altLang="en-US" dirty="0">
                  <a:solidFill>
                    <a:srgbClr val="0973DD"/>
                  </a:solidFill>
                  <a:latin typeface="微软雅黑" panose="020B0503020204020204" pitchFamily="34" charset="-122"/>
                  <a:ea typeface="微软雅黑" panose="020B0503020204020204" pitchFamily="34" charset="-122"/>
                </a:rPr>
                <a:t>添加文字</a:t>
              </a:r>
            </a:p>
          </p:txBody>
        </p:sp>
        <p:sp>
          <p:nvSpPr>
            <p:cNvPr id="125" name="矩形 124"/>
            <p:cNvSpPr/>
            <p:nvPr/>
          </p:nvSpPr>
          <p:spPr>
            <a:xfrm>
              <a:off x="2369390" y="1758477"/>
              <a:ext cx="547260" cy="553998"/>
            </a:xfrm>
            <a:prstGeom prst="rect">
              <a:avLst/>
            </a:prstGeom>
          </p:spPr>
          <p:txBody>
            <a:bodyPr wrap="square" anchor="ctr">
              <a:spAutoFit/>
            </a:bodyPr>
            <a:lstStyle/>
            <a:p>
              <a:pPr algn="ct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endParaRPr lang="en-US" altLang="zh-CN" sz="1000" dirty="0">
                <a:solidFill>
                  <a:schemeClr val="bg1">
                    <a:lumMod val="6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Tree>
    <p:extLst>
      <p:ext uri="{BB962C8B-B14F-4D97-AF65-F5344CB8AC3E}">
        <p14:creationId xmlns:p14="http://schemas.microsoft.com/office/powerpoint/2010/main" val="819802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2" presetClass="entr" presetSubtype="4" fill="hold" nodeType="withEffect">
                                  <p:stCondLst>
                                    <p:cond delay="500"/>
                                  </p:stCondLst>
                                  <p:childTnLst>
                                    <p:set>
                                      <p:cBhvr>
                                        <p:cTn id="14" dur="1" fill="hold">
                                          <p:stCondLst>
                                            <p:cond delay="0"/>
                                          </p:stCondLst>
                                        </p:cTn>
                                        <p:tgtEl>
                                          <p:spTgt spid="93"/>
                                        </p:tgtEl>
                                        <p:attrNameLst>
                                          <p:attrName>style.visibility</p:attrName>
                                        </p:attrNameLst>
                                      </p:cBhvr>
                                      <p:to>
                                        <p:strVal val="visible"/>
                                      </p:to>
                                    </p:set>
                                    <p:anim calcmode="lin" valueType="num">
                                      <p:cBhvr additive="base">
                                        <p:cTn id="15" dur="500" fill="hold"/>
                                        <p:tgtEl>
                                          <p:spTgt spid="93"/>
                                        </p:tgtEl>
                                        <p:attrNameLst>
                                          <p:attrName>ppt_x</p:attrName>
                                        </p:attrNameLst>
                                      </p:cBhvr>
                                      <p:tavLst>
                                        <p:tav tm="0">
                                          <p:val>
                                            <p:strVal val="#ppt_x"/>
                                          </p:val>
                                        </p:tav>
                                        <p:tav tm="100000">
                                          <p:val>
                                            <p:strVal val="#ppt_x"/>
                                          </p:val>
                                        </p:tav>
                                      </p:tavLst>
                                    </p:anim>
                                    <p:anim calcmode="lin" valueType="num">
                                      <p:cBhvr additive="base">
                                        <p:cTn id="16" dur="500" fill="hold"/>
                                        <p:tgtEl>
                                          <p:spTgt spid="93"/>
                                        </p:tgtEl>
                                        <p:attrNameLst>
                                          <p:attrName>ppt_y</p:attrName>
                                        </p:attrNameLst>
                                      </p:cBhvr>
                                      <p:tavLst>
                                        <p:tav tm="0">
                                          <p:val>
                                            <p:strVal val="1+#ppt_h/2"/>
                                          </p:val>
                                        </p:tav>
                                        <p:tav tm="100000">
                                          <p:val>
                                            <p:strVal val="#ppt_y"/>
                                          </p:val>
                                        </p:tav>
                                      </p:tavLst>
                                    </p:anim>
                                  </p:childTnLst>
                                </p:cTn>
                              </p:par>
                            </p:childTnLst>
                          </p:cTn>
                        </p:par>
                        <p:par>
                          <p:cTn id="17" fill="hold">
                            <p:stCondLst>
                              <p:cond delay="1750"/>
                            </p:stCondLst>
                            <p:childTnLst>
                              <p:par>
                                <p:cTn id="18" presetID="22" presetClass="entr" presetSubtype="4" fill="hold" nodeType="after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down)">
                                      <p:cBhvr>
                                        <p:cTn id="20" dur="500"/>
                                        <p:tgtEl>
                                          <p:spTgt spid="66"/>
                                        </p:tgtEl>
                                      </p:cBhvr>
                                    </p:animEffect>
                                  </p:childTnLst>
                                </p:cTn>
                              </p:par>
                              <p:par>
                                <p:cTn id="21" presetID="47"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anim calcmode="lin" valueType="num">
                                      <p:cBhvr>
                                        <p:cTn id="24" dur="500" fill="hold"/>
                                        <p:tgtEl>
                                          <p:spTgt spid="68"/>
                                        </p:tgtEl>
                                        <p:attrNameLst>
                                          <p:attrName>ppt_x</p:attrName>
                                        </p:attrNameLst>
                                      </p:cBhvr>
                                      <p:tavLst>
                                        <p:tav tm="0">
                                          <p:val>
                                            <p:strVal val="#ppt_x"/>
                                          </p:val>
                                        </p:tav>
                                        <p:tav tm="100000">
                                          <p:val>
                                            <p:strVal val="#ppt_x"/>
                                          </p:val>
                                        </p:tav>
                                      </p:tavLst>
                                    </p:anim>
                                    <p:anim calcmode="lin" valueType="num">
                                      <p:cBhvr>
                                        <p:cTn id="25" dur="500" fill="hold"/>
                                        <p:tgtEl>
                                          <p:spTgt spid="68"/>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4"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wipe(down)">
                                      <p:cBhvr>
                                        <p:cTn id="29" dur="500"/>
                                        <p:tgtEl>
                                          <p:spTgt spid="67"/>
                                        </p:tgtEl>
                                      </p:cBhvr>
                                    </p:animEffect>
                                  </p:childTnLst>
                                </p:cTn>
                              </p:par>
                              <p:par>
                                <p:cTn id="30" presetID="47" presetClass="entr" presetSubtype="0" fill="hold" nodeType="with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anim calcmode="lin" valueType="num">
                                      <p:cBhvr>
                                        <p:cTn id="33" dur="500" fill="hold"/>
                                        <p:tgtEl>
                                          <p:spTgt spid="75"/>
                                        </p:tgtEl>
                                        <p:attrNameLst>
                                          <p:attrName>ppt_x</p:attrName>
                                        </p:attrNameLst>
                                      </p:cBhvr>
                                      <p:tavLst>
                                        <p:tav tm="0">
                                          <p:val>
                                            <p:strVal val="#ppt_x"/>
                                          </p:val>
                                        </p:tav>
                                        <p:tav tm="100000">
                                          <p:val>
                                            <p:strVal val="#ppt_x"/>
                                          </p:val>
                                        </p:tav>
                                      </p:tavLst>
                                    </p:anim>
                                    <p:anim calcmode="lin" valueType="num">
                                      <p:cBhvr>
                                        <p:cTn id="34" dur="500" fill="hold"/>
                                        <p:tgtEl>
                                          <p:spTgt spid="75"/>
                                        </p:tgtEl>
                                        <p:attrNameLst>
                                          <p:attrName>ppt_y</p:attrName>
                                        </p:attrNameLst>
                                      </p:cBhvr>
                                      <p:tavLst>
                                        <p:tav tm="0">
                                          <p:val>
                                            <p:strVal val="#ppt_y-.1"/>
                                          </p:val>
                                        </p:tav>
                                        <p:tav tm="100000">
                                          <p:val>
                                            <p:strVal val="#ppt_y"/>
                                          </p:val>
                                        </p:tav>
                                      </p:tavLst>
                                    </p:anim>
                                  </p:childTnLst>
                                </p:cTn>
                              </p:par>
                            </p:childTnLst>
                          </p:cTn>
                        </p:par>
                        <p:par>
                          <p:cTn id="35" fill="hold">
                            <p:stCondLst>
                              <p:cond delay="2750"/>
                            </p:stCondLst>
                            <p:childTnLst>
                              <p:par>
                                <p:cTn id="36" presetID="22" presetClass="entr" presetSubtype="4"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wipe(down)">
                                      <p:cBhvr>
                                        <p:cTn id="38" dur="500"/>
                                        <p:tgtEl>
                                          <p:spTgt spid="71"/>
                                        </p:tgtEl>
                                      </p:cBhvr>
                                    </p:animEffect>
                                  </p:childTnLst>
                                </p:cTn>
                              </p:par>
                              <p:par>
                                <p:cTn id="39" presetID="47" presetClass="entr" presetSubtype="0"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500"/>
                                        <p:tgtEl>
                                          <p:spTgt spid="72"/>
                                        </p:tgtEl>
                                      </p:cBhvr>
                                    </p:animEffect>
                                    <p:anim calcmode="lin" valueType="num">
                                      <p:cBhvr>
                                        <p:cTn id="42" dur="500" fill="hold"/>
                                        <p:tgtEl>
                                          <p:spTgt spid="72"/>
                                        </p:tgtEl>
                                        <p:attrNameLst>
                                          <p:attrName>ppt_x</p:attrName>
                                        </p:attrNameLst>
                                      </p:cBhvr>
                                      <p:tavLst>
                                        <p:tav tm="0">
                                          <p:val>
                                            <p:strVal val="#ppt_x"/>
                                          </p:val>
                                        </p:tav>
                                        <p:tav tm="100000">
                                          <p:val>
                                            <p:strVal val="#ppt_x"/>
                                          </p:val>
                                        </p:tav>
                                      </p:tavLst>
                                    </p:anim>
                                    <p:anim calcmode="lin" valueType="num">
                                      <p:cBhvr>
                                        <p:cTn id="43" dur="500" fill="hold"/>
                                        <p:tgtEl>
                                          <p:spTgt spid="72"/>
                                        </p:tgtEl>
                                        <p:attrNameLst>
                                          <p:attrName>ppt_y</p:attrName>
                                        </p:attrNameLst>
                                      </p:cBhvr>
                                      <p:tavLst>
                                        <p:tav tm="0">
                                          <p:val>
                                            <p:strVal val="#ppt_y-.1"/>
                                          </p:val>
                                        </p:tav>
                                        <p:tav tm="100000">
                                          <p:val>
                                            <p:strVal val="#ppt_y"/>
                                          </p:val>
                                        </p:tav>
                                      </p:tavLst>
                                    </p:anim>
                                  </p:childTnLst>
                                </p:cTn>
                              </p:par>
                            </p:childTnLst>
                          </p:cTn>
                        </p:par>
                        <p:par>
                          <p:cTn id="44" fill="hold">
                            <p:stCondLst>
                              <p:cond delay="3250"/>
                            </p:stCondLst>
                            <p:childTnLst>
                              <p:par>
                                <p:cTn id="45" presetID="22" presetClass="entr" presetSubtype="4" fill="hold" nodeType="after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down)">
                                      <p:cBhvr>
                                        <p:cTn id="47" dur="500"/>
                                        <p:tgtEl>
                                          <p:spTgt spid="78"/>
                                        </p:tgtEl>
                                      </p:cBhvr>
                                    </p:animEffect>
                                  </p:childTnLst>
                                </p:cTn>
                              </p:par>
                              <p:par>
                                <p:cTn id="48" presetID="47" presetClass="entr" presetSubtype="0" fill="hold" nodeType="with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anim calcmode="lin" valueType="num">
                                      <p:cBhvr>
                                        <p:cTn id="51" dur="500" fill="hold"/>
                                        <p:tgtEl>
                                          <p:spTgt spid="84"/>
                                        </p:tgtEl>
                                        <p:attrNameLst>
                                          <p:attrName>ppt_x</p:attrName>
                                        </p:attrNameLst>
                                      </p:cBhvr>
                                      <p:tavLst>
                                        <p:tav tm="0">
                                          <p:val>
                                            <p:strVal val="#ppt_x"/>
                                          </p:val>
                                        </p:tav>
                                        <p:tav tm="100000">
                                          <p:val>
                                            <p:strVal val="#ppt_x"/>
                                          </p:val>
                                        </p:tav>
                                      </p:tavLst>
                                    </p:anim>
                                    <p:anim calcmode="lin" valueType="num">
                                      <p:cBhvr>
                                        <p:cTn id="52" dur="500" fill="hold"/>
                                        <p:tgtEl>
                                          <p:spTgt spid="84"/>
                                        </p:tgtEl>
                                        <p:attrNameLst>
                                          <p:attrName>ppt_y</p:attrName>
                                        </p:attrNameLst>
                                      </p:cBhvr>
                                      <p:tavLst>
                                        <p:tav tm="0">
                                          <p:val>
                                            <p:strVal val="#ppt_y-.1"/>
                                          </p:val>
                                        </p:tav>
                                        <p:tav tm="100000">
                                          <p:val>
                                            <p:strVal val="#ppt_y"/>
                                          </p:val>
                                        </p:tav>
                                      </p:tavLst>
                                    </p:anim>
                                  </p:childTnLst>
                                </p:cTn>
                              </p:par>
                            </p:childTnLst>
                          </p:cTn>
                        </p:par>
                        <p:par>
                          <p:cTn id="53" fill="hold">
                            <p:stCondLst>
                              <p:cond delay="3750"/>
                            </p:stCondLst>
                            <p:childTnLst>
                              <p:par>
                                <p:cTn id="54" presetID="22" presetClass="entr" presetSubtype="4" fill="hold" nodeType="after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wipe(down)">
                                      <p:cBhvr>
                                        <p:cTn id="56" dur="500"/>
                                        <p:tgtEl>
                                          <p:spTgt spid="79"/>
                                        </p:tgtEl>
                                      </p:cBhvr>
                                    </p:animEffect>
                                  </p:childTnLst>
                                </p:cTn>
                              </p:par>
                              <p:par>
                                <p:cTn id="57" presetID="47" presetClass="entr" presetSubtype="0" fill="hold" nodeType="with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anim calcmode="lin" valueType="num">
                                      <p:cBhvr>
                                        <p:cTn id="60" dur="500" fill="hold"/>
                                        <p:tgtEl>
                                          <p:spTgt spid="81"/>
                                        </p:tgtEl>
                                        <p:attrNameLst>
                                          <p:attrName>ppt_x</p:attrName>
                                        </p:attrNameLst>
                                      </p:cBhvr>
                                      <p:tavLst>
                                        <p:tav tm="0">
                                          <p:val>
                                            <p:strVal val="#ppt_x"/>
                                          </p:val>
                                        </p:tav>
                                        <p:tav tm="100000">
                                          <p:val>
                                            <p:strVal val="#ppt_x"/>
                                          </p:val>
                                        </p:tav>
                                      </p:tavLst>
                                    </p:anim>
                                    <p:anim calcmode="lin" valueType="num">
                                      <p:cBhvr>
                                        <p:cTn id="61" dur="500" fill="hold"/>
                                        <p:tgtEl>
                                          <p:spTgt spid="81"/>
                                        </p:tgtEl>
                                        <p:attrNameLst>
                                          <p:attrName>ppt_y</p:attrName>
                                        </p:attrNameLst>
                                      </p:cBhvr>
                                      <p:tavLst>
                                        <p:tav tm="0">
                                          <p:val>
                                            <p:strVal val="#ppt_y-.1"/>
                                          </p:val>
                                        </p:tav>
                                        <p:tav tm="100000">
                                          <p:val>
                                            <p:strVal val="#ppt_y"/>
                                          </p:val>
                                        </p:tav>
                                      </p:tavLst>
                                    </p:anim>
                                  </p:childTnLst>
                                </p:cTn>
                              </p:par>
                            </p:childTnLst>
                          </p:cTn>
                        </p:par>
                        <p:par>
                          <p:cTn id="62" fill="hold">
                            <p:stCondLst>
                              <p:cond delay="4250"/>
                            </p:stCondLst>
                            <p:childTnLst>
                              <p:par>
                                <p:cTn id="63" presetID="10" presetClass="entr" presetSubtype="0" fill="hold" nodeType="after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fade">
                                      <p:cBhvr>
                                        <p:cTn id="65" dur="500"/>
                                        <p:tgtEl>
                                          <p:spTgt spid="108"/>
                                        </p:tgtEl>
                                      </p:cBhvr>
                                    </p:animEffect>
                                  </p:childTnLst>
                                </p:cTn>
                              </p:par>
                            </p:childTnLst>
                          </p:cTn>
                        </p:par>
                        <p:par>
                          <p:cTn id="66" fill="hold">
                            <p:stCondLst>
                              <p:cond delay="4750"/>
                            </p:stCondLst>
                            <p:childTnLst>
                              <p:par>
                                <p:cTn id="67" presetID="10" presetClass="entr" presetSubtype="0" fill="hold" nodeType="afterEffect">
                                  <p:stCondLst>
                                    <p:cond delay="0"/>
                                  </p:stCondLst>
                                  <p:childTnLst>
                                    <p:set>
                                      <p:cBhvr>
                                        <p:cTn id="68" dur="1" fill="hold">
                                          <p:stCondLst>
                                            <p:cond delay="0"/>
                                          </p:stCondLst>
                                        </p:cTn>
                                        <p:tgtEl>
                                          <p:spTgt spid="114"/>
                                        </p:tgtEl>
                                        <p:attrNameLst>
                                          <p:attrName>style.visibility</p:attrName>
                                        </p:attrNameLst>
                                      </p:cBhvr>
                                      <p:to>
                                        <p:strVal val="visible"/>
                                      </p:to>
                                    </p:set>
                                    <p:animEffect transition="in" filter="fade">
                                      <p:cBhvr>
                                        <p:cTn id="69" dur="500"/>
                                        <p:tgtEl>
                                          <p:spTgt spid="114"/>
                                        </p:tgtEl>
                                      </p:cBhvr>
                                    </p:animEffect>
                                  </p:childTnLst>
                                </p:cTn>
                              </p:par>
                            </p:childTnLst>
                          </p:cTn>
                        </p:par>
                        <p:par>
                          <p:cTn id="70" fill="hold">
                            <p:stCondLst>
                              <p:cond delay="5250"/>
                            </p:stCondLst>
                            <p:childTnLst>
                              <p:par>
                                <p:cTn id="71" presetID="10" presetClass="entr" presetSubtype="0" fill="hold" nodeType="afterEffect">
                                  <p:stCondLst>
                                    <p:cond delay="0"/>
                                  </p:stCondLst>
                                  <p:childTnLst>
                                    <p:set>
                                      <p:cBhvr>
                                        <p:cTn id="72" dur="1" fill="hold">
                                          <p:stCondLst>
                                            <p:cond delay="0"/>
                                          </p:stCondLst>
                                        </p:cTn>
                                        <p:tgtEl>
                                          <p:spTgt spid="117"/>
                                        </p:tgtEl>
                                        <p:attrNameLst>
                                          <p:attrName>style.visibility</p:attrName>
                                        </p:attrNameLst>
                                      </p:cBhvr>
                                      <p:to>
                                        <p:strVal val="visible"/>
                                      </p:to>
                                    </p:set>
                                    <p:animEffect transition="in" filter="fade">
                                      <p:cBhvr>
                                        <p:cTn id="73" dur="500"/>
                                        <p:tgtEl>
                                          <p:spTgt spid="117"/>
                                        </p:tgtEl>
                                      </p:cBhvr>
                                    </p:animEffect>
                                  </p:childTnLst>
                                </p:cTn>
                              </p:par>
                            </p:childTnLst>
                          </p:cTn>
                        </p:par>
                        <p:par>
                          <p:cTn id="74" fill="hold">
                            <p:stCondLst>
                              <p:cond delay="5750"/>
                            </p:stCondLst>
                            <p:childTnLst>
                              <p:par>
                                <p:cTn id="75" presetID="10" presetClass="entr" presetSubtype="0" fill="hold" nodeType="afterEffect">
                                  <p:stCondLst>
                                    <p:cond delay="0"/>
                                  </p:stCondLst>
                                  <p:childTnLst>
                                    <p:set>
                                      <p:cBhvr>
                                        <p:cTn id="76" dur="1" fill="hold">
                                          <p:stCondLst>
                                            <p:cond delay="0"/>
                                          </p:stCondLst>
                                        </p:cTn>
                                        <p:tgtEl>
                                          <p:spTgt spid="120"/>
                                        </p:tgtEl>
                                        <p:attrNameLst>
                                          <p:attrName>style.visibility</p:attrName>
                                        </p:attrNameLst>
                                      </p:cBhvr>
                                      <p:to>
                                        <p:strVal val="visible"/>
                                      </p:to>
                                    </p:set>
                                    <p:animEffect transition="in" filter="fade">
                                      <p:cBhvr>
                                        <p:cTn id="77" dur="500"/>
                                        <p:tgtEl>
                                          <p:spTgt spid="120"/>
                                        </p:tgtEl>
                                      </p:cBhvr>
                                    </p:animEffect>
                                  </p:childTnLst>
                                </p:cTn>
                              </p:par>
                            </p:childTnLst>
                          </p:cTn>
                        </p:par>
                        <p:par>
                          <p:cTn id="78" fill="hold">
                            <p:stCondLst>
                              <p:cond delay="6250"/>
                            </p:stCondLst>
                            <p:childTnLst>
                              <p:par>
                                <p:cTn id="79" presetID="10" presetClass="entr" presetSubtype="0" fill="hold" nodeType="afterEffect">
                                  <p:stCondLst>
                                    <p:cond delay="0"/>
                                  </p:stCondLst>
                                  <p:childTnLst>
                                    <p:set>
                                      <p:cBhvr>
                                        <p:cTn id="80" dur="1" fill="hold">
                                          <p:stCondLst>
                                            <p:cond delay="0"/>
                                          </p:stCondLst>
                                        </p:cTn>
                                        <p:tgtEl>
                                          <p:spTgt spid="123"/>
                                        </p:tgtEl>
                                        <p:attrNameLst>
                                          <p:attrName>style.visibility</p:attrName>
                                        </p:attrNameLst>
                                      </p:cBhvr>
                                      <p:to>
                                        <p:strVal val="visible"/>
                                      </p:to>
                                    </p:set>
                                    <p:animEffect transition="in" filter="fade">
                                      <p:cBhvr>
                                        <p:cTn id="81"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rot="10800000" flipH="1">
            <a:off x="3577307" y="-27383"/>
            <a:ext cx="8617868" cy="2312167"/>
            <a:chOff x="4058271" y="4545833"/>
            <a:chExt cx="8136905" cy="2312167"/>
          </a:xfrm>
        </p:grpSpPr>
        <p:sp>
          <p:nvSpPr>
            <p:cNvPr id="30" name="等腰三角形 29"/>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flipH="1">
            <a:off x="-23093" y="4545832"/>
            <a:ext cx="8797124" cy="2312167"/>
            <a:chOff x="4058271" y="4545833"/>
            <a:chExt cx="8136905" cy="2312167"/>
          </a:xfrm>
        </p:grpSpPr>
        <p:sp>
          <p:nvSpPr>
            <p:cNvPr id="41" name="等腰三角形 40"/>
            <p:cNvSpPr/>
            <p:nvPr/>
          </p:nvSpPr>
          <p:spPr>
            <a:xfrm rot="16200000">
              <a:off x="6970640" y="1633464"/>
              <a:ext cx="2312167" cy="8136905"/>
            </a:xfrm>
            <a:prstGeom prst="triangl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nvSpPr>
          <p:spPr>
            <a:xfrm rot="16200000">
              <a:off x="7394753" y="2057577"/>
              <a:ext cx="2124472" cy="7476374"/>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6200000">
              <a:off x="7863928" y="2526752"/>
              <a:ext cx="1916834" cy="6745661"/>
            </a:xfrm>
            <a:prstGeom prst="triangle">
              <a:avLst>
                <a:gd name="adj" fmla="val 0"/>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511030" y="1552787"/>
            <a:ext cx="3090418" cy="2508015"/>
            <a:chOff x="6255979" y="2852936"/>
            <a:chExt cx="1863319" cy="1872778"/>
          </a:xfrm>
        </p:grpSpPr>
        <p:sp>
          <p:nvSpPr>
            <p:cNvPr id="45" name="Freeform 8"/>
            <p:cNvSpPr>
              <a:spLocks noEditPoints="1"/>
            </p:cNvSpPr>
            <p:nvPr/>
          </p:nvSpPr>
          <p:spPr bwMode="auto">
            <a:xfrm>
              <a:off x="7271959" y="2852936"/>
              <a:ext cx="245888" cy="1816484"/>
            </a:xfrm>
            <a:custGeom>
              <a:avLst/>
              <a:gdLst>
                <a:gd name="T0" fmla="*/ 101 w 238"/>
                <a:gd name="T1" fmla="*/ 338 h 1833"/>
                <a:gd name="T2" fmla="*/ 238 w 238"/>
                <a:gd name="T3" fmla="*/ 1833 h 1833"/>
                <a:gd name="T4" fmla="*/ 0 w 238"/>
                <a:gd name="T5" fmla="*/ 116 h 1833"/>
                <a:gd name="T6" fmla="*/ 191 w 238"/>
                <a:gd name="T7" fmla="*/ 1675 h 1833"/>
                <a:gd name="T8" fmla="*/ 124 w 238"/>
                <a:gd name="T9" fmla="*/ 1613 h 1833"/>
                <a:gd name="T10" fmla="*/ 191 w 238"/>
                <a:gd name="T11" fmla="*/ 1675 h 1833"/>
                <a:gd name="T12" fmla="*/ 124 w 238"/>
                <a:gd name="T13" fmla="*/ 1569 h 1833"/>
                <a:gd name="T14" fmla="*/ 191 w 238"/>
                <a:gd name="T15" fmla="*/ 1529 h 1833"/>
                <a:gd name="T16" fmla="*/ 191 w 238"/>
                <a:gd name="T17" fmla="*/ 1487 h 1833"/>
                <a:gd name="T18" fmla="*/ 124 w 238"/>
                <a:gd name="T19" fmla="*/ 1429 h 1833"/>
                <a:gd name="T20" fmla="*/ 191 w 238"/>
                <a:gd name="T21" fmla="*/ 1487 h 1833"/>
                <a:gd name="T22" fmla="*/ 124 w 238"/>
                <a:gd name="T23" fmla="*/ 1386 h 1833"/>
                <a:gd name="T24" fmla="*/ 191 w 238"/>
                <a:gd name="T25" fmla="*/ 1341 h 1833"/>
                <a:gd name="T26" fmla="*/ 191 w 238"/>
                <a:gd name="T27" fmla="*/ 1299 h 1833"/>
                <a:gd name="T28" fmla="*/ 124 w 238"/>
                <a:gd name="T29" fmla="*/ 1245 h 1833"/>
                <a:gd name="T30" fmla="*/ 191 w 238"/>
                <a:gd name="T31" fmla="*/ 1299 h 1833"/>
                <a:gd name="T32" fmla="*/ 124 w 238"/>
                <a:gd name="T33" fmla="*/ 1202 h 1833"/>
                <a:gd name="T34" fmla="*/ 191 w 238"/>
                <a:gd name="T35" fmla="*/ 1153 h 1833"/>
                <a:gd name="T36" fmla="*/ 191 w 238"/>
                <a:gd name="T37" fmla="*/ 1111 h 1833"/>
                <a:gd name="T38" fmla="*/ 124 w 238"/>
                <a:gd name="T39" fmla="*/ 1062 h 1833"/>
                <a:gd name="T40" fmla="*/ 191 w 238"/>
                <a:gd name="T41" fmla="*/ 1111 h 1833"/>
                <a:gd name="T42" fmla="*/ 124 w 238"/>
                <a:gd name="T43" fmla="*/ 1018 h 1833"/>
                <a:gd name="T44" fmla="*/ 191 w 238"/>
                <a:gd name="T45" fmla="*/ 965 h 1833"/>
                <a:gd name="T46" fmla="*/ 191 w 238"/>
                <a:gd name="T47" fmla="*/ 923 h 1833"/>
                <a:gd name="T48" fmla="*/ 124 w 238"/>
                <a:gd name="T49" fmla="*/ 878 h 1833"/>
                <a:gd name="T50" fmla="*/ 191 w 238"/>
                <a:gd name="T51" fmla="*/ 923 h 1833"/>
                <a:gd name="T52" fmla="*/ 124 w 238"/>
                <a:gd name="T53" fmla="*/ 834 h 1833"/>
                <a:gd name="T54" fmla="*/ 191 w 238"/>
                <a:gd name="T55" fmla="*/ 777 h 1833"/>
                <a:gd name="T56" fmla="*/ 191 w 238"/>
                <a:gd name="T57" fmla="*/ 734 h 1833"/>
                <a:gd name="T58" fmla="*/ 124 w 238"/>
                <a:gd name="T59" fmla="*/ 694 h 1833"/>
                <a:gd name="T60" fmla="*/ 191 w 238"/>
                <a:gd name="T61" fmla="*/ 734 h 1833"/>
                <a:gd name="T62" fmla="*/ 124 w 238"/>
                <a:gd name="T63" fmla="*/ 650 h 1833"/>
                <a:gd name="T64" fmla="*/ 191 w 238"/>
                <a:gd name="T65" fmla="*/ 588 h 1833"/>
                <a:gd name="T66" fmla="*/ 191 w 238"/>
                <a:gd name="T67" fmla="*/ 546 h 1833"/>
                <a:gd name="T68" fmla="*/ 124 w 238"/>
                <a:gd name="T69" fmla="*/ 510 h 1833"/>
                <a:gd name="T70" fmla="*/ 191 w 238"/>
                <a:gd name="T71" fmla="*/ 546 h 1833"/>
                <a:gd name="T72" fmla="*/ 124 w 238"/>
                <a:gd name="T73" fmla="*/ 467 h 1833"/>
                <a:gd name="T74" fmla="*/ 191 w 238"/>
                <a:gd name="T75" fmla="*/ 400 h 1833"/>
                <a:gd name="T76" fmla="*/ 191 w 238"/>
                <a:gd name="T77" fmla="*/ 358 h 1833"/>
                <a:gd name="T78" fmla="*/ 124 w 238"/>
                <a:gd name="T79" fmla="*/ 326 h 1833"/>
                <a:gd name="T80" fmla="*/ 191 w 238"/>
                <a:gd name="T81" fmla="*/ 358 h 1833"/>
                <a:gd name="T82" fmla="*/ 124 w 238"/>
                <a:gd name="T83" fmla="*/ 283 h 1833"/>
                <a:gd name="T84" fmla="*/ 191 w 238"/>
                <a:gd name="T85" fmla="*/ 212 h 1833"/>
                <a:gd name="T86" fmla="*/ 124 w 238"/>
                <a:gd name="T87" fmla="*/ 143 h 1833"/>
                <a:gd name="T88" fmla="*/ 191 w 238"/>
                <a:gd name="T89" fmla="*/ 170 h 1833"/>
                <a:gd name="T90" fmla="*/ 124 w 238"/>
                <a:gd name="T91" fmla="*/ 143 h 1833"/>
                <a:gd name="T92" fmla="*/ 191 w 238"/>
                <a:gd name="T93" fmla="*/ 1717 h 1833"/>
                <a:gd name="T94" fmla="*/ 124 w 238"/>
                <a:gd name="T95" fmla="*/ 1753 h 1833"/>
                <a:gd name="T96" fmla="*/ 83 w 238"/>
                <a:gd name="T97" fmla="*/ 291 h 1833"/>
                <a:gd name="T98" fmla="*/ 31 w 238"/>
                <a:gd name="T99" fmla="*/ 270 h 1833"/>
                <a:gd name="T100" fmla="*/ 83 w 238"/>
                <a:gd name="T101" fmla="*/ 291 h 1833"/>
                <a:gd name="T102" fmla="*/ 83 w 238"/>
                <a:gd name="T103" fmla="*/ 160 h 1833"/>
                <a:gd name="T104" fmla="*/ 31 w 238"/>
                <a:gd name="T105" fmla="*/ 219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1833">
                  <a:moveTo>
                    <a:pt x="0" y="306"/>
                  </a:moveTo>
                  <a:cubicBezTo>
                    <a:pt x="101" y="338"/>
                    <a:pt x="101" y="338"/>
                    <a:pt x="101" y="338"/>
                  </a:cubicBezTo>
                  <a:cubicBezTo>
                    <a:pt x="101" y="1818"/>
                    <a:pt x="101" y="1818"/>
                    <a:pt x="101" y="1818"/>
                  </a:cubicBezTo>
                  <a:cubicBezTo>
                    <a:pt x="238" y="1833"/>
                    <a:pt x="238" y="1833"/>
                    <a:pt x="238" y="1833"/>
                  </a:cubicBezTo>
                  <a:cubicBezTo>
                    <a:pt x="238" y="0"/>
                    <a:pt x="238" y="0"/>
                    <a:pt x="238" y="0"/>
                  </a:cubicBezTo>
                  <a:cubicBezTo>
                    <a:pt x="0" y="116"/>
                    <a:pt x="0" y="116"/>
                    <a:pt x="0" y="116"/>
                  </a:cubicBezTo>
                  <a:lnTo>
                    <a:pt x="0" y="306"/>
                  </a:lnTo>
                  <a:close/>
                  <a:moveTo>
                    <a:pt x="191" y="1675"/>
                  </a:moveTo>
                  <a:cubicBezTo>
                    <a:pt x="169" y="1670"/>
                    <a:pt x="146" y="1666"/>
                    <a:pt x="124" y="1661"/>
                  </a:cubicBezTo>
                  <a:cubicBezTo>
                    <a:pt x="124" y="1645"/>
                    <a:pt x="124" y="1629"/>
                    <a:pt x="124" y="1613"/>
                  </a:cubicBezTo>
                  <a:cubicBezTo>
                    <a:pt x="146" y="1616"/>
                    <a:pt x="169" y="1620"/>
                    <a:pt x="191" y="1623"/>
                  </a:cubicBezTo>
                  <a:cubicBezTo>
                    <a:pt x="191" y="1640"/>
                    <a:pt x="191" y="1658"/>
                    <a:pt x="191" y="1675"/>
                  </a:cubicBezTo>
                  <a:close/>
                  <a:moveTo>
                    <a:pt x="191" y="1581"/>
                  </a:moveTo>
                  <a:cubicBezTo>
                    <a:pt x="169" y="1577"/>
                    <a:pt x="146" y="1573"/>
                    <a:pt x="124" y="1569"/>
                  </a:cubicBezTo>
                  <a:cubicBezTo>
                    <a:pt x="124" y="1553"/>
                    <a:pt x="124" y="1537"/>
                    <a:pt x="124" y="1521"/>
                  </a:cubicBezTo>
                  <a:cubicBezTo>
                    <a:pt x="146" y="1524"/>
                    <a:pt x="169" y="1526"/>
                    <a:pt x="191" y="1529"/>
                  </a:cubicBezTo>
                  <a:cubicBezTo>
                    <a:pt x="191" y="1546"/>
                    <a:pt x="191" y="1564"/>
                    <a:pt x="191" y="1581"/>
                  </a:cubicBezTo>
                  <a:close/>
                  <a:moveTo>
                    <a:pt x="191" y="1487"/>
                  </a:moveTo>
                  <a:cubicBezTo>
                    <a:pt x="169" y="1484"/>
                    <a:pt x="146" y="1481"/>
                    <a:pt x="124" y="1477"/>
                  </a:cubicBezTo>
                  <a:cubicBezTo>
                    <a:pt x="124" y="1461"/>
                    <a:pt x="124" y="1445"/>
                    <a:pt x="124" y="1429"/>
                  </a:cubicBezTo>
                  <a:cubicBezTo>
                    <a:pt x="146" y="1431"/>
                    <a:pt x="169" y="1433"/>
                    <a:pt x="191" y="1435"/>
                  </a:cubicBezTo>
                  <a:cubicBezTo>
                    <a:pt x="191" y="1452"/>
                    <a:pt x="191" y="1470"/>
                    <a:pt x="191" y="1487"/>
                  </a:cubicBezTo>
                  <a:close/>
                  <a:moveTo>
                    <a:pt x="191" y="1393"/>
                  </a:moveTo>
                  <a:cubicBezTo>
                    <a:pt x="169" y="1390"/>
                    <a:pt x="146" y="1388"/>
                    <a:pt x="124" y="1386"/>
                  </a:cubicBezTo>
                  <a:cubicBezTo>
                    <a:pt x="124" y="1369"/>
                    <a:pt x="124" y="1353"/>
                    <a:pt x="124" y="1337"/>
                  </a:cubicBezTo>
                  <a:cubicBezTo>
                    <a:pt x="146" y="1338"/>
                    <a:pt x="169" y="1340"/>
                    <a:pt x="191" y="1341"/>
                  </a:cubicBezTo>
                  <a:cubicBezTo>
                    <a:pt x="191" y="1358"/>
                    <a:pt x="191" y="1376"/>
                    <a:pt x="191" y="1393"/>
                  </a:cubicBezTo>
                  <a:close/>
                  <a:moveTo>
                    <a:pt x="191" y="1299"/>
                  </a:moveTo>
                  <a:cubicBezTo>
                    <a:pt x="169" y="1297"/>
                    <a:pt x="146" y="1295"/>
                    <a:pt x="124" y="1294"/>
                  </a:cubicBezTo>
                  <a:cubicBezTo>
                    <a:pt x="124" y="1278"/>
                    <a:pt x="124" y="1261"/>
                    <a:pt x="124" y="1245"/>
                  </a:cubicBezTo>
                  <a:cubicBezTo>
                    <a:pt x="146" y="1246"/>
                    <a:pt x="169" y="1246"/>
                    <a:pt x="191" y="1247"/>
                  </a:cubicBezTo>
                  <a:cubicBezTo>
                    <a:pt x="191" y="1264"/>
                    <a:pt x="191" y="1281"/>
                    <a:pt x="191" y="1299"/>
                  </a:cubicBezTo>
                  <a:close/>
                  <a:moveTo>
                    <a:pt x="191" y="1205"/>
                  </a:moveTo>
                  <a:cubicBezTo>
                    <a:pt x="169" y="1204"/>
                    <a:pt x="146" y="1203"/>
                    <a:pt x="124" y="1202"/>
                  </a:cubicBezTo>
                  <a:cubicBezTo>
                    <a:pt x="124" y="1186"/>
                    <a:pt x="124" y="1170"/>
                    <a:pt x="124" y="1153"/>
                  </a:cubicBezTo>
                  <a:cubicBezTo>
                    <a:pt x="146" y="1153"/>
                    <a:pt x="169" y="1153"/>
                    <a:pt x="191" y="1153"/>
                  </a:cubicBezTo>
                  <a:cubicBezTo>
                    <a:pt x="191" y="1170"/>
                    <a:pt x="191" y="1187"/>
                    <a:pt x="191" y="1205"/>
                  </a:cubicBezTo>
                  <a:close/>
                  <a:moveTo>
                    <a:pt x="191" y="1111"/>
                  </a:moveTo>
                  <a:cubicBezTo>
                    <a:pt x="169" y="1110"/>
                    <a:pt x="146" y="1110"/>
                    <a:pt x="124" y="1110"/>
                  </a:cubicBezTo>
                  <a:cubicBezTo>
                    <a:pt x="124" y="1094"/>
                    <a:pt x="124" y="1078"/>
                    <a:pt x="124" y="1062"/>
                  </a:cubicBezTo>
                  <a:cubicBezTo>
                    <a:pt x="146" y="1061"/>
                    <a:pt x="169" y="1060"/>
                    <a:pt x="191" y="1059"/>
                  </a:cubicBezTo>
                  <a:cubicBezTo>
                    <a:pt x="191" y="1076"/>
                    <a:pt x="191" y="1093"/>
                    <a:pt x="191" y="1111"/>
                  </a:cubicBezTo>
                  <a:close/>
                  <a:moveTo>
                    <a:pt x="191" y="1017"/>
                  </a:moveTo>
                  <a:cubicBezTo>
                    <a:pt x="169" y="1017"/>
                    <a:pt x="146" y="1018"/>
                    <a:pt x="124" y="1018"/>
                  </a:cubicBezTo>
                  <a:cubicBezTo>
                    <a:pt x="124" y="1002"/>
                    <a:pt x="124" y="986"/>
                    <a:pt x="124" y="970"/>
                  </a:cubicBezTo>
                  <a:cubicBezTo>
                    <a:pt x="146" y="968"/>
                    <a:pt x="169" y="966"/>
                    <a:pt x="191" y="965"/>
                  </a:cubicBezTo>
                  <a:cubicBezTo>
                    <a:pt x="191" y="982"/>
                    <a:pt x="191" y="999"/>
                    <a:pt x="191" y="1017"/>
                  </a:cubicBezTo>
                  <a:close/>
                  <a:moveTo>
                    <a:pt x="191" y="923"/>
                  </a:moveTo>
                  <a:cubicBezTo>
                    <a:pt x="169" y="924"/>
                    <a:pt x="146" y="925"/>
                    <a:pt x="124" y="926"/>
                  </a:cubicBezTo>
                  <a:cubicBezTo>
                    <a:pt x="124" y="910"/>
                    <a:pt x="124" y="894"/>
                    <a:pt x="124" y="878"/>
                  </a:cubicBezTo>
                  <a:cubicBezTo>
                    <a:pt x="146" y="875"/>
                    <a:pt x="169" y="873"/>
                    <a:pt x="191" y="871"/>
                  </a:cubicBezTo>
                  <a:cubicBezTo>
                    <a:pt x="191" y="888"/>
                    <a:pt x="191" y="905"/>
                    <a:pt x="191" y="923"/>
                  </a:cubicBezTo>
                  <a:close/>
                  <a:moveTo>
                    <a:pt x="191" y="828"/>
                  </a:moveTo>
                  <a:cubicBezTo>
                    <a:pt x="169" y="830"/>
                    <a:pt x="146" y="832"/>
                    <a:pt x="124" y="834"/>
                  </a:cubicBezTo>
                  <a:cubicBezTo>
                    <a:pt x="124" y="818"/>
                    <a:pt x="124" y="802"/>
                    <a:pt x="124" y="786"/>
                  </a:cubicBezTo>
                  <a:cubicBezTo>
                    <a:pt x="146" y="783"/>
                    <a:pt x="169" y="780"/>
                    <a:pt x="191" y="777"/>
                  </a:cubicBezTo>
                  <a:cubicBezTo>
                    <a:pt x="191" y="794"/>
                    <a:pt x="191" y="811"/>
                    <a:pt x="191" y="828"/>
                  </a:cubicBezTo>
                  <a:close/>
                  <a:moveTo>
                    <a:pt x="191" y="734"/>
                  </a:moveTo>
                  <a:cubicBezTo>
                    <a:pt x="169" y="737"/>
                    <a:pt x="146" y="740"/>
                    <a:pt x="124" y="742"/>
                  </a:cubicBezTo>
                  <a:cubicBezTo>
                    <a:pt x="124" y="726"/>
                    <a:pt x="124" y="710"/>
                    <a:pt x="124" y="694"/>
                  </a:cubicBezTo>
                  <a:cubicBezTo>
                    <a:pt x="146" y="690"/>
                    <a:pt x="169" y="686"/>
                    <a:pt x="191" y="682"/>
                  </a:cubicBezTo>
                  <a:cubicBezTo>
                    <a:pt x="191" y="700"/>
                    <a:pt x="191" y="717"/>
                    <a:pt x="191" y="734"/>
                  </a:cubicBezTo>
                  <a:close/>
                  <a:moveTo>
                    <a:pt x="191" y="640"/>
                  </a:moveTo>
                  <a:cubicBezTo>
                    <a:pt x="169" y="644"/>
                    <a:pt x="146" y="647"/>
                    <a:pt x="124" y="650"/>
                  </a:cubicBezTo>
                  <a:cubicBezTo>
                    <a:pt x="124" y="634"/>
                    <a:pt x="124" y="618"/>
                    <a:pt x="124" y="602"/>
                  </a:cubicBezTo>
                  <a:cubicBezTo>
                    <a:pt x="146" y="598"/>
                    <a:pt x="169" y="593"/>
                    <a:pt x="191" y="588"/>
                  </a:cubicBezTo>
                  <a:cubicBezTo>
                    <a:pt x="191" y="606"/>
                    <a:pt x="191" y="623"/>
                    <a:pt x="191" y="640"/>
                  </a:cubicBezTo>
                  <a:close/>
                  <a:moveTo>
                    <a:pt x="191" y="546"/>
                  </a:moveTo>
                  <a:cubicBezTo>
                    <a:pt x="169" y="550"/>
                    <a:pt x="146" y="554"/>
                    <a:pt x="124" y="559"/>
                  </a:cubicBezTo>
                  <a:cubicBezTo>
                    <a:pt x="124" y="542"/>
                    <a:pt x="124" y="526"/>
                    <a:pt x="124" y="510"/>
                  </a:cubicBezTo>
                  <a:cubicBezTo>
                    <a:pt x="146" y="505"/>
                    <a:pt x="169" y="500"/>
                    <a:pt x="191" y="494"/>
                  </a:cubicBezTo>
                  <a:cubicBezTo>
                    <a:pt x="191" y="512"/>
                    <a:pt x="191" y="529"/>
                    <a:pt x="191" y="546"/>
                  </a:cubicBezTo>
                  <a:close/>
                  <a:moveTo>
                    <a:pt x="191" y="452"/>
                  </a:moveTo>
                  <a:cubicBezTo>
                    <a:pt x="169" y="457"/>
                    <a:pt x="146" y="462"/>
                    <a:pt x="124" y="467"/>
                  </a:cubicBezTo>
                  <a:cubicBezTo>
                    <a:pt x="124" y="451"/>
                    <a:pt x="124" y="434"/>
                    <a:pt x="124" y="418"/>
                  </a:cubicBezTo>
                  <a:cubicBezTo>
                    <a:pt x="146" y="412"/>
                    <a:pt x="169" y="406"/>
                    <a:pt x="191" y="400"/>
                  </a:cubicBezTo>
                  <a:cubicBezTo>
                    <a:pt x="191" y="418"/>
                    <a:pt x="191" y="435"/>
                    <a:pt x="191" y="452"/>
                  </a:cubicBezTo>
                  <a:close/>
                  <a:moveTo>
                    <a:pt x="191" y="358"/>
                  </a:moveTo>
                  <a:cubicBezTo>
                    <a:pt x="169" y="364"/>
                    <a:pt x="146" y="369"/>
                    <a:pt x="124" y="375"/>
                  </a:cubicBezTo>
                  <a:cubicBezTo>
                    <a:pt x="124" y="359"/>
                    <a:pt x="124" y="343"/>
                    <a:pt x="124" y="326"/>
                  </a:cubicBezTo>
                  <a:cubicBezTo>
                    <a:pt x="146" y="320"/>
                    <a:pt x="169" y="313"/>
                    <a:pt x="191" y="306"/>
                  </a:cubicBezTo>
                  <a:cubicBezTo>
                    <a:pt x="191" y="323"/>
                    <a:pt x="191" y="341"/>
                    <a:pt x="191" y="358"/>
                  </a:cubicBezTo>
                  <a:close/>
                  <a:moveTo>
                    <a:pt x="191" y="264"/>
                  </a:moveTo>
                  <a:cubicBezTo>
                    <a:pt x="169" y="270"/>
                    <a:pt x="146" y="277"/>
                    <a:pt x="124" y="283"/>
                  </a:cubicBezTo>
                  <a:cubicBezTo>
                    <a:pt x="124" y="267"/>
                    <a:pt x="124" y="251"/>
                    <a:pt x="124" y="235"/>
                  </a:cubicBezTo>
                  <a:cubicBezTo>
                    <a:pt x="146" y="227"/>
                    <a:pt x="169" y="220"/>
                    <a:pt x="191" y="212"/>
                  </a:cubicBezTo>
                  <a:cubicBezTo>
                    <a:pt x="191" y="229"/>
                    <a:pt x="191" y="247"/>
                    <a:pt x="191" y="264"/>
                  </a:cubicBezTo>
                  <a:close/>
                  <a:moveTo>
                    <a:pt x="124" y="143"/>
                  </a:moveTo>
                  <a:cubicBezTo>
                    <a:pt x="191" y="118"/>
                    <a:pt x="191" y="118"/>
                    <a:pt x="191" y="118"/>
                  </a:cubicBezTo>
                  <a:cubicBezTo>
                    <a:pt x="191" y="170"/>
                    <a:pt x="191" y="170"/>
                    <a:pt x="191" y="170"/>
                  </a:cubicBezTo>
                  <a:cubicBezTo>
                    <a:pt x="124" y="191"/>
                    <a:pt x="124" y="191"/>
                    <a:pt x="124" y="191"/>
                  </a:cubicBezTo>
                  <a:lnTo>
                    <a:pt x="124" y="143"/>
                  </a:lnTo>
                  <a:close/>
                  <a:moveTo>
                    <a:pt x="124" y="1705"/>
                  </a:moveTo>
                  <a:cubicBezTo>
                    <a:pt x="191" y="1717"/>
                    <a:pt x="191" y="1717"/>
                    <a:pt x="191" y="1717"/>
                  </a:cubicBezTo>
                  <a:cubicBezTo>
                    <a:pt x="191" y="1769"/>
                    <a:pt x="191" y="1769"/>
                    <a:pt x="191" y="1769"/>
                  </a:cubicBezTo>
                  <a:cubicBezTo>
                    <a:pt x="124" y="1753"/>
                    <a:pt x="124" y="1753"/>
                    <a:pt x="124" y="1753"/>
                  </a:cubicBezTo>
                  <a:lnTo>
                    <a:pt x="124" y="1705"/>
                  </a:lnTo>
                  <a:close/>
                  <a:moveTo>
                    <a:pt x="83" y="291"/>
                  </a:moveTo>
                  <a:cubicBezTo>
                    <a:pt x="65" y="297"/>
                    <a:pt x="48" y="302"/>
                    <a:pt x="31" y="308"/>
                  </a:cubicBezTo>
                  <a:cubicBezTo>
                    <a:pt x="31" y="295"/>
                    <a:pt x="31" y="283"/>
                    <a:pt x="31" y="270"/>
                  </a:cubicBezTo>
                  <a:cubicBezTo>
                    <a:pt x="48" y="264"/>
                    <a:pt x="65" y="257"/>
                    <a:pt x="83" y="251"/>
                  </a:cubicBezTo>
                  <a:cubicBezTo>
                    <a:pt x="83" y="264"/>
                    <a:pt x="83" y="278"/>
                    <a:pt x="83" y="291"/>
                  </a:cubicBezTo>
                  <a:close/>
                  <a:moveTo>
                    <a:pt x="31" y="182"/>
                  </a:moveTo>
                  <a:cubicBezTo>
                    <a:pt x="83" y="160"/>
                    <a:pt x="83" y="160"/>
                    <a:pt x="83" y="160"/>
                  </a:cubicBezTo>
                  <a:cubicBezTo>
                    <a:pt x="83" y="201"/>
                    <a:pt x="83" y="201"/>
                    <a:pt x="83" y="201"/>
                  </a:cubicBezTo>
                  <a:cubicBezTo>
                    <a:pt x="31" y="219"/>
                    <a:pt x="31" y="219"/>
                    <a:pt x="31" y="219"/>
                  </a:cubicBezTo>
                  <a:lnTo>
                    <a:pt x="31" y="182"/>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6" name="Freeform 15"/>
            <p:cNvSpPr>
              <a:spLocks noEditPoints="1"/>
            </p:cNvSpPr>
            <p:nvPr/>
          </p:nvSpPr>
          <p:spPr bwMode="auto">
            <a:xfrm>
              <a:off x="7535537" y="2859422"/>
              <a:ext cx="224070" cy="1819311"/>
            </a:xfrm>
            <a:custGeom>
              <a:avLst/>
              <a:gdLst>
                <a:gd name="T0" fmla="*/ 0 w 217"/>
                <a:gd name="T1" fmla="*/ 0 h 1836"/>
                <a:gd name="T2" fmla="*/ 0 w 217"/>
                <a:gd name="T3" fmla="*/ 1836 h 1836"/>
                <a:gd name="T4" fmla="*/ 217 w 217"/>
                <a:gd name="T5" fmla="*/ 1776 h 1836"/>
                <a:gd name="T6" fmla="*/ 217 w 217"/>
                <a:gd name="T7" fmla="*/ 73 h 1836"/>
                <a:gd name="T8" fmla="*/ 0 w 217"/>
                <a:gd name="T9" fmla="*/ 0 h 1836"/>
                <a:gd name="T10" fmla="*/ 166 w 217"/>
                <a:gd name="T11" fmla="*/ 1705 h 1836"/>
                <a:gd name="T12" fmla="*/ 43 w 217"/>
                <a:gd name="T13" fmla="*/ 1738 h 1836"/>
                <a:gd name="T14" fmla="*/ 43 w 217"/>
                <a:gd name="T15" fmla="*/ 1689 h 1836"/>
                <a:gd name="T16" fmla="*/ 166 w 217"/>
                <a:gd name="T17" fmla="*/ 1666 h 1836"/>
                <a:gd name="T18" fmla="*/ 166 w 217"/>
                <a:gd name="T19" fmla="*/ 1705 h 1836"/>
                <a:gd name="T20" fmla="*/ 166 w 217"/>
                <a:gd name="T21" fmla="*/ 1536 h 1836"/>
                <a:gd name="T22" fmla="*/ 43 w 217"/>
                <a:gd name="T23" fmla="*/ 1562 h 1836"/>
                <a:gd name="T24" fmla="*/ 43 w 217"/>
                <a:gd name="T25" fmla="*/ 1513 h 1836"/>
                <a:gd name="T26" fmla="*/ 166 w 217"/>
                <a:gd name="T27" fmla="*/ 1496 h 1836"/>
                <a:gd name="T28" fmla="*/ 166 w 217"/>
                <a:gd name="T29" fmla="*/ 1536 h 1836"/>
                <a:gd name="T30" fmla="*/ 166 w 217"/>
                <a:gd name="T31" fmla="*/ 1366 h 1836"/>
                <a:gd name="T32" fmla="*/ 43 w 217"/>
                <a:gd name="T33" fmla="*/ 1385 h 1836"/>
                <a:gd name="T34" fmla="*/ 43 w 217"/>
                <a:gd name="T35" fmla="*/ 1336 h 1836"/>
                <a:gd name="T36" fmla="*/ 166 w 217"/>
                <a:gd name="T37" fmla="*/ 1326 h 1836"/>
                <a:gd name="T38" fmla="*/ 166 w 217"/>
                <a:gd name="T39" fmla="*/ 1366 h 1836"/>
                <a:gd name="T40" fmla="*/ 166 w 217"/>
                <a:gd name="T41" fmla="*/ 1197 h 1836"/>
                <a:gd name="T42" fmla="*/ 43 w 217"/>
                <a:gd name="T43" fmla="*/ 1209 h 1836"/>
                <a:gd name="T44" fmla="*/ 43 w 217"/>
                <a:gd name="T45" fmla="*/ 1160 h 1836"/>
                <a:gd name="T46" fmla="*/ 166 w 217"/>
                <a:gd name="T47" fmla="*/ 1156 h 1836"/>
                <a:gd name="T48" fmla="*/ 166 w 217"/>
                <a:gd name="T49" fmla="*/ 1197 h 1836"/>
                <a:gd name="T50" fmla="*/ 166 w 217"/>
                <a:gd name="T51" fmla="*/ 1027 h 1836"/>
                <a:gd name="T52" fmla="*/ 43 w 217"/>
                <a:gd name="T53" fmla="*/ 1032 h 1836"/>
                <a:gd name="T54" fmla="*/ 43 w 217"/>
                <a:gd name="T55" fmla="*/ 983 h 1836"/>
                <a:gd name="T56" fmla="*/ 166 w 217"/>
                <a:gd name="T57" fmla="*/ 986 h 1836"/>
                <a:gd name="T58" fmla="*/ 166 w 217"/>
                <a:gd name="T59" fmla="*/ 1027 h 1836"/>
                <a:gd name="T60" fmla="*/ 166 w 217"/>
                <a:gd name="T61" fmla="*/ 858 h 1836"/>
                <a:gd name="T62" fmla="*/ 43 w 217"/>
                <a:gd name="T63" fmla="*/ 856 h 1836"/>
                <a:gd name="T64" fmla="*/ 43 w 217"/>
                <a:gd name="T65" fmla="*/ 807 h 1836"/>
                <a:gd name="T66" fmla="*/ 166 w 217"/>
                <a:gd name="T67" fmla="*/ 815 h 1836"/>
                <a:gd name="T68" fmla="*/ 166 w 217"/>
                <a:gd name="T69" fmla="*/ 858 h 1836"/>
                <a:gd name="T70" fmla="*/ 166 w 217"/>
                <a:gd name="T71" fmla="*/ 688 h 1836"/>
                <a:gd name="T72" fmla="*/ 43 w 217"/>
                <a:gd name="T73" fmla="*/ 679 h 1836"/>
                <a:gd name="T74" fmla="*/ 43 w 217"/>
                <a:gd name="T75" fmla="*/ 630 h 1836"/>
                <a:gd name="T76" fmla="*/ 166 w 217"/>
                <a:gd name="T77" fmla="*/ 645 h 1836"/>
                <a:gd name="T78" fmla="*/ 166 w 217"/>
                <a:gd name="T79" fmla="*/ 688 h 1836"/>
                <a:gd name="T80" fmla="*/ 166 w 217"/>
                <a:gd name="T81" fmla="*/ 519 h 1836"/>
                <a:gd name="T82" fmla="*/ 43 w 217"/>
                <a:gd name="T83" fmla="*/ 502 h 1836"/>
                <a:gd name="T84" fmla="*/ 43 w 217"/>
                <a:gd name="T85" fmla="*/ 454 h 1836"/>
                <a:gd name="T86" fmla="*/ 166 w 217"/>
                <a:gd name="T87" fmla="*/ 475 h 1836"/>
                <a:gd name="T88" fmla="*/ 166 w 217"/>
                <a:gd name="T89" fmla="*/ 519 h 1836"/>
                <a:gd name="T90" fmla="*/ 166 w 217"/>
                <a:gd name="T91" fmla="*/ 349 h 1836"/>
                <a:gd name="T92" fmla="*/ 43 w 217"/>
                <a:gd name="T93" fmla="*/ 326 h 1836"/>
                <a:gd name="T94" fmla="*/ 43 w 217"/>
                <a:gd name="T95" fmla="*/ 277 h 1836"/>
                <a:gd name="T96" fmla="*/ 166 w 217"/>
                <a:gd name="T97" fmla="*/ 305 h 1836"/>
                <a:gd name="T98" fmla="*/ 166 w 217"/>
                <a:gd name="T99" fmla="*/ 349 h 1836"/>
                <a:gd name="T100" fmla="*/ 166 w 217"/>
                <a:gd name="T101" fmla="*/ 180 h 1836"/>
                <a:gd name="T102" fmla="*/ 43 w 217"/>
                <a:gd name="T103" fmla="*/ 150 h 1836"/>
                <a:gd name="T104" fmla="*/ 43 w 217"/>
                <a:gd name="T105" fmla="*/ 101 h 1836"/>
                <a:gd name="T106" fmla="*/ 166 w 217"/>
                <a:gd name="T107" fmla="*/ 135 h 1836"/>
                <a:gd name="T108" fmla="*/ 166 w 217"/>
                <a:gd name="T109" fmla="*/ 180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1836">
                  <a:moveTo>
                    <a:pt x="0" y="0"/>
                  </a:moveTo>
                  <a:cubicBezTo>
                    <a:pt x="0" y="1836"/>
                    <a:pt x="0" y="1836"/>
                    <a:pt x="0" y="1836"/>
                  </a:cubicBezTo>
                  <a:cubicBezTo>
                    <a:pt x="217" y="1776"/>
                    <a:pt x="217" y="1776"/>
                    <a:pt x="217" y="1776"/>
                  </a:cubicBezTo>
                  <a:cubicBezTo>
                    <a:pt x="217" y="73"/>
                    <a:pt x="217" y="73"/>
                    <a:pt x="217" y="73"/>
                  </a:cubicBezTo>
                  <a:lnTo>
                    <a:pt x="0" y="0"/>
                  </a:lnTo>
                  <a:close/>
                  <a:moveTo>
                    <a:pt x="166" y="1705"/>
                  </a:moveTo>
                  <a:cubicBezTo>
                    <a:pt x="43" y="1738"/>
                    <a:pt x="43" y="1738"/>
                    <a:pt x="43" y="1738"/>
                  </a:cubicBezTo>
                  <a:cubicBezTo>
                    <a:pt x="43" y="1689"/>
                    <a:pt x="43" y="1689"/>
                    <a:pt x="43" y="1689"/>
                  </a:cubicBezTo>
                  <a:cubicBezTo>
                    <a:pt x="166" y="1666"/>
                    <a:pt x="166" y="1666"/>
                    <a:pt x="166" y="1666"/>
                  </a:cubicBezTo>
                  <a:lnTo>
                    <a:pt x="166" y="1705"/>
                  </a:lnTo>
                  <a:close/>
                  <a:moveTo>
                    <a:pt x="166" y="1536"/>
                  </a:moveTo>
                  <a:cubicBezTo>
                    <a:pt x="125" y="1544"/>
                    <a:pt x="84" y="1553"/>
                    <a:pt x="43" y="1562"/>
                  </a:cubicBezTo>
                  <a:cubicBezTo>
                    <a:pt x="43" y="1545"/>
                    <a:pt x="43" y="1529"/>
                    <a:pt x="43" y="1513"/>
                  </a:cubicBezTo>
                  <a:cubicBezTo>
                    <a:pt x="84" y="1507"/>
                    <a:pt x="125" y="1502"/>
                    <a:pt x="166" y="1496"/>
                  </a:cubicBezTo>
                  <a:cubicBezTo>
                    <a:pt x="166" y="1509"/>
                    <a:pt x="166" y="1522"/>
                    <a:pt x="166" y="1536"/>
                  </a:cubicBezTo>
                  <a:close/>
                  <a:moveTo>
                    <a:pt x="166" y="1366"/>
                  </a:moveTo>
                  <a:cubicBezTo>
                    <a:pt x="125" y="1372"/>
                    <a:pt x="84" y="1379"/>
                    <a:pt x="43" y="1385"/>
                  </a:cubicBezTo>
                  <a:cubicBezTo>
                    <a:pt x="43" y="1369"/>
                    <a:pt x="43" y="1353"/>
                    <a:pt x="43" y="1336"/>
                  </a:cubicBezTo>
                  <a:cubicBezTo>
                    <a:pt x="84" y="1333"/>
                    <a:pt x="125" y="1329"/>
                    <a:pt x="166" y="1326"/>
                  </a:cubicBezTo>
                  <a:cubicBezTo>
                    <a:pt x="166" y="1339"/>
                    <a:pt x="166" y="1353"/>
                    <a:pt x="166" y="1366"/>
                  </a:cubicBezTo>
                  <a:close/>
                  <a:moveTo>
                    <a:pt x="166" y="1197"/>
                  </a:moveTo>
                  <a:cubicBezTo>
                    <a:pt x="125" y="1201"/>
                    <a:pt x="84" y="1205"/>
                    <a:pt x="43" y="1209"/>
                  </a:cubicBezTo>
                  <a:cubicBezTo>
                    <a:pt x="43" y="1192"/>
                    <a:pt x="43" y="1176"/>
                    <a:pt x="43" y="1160"/>
                  </a:cubicBezTo>
                  <a:cubicBezTo>
                    <a:pt x="84" y="1159"/>
                    <a:pt x="125" y="1157"/>
                    <a:pt x="166" y="1156"/>
                  </a:cubicBezTo>
                  <a:cubicBezTo>
                    <a:pt x="166" y="1169"/>
                    <a:pt x="166" y="1183"/>
                    <a:pt x="166" y="1197"/>
                  </a:cubicBezTo>
                  <a:close/>
                  <a:moveTo>
                    <a:pt x="166" y="1027"/>
                  </a:moveTo>
                  <a:cubicBezTo>
                    <a:pt x="125" y="1029"/>
                    <a:pt x="84" y="1030"/>
                    <a:pt x="43" y="1032"/>
                  </a:cubicBezTo>
                  <a:cubicBezTo>
                    <a:pt x="43" y="1016"/>
                    <a:pt x="43" y="1000"/>
                    <a:pt x="43" y="983"/>
                  </a:cubicBezTo>
                  <a:cubicBezTo>
                    <a:pt x="84" y="984"/>
                    <a:pt x="125" y="985"/>
                    <a:pt x="166" y="986"/>
                  </a:cubicBezTo>
                  <a:cubicBezTo>
                    <a:pt x="166" y="999"/>
                    <a:pt x="166" y="1013"/>
                    <a:pt x="166" y="1027"/>
                  </a:cubicBezTo>
                  <a:close/>
                  <a:moveTo>
                    <a:pt x="166" y="858"/>
                  </a:moveTo>
                  <a:cubicBezTo>
                    <a:pt x="125" y="857"/>
                    <a:pt x="84" y="856"/>
                    <a:pt x="43" y="856"/>
                  </a:cubicBezTo>
                  <a:cubicBezTo>
                    <a:pt x="43" y="839"/>
                    <a:pt x="43" y="823"/>
                    <a:pt x="43" y="807"/>
                  </a:cubicBezTo>
                  <a:cubicBezTo>
                    <a:pt x="84" y="810"/>
                    <a:pt x="125" y="813"/>
                    <a:pt x="166" y="815"/>
                  </a:cubicBezTo>
                  <a:cubicBezTo>
                    <a:pt x="166" y="830"/>
                    <a:pt x="166" y="844"/>
                    <a:pt x="166" y="858"/>
                  </a:cubicBezTo>
                  <a:close/>
                  <a:moveTo>
                    <a:pt x="166" y="688"/>
                  </a:moveTo>
                  <a:cubicBezTo>
                    <a:pt x="125" y="685"/>
                    <a:pt x="84" y="682"/>
                    <a:pt x="43" y="679"/>
                  </a:cubicBezTo>
                  <a:cubicBezTo>
                    <a:pt x="43" y="663"/>
                    <a:pt x="43" y="647"/>
                    <a:pt x="43" y="630"/>
                  </a:cubicBezTo>
                  <a:cubicBezTo>
                    <a:pt x="84" y="635"/>
                    <a:pt x="125" y="640"/>
                    <a:pt x="166" y="645"/>
                  </a:cubicBezTo>
                  <a:cubicBezTo>
                    <a:pt x="166" y="660"/>
                    <a:pt x="166" y="674"/>
                    <a:pt x="166" y="688"/>
                  </a:cubicBezTo>
                  <a:close/>
                  <a:moveTo>
                    <a:pt x="166" y="519"/>
                  </a:moveTo>
                  <a:cubicBezTo>
                    <a:pt x="125" y="513"/>
                    <a:pt x="84" y="508"/>
                    <a:pt x="43" y="502"/>
                  </a:cubicBezTo>
                  <a:cubicBezTo>
                    <a:pt x="43" y="486"/>
                    <a:pt x="43" y="470"/>
                    <a:pt x="43" y="454"/>
                  </a:cubicBezTo>
                  <a:cubicBezTo>
                    <a:pt x="84" y="461"/>
                    <a:pt x="125" y="468"/>
                    <a:pt x="166" y="475"/>
                  </a:cubicBezTo>
                  <a:cubicBezTo>
                    <a:pt x="166" y="490"/>
                    <a:pt x="166" y="504"/>
                    <a:pt x="166" y="519"/>
                  </a:cubicBezTo>
                  <a:close/>
                  <a:moveTo>
                    <a:pt x="166" y="349"/>
                  </a:moveTo>
                  <a:cubicBezTo>
                    <a:pt x="125" y="342"/>
                    <a:pt x="84" y="334"/>
                    <a:pt x="43" y="326"/>
                  </a:cubicBezTo>
                  <a:cubicBezTo>
                    <a:pt x="43" y="310"/>
                    <a:pt x="43" y="294"/>
                    <a:pt x="43" y="277"/>
                  </a:cubicBezTo>
                  <a:cubicBezTo>
                    <a:pt x="84" y="287"/>
                    <a:pt x="125" y="296"/>
                    <a:pt x="166" y="305"/>
                  </a:cubicBezTo>
                  <a:cubicBezTo>
                    <a:pt x="166" y="320"/>
                    <a:pt x="166" y="335"/>
                    <a:pt x="166" y="349"/>
                  </a:cubicBezTo>
                  <a:close/>
                  <a:moveTo>
                    <a:pt x="166" y="180"/>
                  </a:moveTo>
                  <a:cubicBezTo>
                    <a:pt x="43" y="150"/>
                    <a:pt x="43" y="150"/>
                    <a:pt x="43" y="150"/>
                  </a:cubicBezTo>
                  <a:cubicBezTo>
                    <a:pt x="43" y="101"/>
                    <a:pt x="43" y="101"/>
                    <a:pt x="43" y="101"/>
                  </a:cubicBezTo>
                  <a:cubicBezTo>
                    <a:pt x="166" y="135"/>
                    <a:pt x="166" y="135"/>
                    <a:pt x="166" y="135"/>
                  </a:cubicBezTo>
                  <a:lnTo>
                    <a:pt x="166" y="180"/>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7" name="Freeform 9"/>
            <p:cNvSpPr>
              <a:spLocks noEditPoints="1"/>
            </p:cNvSpPr>
            <p:nvPr/>
          </p:nvSpPr>
          <p:spPr bwMode="auto">
            <a:xfrm>
              <a:off x="7154028" y="3145406"/>
              <a:ext cx="214046" cy="1578961"/>
            </a:xfrm>
            <a:custGeom>
              <a:avLst/>
              <a:gdLst>
                <a:gd name="T0" fmla="*/ 207 w 207"/>
                <a:gd name="T1" fmla="*/ 1543 h 1593"/>
                <a:gd name="T2" fmla="*/ 0 w 207"/>
                <a:gd name="T3" fmla="*/ 0 h 1593"/>
                <a:gd name="T4" fmla="*/ 29 w 207"/>
                <a:gd name="T5" fmla="*/ 94 h 1593"/>
                <a:gd name="T6" fmla="*/ 180 w 207"/>
                <a:gd name="T7" fmla="*/ 179 h 1593"/>
                <a:gd name="T8" fmla="*/ 29 w 207"/>
                <a:gd name="T9" fmla="*/ 94 h 1593"/>
                <a:gd name="T10" fmla="*/ 180 w 207"/>
                <a:gd name="T11" fmla="*/ 241 h 1593"/>
                <a:gd name="T12" fmla="*/ 29 w 207"/>
                <a:gd name="T13" fmla="*/ 241 h 1593"/>
                <a:gd name="T14" fmla="*/ 29 w 207"/>
                <a:gd name="T15" fmla="*/ 306 h 1593"/>
                <a:gd name="T16" fmla="*/ 180 w 207"/>
                <a:gd name="T17" fmla="*/ 378 h 1593"/>
                <a:gd name="T18" fmla="*/ 29 w 207"/>
                <a:gd name="T19" fmla="*/ 306 h 1593"/>
                <a:gd name="T20" fmla="*/ 180 w 207"/>
                <a:gd name="T21" fmla="*/ 441 h 1593"/>
                <a:gd name="T22" fmla="*/ 29 w 207"/>
                <a:gd name="T23" fmla="*/ 454 h 1593"/>
                <a:gd name="T24" fmla="*/ 29 w 207"/>
                <a:gd name="T25" fmla="*/ 519 h 1593"/>
                <a:gd name="T26" fmla="*/ 180 w 207"/>
                <a:gd name="T27" fmla="*/ 578 h 1593"/>
                <a:gd name="T28" fmla="*/ 29 w 207"/>
                <a:gd name="T29" fmla="*/ 519 h 1593"/>
                <a:gd name="T30" fmla="*/ 180 w 207"/>
                <a:gd name="T31" fmla="*/ 641 h 1593"/>
                <a:gd name="T32" fmla="*/ 29 w 207"/>
                <a:gd name="T33" fmla="*/ 666 h 1593"/>
                <a:gd name="T34" fmla="*/ 29 w 207"/>
                <a:gd name="T35" fmla="*/ 731 h 1593"/>
                <a:gd name="T36" fmla="*/ 180 w 207"/>
                <a:gd name="T37" fmla="*/ 777 h 1593"/>
                <a:gd name="T38" fmla="*/ 29 w 207"/>
                <a:gd name="T39" fmla="*/ 731 h 1593"/>
                <a:gd name="T40" fmla="*/ 180 w 207"/>
                <a:gd name="T41" fmla="*/ 841 h 1593"/>
                <a:gd name="T42" fmla="*/ 29 w 207"/>
                <a:gd name="T43" fmla="*/ 878 h 1593"/>
                <a:gd name="T44" fmla="*/ 29 w 207"/>
                <a:gd name="T45" fmla="*/ 943 h 1593"/>
                <a:gd name="T46" fmla="*/ 180 w 207"/>
                <a:gd name="T47" fmla="*/ 976 h 1593"/>
                <a:gd name="T48" fmla="*/ 29 w 207"/>
                <a:gd name="T49" fmla="*/ 943 h 1593"/>
                <a:gd name="T50" fmla="*/ 180 w 207"/>
                <a:gd name="T51" fmla="*/ 1041 h 1593"/>
                <a:gd name="T52" fmla="*/ 29 w 207"/>
                <a:gd name="T53" fmla="*/ 1091 h 1593"/>
                <a:gd name="T54" fmla="*/ 29 w 207"/>
                <a:gd name="T55" fmla="*/ 1156 h 1593"/>
                <a:gd name="T56" fmla="*/ 180 w 207"/>
                <a:gd name="T57" fmla="*/ 1175 h 1593"/>
                <a:gd name="T58" fmla="*/ 29 w 207"/>
                <a:gd name="T59" fmla="*/ 1156 h 1593"/>
                <a:gd name="T60" fmla="*/ 180 w 207"/>
                <a:gd name="T61" fmla="*/ 1241 h 1593"/>
                <a:gd name="T62" fmla="*/ 29 w 207"/>
                <a:gd name="T63" fmla="*/ 1303 h 1593"/>
                <a:gd name="T64" fmla="*/ 29 w 207"/>
                <a:gd name="T65" fmla="*/ 1368 h 1593"/>
                <a:gd name="T66" fmla="*/ 180 w 207"/>
                <a:gd name="T67" fmla="*/ 1375 h 1593"/>
                <a:gd name="T68" fmla="*/ 29 w 207"/>
                <a:gd name="T69" fmla="*/ 1368 h 1593"/>
                <a:gd name="T70" fmla="*/ 180 w 207"/>
                <a:gd name="T71" fmla="*/ 1441 h 1593"/>
                <a:gd name="T72" fmla="*/ 29 w 207"/>
                <a:gd name="T73" fmla="*/ 1515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1593">
                  <a:moveTo>
                    <a:pt x="0" y="1593"/>
                  </a:moveTo>
                  <a:cubicBezTo>
                    <a:pt x="207" y="1543"/>
                    <a:pt x="207" y="1543"/>
                    <a:pt x="207" y="1543"/>
                  </a:cubicBezTo>
                  <a:cubicBezTo>
                    <a:pt x="207" y="68"/>
                    <a:pt x="207" y="68"/>
                    <a:pt x="207" y="68"/>
                  </a:cubicBezTo>
                  <a:cubicBezTo>
                    <a:pt x="0" y="0"/>
                    <a:pt x="0" y="0"/>
                    <a:pt x="0" y="0"/>
                  </a:cubicBezTo>
                  <a:lnTo>
                    <a:pt x="0" y="1593"/>
                  </a:lnTo>
                  <a:close/>
                  <a:moveTo>
                    <a:pt x="29" y="94"/>
                  </a:moveTo>
                  <a:cubicBezTo>
                    <a:pt x="180" y="141"/>
                    <a:pt x="180" y="141"/>
                    <a:pt x="180" y="141"/>
                  </a:cubicBezTo>
                  <a:cubicBezTo>
                    <a:pt x="180" y="179"/>
                    <a:pt x="180" y="179"/>
                    <a:pt x="180" y="179"/>
                  </a:cubicBezTo>
                  <a:cubicBezTo>
                    <a:pt x="29" y="135"/>
                    <a:pt x="29" y="135"/>
                    <a:pt x="29" y="135"/>
                  </a:cubicBezTo>
                  <a:lnTo>
                    <a:pt x="29" y="94"/>
                  </a:lnTo>
                  <a:close/>
                  <a:moveTo>
                    <a:pt x="29" y="200"/>
                  </a:moveTo>
                  <a:cubicBezTo>
                    <a:pt x="79" y="214"/>
                    <a:pt x="130" y="228"/>
                    <a:pt x="180" y="241"/>
                  </a:cubicBezTo>
                  <a:cubicBezTo>
                    <a:pt x="180" y="254"/>
                    <a:pt x="180" y="266"/>
                    <a:pt x="180" y="279"/>
                  </a:cubicBezTo>
                  <a:cubicBezTo>
                    <a:pt x="130" y="266"/>
                    <a:pt x="79" y="254"/>
                    <a:pt x="29" y="241"/>
                  </a:cubicBezTo>
                  <a:cubicBezTo>
                    <a:pt x="29" y="228"/>
                    <a:pt x="29" y="214"/>
                    <a:pt x="29" y="200"/>
                  </a:cubicBezTo>
                  <a:close/>
                  <a:moveTo>
                    <a:pt x="29" y="306"/>
                  </a:moveTo>
                  <a:cubicBezTo>
                    <a:pt x="79" y="318"/>
                    <a:pt x="130" y="330"/>
                    <a:pt x="180" y="341"/>
                  </a:cubicBezTo>
                  <a:cubicBezTo>
                    <a:pt x="180" y="354"/>
                    <a:pt x="180" y="366"/>
                    <a:pt x="180" y="378"/>
                  </a:cubicBezTo>
                  <a:cubicBezTo>
                    <a:pt x="130" y="368"/>
                    <a:pt x="79" y="358"/>
                    <a:pt x="29" y="348"/>
                  </a:cubicBezTo>
                  <a:cubicBezTo>
                    <a:pt x="29" y="334"/>
                    <a:pt x="29" y="320"/>
                    <a:pt x="29" y="306"/>
                  </a:cubicBezTo>
                  <a:close/>
                  <a:moveTo>
                    <a:pt x="29" y="413"/>
                  </a:moveTo>
                  <a:cubicBezTo>
                    <a:pt x="79" y="422"/>
                    <a:pt x="130" y="432"/>
                    <a:pt x="180" y="441"/>
                  </a:cubicBezTo>
                  <a:cubicBezTo>
                    <a:pt x="180" y="453"/>
                    <a:pt x="180" y="466"/>
                    <a:pt x="180" y="478"/>
                  </a:cubicBezTo>
                  <a:cubicBezTo>
                    <a:pt x="130" y="470"/>
                    <a:pt x="79" y="462"/>
                    <a:pt x="29" y="454"/>
                  </a:cubicBezTo>
                  <a:cubicBezTo>
                    <a:pt x="29" y="440"/>
                    <a:pt x="29" y="426"/>
                    <a:pt x="29" y="413"/>
                  </a:cubicBezTo>
                  <a:close/>
                  <a:moveTo>
                    <a:pt x="29" y="519"/>
                  </a:moveTo>
                  <a:cubicBezTo>
                    <a:pt x="79" y="526"/>
                    <a:pt x="130" y="534"/>
                    <a:pt x="180" y="541"/>
                  </a:cubicBezTo>
                  <a:cubicBezTo>
                    <a:pt x="180" y="553"/>
                    <a:pt x="180" y="565"/>
                    <a:pt x="180" y="578"/>
                  </a:cubicBezTo>
                  <a:cubicBezTo>
                    <a:pt x="130" y="572"/>
                    <a:pt x="79" y="566"/>
                    <a:pt x="29" y="560"/>
                  </a:cubicBezTo>
                  <a:cubicBezTo>
                    <a:pt x="29" y="546"/>
                    <a:pt x="29" y="532"/>
                    <a:pt x="29" y="519"/>
                  </a:cubicBezTo>
                  <a:close/>
                  <a:moveTo>
                    <a:pt x="29" y="625"/>
                  </a:moveTo>
                  <a:cubicBezTo>
                    <a:pt x="79" y="630"/>
                    <a:pt x="130" y="636"/>
                    <a:pt x="180" y="641"/>
                  </a:cubicBezTo>
                  <a:cubicBezTo>
                    <a:pt x="180" y="653"/>
                    <a:pt x="180" y="665"/>
                    <a:pt x="180" y="677"/>
                  </a:cubicBezTo>
                  <a:cubicBezTo>
                    <a:pt x="130" y="674"/>
                    <a:pt x="79" y="670"/>
                    <a:pt x="29" y="666"/>
                  </a:cubicBezTo>
                  <a:cubicBezTo>
                    <a:pt x="29" y="652"/>
                    <a:pt x="29" y="639"/>
                    <a:pt x="29" y="625"/>
                  </a:cubicBezTo>
                  <a:close/>
                  <a:moveTo>
                    <a:pt x="29" y="731"/>
                  </a:moveTo>
                  <a:cubicBezTo>
                    <a:pt x="79" y="734"/>
                    <a:pt x="130" y="738"/>
                    <a:pt x="180" y="741"/>
                  </a:cubicBezTo>
                  <a:cubicBezTo>
                    <a:pt x="180" y="753"/>
                    <a:pt x="180" y="765"/>
                    <a:pt x="180" y="777"/>
                  </a:cubicBezTo>
                  <a:cubicBezTo>
                    <a:pt x="130" y="775"/>
                    <a:pt x="79" y="774"/>
                    <a:pt x="29" y="772"/>
                  </a:cubicBezTo>
                  <a:cubicBezTo>
                    <a:pt x="29" y="759"/>
                    <a:pt x="29" y="745"/>
                    <a:pt x="29" y="731"/>
                  </a:cubicBezTo>
                  <a:close/>
                  <a:moveTo>
                    <a:pt x="29" y="837"/>
                  </a:moveTo>
                  <a:cubicBezTo>
                    <a:pt x="79" y="838"/>
                    <a:pt x="130" y="840"/>
                    <a:pt x="180" y="841"/>
                  </a:cubicBezTo>
                  <a:cubicBezTo>
                    <a:pt x="180" y="853"/>
                    <a:pt x="180" y="865"/>
                    <a:pt x="180" y="876"/>
                  </a:cubicBezTo>
                  <a:cubicBezTo>
                    <a:pt x="130" y="877"/>
                    <a:pt x="79" y="878"/>
                    <a:pt x="29" y="878"/>
                  </a:cubicBezTo>
                  <a:cubicBezTo>
                    <a:pt x="29" y="865"/>
                    <a:pt x="29" y="851"/>
                    <a:pt x="29" y="837"/>
                  </a:cubicBezTo>
                  <a:close/>
                  <a:moveTo>
                    <a:pt x="29" y="943"/>
                  </a:moveTo>
                  <a:cubicBezTo>
                    <a:pt x="79" y="943"/>
                    <a:pt x="130" y="942"/>
                    <a:pt x="180" y="941"/>
                  </a:cubicBezTo>
                  <a:cubicBezTo>
                    <a:pt x="180" y="953"/>
                    <a:pt x="180" y="964"/>
                    <a:pt x="180" y="976"/>
                  </a:cubicBezTo>
                  <a:cubicBezTo>
                    <a:pt x="130" y="979"/>
                    <a:pt x="79" y="982"/>
                    <a:pt x="29" y="985"/>
                  </a:cubicBezTo>
                  <a:cubicBezTo>
                    <a:pt x="29" y="971"/>
                    <a:pt x="29" y="957"/>
                    <a:pt x="29" y="943"/>
                  </a:cubicBezTo>
                  <a:close/>
                  <a:moveTo>
                    <a:pt x="29" y="1049"/>
                  </a:moveTo>
                  <a:cubicBezTo>
                    <a:pt x="79" y="1047"/>
                    <a:pt x="130" y="1044"/>
                    <a:pt x="180" y="1041"/>
                  </a:cubicBezTo>
                  <a:cubicBezTo>
                    <a:pt x="180" y="1053"/>
                    <a:pt x="180" y="1064"/>
                    <a:pt x="180" y="1076"/>
                  </a:cubicBezTo>
                  <a:cubicBezTo>
                    <a:pt x="130" y="1081"/>
                    <a:pt x="79" y="1086"/>
                    <a:pt x="29" y="1091"/>
                  </a:cubicBezTo>
                  <a:cubicBezTo>
                    <a:pt x="29" y="1077"/>
                    <a:pt x="29" y="1063"/>
                    <a:pt x="29" y="1049"/>
                  </a:cubicBezTo>
                  <a:close/>
                  <a:moveTo>
                    <a:pt x="29" y="1156"/>
                  </a:moveTo>
                  <a:cubicBezTo>
                    <a:pt x="79" y="1151"/>
                    <a:pt x="130" y="1146"/>
                    <a:pt x="180" y="1141"/>
                  </a:cubicBezTo>
                  <a:cubicBezTo>
                    <a:pt x="180" y="1152"/>
                    <a:pt x="180" y="1164"/>
                    <a:pt x="180" y="1175"/>
                  </a:cubicBezTo>
                  <a:cubicBezTo>
                    <a:pt x="130" y="1183"/>
                    <a:pt x="79" y="1190"/>
                    <a:pt x="29" y="1197"/>
                  </a:cubicBezTo>
                  <a:cubicBezTo>
                    <a:pt x="29" y="1183"/>
                    <a:pt x="29" y="1169"/>
                    <a:pt x="29" y="1156"/>
                  </a:cubicBezTo>
                  <a:close/>
                  <a:moveTo>
                    <a:pt x="29" y="1262"/>
                  </a:moveTo>
                  <a:cubicBezTo>
                    <a:pt x="79" y="1255"/>
                    <a:pt x="130" y="1248"/>
                    <a:pt x="180" y="1241"/>
                  </a:cubicBezTo>
                  <a:cubicBezTo>
                    <a:pt x="180" y="1252"/>
                    <a:pt x="180" y="1264"/>
                    <a:pt x="180" y="1275"/>
                  </a:cubicBezTo>
                  <a:cubicBezTo>
                    <a:pt x="130" y="1284"/>
                    <a:pt x="79" y="1294"/>
                    <a:pt x="29" y="1303"/>
                  </a:cubicBezTo>
                  <a:cubicBezTo>
                    <a:pt x="29" y="1289"/>
                    <a:pt x="29" y="1276"/>
                    <a:pt x="29" y="1262"/>
                  </a:cubicBezTo>
                  <a:close/>
                  <a:moveTo>
                    <a:pt x="29" y="1368"/>
                  </a:moveTo>
                  <a:cubicBezTo>
                    <a:pt x="79" y="1359"/>
                    <a:pt x="130" y="1350"/>
                    <a:pt x="180" y="1341"/>
                  </a:cubicBezTo>
                  <a:cubicBezTo>
                    <a:pt x="180" y="1352"/>
                    <a:pt x="180" y="1363"/>
                    <a:pt x="180" y="1375"/>
                  </a:cubicBezTo>
                  <a:cubicBezTo>
                    <a:pt x="130" y="1386"/>
                    <a:pt x="79" y="1398"/>
                    <a:pt x="29" y="1409"/>
                  </a:cubicBezTo>
                  <a:cubicBezTo>
                    <a:pt x="29" y="1395"/>
                    <a:pt x="29" y="1382"/>
                    <a:pt x="29" y="1368"/>
                  </a:cubicBezTo>
                  <a:close/>
                  <a:moveTo>
                    <a:pt x="29" y="1474"/>
                  </a:moveTo>
                  <a:cubicBezTo>
                    <a:pt x="180" y="1441"/>
                    <a:pt x="180" y="1441"/>
                    <a:pt x="180" y="1441"/>
                  </a:cubicBezTo>
                  <a:cubicBezTo>
                    <a:pt x="180" y="1474"/>
                    <a:pt x="180" y="1474"/>
                    <a:pt x="180" y="1474"/>
                  </a:cubicBezTo>
                  <a:cubicBezTo>
                    <a:pt x="29" y="1515"/>
                    <a:pt x="29" y="1515"/>
                    <a:pt x="29" y="1515"/>
                  </a:cubicBezTo>
                  <a:lnTo>
                    <a:pt x="29" y="1474"/>
                  </a:lnTo>
                  <a:close/>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8" name="Freeform 18"/>
            <p:cNvSpPr>
              <a:spLocks noEditPoints="1"/>
            </p:cNvSpPr>
            <p:nvPr/>
          </p:nvSpPr>
          <p:spPr bwMode="auto">
            <a:xfrm>
              <a:off x="6725346" y="3147764"/>
              <a:ext cx="410992" cy="1575568"/>
            </a:xfrm>
            <a:custGeom>
              <a:avLst/>
              <a:gdLst>
                <a:gd name="T0" fmla="*/ 329 w 398"/>
                <a:gd name="T1" fmla="*/ 1511 h 1590"/>
                <a:gd name="T2" fmla="*/ 263 w 398"/>
                <a:gd name="T3" fmla="*/ 1423 h 1590"/>
                <a:gd name="T4" fmla="*/ 263 w 398"/>
                <a:gd name="T5" fmla="*/ 1299 h 1590"/>
                <a:gd name="T6" fmla="*/ 329 w 398"/>
                <a:gd name="T7" fmla="*/ 1222 h 1590"/>
                <a:gd name="T8" fmla="*/ 329 w 398"/>
                <a:gd name="T9" fmla="*/ 1189 h 1590"/>
                <a:gd name="T10" fmla="*/ 329 w 398"/>
                <a:gd name="T11" fmla="*/ 1029 h 1590"/>
                <a:gd name="T12" fmla="*/ 263 w 398"/>
                <a:gd name="T13" fmla="*/ 950 h 1590"/>
                <a:gd name="T14" fmla="*/ 263 w 398"/>
                <a:gd name="T15" fmla="*/ 827 h 1590"/>
                <a:gd name="T16" fmla="*/ 329 w 398"/>
                <a:gd name="T17" fmla="*/ 740 h 1590"/>
                <a:gd name="T18" fmla="*/ 329 w 398"/>
                <a:gd name="T19" fmla="*/ 707 h 1590"/>
                <a:gd name="T20" fmla="*/ 329 w 398"/>
                <a:gd name="T21" fmla="*/ 627 h 1590"/>
                <a:gd name="T22" fmla="*/ 263 w 398"/>
                <a:gd name="T23" fmla="*/ 478 h 1590"/>
                <a:gd name="T24" fmla="*/ 263 w 398"/>
                <a:gd name="T25" fmla="*/ 355 h 1590"/>
                <a:gd name="T26" fmla="*/ 329 w 398"/>
                <a:gd name="T27" fmla="*/ 258 h 1590"/>
                <a:gd name="T28" fmla="*/ 329 w 398"/>
                <a:gd name="T29" fmla="*/ 225 h 1590"/>
                <a:gd name="T30" fmla="*/ 177 w 398"/>
                <a:gd name="T31" fmla="*/ 145 h 1590"/>
                <a:gd name="T32" fmla="*/ 219 w 398"/>
                <a:gd name="T33" fmla="*/ 209 h 1590"/>
                <a:gd name="T34" fmla="*/ 219 w 398"/>
                <a:gd name="T35" fmla="*/ 330 h 1590"/>
                <a:gd name="T36" fmla="*/ 176 w 398"/>
                <a:gd name="T37" fmla="*/ 416 h 1590"/>
                <a:gd name="T38" fmla="*/ 176 w 398"/>
                <a:gd name="T39" fmla="*/ 452 h 1590"/>
                <a:gd name="T40" fmla="*/ 176 w 398"/>
                <a:gd name="T41" fmla="*/ 605 h 1590"/>
                <a:gd name="T42" fmla="*/ 218 w 398"/>
                <a:gd name="T43" fmla="*/ 675 h 1590"/>
                <a:gd name="T44" fmla="*/ 218 w 398"/>
                <a:gd name="T45" fmla="*/ 795 h 1590"/>
                <a:gd name="T46" fmla="*/ 175 w 398"/>
                <a:gd name="T47" fmla="*/ 875 h 1590"/>
                <a:gd name="T48" fmla="*/ 175 w 398"/>
                <a:gd name="T49" fmla="*/ 911 h 1590"/>
                <a:gd name="T50" fmla="*/ 175 w 398"/>
                <a:gd name="T51" fmla="*/ 1064 h 1590"/>
                <a:gd name="T52" fmla="*/ 217 w 398"/>
                <a:gd name="T53" fmla="*/ 1141 h 1590"/>
                <a:gd name="T54" fmla="*/ 217 w 398"/>
                <a:gd name="T55" fmla="*/ 1261 h 1590"/>
                <a:gd name="T56" fmla="*/ 174 w 398"/>
                <a:gd name="T57" fmla="*/ 1335 h 1590"/>
                <a:gd name="T58" fmla="*/ 174 w 398"/>
                <a:gd name="T59" fmla="*/ 1371 h 1590"/>
                <a:gd name="T60" fmla="*/ 139 w 398"/>
                <a:gd name="T61" fmla="*/ 1485 h 1590"/>
                <a:gd name="T62" fmla="*/ 109 w 398"/>
                <a:gd name="T63" fmla="*/ 1405 h 1590"/>
                <a:gd name="T64" fmla="*/ 139 w 398"/>
                <a:gd name="T65" fmla="*/ 1294 h 1590"/>
                <a:gd name="T66" fmla="*/ 139 w 398"/>
                <a:gd name="T67" fmla="*/ 1218 h 1590"/>
                <a:gd name="T68" fmla="*/ 109 w 398"/>
                <a:gd name="T69" fmla="*/ 1180 h 1590"/>
                <a:gd name="T70" fmla="*/ 109 w 398"/>
                <a:gd name="T71" fmla="*/ 1030 h 1590"/>
                <a:gd name="T72" fmla="*/ 109 w 398"/>
                <a:gd name="T73" fmla="*/ 955 h 1590"/>
                <a:gd name="T74" fmla="*/ 109 w 398"/>
                <a:gd name="T75" fmla="*/ 842 h 1590"/>
                <a:gd name="T76" fmla="*/ 139 w 398"/>
                <a:gd name="T77" fmla="*/ 763 h 1590"/>
                <a:gd name="T78" fmla="*/ 139 w 398"/>
                <a:gd name="T79" fmla="*/ 727 h 1590"/>
                <a:gd name="T80" fmla="*/ 139 w 398"/>
                <a:gd name="T81" fmla="*/ 575 h 1590"/>
                <a:gd name="T82" fmla="*/ 109 w 398"/>
                <a:gd name="T83" fmla="*/ 505 h 1590"/>
                <a:gd name="T84" fmla="*/ 109 w 398"/>
                <a:gd name="T85" fmla="*/ 392 h 1590"/>
                <a:gd name="T86" fmla="*/ 139 w 398"/>
                <a:gd name="T87" fmla="*/ 348 h 1590"/>
                <a:gd name="T88" fmla="*/ 139 w 398"/>
                <a:gd name="T89" fmla="*/ 272 h 1590"/>
                <a:gd name="T90" fmla="*/ 81 w 398"/>
                <a:gd name="T91" fmla="*/ 1478 h 1590"/>
                <a:gd name="T92" fmla="*/ 54 w 398"/>
                <a:gd name="T93" fmla="*/ 1400 h 1590"/>
                <a:gd name="T94" fmla="*/ 54 w 398"/>
                <a:gd name="T95" fmla="*/ 1291 h 1590"/>
                <a:gd name="T96" fmla="*/ 80 w 398"/>
                <a:gd name="T97" fmla="*/ 1218 h 1590"/>
                <a:gd name="T98" fmla="*/ 80 w 398"/>
                <a:gd name="T99" fmla="*/ 1180 h 1590"/>
                <a:gd name="T100" fmla="*/ 79 w 398"/>
                <a:gd name="T101" fmla="*/ 1031 h 1590"/>
                <a:gd name="T102" fmla="*/ 53 w 398"/>
                <a:gd name="T103" fmla="*/ 958 h 1590"/>
                <a:gd name="T104" fmla="*/ 52 w 398"/>
                <a:gd name="T105" fmla="*/ 848 h 1590"/>
                <a:gd name="T106" fmla="*/ 79 w 398"/>
                <a:gd name="T107" fmla="*/ 771 h 1590"/>
                <a:gd name="T108" fmla="*/ 79 w 398"/>
                <a:gd name="T109" fmla="*/ 734 h 1590"/>
                <a:gd name="T110" fmla="*/ 78 w 398"/>
                <a:gd name="T111" fmla="*/ 585 h 1590"/>
                <a:gd name="T112" fmla="*/ 51 w 398"/>
                <a:gd name="T113" fmla="*/ 515 h 1590"/>
                <a:gd name="T114" fmla="*/ 51 w 398"/>
                <a:gd name="T115" fmla="*/ 406 h 1590"/>
                <a:gd name="T116" fmla="*/ 78 w 398"/>
                <a:gd name="T117" fmla="*/ 325 h 1590"/>
                <a:gd name="T118" fmla="*/ 77 w 398"/>
                <a:gd name="T119" fmla="*/ 287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1590">
                  <a:moveTo>
                    <a:pt x="0" y="1529"/>
                  </a:moveTo>
                  <a:cubicBezTo>
                    <a:pt x="398" y="1590"/>
                    <a:pt x="398" y="1590"/>
                    <a:pt x="398" y="1590"/>
                  </a:cubicBezTo>
                  <a:cubicBezTo>
                    <a:pt x="398" y="0"/>
                    <a:pt x="398" y="0"/>
                    <a:pt x="398" y="0"/>
                  </a:cubicBezTo>
                  <a:cubicBezTo>
                    <a:pt x="0" y="137"/>
                    <a:pt x="0" y="137"/>
                    <a:pt x="0" y="137"/>
                  </a:cubicBezTo>
                  <a:lnTo>
                    <a:pt x="0" y="1529"/>
                  </a:lnTo>
                  <a:close/>
                  <a:moveTo>
                    <a:pt x="329" y="1511"/>
                  </a:moveTo>
                  <a:cubicBezTo>
                    <a:pt x="263" y="1501"/>
                    <a:pt x="263" y="1501"/>
                    <a:pt x="263" y="1501"/>
                  </a:cubicBezTo>
                  <a:cubicBezTo>
                    <a:pt x="263" y="1457"/>
                    <a:pt x="263" y="1457"/>
                    <a:pt x="263" y="1457"/>
                  </a:cubicBezTo>
                  <a:cubicBezTo>
                    <a:pt x="329" y="1463"/>
                    <a:pt x="329" y="1463"/>
                    <a:pt x="329" y="1463"/>
                  </a:cubicBezTo>
                  <a:lnTo>
                    <a:pt x="329" y="1511"/>
                  </a:lnTo>
                  <a:close/>
                  <a:moveTo>
                    <a:pt x="329" y="1430"/>
                  </a:moveTo>
                  <a:cubicBezTo>
                    <a:pt x="307" y="1428"/>
                    <a:pt x="285" y="1425"/>
                    <a:pt x="263" y="1423"/>
                  </a:cubicBezTo>
                  <a:cubicBezTo>
                    <a:pt x="263" y="1408"/>
                    <a:pt x="263" y="1393"/>
                    <a:pt x="263" y="1378"/>
                  </a:cubicBezTo>
                  <a:cubicBezTo>
                    <a:pt x="285" y="1380"/>
                    <a:pt x="307" y="1381"/>
                    <a:pt x="329" y="1382"/>
                  </a:cubicBezTo>
                  <a:cubicBezTo>
                    <a:pt x="329" y="1398"/>
                    <a:pt x="329" y="1414"/>
                    <a:pt x="329" y="1430"/>
                  </a:cubicBezTo>
                  <a:close/>
                  <a:moveTo>
                    <a:pt x="329" y="1350"/>
                  </a:moveTo>
                  <a:cubicBezTo>
                    <a:pt x="307" y="1348"/>
                    <a:pt x="285" y="1346"/>
                    <a:pt x="263" y="1344"/>
                  </a:cubicBezTo>
                  <a:cubicBezTo>
                    <a:pt x="263" y="1329"/>
                    <a:pt x="263" y="1314"/>
                    <a:pt x="263" y="1299"/>
                  </a:cubicBezTo>
                  <a:cubicBezTo>
                    <a:pt x="285" y="1300"/>
                    <a:pt x="307" y="1301"/>
                    <a:pt x="329" y="1302"/>
                  </a:cubicBezTo>
                  <a:cubicBezTo>
                    <a:pt x="329" y="1318"/>
                    <a:pt x="329" y="1334"/>
                    <a:pt x="329" y="1350"/>
                  </a:cubicBezTo>
                  <a:close/>
                  <a:moveTo>
                    <a:pt x="329" y="1270"/>
                  </a:moveTo>
                  <a:cubicBezTo>
                    <a:pt x="307" y="1268"/>
                    <a:pt x="285" y="1267"/>
                    <a:pt x="263" y="1265"/>
                  </a:cubicBezTo>
                  <a:cubicBezTo>
                    <a:pt x="263" y="1250"/>
                    <a:pt x="263" y="1236"/>
                    <a:pt x="263" y="1221"/>
                  </a:cubicBezTo>
                  <a:cubicBezTo>
                    <a:pt x="285" y="1221"/>
                    <a:pt x="307" y="1221"/>
                    <a:pt x="329" y="1222"/>
                  </a:cubicBezTo>
                  <a:cubicBezTo>
                    <a:pt x="329" y="1238"/>
                    <a:pt x="329" y="1254"/>
                    <a:pt x="329" y="1270"/>
                  </a:cubicBezTo>
                  <a:close/>
                  <a:moveTo>
                    <a:pt x="329" y="1189"/>
                  </a:moveTo>
                  <a:cubicBezTo>
                    <a:pt x="307" y="1188"/>
                    <a:pt x="285" y="1187"/>
                    <a:pt x="263" y="1186"/>
                  </a:cubicBezTo>
                  <a:cubicBezTo>
                    <a:pt x="263" y="1172"/>
                    <a:pt x="263" y="1157"/>
                    <a:pt x="263" y="1142"/>
                  </a:cubicBezTo>
                  <a:cubicBezTo>
                    <a:pt x="285" y="1142"/>
                    <a:pt x="307" y="1142"/>
                    <a:pt x="329" y="1141"/>
                  </a:cubicBezTo>
                  <a:cubicBezTo>
                    <a:pt x="329" y="1157"/>
                    <a:pt x="329" y="1173"/>
                    <a:pt x="329" y="1189"/>
                  </a:cubicBezTo>
                  <a:close/>
                  <a:moveTo>
                    <a:pt x="329" y="1109"/>
                  </a:moveTo>
                  <a:cubicBezTo>
                    <a:pt x="307" y="1108"/>
                    <a:pt x="285" y="1108"/>
                    <a:pt x="263" y="1108"/>
                  </a:cubicBezTo>
                  <a:cubicBezTo>
                    <a:pt x="263" y="1093"/>
                    <a:pt x="263" y="1078"/>
                    <a:pt x="263" y="1063"/>
                  </a:cubicBezTo>
                  <a:cubicBezTo>
                    <a:pt x="285" y="1063"/>
                    <a:pt x="307" y="1062"/>
                    <a:pt x="329" y="1061"/>
                  </a:cubicBezTo>
                  <a:cubicBezTo>
                    <a:pt x="329" y="1077"/>
                    <a:pt x="329" y="1093"/>
                    <a:pt x="329" y="1109"/>
                  </a:cubicBezTo>
                  <a:close/>
                  <a:moveTo>
                    <a:pt x="329" y="1029"/>
                  </a:moveTo>
                  <a:cubicBezTo>
                    <a:pt x="307" y="1029"/>
                    <a:pt x="285" y="1029"/>
                    <a:pt x="263" y="1029"/>
                  </a:cubicBezTo>
                  <a:cubicBezTo>
                    <a:pt x="263" y="1014"/>
                    <a:pt x="263" y="999"/>
                    <a:pt x="263" y="984"/>
                  </a:cubicBezTo>
                  <a:cubicBezTo>
                    <a:pt x="285" y="983"/>
                    <a:pt x="307" y="982"/>
                    <a:pt x="329" y="981"/>
                  </a:cubicBezTo>
                  <a:cubicBezTo>
                    <a:pt x="329" y="997"/>
                    <a:pt x="329" y="1013"/>
                    <a:pt x="329" y="1029"/>
                  </a:cubicBezTo>
                  <a:close/>
                  <a:moveTo>
                    <a:pt x="329" y="948"/>
                  </a:moveTo>
                  <a:cubicBezTo>
                    <a:pt x="307" y="949"/>
                    <a:pt x="285" y="950"/>
                    <a:pt x="263" y="950"/>
                  </a:cubicBezTo>
                  <a:cubicBezTo>
                    <a:pt x="263" y="935"/>
                    <a:pt x="263" y="921"/>
                    <a:pt x="263" y="906"/>
                  </a:cubicBezTo>
                  <a:cubicBezTo>
                    <a:pt x="285" y="904"/>
                    <a:pt x="307" y="902"/>
                    <a:pt x="329" y="900"/>
                  </a:cubicBezTo>
                  <a:cubicBezTo>
                    <a:pt x="329" y="916"/>
                    <a:pt x="329" y="932"/>
                    <a:pt x="329" y="948"/>
                  </a:cubicBezTo>
                  <a:close/>
                  <a:moveTo>
                    <a:pt x="329" y="868"/>
                  </a:moveTo>
                  <a:cubicBezTo>
                    <a:pt x="307" y="869"/>
                    <a:pt x="285" y="870"/>
                    <a:pt x="263" y="872"/>
                  </a:cubicBezTo>
                  <a:cubicBezTo>
                    <a:pt x="263" y="857"/>
                    <a:pt x="263" y="842"/>
                    <a:pt x="263" y="827"/>
                  </a:cubicBezTo>
                  <a:cubicBezTo>
                    <a:pt x="285" y="825"/>
                    <a:pt x="307" y="822"/>
                    <a:pt x="329" y="820"/>
                  </a:cubicBezTo>
                  <a:cubicBezTo>
                    <a:pt x="329" y="836"/>
                    <a:pt x="329" y="852"/>
                    <a:pt x="329" y="868"/>
                  </a:cubicBezTo>
                  <a:close/>
                  <a:moveTo>
                    <a:pt x="329" y="788"/>
                  </a:moveTo>
                  <a:cubicBezTo>
                    <a:pt x="307" y="789"/>
                    <a:pt x="285" y="791"/>
                    <a:pt x="263" y="793"/>
                  </a:cubicBezTo>
                  <a:cubicBezTo>
                    <a:pt x="263" y="778"/>
                    <a:pt x="263" y="763"/>
                    <a:pt x="263" y="748"/>
                  </a:cubicBezTo>
                  <a:cubicBezTo>
                    <a:pt x="285" y="745"/>
                    <a:pt x="307" y="743"/>
                    <a:pt x="329" y="740"/>
                  </a:cubicBezTo>
                  <a:cubicBezTo>
                    <a:pt x="329" y="756"/>
                    <a:pt x="329" y="772"/>
                    <a:pt x="329" y="788"/>
                  </a:cubicBezTo>
                  <a:close/>
                  <a:moveTo>
                    <a:pt x="329" y="707"/>
                  </a:moveTo>
                  <a:cubicBezTo>
                    <a:pt x="307" y="710"/>
                    <a:pt x="285" y="712"/>
                    <a:pt x="263" y="714"/>
                  </a:cubicBezTo>
                  <a:cubicBezTo>
                    <a:pt x="263" y="699"/>
                    <a:pt x="263" y="684"/>
                    <a:pt x="263" y="670"/>
                  </a:cubicBezTo>
                  <a:cubicBezTo>
                    <a:pt x="285" y="666"/>
                    <a:pt x="307" y="663"/>
                    <a:pt x="329" y="660"/>
                  </a:cubicBezTo>
                  <a:cubicBezTo>
                    <a:pt x="329" y="675"/>
                    <a:pt x="329" y="691"/>
                    <a:pt x="329" y="707"/>
                  </a:cubicBezTo>
                  <a:close/>
                  <a:moveTo>
                    <a:pt x="263" y="557"/>
                  </a:moveTo>
                  <a:cubicBezTo>
                    <a:pt x="263" y="542"/>
                    <a:pt x="263" y="527"/>
                    <a:pt x="263" y="512"/>
                  </a:cubicBezTo>
                  <a:cubicBezTo>
                    <a:pt x="285" y="508"/>
                    <a:pt x="307" y="503"/>
                    <a:pt x="329" y="499"/>
                  </a:cubicBezTo>
                  <a:cubicBezTo>
                    <a:pt x="329" y="515"/>
                    <a:pt x="329" y="531"/>
                    <a:pt x="329" y="547"/>
                  </a:cubicBezTo>
                  <a:cubicBezTo>
                    <a:pt x="307" y="550"/>
                    <a:pt x="285" y="553"/>
                    <a:pt x="263" y="557"/>
                  </a:cubicBezTo>
                  <a:close/>
                  <a:moveTo>
                    <a:pt x="329" y="627"/>
                  </a:moveTo>
                  <a:cubicBezTo>
                    <a:pt x="307" y="630"/>
                    <a:pt x="285" y="633"/>
                    <a:pt x="263" y="635"/>
                  </a:cubicBezTo>
                  <a:cubicBezTo>
                    <a:pt x="263" y="620"/>
                    <a:pt x="263" y="606"/>
                    <a:pt x="263" y="591"/>
                  </a:cubicBezTo>
                  <a:cubicBezTo>
                    <a:pt x="285" y="587"/>
                    <a:pt x="307" y="583"/>
                    <a:pt x="329" y="579"/>
                  </a:cubicBezTo>
                  <a:cubicBezTo>
                    <a:pt x="329" y="595"/>
                    <a:pt x="329" y="611"/>
                    <a:pt x="329" y="627"/>
                  </a:cubicBezTo>
                  <a:close/>
                  <a:moveTo>
                    <a:pt x="329" y="466"/>
                  </a:moveTo>
                  <a:cubicBezTo>
                    <a:pt x="307" y="470"/>
                    <a:pt x="285" y="474"/>
                    <a:pt x="263" y="478"/>
                  </a:cubicBezTo>
                  <a:cubicBezTo>
                    <a:pt x="263" y="463"/>
                    <a:pt x="263" y="448"/>
                    <a:pt x="263" y="433"/>
                  </a:cubicBezTo>
                  <a:cubicBezTo>
                    <a:pt x="285" y="428"/>
                    <a:pt x="307" y="423"/>
                    <a:pt x="329" y="419"/>
                  </a:cubicBezTo>
                  <a:cubicBezTo>
                    <a:pt x="329" y="434"/>
                    <a:pt x="329" y="450"/>
                    <a:pt x="329" y="466"/>
                  </a:cubicBezTo>
                  <a:close/>
                  <a:moveTo>
                    <a:pt x="329" y="386"/>
                  </a:moveTo>
                  <a:cubicBezTo>
                    <a:pt x="307" y="390"/>
                    <a:pt x="285" y="395"/>
                    <a:pt x="263" y="399"/>
                  </a:cubicBezTo>
                  <a:cubicBezTo>
                    <a:pt x="263" y="384"/>
                    <a:pt x="263" y="369"/>
                    <a:pt x="263" y="355"/>
                  </a:cubicBezTo>
                  <a:cubicBezTo>
                    <a:pt x="285" y="349"/>
                    <a:pt x="307" y="344"/>
                    <a:pt x="329" y="338"/>
                  </a:cubicBezTo>
                  <a:cubicBezTo>
                    <a:pt x="329" y="354"/>
                    <a:pt x="329" y="370"/>
                    <a:pt x="329" y="386"/>
                  </a:cubicBezTo>
                  <a:close/>
                  <a:moveTo>
                    <a:pt x="329" y="306"/>
                  </a:moveTo>
                  <a:cubicBezTo>
                    <a:pt x="307" y="311"/>
                    <a:pt x="285" y="315"/>
                    <a:pt x="263" y="320"/>
                  </a:cubicBezTo>
                  <a:cubicBezTo>
                    <a:pt x="263" y="306"/>
                    <a:pt x="263" y="291"/>
                    <a:pt x="263" y="276"/>
                  </a:cubicBezTo>
                  <a:cubicBezTo>
                    <a:pt x="285" y="270"/>
                    <a:pt x="307" y="264"/>
                    <a:pt x="329" y="258"/>
                  </a:cubicBezTo>
                  <a:cubicBezTo>
                    <a:pt x="329" y="274"/>
                    <a:pt x="329" y="290"/>
                    <a:pt x="329" y="306"/>
                  </a:cubicBezTo>
                  <a:close/>
                  <a:moveTo>
                    <a:pt x="329" y="225"/>
                  </a:moveTo>
                  <a:cubicBezTo>
                    <a:pt x="307" y="231"/>
                    <a:pt x="285" y="236"/>
                    <a:pt x="263" y="242"/>
                  </a:cubicBezTo>
                  <a:cubicBezTo>
                    <a:pt x="263" y="227"/>
                    <a:pt x="263" y="212"/>
                    <a:pt x="263" y="197"/>
                  </a:cubicBezTo>
                  <a:cubicBezTo>
                    <a:pt x="285" y="191"/>
                    <a:pt x="307" y="184"/>
                    <a:pt x="329" y="178"/>
                  </a:cubicBezTo>
                  <a:cubicBezTo>
                    <a:pt x="329" y="193"/>
                    <a:pt x="329" y="209"/>
                    <a:pt x="329" y="225"/>
                  </a:cubicBezTo>
                  <a:close/>
                  <a:moveTo>
                    <a:pt x="263" y="118"/>
                  </a:moveTo>
                  <a:cubicBezTo>
                    <a:pt x="329" y="97"/>
                    <a:pt x="329" y="97"/>
                    <a:pt x="329" y="97"/>
                  </a:cubicBezTo>
                  <a:cubicBezTo>
                    <a:pt x="329" y="145"/>
                    <a:pt x="329" y="145"/>
                    <a:pt x="329" y="145"/>
                  </a:cubicBezTo>
                  <a:cubicBezTo>
                    <a:pt x="263" y="163"/>
                    <a:pt x="263" y="163"/>
                    <a:pt x="263" y="163"/>
                  </a:cubicBezTo>
                  <a:lnTo>
                    <a:pt x="263" y="118"/>
                  </a:lnTo>
                  <a:close/>
                  <a:moveTo>
                    <a:pt x="177" y="145"/>
                  </a:moveTo>
                  <a:cubicBezTo>
                    <a:pt x="219" y="131"/>
                    <a:pt x="219" y="131"/>
                    <a:pt x="219" y="131"/>
                  </a:cubicBezTo>
                  <a:cubicBezTo>
                    <a:pt x="219" y="174"/>
                    <a:pt x="219" y="174"/>
                    <a:pt x="219" y="174"/>
                  </a:cubicBezTo>
                  <a:cubicBezTo>
                    <a:pt x="177" y="186"/>
                    <a:pt x="177" y="186"/>
                    <a:pt x="177" y="186"/>
                  </a:cubicBezTo>
                  <a:lnTo>
                    <a:pt x="177" y="145"/>
                  </a:lnTo>
                  <a:close/>
                  <a:moveTo>
                    <a:pt x="176" y="222"/>
                  </a:moveTo>
                  <a:cubicBezTo>
                    <a:pt x="191" y="217"/>
                    <a:pt x="205" y="213"/>
                    <a:pt x="219" y="209"/>
                  </a:cubicBezTo>
                  <a:cubicBezTo>
                    <a:pt x="219" y="223"/>
                    <a:pt x="219" y="238"/>
                    <a:pt x="219" y="252"/>
                  </a:cubicBezTo>
                  <a:cubicBezTo>
                    <a:pt x="205" y="255"/>
                    <a:pt x="191" y="259"/>
                    <a:pt x="176" y="262"/>
                  </a:cubicBezTo>
                  <a:cubicBezTo>
                    <a:pt x="176" y="249"/>
                    <a:pt x="176" y="235"/>
                    <a:pt x="176" y="222"/>
                  </a:cubicBezTo>
                  <a:close/>
                  <a:moveTo>
                    <a:pt x="176" y="298"/>
                  </a:moveTo>
                  <a:cubicBezTo>
                    <a:pt x="190" y="294"/>
                    <a:pt x="205" y="291"/>
                    <a:pt x="219" y="287"/>
                  </a:cubicBezTo>
                  <a:cubicBezTo>
                    <a:pt x="219" y="301"/>
                    <a:pt x="219" y="315"/>
                    <a:pt x="219" y="330"/>
                  </a:cubicBezTo>
                  <a:cubicBezTo>
                    <a:pt x="205" y="333"/>
                    <a:pt x="190" y="336"/>
                    <a:pt x="176" y="339"/>
                  </a:cubicBezTo>
                  <a:cubicBezTo>
                    <a:pt x="176" y="325"/>
                    <a:pt x="176" y="312"/>
                    <a:pt x="176" y="298"/>
                  </a:cubicBezTo>
                  <a:close/>
                  <a:moveTo>
                    <a:pt x="176" y="375"/>
                  </a:moveTo>
                  <a:cubicBezTo>
                    <a:pt x="190" y="371"/>
                    <a:pt x="204" y="368"/>
                    <a:pt x="219" y="364"/>
                  </a:cubicBezTo>
                  <a:cubicBezTo>
                    <a:pt x="219" y="379"/>
                    <a:pt x="219" y="393"/>
                    <a:pt x="219" y="407"/>
                  </a:cubicBezTo>
                  <a:cubicBezTo>
                    <a:pt x="204" y="410"/>
                    <a:pt x="190" y="413"/>
                    <a:pt x="176" y="416"/>
                  </a:cubicBezTo>
                  <a:cubicBezTo>
                    <a:pt x="176" y="402"/>
                    <a:pt x="176" y="388"/>
                    <a:pt x="176" y="375"/>
                  </a:cubicBezTo>
                  <a:close/>
                  <a:moveTo>
                    <a:pt x="176" y="452"/>
                  </a:moveTo>
                  <a:cubicBezTo>
                    <a:pt x="190" y="448"/>
                    <a:pt x="204" y="445"/>
                    <a:pt x="218" y="442"/>
                  </a:cubicBezTo>
                  <a:cubicBezTo>
                    <a:pt x="218" y="456"/>
                    <a:pt x="218" y="471"/>
                    <a:pt x="218" y="485"/>
                  </a:cubicBezTo>
                  <a:cubicBezTo>
                    <a:pt x="204" y="487"/>
                    <a:pt x="190" y="490"/>
                    <a:pt x="176" y="492"/>
                  </a:cubicBezTo>
                  <a:cubicBezTo>
                    <a:pt x="176" y="479"/>
                    <a:pt x="176" y="465"/>
                    <a:pt x="176" y="452"/>
                  </a:cubicBezTo>
                  <a:close/>
                  <a:moveTo>
                    <a:pt x="176" y="528"/>
                  </a:moveTo>
                  <a:cubicBezTo>
                    <a:pt x="190" y="525"/>
                    <a:pt x="204" y="522"/>
                    <a:pt x="218" y="520"/>
                  </a:cubicBezTo>
                  <a:cubicBezTo>
                    <a:pt x="218" y="534"/>
                    <a:pt x="218" y="548"/>
                    <a:pt x="218" y="562"/>
                  </a:cubicBezTo>
                  <a:cubicBezTo>
                    <a:pt x="204" y="565"/>
                    <a:pt x="190" y="567"/>
                    <a:pt x="176" y="569"/>
                  </a:cubicBezTo>
                  <a:cubicBezTo>
                    <a:pt x="176" y="555"/>
                    <a:pt x="176" y="542"/>
                    <a:pt x="176" y="528"/>
                  </a:cubicBezTo>
                  <a:close/>
                  <a:moveTo>
                    <a:pt x="176" y="605"/>
                  </a:moveTo>
                  <a:cubicBezTo>
                    <a:pt x="190" y="602"/>
                    <a:pt x="204" y="600"/>
                    <a:pt x="218" y="597"/>
                  </a:cubicBezTo>
                  <a:cubicBezTo>
                    <a:pt x="218" y="612"/>
                    <a:pt x="218" y="626"/>
                    <a:pt x="218" y="640"/>
                  </a:cubicBezTo>
                  <a:cubicBezTo>
                    <a:pt x="204" y="642"/>
                    <a:pt x="190" y="644"/>
                    <a:pt x="176" y="645"/>
                  </a:cubicBezTo>
                  <a:cubicBezTo>
                    <a:pt x="176" y="632"/>
                    <a:pt x="176" y="618"/>
                    <a:pt x="176" y="605"/>
                  </a:cubicBezTo>
                  <a:close/>
                  <a:moveTo>
                    <a:pt x="176" y="681"/>
                  </a:moveTo>
                  <a:cubicBezTo>
                    <a:pt x="190" y="679"/>
                    <a:pt x="204" y="677"/>
                    <a:pt x="218" y="675"/>
                  </a:cubicBezTo>
                  <a:cubicBezTo>
                    <a:pt x="218" y="689"/>
                    <a:pt x="218" y="703"/>
                    <a:pt x="218" y="718"/>
                  </a:cubicBezTo>
                  <a:cubicBezTo>
                    <a:pt x="204" y="719"/>
                    <a:pt x="190" y="721"/>
                    <a:pt x="176" y="722"/>
                  </a:cubicBezTo>
                  <a:cubicBezTo>
                    <a:pt x="176" y="709"/>
                    <a:pt x="176" y="695"/>
                    <a:pt x="176" y="681"/>
                  </a:cubicBezTo>
                  <a:close/>
                  <a:moveTo>
                    <a:pt x="175" y="758"/>
                  </a:moveTo>
                  <a:cubicBezTo>
                    <a:pt x="190" y="756"/>
                    <a:pt x="204" y="754"/>
                    <a:pt x="218" y="753"/>
                  </a:cubicBezTo>
                  <a:cubicBezTo>
                    <a:pt x="218" y="767"/>
                    <a:pt x="218" y="781"/>
                    <a:pt x="218" y="795"/>
                  </a:cubicBezTo>
                  <a:cubicBezTo>
                    <a:pt x="204" y="796"/>
                    <a:pt x="190" y="798"/>
                    <a:pt x="175" y="799"/>
                  </a:cubicBezTo>
                  <a:cubicBezTo>
                    <a:pt x="175" y="785"/>
                    <a:pt x="175" y="772"/>
                    <a:pt x="175" y="758"/>
                  </a:cubicBezTo>
                  <a:close/>
                  <a:moveTo>
                    <a:pt x="175" y="835"/>
                  </a:moveTo>
                  <a:cubicBezTo>
                    <a:pt x="189" y="833"/>
                    <a:pt x="204" y="832"/>
                    <a:pt x="218" y="830"/>
                  </a:cubicBezTo>
                  <a:cubicBezTo>
                    <a:pt x="218" y="844"/>
                    <a:pt x="218" y="859"/>
                    <a:pt x="218" y="873"/>
                  </a:cubicBezTo>
                  <a:cubicBezTo>
                    <a:pt x="204" y="874"/>
                    <a:pt x="189" y="875"/>
                    <a:pt x="175" y="875"/>
                  </a:cubicBezTo>
                  <a:cubicBezTo>
                    <a:pt x="175" y="862"/>
                    <a:pt x="175" y="848"/>
                    <a:pt x="175" y="835"/>
                  </a:cubicBezTo>
                  <a:close/>
                  <a:moveTo>
                    <a:pt x="175" y="911"/>
                  </a:moveTo>
                  <a:cubicBezTo>
                    <a:pt x="189" y="910"/>
                    <a:pt x="203" y="909"/>
                    <a:pt x="218" y="908"/>
                  </a:cubicBezTo>
                  <a:cubicBezTo>
                    <a:pt x="218" y="922"/>
                    <a:pt x="218" y="936"/>
                    <a:pt x="218" y="951"/>
                  </a:cubicBezTo>
                  <a:cubicBezTo>
                    <a:pt x="203" y="951"/>
                    <a:pt x="189" y="951"/>
                    <a:pt x="175" y="952"/>
                  </a:cubicBezTo>
                  <a:cubicBezTo>
                    <a:pt x="175" y="938"/>
                    <a:pt x="175" y="925"/>
                    <a:pt x="175" y="911"/>
                  </a:cubicBezTo>
                  <a:close/>
                  <a:moveTo>
                    <a:pt x="175" y="988"/>
                  </a:moveTo>
                  <a:cubicBezTo>
                    <a:pt x="189" y="987"/>
                    <a:pt x="203" y="986"/>
                    <a:pt x="217" y="985"/>
                  </a:cubicBezTo>
                  <a:cubicBezTo>
                    <a:pt x="217" y="1000"/>
                    <a:pt x="217" y="1014"/>
                    <a:pt x="217" y="1028"/>
                  </a:cubicBezTo>
                  <a:cubicBezTo>
                    <a:pt x="203" y="1028"/>
                    <a:pt x="189" y="1028"/>
                    <a:pt x="175" y="1029"/>
                  </a:cubicBezTo>
                  <a:cubicBezTo>
                    <a:pt x="175" y="1015"/>
                    <a:pt x="175" y="1001"/>
                    <a:pt x="175" y="988"/>
                  </a:cubicBezTo>
                  <a:close/>
                  <a:moveTo>
                    <a:pt x="175" y="1064"/>
                  </a:moveTo>
                  <a:cubicBezTo>
                    <a:pt x="189" y="1064"/>
                    <a:pt x="203" y="1064"/>
                    <a:pt x="217" y="1063"/>
                  </a:cubicBezTo>
                  <a:cubicBezTo>
                    <a:pt x="217" y="1077"/>
                    <a:pt x="217" y="1092"/>
                    <a:pt x="217" y="1106"/>
                  </a:cubicBezTo>
                  <a:cubicBezTo>
                    <a:pt x="203" y="1106"/>
                    <a:pt x="189" y="1105"/>
                    <a:pt x="175" y="1105"/>
                  </a:cubicBezTo>
                  <a:cubicBezTo>
                    <a:pt x="175" y="1092"/>
                    <a:pt x="175" y="1078"/>
                    <a:pt x="175" y="1064"/>
                  </a:cubicBezTo>
                  <a:close/>
                  <a:moveTo>
                    <a:pt x="175" y="1141"/>
                  </a:moveTo>
                  <a:cubicBezTo>
                    <a:pt x="189" y="1141"/>
                    <a:pt x="203" y="1141"/>
                    <a:pt x="217" y="1141"/>
                  </a:cubicBezTo>
                  <a:cubicBezTo>
                    <a:pt x="217" y="1155"/>
                    <a:pt x="217" y="1169"/>
                    <a:pt x="217" y="1184"/>
                  </a:cubicBezTo>
                  <a:cubicBezTo>
                    <a:pt x="203" y="1183"/>
                    <a:pt x="189" y="1182"/>
                    <a:pt x="175" y="1182"/>
                  </a:cubicBezTo>
                  <a:cubicBezTo>
                    <a:pt x="175" y="1168"/>
                    <a:pt x="175" y="1155"/>
                    <a:pt x="175" y="1141"/>
                  </a:cubicBezTo>
                  <a:close/>
                  <a:moveTo>
                    <a:pt x="175" y="1218"/>
                  </a:moveTo>
                  <a:cubicBezTo>
                    <a:pt x="189" y="1218"/>
                    <a:pt x="203" y="1218"/>
                    <a:pt x="217" y="1218"/>
                  </a:cubicBezTo>
                  <a:cubicBezTo>
                    <a:pt x="217" y="1233"/>
                    <a:pt x="217" y="1247"/>
                    <a:pt x="217" y="1261"/>
                  </a:cubicBezTo>
                  <a:cubicBezTo>
                    <a:pt x="203" y="1260"/>
                    <a:pt x="189" y="1259"/>
                    <a:pt x="175" y="1258"/>
                  </a:cubicBezTo>
                  <a:cubicBezTo>
                    <a:pt x="175" y="1245"/>
                    <a:pt x="175" y="1231"/>
                    <a:pt x="175" y="1218"/>
                  </a:cubicBezTo>
                  <a:close/>
                  <a:moveTo>
                    <a:pt x="174" y="1294"/>
                  </a:moveTo>
                  <a:cubicBezTo>
                    <a:pt x="189" y="1295"/>
                    <a:pt x="203" y="1295"/>
                    <a:pt x="217" y="1296"/>
                  </a:cubicBezTo>
                  <a:cubicBezTo>
                    <a:pt x="217" y="1310"/>
                    <a:pt x="217" y="1325"/>
                    <a:pt x="217" y="1339"/>
                  </a:cubicBezTo>
                  <a:cubicBezTo>
                    <a:pt x="203" y="1338"/>
                    <a:pt x="189" y="1336"/>
                    <a:pt x="174" y="1335"/>
                  </a:cubicBezTo>
                  <a:cubicBezTo>
                    <a:pt x="174" y="1321"/>
                    <a:pt x="174" y="1308"/>
                    <a:pt x="174" y="1294"/>
                  </a:cubicBezTo>
                  <a:close/>
                  <a:moveTo>
                    <a:pt x="174" y="1371"/>
                  </a:moveTo>
                  <a:cubicBezTo>
                    <a:pt x="188" y="1372"/>
                    <a:pt x="203" y="1373"/>
                    <a:pt x="217" y="1374"/>
                  </a:cubicBezTo>
                  <a:cubicBezTo>
                    <a:pt x="217" y="1388"/>
                    <a:pt x="217" y="1402"/>
                    <a:pt x="217" y="1416"/>
                  </a:cubicBezTo>
                  <a:cubicBezTo>
                    <a:pt x="203" y="1415"/>
                    <a:pt x="188" y="1413"/>
                    <a:pt x="174" y="1412"/>
                  </a:cubicBezTo>
                  <a:cubicBezTo>
                    <a:pt x="174" y="1398"/>
                    <a:pt x="174" y="1385"/>
                    <a:pt x="174" y="1371"/>
                  </a:cubicBezTo>
                  <a:close/>
                  <a:moveTo>
                    <a:pt x="174" y="1448"/>
                  </a:moveTo>
                  <a:cubicBezTo>
                    <a:pt x="217" y="1451"/>
                    <a:pt x="217" y="1451"/>
                    <a:pt x="217" y="1451"/>
                  </a:cubicBezTo>
                  <a:cubicBezTo>
                    <a:pt x="217" y="1494"/>
                    <a:pt x="217" y="1494"/>
                    <a:pt x="217" y="1494"/>
                  </a:cubicBezTo>
                  <a:cubicBezTo>
                    <a:pt x="174" y="1488"/>
                    <a:pt x="174" y="1488"/>
                    <a:pt x="174" y="1488"/>
                  </a:cubicBezTo>
                  <a:lnTo>
                    <a:pt x="174" y="1448"/>
                  </a:lnTo>
                  <a:close/>
                  <a:moveTo>
                    <a:pt x="139" y="1485"/>
                  </a:moveTo>
                  <a:cubicBezTo>
                    <a:pt x="109" y="1480"/>
                    <a:pt x="109" y="1480"/>
                    <a:pt x="109" y="1480"/>
                  </a:cubicBezTo>
                  <a:cubicBezTo>
                    <a:pt x="109" y="1443"/>
                    <a:pt x="109" y="1443"/>
                    <a:pt x="109" y="1443"/>
                  </a:cubicBezTo>
                  <a:cubicBezTo>
                    <a:pt x="139" y="1445"/>
                    <a:pt x="139" y="1445"/>
                    <a:pt x="139" y="1445"/>
                  </a:cubicBezTo>
                  <a:lnTo>
                    <a:pt x="139" y="1485"/>
                  </a:lnTo>
                  <a:close/>
                  <a:moveTo>
                    <a:pt x="139" y="1409"/>
                  </a:moveTo>
                  <a:cubicBezTo>
                    <a:pt x="129" y="1408"/>
                    <a:pt x="119" y="1406"/>
                    <a:pt x="109" y="1405"/>
                  </a:cubicBezTo>
                  <a:cubicBezTo>
                    <a:pt x="109" y="1393"/>
                    <a:pt x="109" y="1380"/>
                    <a:pt x="109" y="1367"/>
                  </a:cubicBezTo>
                  <a:cubicBezTo>
                    <a:pt x="119" y="1368"/>
                    <a:pt x="129" y="1369"/>
                    <a:pt x="139" y="1369"/>
                  </a:cubicBezTo>
                  <a:cubicBezTo>
                    <a:pt x="139" y="1383"/>
                    <a:pt x="139" y="1396"/>
                    <a:pt x="139" y="1409"/>
                  </a:cubicBezTo>
                  <a:close/>
                  <a:moveTo>
                    <a:pt x="109" y="1330"/>
                  </a:moveTo>
                  <a:cubicBezTo>
                    <a:pt x="109" y="1318"/>
                    <a:pt x="109" y="1305"/>
                    <a:pt x="109" y="1292"/>
                  </a:cubicBezTo>
                  <a:cubicBezTo>
                    <a:pt x="119" y="1293"/>
                    <a:pt x="129" y="1293"/>
                    <a:pt x="139" y="1294"/>
                  </a:cubicBezTo>
                  <a:cubicBezTo>
                    <a:pt x="139" y="1307"/>
                    <a:pt x="139" y="1320"/>
                    <a:pt x="139" y="1333"/>
                  </a:cubicBezTo>
                  <a:cubicBezTo>
                    <a:pt x="129" y="1332"/>
                    <a:pt x="119" y="1331"/>
                    <a:pt x="109" y="1330"/>
                  </a:cubicBezTo>
                  <a:close/>
                  <a:moveTo>
                    <a:pt x="139" y="1257"/>
                  </a:moveTo>
                  <a:cubicBezTo>
                    <a:pt x="129" y="1257"/>
                    <a:pt x="119" y="1256"/>
                    <a:pt x="109" y="1255"/>
                  </a:cubicBezTo>
                  <a:cubicBezTo>
                    <a:pt x="109" y="1243"/>
                    <a:pt x="109" y="1230"/>
                    <a:pt x="109" y="1217"/>
                  </a:cubicBezTo>
                  <a:cubicBezTo>
                    <a:pt x="119" y="1217"/>
                    <a:pt x="129" y="1218"/>
                    <a:pt x="139" y="1218"/>
                  </a:cubicBezTo>
                  <a:cubicBezTo>
                    <a:pt x="139" y="1231"/>
                    <a:pt x="139" y="1244"/>
                    <a:pt x="139" y="1257"/>
                  </a:cubicBezTo>
                  <a:close/>
                  <a:moveTo>
                    <a:pt x="109" y="1180"/>
                  </a:moveTo>
                  <a:cubicBezTo>
                    <a:pt x="109" y="1167"/>
                    <a:pt x="109" y="1155"/>
                    <a:pt x="109" y="1142"/>
                  </a:cubicBezTo>
                  <a:cubicBezTo>
                    <a:pt x="119" y="1142"/>
                    <a:pt x="129" y="1142"/>
                    <a:pt x="139" y="1142"/>
                  </a:cubicBezTo>
                  <a:cubicBezTo>
                    <a:pt x="139" y="1155"/>
                    <a:pt x="139" y="1168"/>
                    <a:pt x="139" y="1181"/>
                  </a:cubicBezTo>
                  <a:cubicBezTo>
                    <a:pt x="129" y="1181"/>
                    <a:pt x="119" y="1181"/>
                    <a:pt x="109" y="1180"/>
                  </a:cubicBezTo>
                  <a:close/>
                  <a:moveTo>
                    <a:pt x="139" y="1106"/>
                  </a:moveTo>
                  <a:cubicBezTo>
                    <a:pt x="129" y="1105"/>
                    <a:pt x="119" y="1105"/>
                    <a:pt x="109" y="1105"/>
                  </a:cubicBezTo>
                  <a:cubicBezTo>
                    <a:pt x="109" y="1092"/>
                    <a:pt x="109" y="1080"/>
                    <a:pt x="109" y="1067"/>
                  </a:cubicBezTo>
                  <a:cubicBezTo>
                    <a:pt x="119" y="1067"/>
                    <a:pt x="129" y="1067"/>
                    <a:pt x="139" y="1066"/>
                  </a:cubicBezTo>
                  <a:cubicBezTo>
                    <a:pt x="139" y="1079"/>
                    <a:pt x="139" y="1092"/>
                    <a:pt x="139" y="1106"/>
                  </a:cubicBezTo>
                  <a:close/>
                  <a:moveTo>
                    <a:pt x="109" y="1030"/>
                  </a:moveTo>
                  <a:cubicBezTo>
                    <a:pt x="109" y="1017"/>
                    <a:pt x="109" y="1005"/>
                    <a:pt x="109" y="992"/>
                  </a:cubicBezTo>
                  <a:cubicBezTo>
                    <a:pt x="119" y="992"/>
                    <a:pt x="129" y="991"/>
                    <a:pt x="139" y="990"/>
                  </a:cubicBezTo>
                  <a:cubicBezTo>
                    <a:pt x="139" y="1004"/>
                    <a:pt x="139" y="1017"/>
                    <a:pt x="139" y="1030"/>
                  </a:cubicBezTo>
                  <a:cubicBezTo>
                    <a:pt x="129" y="1030"/>
                    <a:pt x="119" y="1030"/>
                    <a:pt x="109" y="1030"/>
                  </a:cubicBezTo>
                  <a:close/>
                  <a:moveTo>
                    <a:pt x="139" y="954"/>
                  </a:moveTo>
                  <a:cubicBezTo>
                    <a:pt x="129" y="954"/>
                    <a:pt x="119" y="955"/>
                    <a:pt x="109" y="955"/>
                  </a:cubicBezTo>
                  <a:cubicBezTo>
                    <a:pt x="109" y="942"/>
                    <a:pt x="109" y="930"/>
                    <a:pt x="109" y="917"/>
                  </a:cubicBezTo>
                  <a:cubicBezTo>
                    <a:pt x="119" y="916"/>
                    <a:pt x="129" y="915"/>
                    <a:pt x="139" y="915"/>
                  </a:cubicBezTo>
                  <a:cubicBezTo>
                    <a:pt x="139" y="928"/>
                    <a:pt x="139" y="941"/>
                    <a:pt x="139" y="954"/>
                  </a:cubicBezTo>
                  <a:close/>
                  <a:moveTo>
                    <a:pt x="139" y="878"/>
                  </a:moveTo>
                  <a:cubicBezTo>
                    <a:pt x="129" y="879"/>
                    <a:pt x="119" y="879"/>
                    <a:pt x="109" y="880"/>
                  </a:cubicBezTo>
                  <a:cubicBezTo>
                    <a:pt x="109" y="867"/>
                    <a:pt x="109" y="855"/>
                    <a:pt x="109" y="842"/>
                  </a:cubicBezTo>
                  <a:cubicBezTo>
                    <a:pt x="119" y="841"/>
                    <a:pt x="129" y="840"/>
                    <a:pt x="139" y="839"/>
                  </a:cubicBezTo>
                  <a:cubicBezTo>
                    <a:pt x="139" y="852"/>
                    <a:pt x="139" y="865"/>
                    <a:pt x="139" y="878"/>
                  </a:cubicBezTo>
                  <a:close/>
                  <a:moveTo>
                    <a:pt x="139" y="802"/>
                  </a:moveTo>
                  <a:cubicBezTo>
                    <a:pt x="129" y="803"/>
                    <a:pt x="119" y="804"/>
                    <a:pt x="109" y="805"/>
                  </a:cubicBezTo>
                  <a:cubicBezTo>
                    <a:pt x="109" y="792"/>
                    <a:pt x="109" y="780"/>
                    <a:pt x="109" y="767"/>
                  </a:cubicBezTo>
                  <a:cubicBezTo>
                    <a:pt x="119" y="766"/>
                    <a:pt x="129" y="764"/>
                    <a:pt x="139" y="763"/>
                  </a:cubicBezTo>
                  <a:cubicBezTo>
                    <a:pt x="139" y="776"/>
                    <a:pt x="139" y="789"/>
                    <a:pt x="139" y="802"/>
                  </a:cubicBezTo>
                  <a:close/>
                  <a:moveTo>
                    <a:pt x="139" y="727"/>
                  </a:moveTo>
                  <a:cubicBezTo>
                    <a:pt x="129" y="728"/>
                    <a:pt x="119" y="729"/>
                    <a:pt x="109" y="730"/>
                  </a:cubicBezTo>
                  <a:cubicBezTo>
                    <a:pt x="109" y="717"/>
                    <a:pt x="109" y="704"/>
                    <a:pt x="109" y="692"/>
                  </a:cubicBezTo>
                  <a:cubicBezTo>
                    <a:pt x="119" y="690"/>
                    <a:pt x="129" y="689"/>
                    <a:pt x="139" y="687"/>
                  </a:cubicBezTo>
                  <a:cubicBezTo>
                    <a:pt x="139" y="700"/>
                    <a:pt x="139" y="713"/>
                    <a:pt x="139" y="727"/>
                  </a:cubicBezTo>
                  <a:close/>
                  <a:moveTo>
                    <a:pt x="139" y="651"/>
                  </a:moveTo>
                  <a:cubicBezTo>
                    <a:pt x="129" y="652"/>
                    <a:pt x="119" y="653"/>
                    <a:pt x="109" y="655"/>
                  </a:cubicBezTo>
                  <a:cubicBezTo>
                    <a:pt x="109" y="642"/>
                    <a:pt x="109" y="629"/>
                    <a:pt x="109" y="617"/>
                  </a:cubicBezTo>
                  <a:cubicBezTo>
                    <a:pt x="119" y="615"/>
                    <a:pt x="129" y="613"/>
                    <a:pt x="139" y="611"/>
                  </a:cubicBezTo>
                  <a:cubicBezTo>
                    <a:pt x="139" y="625"/>
                    <a:pt x="139" y="638"/>
                    <a:pt x="139" y="651"/>
                  </a:cubicBezTo>
                  <a:close/>
                  <a:moveTo>
                    <a:pt x="139" y="575"/>
                  </a:moveTo>
                  <a:cubicBezTo>
                    <a:pt x="129" y="577"/>
                    <a:pt x="119" y="578"/>
                    <a:pt x="109" y="580"/>
                  </a:cubicBezTo>
                  <a:cubicBezTo>
                    <a:pt x="109" y="567"/>
                    <a:pt x="109" y="554"/>
                    <a:pt x="109" y="542"/>
                  </a:cubicBezTo>
                  <a:cubicBezTo>
                    <a:pt x="119" y="540"/>
                    <a:pt x="129" y="538"/>
                    <a:pt x="139" y="536"/>
                  </a:cubicBezTo>
                  <a:cubicBezTo>
                    <a:pt x="139" y="549"/>
                    <a:pt x="139" y="562"/>
                    <a:pt x="139" y="575"/>
                  </a:cubicBezTo>
                  <a:close/>
                  <a:moveTo>
                    <a:pt x="139" y="499"/>
                  </a:moveTo>
                  <a:cubicBezTo>
                    <a:pt x="129" y="501"/>
                    <a:pt x="119" y="503"/>
                    <a:pt x="109" y="505"/>
                  </a:cubicBezTo>
                  <a:cubicBezTo>
                    <a:pt x="109" y="492"/>
                    <a:pt x="109" y="479"/>
                    <a:pt x="109" y="467"/>
                  </a:cubicBezTo>
                  <a:cubicBezTo>
                    <a:pt x="119" y="464"/>
                    <a:pt x="129" y="462"/>
                    <a:pt x="139" y="460"/>
                  </a:cubicBezTo>
                  <a:cubicBezTo>
                    <a:pt x="139" y="473"/>
                    <a:pt x="139" y="486"/>
                    <a:pt x="139" y="499"/>
                  </a:cubicBezTo>
                  <a:close/>
                  <a:moveTo>
                    <a:pt x="139" y="423"/>
                  </a:moveTo>
                  <a:cubicBezTo>
                    <a:pt x="129" y="425"/>
                    <a:pt x="119" y="427"/>
                    <a:pt x="109" y="429"/>
                  </a:cubicBezTo>
                  <a:cubicBezTo>
                    <a:pt x="109" y="417"/>
                    <a:pt x="109" y="404"/>
                    <a:pt x="109" y="392"/>
                  </a:cubicBezTo>
                  <a:cubicBezTo>
                    <a:pt x="119" y="389"/>
                    <a:pt x="129" y="387"/>
                    <a:pt x="139" y="384"/>
                  </a:cubicBezTo>
                  <a:cubicBezTo>
                    <a:pt x="139" y="397"/>
                    <a:pt x="139" y="410"/>
                    <a:pt x="139" y="423"/>
                  </a:cubicBezTo>
                  <a:close/>
                  <a:moveTo>
                    <a:pt x="109" y="354"/>
                  </a:moveTo>
                  <a:cubicBezTo>
                    <a:pt x="109" y="342"/>
                    <a:pt x="109" y="329"/>
                    <a:pt x="109" y="317"/>
                  </a:cubicBezTo>
                  <a:cubicBezTo>
                    <a:pt x="119" y="314"/>
                    <a:pt x="129" y="311"/>
                    <a:pt x="139" y="308"/>
                  </a:cubicBezTo>
                  <a:cubicBezTo>
                    <a:pt x="139" y="321"/>
                    <a:pt x="139" y="334"/>
                    <a:pt x="139" y="348"/>
                  </a:cubicBezTo>
                  <a:cubicBezTo>
                    <a:pt x="129" y="350"/>
                    <a:pt x="119" y="352"/>
                    <a:pt x="109" y="354"/>
                  </a:cubicBezTo>
                  <a:close/>
                  <a:moveTo>
                    <a:pt x="139" y="272"/>
                  </a:moveTo>
                  <a:cubicBezTo>
                    <a:pt x="129" y="274"/>
                    <a:pt x="119" y="277"/>
                    <a:pt x="109" y="279"/>
                  </a:cubicBezTo>
                  <a:cubicBezTo>
                    <a:pt x="109" y="267"/>
                    <a:pt x="109" y="254"/>
                    <a:pt x="109" y="241"/>
                  </a:cubicBezTo>
                  <a:cubicBezTo>
                    <a:pt x="119" y="238"/>
                    <a:pt x="129" y="235"/>
                    <a:pt x="139" y="232"/>
                  </a:cubicBezTo>
                  <a:cubicBezTo>
                    <a:pt x="139" y="245"/>
                    <a:pt x="139" y="259"/>
                    <a:pt x="139" y="272"/>
                  </a:cubicBezTo>
                  <a:close/>
                  <a:moveTo>
                    <a:pt x="109" y="166"/>
                  </a:moveTo>
                  <a:cubicBezTo>
                    <a:pt x="139" y="157"/>
                    <a:pt x="139" y="157"/>
                    <a:pt x="139" y="157"/>
                  </a:cubicBezTo>
                  <a:cubicBezTo>
                    <a:pt x="139" y="196"/>
                    <a:pt x="139" y="196"/>
                    <a:pt x="139" y="196"/>
                  </a:cubicBezTo>
                  <a:cubicBezTo>
                    <a:pt x="109" y="204"/>
                    <a:pt x="109" y="204"/>
                    <a:pt x="109" y="204"/>
                  </a:cubicBezTo>
                  <a:lnTo>
                    <a:pt x="109" y="166"/>
                  </a:lnTo>
                  <a:close/>
                  <a:moveTo>
                    <a:pt x="81" y="1478"/>
                  </a:moveTo>
                  <a:cubicBezTo>
                    <a:pt x="54" y="1474"/>
                    <a:pt x="54" y="1474"/>
                    <a:pt x="54" y="1474"/>
                  </a:cubicBezTo>
                  <a:cubicBezTo>
                    <a:pt x="54" y="1438"/>
                    <a:pt x="54" y="1438"/>
                    <a:pt x="54" y="1438"/>
                  </a:cubicBezTo>
                  <a:cubicBezTo>
                    <a:pt x="81" y="1441"/>
                    <a:pt x="81" y="1441"/>
                    <a:pt x="81" y="1441"/>
                  </a:cubicBezTo>
                  <a:lnTo>
                    <a:pt x="81" y="1478"/>
                  </a:lnTo>
                  <a:close/>
                  <a:moveTo>
                    <a:pt x="80" y="1403"/>
                  </a:moveTo>
                  <a:cubicBezTo>
                    <a:pt x="72" y="1402"/>
                    <a:pt x="63" y="1401"/>
                    <a:pt x="54" y="1400"/>
                  </a:cubicBezTo>
                  <a:cubicBezTo>
                    <a:pt x="54" y="1388"/>
                    <a:pt x="54" y="1377"/>
                    <a:pt x="54" y="1365"/>
                  </a:cubicBezTo>
                  <a:cubicBezTo>
                    <a:pt x="63" y="1365"/>
                    <a:pt x="72" y="1366"/>
                    <a:pt x="80" y="1366"/>
                  </a:cubicBezTo>
                  <a:cubicBezTo>
                    <a:pt x="80" y="1379"/>
                    <a:pt x="80" y="1391"/>
                    <a:pt x="80" y="1403"/>
                  </a:cubicBezTo>
                  <a:close/>
                  <a:moveTo>
                    <a:pt x="80" y="1329"/>
                  </a:moveTo>
                  <a:cubicBezTo>
                    <a:pt x="71" y="1328"/>
                    <a:pt x="62" y="1327"/>
                    <a:pt x="54" y="1326"/>
                  </a:cubicBezTo>
                  <a:cubicBezTo>
                    <a:pt x="54" y="1315"/>
                    <a:pt x="54" y="1303"/>
                    <a:pt x="54" y="1291"/>
                  </a:cubicBezTo>
                  <a:cubicBezTo>
                    <a:pt x="62" y="1291"/>
                    <a:pt x="71" y="1292"/>
                    <a:pt x="80" y="1292"/>
                  </a:cubicBezTo>
                  <a:cubicBezTo>
                    <a:pt x="80" y="1304"/>
                    <a:pt x="80" y="1317"/>
                    <a:pt x="80" y="1329"/>
                  </a:cubicBezTo>
                  <a:close/>
                  <a:moveTo>
                    <a:pt x="80" y="1254"/>
                  </a:moveTo>
                  <a:cubicBezTo>
                    <a:pt x="71" y="1254"/>
                    <a:pt x="62" y="1253"/>
                    <a:pt x="53" y="1253"/>
                  </a:cubicBezTo>
                  <a:cubicBezTo>
                    <a:pt x="53" y="1241"/>
                    <a:pt x="53" y="1229"/>
                    <a:pt x="53" y="1217"/>
                  </a:cubicBezTo>
                  <a:cubicBezTo>
                    <a:pt x="62" y="1217"/>
                    <a:pt x="71" y="1217"/>
                    <a:pt x="80" y="1218"/>
                  </a:cubicBezTo>
                  <a:cubicBezTo>
                    <a:pt x="80" y="1230"/>
                    <a:pt x="80" y="1242"/>
                    <a:pt x="80" y="1254"/>
                  </a:cubicBezTo>
                  <a:close/>
                  <a:moveTo>
                    <a:pt x="80" y="1180"/>
                  </a:moveTo>
                  <a:cubicBezTo>
                    <a:pt x="71" y="1180"/>
                    <a:pt x="62" y="1179"/>
                    <a:pt x="53" y="1179"/>
                  </a:cubicBezTo>
                  <a:cubicBezTo>
                    <a:pt x="53" y="1167"/>
                    <a:pt x="53" y="1155"/>
                    <a:pt x="53" y="1143"/>
                  </a:cubicBezTo>
                  <a:cubicBezTo>
                    <a:pt x="62" y="1143"/>
                    <a:pt x="71" y="1143"/>
                    <a:pt x="80" y="1143"/>
                  </a:cubicBezTo>
                  <a:cubicBezTo>
                    <a:pt x="80" y="1155"/>
                    <a:pt x="80" y="1168"/>
                    <a:pt x="80" y="1180"/>
                  </a:cubicBezTo>
                  <a:close/>
                  <a:moveTo>
                    <a:pt x="80" y="1106"/>
                  </a:moveTo>
                  <a:cubicBezTo>
                    <a:pt x="71" y="1105"/>
                    <a:pt x="62" y="1105"/>
                    <a:pt x="53" y="1105"/>
                  </a:cubicBezTo>
                  <a:cubicBezTo>
                    <a:pt x="53" y="1093"/>
                    <a:pt x="53" y="1081"/>
                    <a:pt x="53" y="1070"/>
                  </a:cubicBezTo>
                  <a:cubicBezTo>
                    <a:pt x="62" y="1069"/>
                    <a:pt x="71" y="1069"/>
                    <a:pt x="80" y="1069"/>
                  </a:cubicBezTo>
                  <a:cubicBezTo>
                    <a:pt x="80" y="1081"/>
                    <a:pt x="80" y="1093"/>
                    <a:pt x="80" y="1106"/>
                  </a:cubicBezTo>
                  <a:close/>
                  <a:moveTo>
                    <a:pt x="79" y="1031"/>
                  </a:moveTo>
                  <a:cubicBezTo>
                    <a:pt x="71" y="1031"/>
                    <a:pt x="62" y="1031"/>
                    <a:pt x="53" y="1031"/>
                  </a:cubicBezTo>
                  <a:cubicBezTo>
                    <a:pt x="53" y="1019"/>
                    <a:pt x="53" y="1008"/>
                    <a:pt x="53" y="996"/>
                  </a:cubicBezTo>
                  <a:cubicBezTo>
                    <a:pt x="62" y="995"/>
                    <a:pt x="71" y="995"/>
                    <a:pt x="79" y="994"/>
                  </a:cubicBezTo>
                  <a:cubicBezTo>
                    <a:pt x="79" y="1007"/>
                    <a:pt x="79" y="1019"/>
                    <a:pt x="79" y="1031"/>
                  </a:cubicBezTo>
                  <a:close/>
                  <a:moveTo>
                    <a:pt x="79" y="957"/>
                  </a:moveTo>
                  <a:cubicBezTo>
                    <a:pt x="70" y="957"/>
                    <a:pt x="61" y="957"/>
                    <a:pt x="53" y="958"/>
                  </a:cubicBezTo>
                  <a:cubicBezTo>
                    <a:pt x="53" y="946"/>
                    <a:pt x="53" y="934"/>
                    <a:pt x="53" y="922"/>
                  </a:cubicBezTo>
                  <a:cubicBezTo>
                    <a:pt x="61" y="921"/>
                    <a:pt x="70" y="921"/>
                    <a:pt x="79" y="920"/>
                  </a:cubicBezTo>
                  <a:cubicBezTo>
                    <a:pt x="79" y="932"/>
                    <a:pt x="79" y="944"/>
                    <a:pt x="79" y="957"/>
                  </a:cubicBezTo>
                  <a:close/>
                  <a:moveTo>
                    <a:pt x="79" y="882"/>
                  </a:moveTo>
                  <a:cubicBezTo>
                    <a:pt x="70" y="883"/>
                    <a:pt x="61" y="883"/>
                    <a:pt x="52" y="884"/>
                  </a:cubicBezTo>
                  <a:cubicBezTo>
                    <a:pt x="52" y="872"/>
                    <a:pt x="52" y="860"/>
                    <a:pt x="52" y="848"/>
                  </a:cubicBezTo>
                  <a:cubicBezTo>
                    <a:pt x="61" y="847"/>
                    <a:pt x="70" y="846"/>
                    <a:pt x="79" y="846"/>
                  </a:cubicBezTo>
                  <a:cubicBezTo>
                    <a:pt x="79" y="858"/>
                    <a:pt x="79" y="870"/>
                    <a:pt x="79" y="882"/>
                  </a:cubicBezTo>
                  <a:close/>
                  <a:moveTo>
                    <a:pt x="79" y="808"/>
                  </a:moveTo>
                  <a:cubicBezTo>
                    <a:pt x="70" y="809"/>
                    <a:pt x="61" y="809"/>
                    <a:pt x="52" y="810"/>
                  </a:cubicBezTo>
                  <a:cubicBezTo>
                    <a:pt x="52" y="798"/>
                    <a:pt x="52" y="786"/>
                    <a:pt x="52" y="774"/>
                  </a:cubicBezTo>
                  <a:cubicBezTo>
                    <a:pt x="61" y="773"/>
                    <a:pt x="70" y="772"/>
                    <a:pt x="79" y="771"/>
                  </a:cubicBezTo>
                  <a:cubicBezTo>
                    <a:pt x="79" y="783"/>
                    <a:pt x="79" y="796"/>
                    <a:pt x="79" y="808"/>
                  </a:cubicBezTo>
                  <a:close/>
                  <a:moveTo>
                    <a:pt x="79" y="734"/>
                  </a:moveTo>
                  <a:cubicBezTo>
                    <a:pt x="70" y="734"/>
                    <a:pt x="61" y="735"/>
                    <a:pt x="52" y="736"/>
                  </a:cubicBezTo>
                  <a:cubicBezTo>
                    <a:pt x="52" y="724"/>
                    <a:pt x="52" y="713"/>
                    <a:pt x="52" y="701"/>
                  </a:cubicBezTo>
                  <a:cubicBezTo>
                    <a:pt x="61" y="699"/>
                    <a:pt x="70" y="698"/>
                    <a:pt x="79" y="697"/>
                  </a:cubicBezTo>
                  <a:cubicBezTo>
                    <a:pt x="79" y="709"/>
                    <a:pt x="79" y="721"/>
                    <a:pt x="79" y="734"/>
                  </a:cubicBezTo>
                  <a:close/>
                  <a:moveTo>
                    <a:pt x="78" y="659"/>
                  </a:moveTo>
                  <a:cubicBezTo>
                    <a:pt x="70" y="660"/>
                    <a:pt x="61" y="661"/>
                    <a:pt x="52" y="662"/>
                  </a:cubicBezTo>
                  <a:cubicBezTo>
                    <a:pt x="52" y="651"/>
                    <a:pt x="52" y="639"/>
                    <a:pt x="52" y="627"/>
                  </a:cubicBezTo>
                  <a:cubicBezTo>
                    <a:pt x="61" y="625"/>
                    <a:pt x="70" y="624"/>
                    <a:pt x="78" y="622"/>
                  </a:cubicBezTo>
                  <a:cubicBezTo>
                    <a:pt x="78" y="635"/>
                    <a:pt x="78" y="647"/>
                    <a:pt x="78" y="659"/>
                  </a:cubicBezTo>
                  <a:close/>
                  <a:moveTo>
                    <a:pt x="78" y="585"/>
                  </a:moveTo>
                  <a:cubicBezTo>
                    <a:pt x="69" y="586"/>
                    <a:pt x="60" y="587"/>
                    <a:pt x="52" y="589"/>
                  </a:cubicBezTo>
                  <a:cubicBezTo>
                    <a:pt x="52" y="577"/>
                    <a:pt x="52" y="565"/>
                    <a:pt x="52" y="553"/>
                  </a:cubicBezTo>
                  <a:cubicBezTo>
                    <a:pt x="60" y="551"/>
                    <a:pt x="69" y="550"/>
                    <a:pt x="78" y="548"/>
                  </a:cubicBezTo>
                  <a:cubicBezTo>
                    <a:pt x="78" y="560"/>
                    <a:pt x="78" y="572"/>
                    <a:pt x="78" y="585"/>
                  </a:cubicBezTo>
                  <a:close/>
                  <a:moveTo>
                    <a:pt x="78" y="510"/>
                  </a:moveTo>
                  <a:cubicBezTo>
                    <a:pt x="69" y="512"/>
                    <a:pt x="60" y="513"/>
                    <a:pt x="51" y="515"/>
                  </a:cubicBezTo>
                  <a:cubicBezTo>
                    <a:pt x="51" y="503"/>
                    <a:pt x="51" y="491"/>
                    <a:pt x="51" y="479"/>
                  </a:cubicBezTo>
                  <a:cubicBezTo>
                    <a:pt x="60" y="477"/>
                    <a:pt x="69" y="475"/>
                    <a:pt x="78" y="473"/>
                  </a:cubicBezTo>
                  <a:cubicBezTo>
                    <a:pt x="78" y="486"/>
                    <a:pt x="78" y="498"/>
                    <a:pt x="78" y="510"/>
                  </a:cubicBezTo>
                  <a:close/>
                  <a:moveTo>
                    <a:pt x="78" y="436"/>
                  </a:moveTo>
                  <a:cubicBezTo>
                    <a:pt x="69" y="438"/>
                    <a:pt x="60" y="439"/>
                    <a:pt x="51" y="441"/>
                  </a:cubicBezTo>
                  <a:cubicBezTo>
                    <a:pt x="51" y="429"/>
                    <a:pt x="51" y="417"/>
                    <a:pt x="51" y="406"/>
                  </a:cubicBezTo>
                  <a:cubicBezTo>
                    <a:pt x="60" y="403"/>
                    <a:pt x="69" y="401"/>
                    <a:pt x="78" y="399"/>
                  </a:cubicBezTo>
                  <a:cubicBezTo>
                    <a:pt x="78" y="411"/>
                    <a:pt x="78" y="424"/>
                    <a:pt x="78" y="436"/>
                  </a:cubicBezTo>
                  <a:close/>
                  <a:moveTo>
                    <a:pt x="78" y="361"/>
                  </a:moveTo>
                  <a:cubicBezTo>
                    <a:pt x="69" y="363"/>
                    <a:pt x="60" y="365"/>
                    <a:pt x="51" y="367"/>
                  </a:cubicBezTo>
                  <a:cubicBezTo>
                    <a:pt x="51" y="356"/>
                    <a:pt x="51" y="344"/>
                    <a:pt x="51" y="332"/>
                  </a:cubicBezTo>
                  <a:cubicBezTo>
                    <a:pt x="60" y="329"/>
                    <a:pt x="69" y="327"/>
                    <a:pt x="78" y="325"/>
                  </a:cubicBezTo>
                  <a:cubicBezTo>
                    <a:pt x="78" y="337"/>
                    <a:pt x="78" y="349"/>
                    <a:pt x="78" y="361"/>
                  </a:cubicBezTo>
                  <a:close/>
                  <a:moveTo>
                    <a:pt x="77" y="287"/>
                  </a:moveTo>
                  <a:cubicBezTo>
                    <a:pt x="69" y="289"/>
                    <a:pt x="60" y="291"/>
                    <a:pt x="51" y="294"/>
                  </a:cubicBezTo>
                  <a:cubicBezTo>
                    <a:pt x="51" y="282"/>
                    <a:pt x="51" y="270"/>
                    <a:pt x="51" y="258"/>
                  </a:cubicBezTo>
                  <a:cubicBezTo>
                    <a:pt x="60" y="255"/>
                    <a:pt x="69" y="253"/>
                    <a:pt x="77" y="250"/>
                  </a:cubicBezTo>
                  <a:cubicBezTo>
                    <a:pt x="77" y="262"/>
                    <a:pt x="77" y="275"/>
                    <a:pt x="77" y="287"/>
                  </a:cubicBezTo>
                  <a:close/>
                  <a:moveTo>
                    <a:pt x="51" y="184"/>
                  </a:moveTo>
                  <a:cubicBezTo>
                    <a:pt x="77" y="176"/>
                    <a:pt x="77" y="176"/>
                    <a:pt x="77" y="176"/>
                  </a:cubicBezTo>
                  <a:cubicBezTo>
                    <a:pt x="77" y="213"/>
                    <a:pt x="77" y="213"/>
                    <a:pt x="77" y="213"/>
                  </a:cubicBezTo>
                  <a:cubicBezTo>
                    <a:pt x="51" y="220"/>
                    <a:pt x="51" y="220"/>
                    <a:pt x="51" y="220"/>
                  </a:cubicBezTo>
                  <a:lnTo>
                    <a:pt x="51" y="184"/>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49" name="Freeform 11"/>
            <p:cNvSpPr>
              <a:spLocks noEditPoints="1"/>
            </p:cNvSpPr>
            <p:nvPr/>
          </p:nvSpPr>
          <p:spPr bwMode="auto">
            <a:xfrm>
              <a:off x="6255979" y="3592957"/>
              <a:ext cx="153311" cy="1132757"/>
            </a:xfrm>
            <a:custGeom>
              <a:avLst/>
              <a:gdLst>
                <a:gd name="T0" fmla="*/ 0 w 148"/>
                <a:gd name="T1" fmla="*/ 1107 h 1143"/>
                <a:gd name="T2" fmla="*/ 148 w 148"/>
                <a:gd name="T3" fmla="*/ 0 h 1143"/>
                <a:gd name="T4" fmla="*/ 19 w 148"/>
                <a:gd name="T5" fmla="*/ 1034 h 1143"/>
                <a:gd name="T6" fmla="*/ 127 w 148"/>
                <a:gd name="T7" fmla="*/ 1087 h 1143"/>
                <a:gd name="T8" fmla="*/ 19 w 148"/>
                <a:gd name="T9" fmla="*/ 1034 h 1143"/>
                <a:gd name="T10" fmla="*/ 127 w 148"/>
                <a:gd name="T11" fmla="*/ 981 h 1143"/>
                <a:gd name="T12" fmla="*/ 19 w 148"/>
                <a:gd name="T13" fmla="*/ 986 h 1143"/>
                <a:gd name="T14" fmla="*/ 19 w 148"/>
                <a:gd name="T15" fmla="*/ 890 h 1143"/>
                <a:gd name="T16" fmla="*/ 127 w 148"/>
                <a:gd name="T17" fmla="*/ 935 h 1143"/>
                <a:gd name="T18" fmla="*/ 19 w 148"/>
                <a:gd name="T19" fmla="*/ 890 h 1143"/>
                <a:gd name="T20" fmla="*/ 127 w 148"/>
                <a:gd name="T21" fmla="*/ 829 h 1143"/>
                <a:gd name="T22" fmla="*/ 19 w 148"/>
                <a:gd name="T23" fmla="*/ 843 h 1143"/>
                <a:gd name="T24" fmla="*/ 19 w 148"/>
                <a:gd name="T25" fmla="*/ 747 h 1143"/>
                <a:gd name="T26" fmla="*/ 127 w 148"/>
                <a:gd name="T27" fmla="*/ 783 h 1143"/>
                <a:gd name="T28" fmla="*/ 19 w 148"/>
                <a:gd name="T29" fmla="*/ 747 h 1143"/>
                <a:gd name="T30" fmla="*/ 127 w 148"/>
                <a:gd name="T31" fmla="*/ 677 h 1143"/>
                <a:gd name="T32" fmla="*/ 19 w 148"/>
                <a:gd name="T33" fmla="*/ 700 h 1143"/>
                <a:gd name="T34" fmla="*/ 19 w 148"/>
                <a:gd name="T35" fmla="*/ 603 h 1143"/>
                <a:gd name="T36" fmla="*/ 127 w 148"/>
                <a:gd name="T37" fmla="*/ 630 h 1143"/>
                <a:gd name="T38" fmla="*/ 19 w 148"/>
                <a:gd name="T39" fmla="*/ 603 h 1143"/>
                <a:gd name="T40" fmla="*/ 127 w 148"/>
                <a:gd name="T41" fmla="*/ 524 h 1143"/>
                <a:gd name="T42" fmla="*/ 19 w 148"/>
                <a:gd name="T43" fmla="*/ 557 h 1143"/>
                <a:gd name="T44" fmla="*/ 19 w 148"/>
                <a:gd name="T45" fmla="*/ 460 h 1143"/>
                <a:gd name="T46" fmla="*/ 127 w 148"/>
                <a:gd name="T47" fmla="*/ 478 h 1143"/>
                <a:gd name="T48" fmla="*/ 19 w 148"/>
                <a:gd name="T49" fmla="*/ 460 h 1143"/>
                <a:gd name="T50" fmla="*/ 127 w 148"/>
                <a:gd name="T51" fmla="*/ 372 h 1143"/>
                <a:gd name="T52" fmla="*/ 19 w 148"/>
                <a:gd name="T53" fmla="*/ 414 h 1143"/>
                <a:gd name="T54" fmla="*/ 19 w 148"/>
                <a:gd name="T55" fmla="*/ 317 h 1143"/>
                <a:gd name="T56" fmla="*/ 127 w 148"/>
                <a:gd name="T57" fmla="*/ 326 h 1143"/>
                <a:gd name="T58" fmla="*/ 19 w 148"/>
                <a:gd name="T59" fmla="*/ 317 h 1143"/>
                <a:gd name="T60" fmla="*/ 127 w 148"/>
                <a:gd name="T61" fmla="*/ 220 h 1143"/>
                <a:gd name="T62" fmla="*/ 19 w 148"/>
                <a:gd name="T63" fmla="*/ 272 h 1143"/>
                <a:gd name="T64" fmla="*/ 19 w 148"/>
                <a:gd name="T65" fmla="*/ 173 h 1143"/>
                <a:gd name="T66" fmla="*/ 127 w 148"/>
                <a:gd name="T67" fmla="*/ 173 h 1143"/>
                <a:gd name="T68" fmla="*/ 19 w 148"/>
                <a:gd name="T69" fmla="*/ 173 h 1143"/>
                <a:gd name="T70" fmla="*/ 127 w 148"/>
                <a:gd name="T71" fmla="*/ 68 h 1143"/>
                <a:gd name="T72" fmla="*/ 19 w 148"/>
                <a:gd name="T73" fmla="*/ 129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143">
                  <a:moveTo>
                    <a:pt x="0" y="49"/>
                  </a:moveTo>
                  <a:cubicBezTo>
                    <a:pt x="0" y="1107"/>
                    <a:pt x="0" y="1107"/>
                    <a:pt x="0" y="1107"/>
                  </a:cubicBezTo>
                  <a:cubicBezTo>
                    <a:pt x="148" y="1143"/>
                    <a:pt x="148" y="1143"/>
                    <a:pt x="148" y="1143"/>
                  </a:cubicBezTo>
                  <a:cubicBezTo>
                    <a:pt x="148" y="0"/>
                    <a:pt x="148" y="0"/>
                    <a:pt x="148" y="0"/>
                  </a:cubicBezTo>
                  <a:cubicBezTo>
                    <a:pt x="0" y="49"/>
                    <a:pt x="0" y="49"/>
                    <a:pt x="0" y="49"/>
                  </a:cubicBezTo>
                  <a:moveTo>
                    <a:pt x="19" y="1034"/>
                  </a:moveTo>
                  <a:cubicBezTo>
                    <a:pt x="127" y="1058"/>
                    <a:pt x="127" y="1058"/>
                    <a:pt x="127" y="1058"/>
                  </a:cubicBezTo>
                  <a:cubicBezTo>
                    <a:pt x="127" y="1087"/>
                    <a:pt x="127" y="1087"/>
                    <a:pt x="127" y="1087"/>
                  </a:cubicBezTo>
                  <a:cubicBezTo>
                    <a:pt x="19" y="1058"/>
                    <a:pt x="19" y="1058"/>
                    <a:pt x="19" y="1058"/>
                  </a:cubicBezTo>
                  <a:cubicBezTo>
                    <a:pt x="19" y="1034"/>
                    <a:pt x="19" y="1034"/>
                    <a:pt x="19" y="1034"/>
                  </a:cubicBezTo>
                  <a:moveTo>
                    <a:pt x="19" y="962"/>
                  </a:moveTo>
                  <a:cubicBezTo>
                    <a:pt x="55" y="968"/>
                    <a:pt x="91" y="975"/>
                    <a:pt x="127" y="981"/>
                  </a:cubicBezTo>
                  <a:cubicBezTo>
                    <a:pt x="127" y="991"/>
                    <a:pt x="127" y="1001"/>
                    <a:pt x="127" y="1011"/>
                  </a:cubicBezTo>
                  <a:cubicBezTo>
                    <a:pt x="91" y="1003"/>
                    <a:pt x="55" y="994"/>
                    <a:pt x="19" y="986"/>
                  </a:cubicBezTo>
                  <a:cubicBezTo>
                    <a:pt x="19" y="978"/>
                    <a:pt x="19" y="970"/>
                    <a:pt x="19" y="962"/>
                  </a:cubicBezTo>
                  <a:moveTo>
                    <a:pt x="19" y="890"/>
                  </a:moveTo>
                  <a:cubicBezTo>
                    <a:pt x="55" y="895"/>
                    <a:pt x="91" y="900"/>
                    <a:pt x="127" y="905"/>
                  </a:cubicBezTo>
                  <a:cubicBezTo>
                    <a:pt x="127" y="915"/>
                    <a:pt x="127" y="925"/>
                    <a:pt x="127" y="935"/>
                  </a:cubicBezTo>
                  <a:cubicBezTo>
                    <a:pt x="91" y="928"/>
                    <a:pt x="55" y="921"/>
                    <a:pt x="19" y="915"/>
                  </a:cubicBezTo>
                  <a:cubicBezTo>
                    <a:pt x="19" y="907"/>
                    <a:pt x="19" y="898"/>
                    <a:pt x="19" y="890"/>
                  </a:cubicBezTo>
                  <a:moveTo>
                    <a:pt x="19" y="819"/>
                  </a:moveTo>
                  <a:cubicBezTo>
                    <a:pt x="55" y="822"/>
                    <a:pt x="91" y="826"/>
                    <a:pt x="127" y="829"/>
                  </a:cubicBezTo>
                  <a:cubicBezTo>
                    <a:pt x="127" y="839"/>
                    <a:pt x="127" y="849"/>
                    <a:pt x="127" y="859"/>
                  </a:cubicBezTo>
                  <a:cubicBezTo>
                    <a:pt x="91" y="854"/>
                    <a:pt x="55" y="848"/>
                    <a:pt x="19" y="843"/>
                  </a:cubicBezTo>
                  <a:cubicBezTo>
                    <a:pt x="19" y="835"/>
                    <a:pt x="19" y="827"/>
                    <a:pt x="19" y="819"/>
                  </a:cubicBezTo>
                  <a:moveTo>
                    <a:pt x="19" y="747"/>
                  </a:moveTo>
                  <a:cubicBezTo>
                    <a:pt x="55" y="749"/>
                    <a:pt x="91" y="751"/>
                    <a:pt x="127" y="753"/>
                  </a:cubicBezTo>
                  <a:cubicBezTo>
                    <a:pt x="127" y="763"/>
                    <a:pt x="127" y="773"/>
                    <a:pt x="127" y="783"/>
                  </a:cubicBezTo>
                  <a:cubicBezTo>
                    <a:pt x="91" y="779"/>
                    <a:pt x="55" y="775"/>
                    <a:pt x="19" y="772"/>
                  </a:cubicBezTo>
                  <a:cubicBezTo>
                    <a:pt x="19" y="763"/>
                    <a:pt x="19" y="755"/>
                    <a:pt x="19" y="747"/>
                  </a:cubicBezTo>
                  <a:moveTo>
                    <a:pt x="19" y="675"/>
                  </a:moveTo>
                  <a:cubicBezTo>
                    <a:pt x="55" y="676"/>
                    <a:pt x="91" y="676"/>
                    <a:pt x="127" y="677"/>
                  </a:cubicBezTo>
                  <a:cubicBezTo>
                    <a:pt x="127" y="687"/>
                    <a:pt x="127" y="697"/>
                    <a:pt x="127" y="706"/>
                  </a:cubicBezTo>
                  <a:cubicBezTo>
                    <a:pt x="91" y="704"/>
                    <a:pt x="55" y="702"/>
                    <a:pt x="19" y="700"/>
                  </a:cubicBezTo>
                  <a:cubicBezTo>
                    <a:pt x="19" y="692"/>
                    <a:pt x="19" y="684"/>
                    <a:pt x="19" y="675"/>
                  </a:cubicBezTo>
                  <a:moveTo>
                    <a:pt x="19" y="603"/>
                  </a:moveTo>
                  <a:cubicBezTo>
                    <a:pt x="55" y="602"/>
                    <a:pt x="91" y="602"/>
                    <a:pt x="127" y="601"/>
                  </a:cubicBezTo>
                  <a:cubicBezTo>
                    <a:pt x="127" y="610"/>
                    <a:pt x="127" y="620"/>
                    <a:pt x="127" y="630"/>
                  </a:cubicBezTo>
                  <a:cubicBezTo>
                    <a:pt x="91" y="630"/>
                    <a:pt x="55" y="629"/>
                    <a:pt x="19" y="629"/>
                  </a:cubicBezTo>
                  <a:cubicBezTo>
                    <a:pt x="19" y="620"/>
                    <a:pt x="19" y="612"/>
                    <a:pt x="19" y="603"/>
                  </a:cubicBezTo>
                  <a:moveTo>
                    <a:pt x="19" y="532"/>
                  </a:moveTo>
                  <a:cubicBezTo>
                    <a:pt x="55" y="529"/>
                    <a:pt x="91" y="527"/>
                    <a:pt x="127" y="524"/>
                  </a:cubicBezTo>
                  <a:cubicBezTo>
                    <a:pt x="127" y="534"/>
                    <a:pt x="127" y="544"/>
                    <a:pt x="127" y="554"/>
                  </a:cubicBezTo>
                  <a:cubicBezTo>
                    <a:pt x="91" y="555"/>
                    <a:pt x="55" y="556"/>
                    <a:pt x="19" y="557"/>
                  </a:cubicBezTo>
                  <a:cubicBezTo>
                    <a:pt x="19" y="549"/>
                    <a:pt x="19" y="540"/>
                    <a:pt x="19" y="532"/>
                  </a:cubicBezTo>
                  <a:moveTo>
                    <a:pt x="19" y="460"/>
                  </a:moveTo>
                  <a:cubicBezTo>
                    <a:pt x="55" y="456"/>
                    <a:pt x="91" y="452"/>
                    <a:pt x="127" y="448"/>
                  </a:cubicBezTo>
                  <a:cubicBezTo>
                    <a:pt x="127" y="458"/>
                    <a:pt x="127" y="468"/>
                    <a:pt x="127" y="478"/>
                  </a:cubicBezTo>
                  <a:cubicBezTo>
                    <a:pt x="91" y="481"/>
                    <a:pt x="55" y="483"/>
                    <a:pt x="19" y="486"/>
                  </a:cubicBezTo>
                  <a:cubicBezTo>
                    <a:pt x="19" y="477"/>
                    <a:pt x="19" y="469"/>
                    <a:pt x="19" y="460"/>
                  </a:cubicBezTo>
                  <a:moveTo>
                    <a:pt x="19" y="388"/>
                  </a:moveTo>
                  <a:cubicBezTo>
                    <a:pt x="55" y="383"/>
                    <a:pt x="91" y="378"/>
                    <a:pt x="127" y="372"/>
                  </a:cubicBezTo>
                  <a:cubicBezTo>
                    <a:pt x="127" y="382"/>
                    <a:pt x="127" y="392"/>
                    <a:pt x="127" y="402"/>
                  </a:cubicBezTo>
                  <a:cubicBezTo>
                    <a:pt x="91" y="406"/>
                    <a:pt x="55" y="410"/>
                    <a:pt x="19" y="414"/>
                  </a:cubicBezTo>
                  <a:cubicBezTo>
                    <a:pt x="19" y="406"/>
                    <a:pt x="19" y="397"/>
                    <a:pt x="19" y="388"/>
                  </a:cubicBezTo>
                  <a:moveTo>
                    <a:pt x="19" y="317"/>
                  </a:moveTo>
                  <a:cubicBezTo>
                    <a:pt x="55" y="310"/>
                    <a:pt x="91" y="303"/>
                    <a:pt x="127" y="296"/>
                  </a:cubicBezTo>
                  <a:cubicBezTo>
                    <a:pt x="127" y="306"/>
                    <a:pt x="127" y="316"/>
                    <a:pt x="127" y="326"/>
                  </a:cubicBezTo>
                  <a:cubicBezTo>
                    <a:pt x="91" y="331"/>
                    <a:pt x="55" y="337"/>
                    <a:pt x="19" y="343"/>
                  </a:cubicBezTo>
                  <a:cubicBezTo>
                    <a:pt x="19" y="334"/>
                    <a:pt x="19" y="325"/>
                    <a:pt x="19" y="317"/>
                  </a:cubicBezTo>
                  <a:moveTo>
                    <a:pt x="19" y="245"/>
                  </a:moveTo>
                  <a:cubicBezTo>
                    <a:pt x="55" y="236"/>
                    <a:pt x="91" y="228"/>
                    <a:pt x="127" y="220"/>
                  </a:cubicBezTo>
                  <a:cubicBezTo>
                    <a:pt x="127" y="230"/>
                    <a:pt x="127" y="240"/>
                    <a:pt x="127" y="249"/>
                  </a:cubicBezTo>
                  <a:cubicBezTo>
                    <a:pt x="91" y="257"/>
                    <a:pt x="55" y="264"/>
                    <a:pt x="19" y="272"/>
                  </a:cubicBezTo>
                  <a:cubicBezTo>
                    <a:pt x="19" y="263"/>
                    <a:pt x="19" y="254"/>
                    <a:pt x="19" y="245"/>
                  </a:cubicBezTo>
                  <a:moveTo>
                    <a:pt x="19" y="173"/>
                  </a:moveTo>
                  <a:cubicBezTo>
                    <a:pt x="55" y="163"/>
                    <a:pt x="91" y="154"/>
                    <a:pt x="127" y="144"/>
                  </a:cubicBezTo>
                  <a:cubicBezTo>
                    <a:pt x="127" y="154"/>
                    <a:pt x="127" y="163"/>
                    <a:pt x="127" y="173"/>
                  </a:cubicBezTo>
                  <a:cubicBezTo>
                    <a:pt x="91" y="182"/>
                    <a:pt x="55" y="191"/>
                    <a:pt x="19" y="200"/>
                  </a:cubicBezTo>
                  <a:cubicBezTo>
                    <a:pt x="19" y="191"/>
                    <a:pt x="19" y="182"/>
                    <a:pt x="19" y="173"/>
                  </a:cubicBezTo>
                  <a:moveTo>
                    <a:pt x="19" y="101"/>
                  </a:moveTo>
                  <a:cubicBezTo>
                    <a:pt x="127" y="68"/>
                    <a:pt x="127" y="68"/>
                    <a:pt x="127" y="68"/>
                  </a:cubicBezTo>
                  <a:cubicBezTo>
                    <a:pt x="127" y="97"/>
                    <a:pt x="127" y="97"/>
                    <a:pt x="127" y="97"/>
                  </a:cubicBezTo>
                  <a:cubicBezTo>
                    <a:pt x="19" y="129"/>
                    <a:pt x="19" y="129"/>
                    <a:pt x="19" y="129"/>
                  </a:cubicBezTo>
                  <a:cubicBezTo>
                    <a:pt x="19" y="101"/>
                    <a:pt x="19" y="101"/>
                    <a:pt x="19" y="101"/>
                  </a:cubicBezTo>
                </a:path>
              </a:pathLst>
            </a:custGeom>
            <a:solidFill>
              <a:srgbClr val="00B0F0"/>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0" name="Freeform 22"/>
            <p:cNvSpPr>
              <a:spLocks noEditPoints="1"/>
            </p:cNvSpPr>
            <p:nvPr/>
          </p:nvSpPr>
          <p:spPr bwMode="auto">
            <a:xfrm>
              <a:off x="6421673" y="3594726"/>
              <a:ext cx="294240" cy="1129930"/>
            </a:xfrm>
            <a:custGeom>
              <a:avLst/>
              <a:gdLst>
                <a:gd name="T0" fmla="*/ 49 w 285"/>
                <a:gd name="T1" fmla="*/ 1049 h 1140"/>
                <a:gd name="T2" fmla="*/ 97 w 285"/>
                <a:gd name="T3" fmla="*/ 988 h 1140"/>
                <a:gd name="T4" fmla="*/ 97 w 285"/>
                <a:gd name="T5" fmla="*/ 964 h 1140"/>
                <a:gd name="T6" fmla="*/ 49 w 285"/>
                <a:gd name="T7" fmla="*/ 910 h 1140"/>
                <a:gd name="T8" fmla="*/ 49 w 285"/>
                <a:gd name="T9" fmla="*/ 818 h 1140"/>
                <a:gd name="T10" fmla="*/ 49 w 285"/>
                <a:gd name="T11" fmla="*/ 703 h 1140"/>
                <a:gd name="T12" fmla="*/ 97 w 285"/>
                <a:gd name="T13" fmla="*/ 649 h 1140"/>
                <a:gd name="T14" fmla="*/ 97 w 285"/>
                <a:gd name="T15" fmla="*/ 625 h 1140"/>
                <a:gd name="T16" fmla="*/ 49 w 285"/>
                <a:gd name="T17" fmla="*/ 565 h 1140"/>
                <a:gd name="T18" fmla="*/ 49 w 285"/>
                <a:gd name="T19" fmla="*/ 473 h 1140"/>
                <a:gd name="T20" fmla="*/ 49 w 285"/>
                <a:gd name="T21" fmla="*/ 415 h 1140"/>
                <a:gd name="T22" fmla="*/ 97 w 285"/>
                <a:gd name="T23" fmla="*/ 310 h 1140"/>
                <a:gd name="T24" fmla="*/ 97 w 285"/>
                <a:gd name="T25" fmla="*/ 286 h 1140"/>
                <a:gd name="T26" fmla="*/ 49 w 285"/>
                <a:gd name="T27" fmla="*/ 219 h 1140"/>
                <a:gd name="T28" fmla="*/ 49 w 285"/>
                <a:gd name="T29" fmla="*/ 127 h 1140"/>
                <a:gd name="T30" fmla="*/ 159 w 285"/>
                <a:gd name="T31" fmla="*/ 133 h 1140"/>
                <a:gd name="T32" fmla="*/ 129 w 285"/>
                <a:gd name="T33" fmla="*/ 180 h 1140"/>
                <a:gd name="T34" fmla="*/ 129 w 285"/>
                <a:gd name="T35" fmla="*/ 205 h 1140"/>
                <a:gd name="T36" fmla="*/ 159 w 285"/>
                <a:gd name="T37" fmla="*/ 268 h 1140"/>
                <a:gd name="T38" fmla="*/ 159 w 285"/>
                <a:gd name="T39" fmla="*/ 353 h 1140"/>
                <a:gd name="T40" fmla="*/ 160 w 285"/>
                <a:gd name="T41" fmla="*/ 463 h 1140"/>
                <a:gd name="T42" fmla="*/ 129 w 285"/>
                <a:gd name="T43" fmla="*/ 514 h 1140"/>
                <a:gd name="T44" fmla="*/ 129 w 285"/>
                <a:gd name="T45" fmla="*/ 539 h 1140"/>
                <a:gd name="T46" fmla="*/ 160 w 285"/>
                <a:gd name="T47" fmla="*/ 598 h 1140"/>
                <a:gd name="T48" fmla="*/ 160 w 285"/>
                <a:gd name="T49" fmla="*/ 682 h 1140"/>
                <a:gd name="T50" fmla="*/ 160 w 285"/>
                <a:gd name="T51" fmla="*/ 792 h 1140"/>
                <a:gd name="T52" fmla="*/ 130 w 285"/>
                <a:gd name="T53" fmla="*/ 849 h 1140"/>
                <a:gd name="T54" fmla="*/ 130 w 285"/>
                <a:gd name="T55" fmla="*/ 874 h 1140"/>
                <a:gd name="T56" fmla="*/ 160 w 285"/>
                <a:gd name="T57" fmla="*/ 928 h 1140"/>
                <a:gd name="T58" fmla="*/ 161 w 285"/>
                <a:gd name="T59" fmla="*/ 1012 h 1140"/>
                <a:gd name="T60" fmla="*/ 186 w 285"/>
                <a:gd name="T61" fmla="*/ 1036 h 1140"/>
                <a:gd name="T62" fmla="*/ 208 w 285"/>
                <a:gd name="T63" fmla="*/ 980 h 1140"/>
                <a:gd name="T64" fmla="*/ 208 w 285"/>
                <a:gd name="T65" fmla="*/ 927 h 1140"/>
                <a:gd name="T66" fmla="*/ 186 w 285"/>
                <a:gd name="T67" fmla="*/ 901 h 1140"/>
                <a:gd name="T68" fmla="*/ 186 w 285"/>
                <a:gd name="T69" fmla="*/ 847 h 1140"/>
                <a:gd name="T70" fmla="*/ 186 w 285"/>
                <a:gd name="T71" fmla="*/ 738 h 1140"/>
                <a:gd name="T72" fmla="*/ 208 w 285"/>
                <a:gd name="T73" fmla="*/ 657 h 1140"/>
                <a:gd name="T74" fmla="*/ 208 w 285"/>
                <a:gd name="T75" fmla="*/ 631 h 1140"/>
                <a:gd name="T76" fmla="*/ 186 w 285"/>
                <a:gd name="T77" fmla="*/ 575 h 1140"/>
                <a:gd name="T78" fmla="*/ 186 w 285"/>
                <a:gd name="T79" fmla="*/ 492 h 1140"/>
                <a:gd name="T80" fmla="*/ 186 w 285"/>
                <a:gd name="T81" fmla="*/ 384 h 1140"/>
                <a:gd name="T82" fmla="*/ 208 w 285"/>
                <a:gd name="T83" fmla="*/ 334 h 1140"/>
                <a:gd name="T84" fmla="*/ 208 w 285"/>
                <a:gd name="T85" fmla="*/ 308 h 1140"/>
                <a:gd name="T86" fmla="*/ 208 w 285"/>
                <a:gd name="T87" fmla="*/ 254 h 1140"/>
                <a:gd name="T88" fmla="*/ 186 w 285"/>
                <a:gd name="T89" fmla="*/ 166 h 1140"/>
                <a:gd name="T90" fmla="*/ 228 w 285"/>
                <a:gd name="T91" fmla="*/ 1033 h 1140"/>
                <a:gd name="T92" fmla="*/ 247 w 285"/>
                <a:gd name="T93" fmla="*/ 978 h 1140"/>
                <a:gd name="T94" fmla="*/ 247 w 285"/>
                <a:gd name="T95" fmla="*/ 951 h 1140"/>
                <a:gd name="T96" fmla="*/ 228 w 285"/>
                <a:gd name="T97" fmla="*/ 899 h 1140"/>
                <a:gd name="T98" fmla="*/ 228 w 285"/>
                <a:gd name="T99" fmla="*/ 820 h 1140"/>
                <a:gd name="T100" fmla="*/ 229 w 285"/>
                <a:gd name="T101" fmla="*/ 713 h 1140"/>
                <a:gd name="T102" fmla="*/ 248 w 285"/>
                <a:gd name="T103" fmla="*/ 661 h 1140"/>
                <a:gd name="T104" fmla="*/ 248 w 285"/>
                <a:gd name="T105" fmla="*/ 634 h 1140"/>
                <a:gd name="T106" fmla="*/ 229 w 285"/>
                <a:gd name="T107" fmla="*/ 579 h 1140"/>
                <a:gd name="T108" fmla="*/ 229 w 285"/>
                <a:gd name="T109" fmla="*/ 499 h 1140"/>
                <a:gd name="T110" fmla="*/ 230 w 285"/>
                <a:gd name="T111" fmla="*/ 393 h 1140"/>
                <a:gd name="T112" fmla="*/ 249 w 285"/>
                <a:gd name="T113" fmla="*/ 343 h 1140"/>
                <a:gd name="T114" fmla="*/ 249 w 285"/>
                <a:gd name="T115" fmla="*/ 316 h 1140"/>
                <a:gd name="T116" fmla="*/ 230 w 285"/>
                <a:gd name="T117" fmla="*/ 259 h 1140"/>
                <a:gd name="T118" fmla="*/ 230 w 285"/>
                <a:gd name="T119" fmla="*/ 179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 h="1140">
                  <a:moveTo>
                    <a:pt x="285" y="98"/>
                  </a:moveTo>
                  <a:cubicBezTo>
                    <a:pt x="0" y="0"/>
                    <a:pt x="0" y="0"/>
                    <a:pt x="0" y="0"/>
                  </a:cubicBezTo>
                  <a:cubicBezTo>
                    <a:pt x="0" y="1140"/>
                    <a:pt x="0" y="1140"/>
                    <a:pt x="0" y="1140"/>
                  </a:cubicBezTo>
                  <a:cubicBezTo>
                    <a:pt x="285" y="1097"/>
                    <a:pt x="285" y="1097"/>
                    <a:pt x="285" y="1097"/>
                  </a:cubicBezTo>
                  <a:lnTo>
                    <a:pt x="285" y="98"/>
                  </a:lnTo>
                  <a:close/>
                  <a:moveTo>
                    <a:pt x="49" y="1049"/>
                  </a:moveTo>
                  <a:cubicBezTo>
                    <a:pt x="97" y="1045"/>
                    <a:pt x="97" y="1045"/>
                    <a:pt x="97" y="1045"/>
                  </a:cubicBezTo>
                  <a:cubicBezTo>
                    <a:pt x="97" y="1077"/>
                    <a:pt x="97" y="1077"/>
                    <a:pt x="97" y="1077"/>
                  </a:cubicBezTo>
                  <a:cubicBezTo>
                    <a:pt x="49" y="1083"/>
                    <a:pt x="49" y="1083"/>
                    <a:pt x="49" y="1083"/>
                  </a:cubicBezTo>
                  <a:lnTo>
                    <a:pt x="49" y="1049"/>
                  </a:lnTo>
                  <a:close/>
                  <a:moveTo>
                    <a:pt x="49" y="991"/>
                  </a:moveTo>
                  <a:cubicBezTo>
                    <a:pt x="65" y="990"/>
                    <a:pt x="81" y="989"/>
                    <a:pt x="97" y="988"/>
                  </a:cubicBezTo>
                  <a:cubicBezTo>
                    <a:pt x="97" y="999"/>
                    <a:pt x="97" y="1009"/>
                    <a:pt x="97" y="1020"/>
                  </a:cubicBezTo>
                  <a:cubicBezTo>
                    <a:pt x="81" y="1022"/>
                    <a:pt x="65" y="1024"/>
                    <a:pt x="49" y="1025"/>
                  </a:cubicBezTo>
                  <a:cubicBezTo>
                    <a:pt x="49" y="1014"/>
                    <a:pt x="49" y="1003"/>
                    <a:pt x="49" y="991"/>
                  </a:cubicBezTo>
                  <a:close/>
                  <a:moveTo>
                    <a:pt x="49" y="934"/>
                  </a:moveTo>
                  <a:cubicBezTo>
                    <a:pt x="65" y="933"/>
                    <a:pt x="81" y="932"/>
                    <a:pt x="97" y="932"/>
                  </a:cubicBezTo>
                  <a:cubicBezTo>
                    <a:pt x="97" y="942"/>
                    <a:pt x="97" y="953"/>
                    <a:pt x="97" y="964"/>
                  </a:cubicBezTo>
                  <a:cubicBezTo>
                    <a:pt x="81" y="965"/>
                    <a:pt x="65" y="966"/>
                    <a:pt x="49" y="968"/>
                  </a:cubicBezTo>
                  <a:cubicBezTo>
                    <a:pt x="49" y="956"/>
                    <a:pt x="49" y="945"/>
                    <a:pt x="49" y="934"/>
                  </a:cubicBezTo>
                  <a:close/>
                  <a:moveTo>
                    <a:pt x="49" y="876"/>
                  </a:moveTo>
                  <a:cubicBezTo>
                    <a:pt x="65" y="876"/>
                    <a:pt x="81" y="875"/>
                    <a:pt x="97" y="875"/>
                  </a:cubicBezTo>
                  <a:cubicBezTo>
                    <a:pt x="97" y="886"/>
                    <a:pt x="97" y="896"/>
                    <a:pt x="97" y="907"/>
                  </a:cubicBezTo>
                  <a:cubicBezTo>
                    <a:pt x="81" y="908"/>
                    <a:pt x="65" y="909"/>
                    <a:pt x="49" y="910"/>
                  </a:cubicBezTo>
                  <a:cubicBezTo>
                    <a:pt x="49" y="899"/>
                    <a:pt x="49" y="887"/>
                    <a:pt x="49" y="876"/>
                  </a:cubicBezTo>
                  <a:close/>
                  <a:moveTo>
                    <a:pt x="49" y="818"/>
                  </a:moveTo>
                  <a:cubicBezTo>
                    <a:pt x="65" y="818"/>
                    <a:pt x="81" y="819"/>
                    <a:pt x="97" y="819"/>
                  </a:cubicBezTo>
                  <a:cubicBezTo>
                    <a:pt x="97" y="829"/>
                    <a:pt x="97" y="840"/>
                    <a:pt x="97" y="851"/>
                  </a:cubicBezTo>
                  <a:cubicBezTo>
                    <a:pt x="81" y="851"/>
                    <a:pt x="65" y="852"/>
                    <a:pt x="49" y="853"/>
                  </a:cubicBezTo>
                  <a:cubicBezTo>
                    <a:pt x="49" y="841"/>
                    <a:pt x="49" y="830"/>
                    <a:pt x="49" y="818"/>
                  </a:cubicBezTo>
                  <a:close/>
                  <a:moveTo>
                    <a:pt x="49" y="761"/>
                  </a:moveTo>
                  <a:cubicBezTo>
                    <a:pt x="65" y="761"/>
                    <a:pt x="81" y="762"/>
                    <a:pt x="97" y="762"/>
                  </a:cubicBezTo>
                  <a:cubicBezTo>
                    <a:pt x="97" y="773"/>
                    <a:pt x="97" y="783"/>
                    <a:pt x="97" y="794"/>
                  </a:cubicBezTo>
                  <a:cubicBezTo>
                    <a:pt x="81" y="794"/>
                    <a:pt x="65" y="795"/>
                    <a:pt x="49" y="795"/>
                  </a:cubicBezTo>
                  <a:cubicBezTo>
                    <a:pt x="49" y="784"/>
                    <a:pt x="49" y="772"/>
                    <a:pt x="49" y="761"/>
                  </a:cubicBezTo>
                  <a:close/>
                  <a:moveTo>
                    <a:pt x="49" y="703"/>
                  </a:moveTo>
                  <a:cubicBezTo>
                    <a:pt x="65" y="704"/>
                    <a:pt x="81" y="705"/>
                    <a:pt x="97" y="706"/>
                  </a:cubicBezTo>
                  <a:cubicBezTo>
                    <a:pt x="97" y="716"/>
                    <a:pt x="97" y="727"/>
                    <a:pt x="97" y="738"/>
                  </a:cubicBezTo>
                  <a:cubicBezTo>
                    <a:pt x="81" y="738"/>
                    <a:pt x="65" y="737"/>
                    <a:pt x="49" y="737"/>
                  </a:cubicBezTo>
                  <a:cubicBezTo>
                    <a:pt x="49" y="726"/>
                    <a:pt x="49" y="715"/>
                    <a:pt x="49" y="703"/>
                  </a:cubicBezTo>
                  <a:close/>
                  <a:moveTo>
                    <a:pt x="49" y="645"/>
                  </a:moveTo>
                  <a:cubicBezTo>
                    <a:pt x="65" y="647"/>
                    <a:pt x="81" y="648"/>
                    <a:pt x="97" y="649"/>
                  </a:cubicBezTo>
                  <a:cubicBezTo>
                    <a:pt x="97" y="660"/>
                    <a:pt x="97" y="671"/>
                    <a:pt x="97" y="681"/>
                  </a:cubicBezTo>
                  <a:cubicBezTo>
                    <a:pt x="81" y="681"/>
                    <a:pt x="65" y="680"/>
                    <a:pt x="49" y="680"/>
                  </a:cubicBezTo>
                  <a:cubicBezTo>
                    <a:pt x="49" y="668"/>
                    <a:pt x="49" y="657"/>
                    <a:pt x="49" y="645"/>
                  </a:cubicBezTo>
                  <a:close/>
                  <a:moveTo>
                    <a:pt x="49" y="588"/>
                  </a:moveTo>
                  <a:cubicBezTo>
                    <a:pt x="65" y="590"/>
                    <a:pt x="81" y="591"/>
                    <a:pt x="97" y="593"/>
                  </a:cubicBezTo>
                  <a:cubicBezTo>
                    <a:pt x="97" y="603"/>
                    <a:pt x="97" y="614"/>
                    <a:pt x="97" y="625"/>
                  </a:cubicBezTo>
                  <a:cubicBezTo>
                    <a:pt x="81" y="624"/>
                    <a:pt x="65" y="623"/>
                    <a:pt x="49" y="622"/>
                  </a:cubicBezTo>
                  <a:cubicBezTo>
                    <a:pt x="49" y="611"/>
                    <a:pt x="49" y="599"/>
                    <a:pt x="49" y="588"/>
                  </a:cubicBezTo>
                  <a:close/>
                  <a:moveTo>
                    <a:pt x="49" y="530"/>
                  </a:moveTo>
                  <a:cubicBezTo>
                    <a:pt x="65" y="532"/>
                    <a:pt x="81" y="534"/>
                    <a:pt x="97" y="536"/>
                  </a:cubicBezTo>
                  <a:cubicBezTo>
                    <a:pt x="97" y="547"/>
                    <a:pt x="97" y="558"/>
                    <a:pt x="97" y="568"/>
                  </a:cubicBezTo>
                  <a:cubicBezTo>
                    <a:pt x="81" y="567"/>
                    <a:pt x="65" y="566"/>
                    <a:pt x="49" y="565"/>
                  </a:cubicBezTo>
                  <a:cubicBezTo>
                    <a:pt x="49" y="553"/>
                    <a:pt x="49" y="542"/>
                    <a:pt x="49" y="530"/>
                  </a:cubicBezTo>
                  <a:close/>
                  <a:moveTo>
                    <a:pt x="49" y="473"/>
                  </a:moveTo>
                  <a:cubicBezTo>
                    <a:pt x="65" y="475"/>
                    <a:pt x="81" y="477"/>
                    <a:pt x="97" y="480"/>
                  </a:cubicBezTo>
                  <a:cubicBezTo>
                    <a:pt x="97" y="490"/>
                    <a:pt x="97" y="501"/>
                    <a:pt x="97" y="512"/>
                  </a:cubicBezTo>
                  <a:cubicBezTo>
                    <a:pt x="81" y="510"/>
                    <a:pt x="65" y="508"/>
                    <a:pt x="49" y="507"/>
                  </a:cubicBezTo>
                  <a:cubicBezTo>
                    <a:pt x="49" y="495"/>
                    <a:pt x="49" y="484"/>
                    <a:pt x="49" y="473"/>
                  </a:cubicBezTo>
                  <a:close/>
                  <a:moveTo>
                    <a:pt x="49" y="392"/>
                  </a:moveTo>
                  <a:cubicBezTo>
                    <a:pt x="49" y="380"/>
                    <a:pt x="49" y="369"/>
                    <a:pt x="49" y="357"/>
                  </a:cubicBezTo>
                  <a:cubicBezTo>
                    <a:pt x="65" y="361"/>
                    <a:pt x="81" y="364"/>
                    <a:pt x="97" y="367"/>
                  </a:cubicBezTo>
                  <a:cubicBezTo>
                    <a:pt x="97" y="378"/>
                    <a:pt x="97" y="388"/>
                    <a:pt x="97" y="399"/>
                  </a:cubicBezTo>
                  <a:cubicBezTo>
                    <a:pt x="81" y="396"/>
                    <a:pt x="65" y="394"/>
                    <a:pt x="49" y="392"/>
                  </a:cubicBezTo>
                  <a:close/>
                  <a:moveTo>
                    <a:pt x="49" y="415"/>
                  </a:moveTo>
                  <a:cubicBezTo>
                    <a:pt x="65" y="418"/>
                    <a:pt x="81" y="421"/>
                    <a:pt x="97" y="423"/>
                  </a:cubicBezTo>
                  <a:cubicBezTo>
                    <a:pt x="97" y="434"/>
                    <a:pt x="97" y="445"/>
                    <a:pt x="97" y="455"/>
                  </a:cubicBezTo>
                  <a:cubicBezTo>
                    <a:pt x="81" y="453"/>
                    <a:pt x="65" y="451"/>
                    <a:pt x="49" y="449"/>
                  </a:cubicBezTo>
                  <a:cubicBezTo>
                    <a:pt x="49" y="438"/>
                    <a:pt x="49" y="426"/>
                    <a:pt x="49" y="415"/>
                  </a:cubicBezTo>
                  <a:close/>
                  <a:moveTo>
                    <a:pt x="49" y="300"/>
                  </a:moveTo>
                  <a:cubicBezTo>
                    <a:pt x="65" y="303"/>
                    <a:pt x="81" y="307"/>
                    <a:pt x="97" y="310"/>
                  </a:cubicBezTo>
                  <a:cubicBezTo>
                    <a:pt x="97" y="321"/>
                    <a:pt x="97" y="332"/>
                    <a:pt x="97" y="342"/>
                  </a:cubicBezTo>
                  <a:cubicBezTo>
                    <a:pt x="81" y="340"/>
                    <a:pt x="65" y="337"/>
                    <a:pt x="49" y="334"/>
                  </a:cubicBezTo>
                  <a:cubicBezTo>
                    <a:pt x="49" y="323"/>
                    <a:pt x="49" y="311"/>
                    <a:pt x="49" y="300"/>
                  </a:cubicBezTo>
                  <a:close/>
                  <a:moveTo>
                    <a:pt x="49" y="242"/>
                  </a:moveTo>
                  <a:cubicBezTo>
                    <a:pt x="65" y="246"/>
                    <a:pt x="81" y="250"/>
                    <a:pt x="97" y="254"/>
                  </a:cubicBezTo>
                  <a:cubicBezTo>
                    <a:pt x="97" y="265"/>
                    <a:pt x="97" y="275"/>
                    <a:pt x="97" y="286"/>
                  </a:cubicBezTo>
                  <a:cubicBezTo>
                    <a:pt x="81" y="283"/>
                    <a:pt x="65" y="280"/>
                    <a:pt x="49" y="276"/>
                  </a:cubicBezTo>
                  <a:cubicBezTo>
                    <a:pt x="49" y="265"/>
                    <a:pt x="49" y="254"/>
                    <a:pt x="49" y="242"/>
                  </a:cubicBezTo>
                  <a:close/>
                  <a:moveTo>
                    <a:pt x="49" y="185"/>
                  </a:moveTo>
                  <a:cubicBezTo>
                    <a:pt x="65" y="189"/>
                    <a:pt x="81" y="193"/>
                    <a:pt x="97" y="197"/>
                  </a:cubicBezTo>
                  <a:cubicBezTo>
                    <a:pt x="97" y="208"/>
                    <a:pt x="97" y="219"/>
                    <a:pt x="97" y="229"/>
                  </a:cubicBezTo>
                  <a:cubicBezTo>
                    <a:pt x="81" y="226"/>
                    <a:pt x="65" y="222"/>
                    <a:pt x="49" y="219"/>
                  </a:cubicBezTo>
                  <a:cubicBezTo>
                    <a:pt x="49" y="207"/>
                    <a:pt x="49" y="196"/>
                    <a:pt x="49" y="185"/>
                  </a:cubicBezTo>
                  <a:close/>
                  <a:moveTo>
                    <a:pt x="49" y="127"/>
                  </a:moveTo>
                  <a:cubicBezTo>
                    <a:pt x="65" y="132"/>
                    <a:pt x="81" y="136"/>
                    <a:pt x="97" y="141"/>
                  </a:cubicBezTo>
                  <a:cubicBezTo>
                    <a:pt x="97" y="152"/>
                    <a:pt x="97" y="162"/>
                    <a:pt x="97" y="173"/>
                  </a:cubicBezTo>
                  <a:cubicBezTo>
                    <a:pt x="81" y="169"/>
                    <a:pt x="65" y="165"/>
                    <a:pt x="49" y="161"/>
                  </a:cubicBezTo>
                  <a:cubicBezTo>
                    <a:pt x="49" y="150"/>
                    <a:pt x="49" y="138"/>
                    <a:pt x="49" y="127"/>
                  </a:cubicBezTo>
                  <a:close/>
                  <a:moveTo>
                    <a:pt x="97" y="116"/>
                  </a:moveTo>
                  <a:cubicBezTo>
                    <a:pt x="49" y="104"/>
                    <a:pt x="49" y="104"/>
                    <a:pt x="49" y="104"/>
                  </a:cubicBezTo>
                  <a:cubicBezTo>
                    <a:pt x="49" y="69"/>
                    <a:pt x="49" y="69"/>
                    <a:pt x="49" y="69"/>
                  </a:cubicBezTo>
                  <a:cubicBezTo>
                    <a:pt x="97" y="85"/>
                    <a:pt x="97" y="85"/>
                    <a:pt x="97" y="85"/>
                  </a:cubicBezTo>
                  <a:lnTo>
                    <a:pt x="97" y="116"/>
                  </a:lnTo>
                  <a:close/>
                  <a:moveTo>
                    <a:pt x="159" y="133"/>
                  </a:moveTo>
                  <a:cubicBezTo>
                    <a:pt x="129" y="125"/>
                    <a:pt x="129" y="125"/>
                    <a:pt x="129" y="125"/>
                  </a:cubicBezTo>
                  <a:cubicBezTo>
                    <a:pt x="129" y="94"/>
                    <a:pt x="129" y="94"/>
                    <a:pt x="129" y="94"/>
                  </a:cubicBezTo>
                  <a:cubicBezTo>
                    <a:pt x="159" y="104"/>
                    <a:pt x="159" y="104"/>
                    <a:pt x="159" y="104"/>
                  </a:cubicBezTo>
                  <a:lnTo>
                    <a:pt x="159" y="133"/>
                  </a:lnTo>
                  <a:close/>
                  <a:moveTo>
                    <a:pt x="159" y="188"/>
                  </a:moveTo>
                  <a:cubicBezTo>
                    <a:pt x="149" y="185"/>
                    <a:pt x="139" y="183"/>
                    <a:pt x="129" y="180"/>
                  </a:cubicBezTo>
                  <a:cubicBezTo>
                    <a:pt x="129" y="170"/>
                    <a:pt x="129" y="160"/>
                    <a:pt x="129" y="150"/>
                  </a:cubicBezTo>
                  <a:cubicBezTo>
                    <a:pt x="139" y="153"/>
                    <a:pt x="149" y="156"/>
                    <a:pt x="159" y="159"/>
                  </a:cubicBezTo>
                  <a:cubicBezTo>
                    <a:pt x="159" y="168"/>
                    <a:pt x="159" y="178"/>
                    <a:pt x="159" y="188"/>
                  </a:cubicBezTo>
                  <a:close/>
                  <a:moveTo>
                    <a:pt x="159" y="243"/>
                  </a:moveTo>
                  <a:cubicBezTo>
                    <a:pt x="149" y="240"/>
                    <a:pt x="139" y="238"/>
                    <a:pt x="129" y="236"/>
                  </a:cubicBezTo>
                  <a:cubicBezTo>
                    <a:pt x="129" y="226"/>
                    <a:pt x="129" y="215"/>
                    <a:pt x="129" y="205"/>
                  </a:cubicBezTo>
                  <a:cubicBezTo>
                    <a:pt x="139" y="208"/>
                    <a:pt x="149" y="211"/>
                    <a:pt x="159" y="213"/>
                  </a:cubicBezTo>
                  <a:cubicBezTo>
                    <a:pt x="159" y="223"/>
                    <a:pt x="159" y="233"/>
                    <a:pt x="159" y="243"/>
                  </a:cubicBezTo>
                  <a:close/>
                  <a:moveTo>
                    <a:pt x="159" y="298"/>
                  </a:moveTo>
                  <a:cubicBezTo>
                    <a:pt x="149" y="296"/>
                    <a:pt x="139" y="294"/>
                    <a:pt x="129" y="292"/>
                  </a:cubicBezTo>
                  <a:cubicBezTo>
                    <a:pt x="129" y="281"/>
                    <a:pt x="129" y="271"/>
                    <a:pt x="129" y="261"/>
                  </a:cubicBezTo>
                  <a:cubicBezTo>
                    <a:pt x="139" y="263"/>
                    <a:pt x="149" y="266"/>
                    <a:pt x="159" y="268"/>
                  </a:cubicBezTo>
                  <a:cubicBezTo>
                    <a:pt x="159" y="278"/>
                    <a:pt x="159" y="288"/>
                    <a:pt x="159" y="298"/>
                  </a:cubicBezTo>
                  <a:close/>
                  <a:moveTo>
                    <a:pt x="159" y="353"/>
                  </a:moveTo>
                  <a:cubicBezTo>
                    <a:pt x="149" y="351"/>
                    <a:pt x="139" y="349"/>
                    <a:pt x="129" y="347"/>
                  </a:cubicBezTo>
                  <a:cubicBezTo>
                    <a:pt x="129" y="337"/>
                    <a:pt x="129" y="327"/>
                    <a:pt x="129" y="317"/>
                  </a:cubicBezTo>
                  <a:cubicBezTo>
                    <a:pt x="139" y="319"/>
                    <a:pt x="149" y="321"/>
                    <a:pt x="159" y="323"/>
                  </a:cubicBezTo>
                  <a:cubicBezTo>
                    <a:pt x="159" y="333"/>
                    <a:pt x="159" y="343"/>
                    <a:pt x="159" y="353"/>
                  </a:cubicBezTo>
                  <a:close/>
                  <a:moveTo>
                    <a:pt x="159" y="408"/>
                  </a:moveTo>
                  <a:cubicBezTo>
                    <a:pt x="149" y="406"/>
                    <a:pt x="139" y="405"/>
                    <a:pt x="129" y="403"/>
                  </a:cubicBezTo>
                  <a:cubicBezTo>
                    <a:pt x="129" y="393"/>
                    <a:pt x="129" y="383"/>
                    <a:pt x="129" y="372"/>
                  </a:cubicBezTo>
                  <a:cubicBezTo>
                    <a:pt x="139" y="374"/>
                    <a:pt x="149" y="376"/>
                    <a:pt x="159" y="378"/>
                  </a:cubicBezTo>
                  <a:cubicBezTo>
                    <a:pt x="159" y="388"/>
                    <a:pt x="159" y="398"/>
                    <a:pt x="159" y="408"/>
                  </a:cubicBezTo>
                  <a:close/>
                  <a:moveTo>
                    <a:pt x="160" y="463"/>
                  </a:moveTo>
                  <a:cubicBezTo>
                    <a:pt x="149" y="461"/>
                    <a:pt x="139" y="460"/>
                    <a:pt x="129" y="459"/>
                  </a:cubicBezTo>
                  <a:cubicBezTo>
                    <a:pt x="129" y="448"/>
                    <a:pt x="129" y="438"/>
                    <a:pt x="129" y="428"/>
                  </a:cubicBezTo>
                  <a:cubicBezTo>
                    <a:pt x="139" y="430"/>
                    <a:pt x="149" y="432"/>
                    <a:pt x="160" y="433"/>
                  </a:cubicBezTo>
                  <a:cubicBezTo>
                    <a:pt x="160" y="443"/>
                    <a:pt x="160" y="453"/>
                    <a:pt x="160" y="463"/>
                  </a:cubicBezTo>
                  <a:close/>
                  <a:moveTo>
                    <a:pt x="160" y="518"/>
                  </a:moveTo>
                  <a:cubicBezTo>
                    <a:pt x="149" y="516"/>
                    <a:pt x="139" y="515"/>
                    <a:pt x="129" y="514"/>
                  </a:cubicBezTo>
                  <a:cubicBezTo>
                    <a:pt x="129" y="504"/>
                    <a:pt x="129" y="494"/>
                    <a:pt x="129" y="484"/>
                  </a:cubicBezTo>
                  <a:cubicBezTo>
                    <a:pt x="139" y="485"/>
                    <a:pt x="149" y="487"/>
                    <a:pt x="160" y="488"/>
                  </a:cubicBezTo>
                  <a:cubicBezTo>
                    <a:pt x="160" y="498"/>
                    <a:pt x="160" y="508"/>
                    <a:pt x="160" y="518"/>
                  </a:cubicBezTo>
                  <a:close/>
                  <a:moveTo>
                    <a:pt x="160" y="572"/>
                  </a:moveTo>
                  <a:cubicBezTo>
                    <a:pt x="150" y="572"/>
                    <a:pt x="139" y="571"/>
                    <a:pt x="129" y="570"/>
                  </a:cubicBezTo>
                  <a:cubicBezTo>
                    <a:pt x="129" y="560"/>
                    <a:pt x="129" y="550"/>
                    <a:pt x="129" y="539"/>
                  </a:cubicBezTo>
                  <a:cubicBezTo>
                    <a:pt x="139" y="541"/>
                    <a:pt x="150" y="542"/>
                    <a:pt x="160" y="543"/>
                  </a:cubicBezTo>
                  <a:cubicBezTo>
                    <a:pt x="160" y="553"/>
                    <a:pt x="160" y="563"/>
                    <a:pt x="160" y="572"/>
                  </a:cubicBezTo>
                  <a:close/>
                  <a:moveTo>
                    <a:pt x="160" y="627"/>
                  </a:moveTo>
                  <a:cubicBezTo>
                    <a:pt x="150" y="627"/>
                    <a:pt x="140" y="626"/>
                    <a:pt x="129" y="626"/>
                  </a:cubicBezTo>
                  <a:cubicBezTo>
                    <a:pt x="129" y="616"/>
                    <a:pt x="129" y="605"/>
                    <a:pt x="129" y="595"/>
                  </a:cubicBezTo>
                  <a:cubicBezTo>
                    <a:pt x="140" y="596"/>
                    <a:pt x="150" y="597"/>
                    <a:pt x="160" y="598"/>
                  </a:cubicBezTo>
                  <a:cubicBezTo>
                    <a:pt x="160" y="608"/>
                    <a:pt x="160" y="618"/>
                    <a:pt x="160" y="627"/>
                  </a:cubicBezTo>
                  <a:close/>
                  <a:moveTo>
                    <a:pt x="160" y="682"/>
                  </a:moveTo>
                  <a:cubicBezTo>
                    <a:pt x="150" y="682"/>
                    <a:pt x="140" y="682"/>
                    <a:pt x="130" y="681"/>
                  </a:cubicBezTo>
                  <a:cubicBezTo>
                    <a:pt x="130" y="671"/>
                    <a:pt x="130" y="661"/>
                    <a:pt x="130" y="651"/>
                  </a:cubicBezTo>
                  <a:cubicBezTo>
                    <a:pt x="140" y="652"/>
                    <a:pt x="150" y="652"/>
                    <a:pt x="160" y="653"/>
                  </a:cubicBezTo>
                  <a:cubicBezTo>
                    <a:pt x="160" y="663"/>
                    <a:pt x="160" y="673"/>
                    <a:pt x="160" y="682"/>
                  </a:cubicBezTo>
                  <a:close/>
                  <a:moveTo>
                    <a:pt x="160" y="737"/>
                  </a:moveTo>
                  <a:cubicBezTo>
                    <a:pt x="150" y="737"/>
                    <a:pt x="140" y="737"/>
                    <a:pt x="130" y="737"/>
                  </a:cubicBezTo>
                  <a:cubicBezTo>
                    <a:pt x="130" y="727"/>
                    <a:pt x="130" y="717"/>
                    <a:pt x="130" y="706"/>
                  </a:cubicBezTo>
                  <a:cubicBezTo>
                    <a:pt x="140" y="707"/>
                    <a:pt x="150" y="708"/>
                    <a:pt x="160" y="708"/>
                  </a:cubicBezTo>
                  <a:cubicBezTo>
                    <a:pt x="160" y="718"/>
                    <a:pt x="160" y="728"/>
                    <a:pt x="160" y="737"/>
                  </a:cubicBezTo>
                  <a:close/>
                  <a:moveTo>
                    <a:pt x="160" y="792"/>
                  </a:moveTo>
                  <a:cubicBezTo>
                    <a:pt x="150" y="793"/>
                    <a:pt x="140" y="793"/>
                    <a:pt x="130" y="793"/>
                  </a:cubicBezTo>
                  <a:cubicBezTo>
                    <a:pt x="130" y="783"/>
                    <a:pt x="130" y="772"/>
                    <a:pt x="130" y="762"/>
                  </a:cubicBezTo>
                  <a:cubicBezTo>
                    <a:pt x="140" y="762"/>
                    <a:pt x="150" y="763"/>
                    <a:pt x="160" y="763"/>
                  </a:cubicBezTo>
                  <a:cubicBezTo>
                    <a:pt x="160" y="773"/>
                    <a:pt x="160" y="783"/>
                    <a:pt x="160" y="792"/>
                  </a:cubicBezTo>
                  <a:close/>
                  <a:moveTo>
                    <a:pt x="160" y="847"/>
                  </a:moveTo>
                  <a:cubicBezTo>
                    <a:pt x="150" y="848"/>
                    <a:pt x="140" y="848"/>
                    <a:pt x="130" y="849"/>
                  </a:cubicBezTo>
                  <a:cubicBezTo>
                    <a:pt x="130" y="838"/>
                    <a:pt x="130" y="828"/>
                    <a:pt x="130" y="818"/>
                  </a:cubicBezTo>
                  <a:cubicBezTo>
                    <a:pt x="140" y="818"/>
                    <a:pt x="150" y="818"/>
                    <a:pt x="160" y="818"/>
                  </a:cubicBezTo>
                  <a:cubicBezTo>
                    <a:pt x="160" y="828"/>
                    <a:pt x="160" y="838"/>
                    <a:pt x="160" y="847"/>
                  </a:cubicBezTo>
                  <a:close/>
                  <a:moveTo>
                    <a:pt x="160" y="902"/>
                  </a:moveTo>
                  <a:cubicBezTo>
                    <a:pt x="150" y="903"/>
                    <a:pt x="140" y="904"/>
                    <a:pt x="130" y="904"/>
                  </a:cubicBezTo>
                  <a:cubicBezTo>
                    <a:pt x="130" y="894"/>
                    <a:pt x="130" y="884"/>
                    <a:pt x="130" y="874"/>
                  </a:cubicBezTo>
                  <a:cubicBezTo>
                    <a:pt x="140" y="873"/>
                    <a:pt x="150" y="873"/>
                    <a:pt x="160" y="873"/>
                  </a:cubicBezTo>
                  <a:cubicBezTo>
                    <a:pt x="160" y="883"/>
                    <a:pt x="160" y="893"/>
                    <a:pt x="160" y="902"/>
                  </a:cubicBezTo>
                  <a:close/>
                  <a:moveTo>
                    <a:pt x="160" y="957"/>
                  </a:moveTo>
                  <a:cubicBezTo>
                    <a:pt x="150" y="958"/>
                    <a:pt x="140" y="959"/>
                    <a:pt x="130" y="960"/>
                  </a:cubicBezTo>
                  <a:cubicBezTo>
                    <a:pt x="130" y="950"/>
                    <a:pt x="130" y="939"/>
                    <a:pt x="130" y="929"/>
                  </a:cubicBezTo>
                  <a:cubicBezTo>
                    <a:pt x="140" y="929"/>
                    <a:pt x="150" y="928"/>
                    <a:pt x="160" y="928"/>
                  </a:cubicBezTo>
                  <a:cubicBezTo>
                    <a:pt x="160" y="938"/>
                    <a:pt x="160" y="947"/>
                    <a:pt x="160" y="957"/>
                  </a:cubicBezTo>
                  <a:close/>
                  <a:moveTo>
                    <a:pt x="161" y="1012"/>
                  </a:moveTo>
                  <a:cubicBezTo>
                    <a:pt x="150" y="1013"/>
                    <a:pt x="140" y="1014"/>
                    <a:pt x="130" y="1016"/>
                  </a:cubicBezTo>
                  <a:cubicBezTo>
                    <a:pt x="130" y="1005"/>
                    <a:pt x="130" y="995"/>
                    <a:pt x="130" y="985"/>
                  </a:cubicBezTo>
                  <a:cubicBezTo>
                    <a:pt x="140" y="984"/>
                    <a:pt x="150" y="984"/>
                    <a:pt x="161" y="983"/>
                  </a:cubicBezTo>
                  <a:cubicBezTo>
                    <a:pt x="161" y="993"/>
                    <a:pt x="161" y="1002"/>
                    <a:pt x="161" y="1012"/>
                  </a:cubicBezTo>
                  <a:close/>
                  <a:moveTo>
                    <a:pt x="161" y="1067"/>
                  </a:moveTo>
                  <a:cubicBezTo>
                    <a:pt x="130" y="1071"/>
                    <a:pt x="130" y="1071"/>
                    <a:pt x="130" y="1071"/>
                  </a:cubicBezTo>
                  <a:cubicBezTo>
                    <a:pt x="130" y="1041"/>
                    <a:pt x="130" y="1041"/>
                    <a:pt x="130" y="1041"/>
                  </a:cubicBezTo>
                  <a:cubicBezTo>
                    <a:pt x="161" y="1038"/>
                    <a:pt x="161" y="1038"/>
                    <a:pt x="161" y="1038"/>
                  </a:cubicBezTo>
                  <a:lnTo>
                    <a:pt x="161" y="1067"/>
                  </a:lnTo>
                  <a:close/>
                  <a:moveTo>
                    <a:pt x="186" y="1036"/>
                  </a:moveTo>
                  <a:cubicBezTo>
                    <a:pt x="208" y="1034"/>
                    <a:pt x="208" y="1034"/>
                    <a:pt x="208" y="1034"/>
                  </a:cubicBezTo>
                  <a:cubicBezTo>
                    <a:pt x="208" y="1061"/>
                    <a:pt x="208" y="1061"/>
                    <a:pt x="208" y="1061"/>
                  </a:cubicBezTo>
                  <a:cubicBezTo>
                    <a:pt x="186" y="1065"/>
                    <a:pt x="186" y="1065"/>
                    <a:pt x="186" y="1065"/>
                  </a:cubicBezTo>
                  <a:lnTo>
                    <a:pt x="186" y="1036"/>
                  </a:lnTo>
                  <a:close/>
                  <a:moveTo>
                    <a:pt x="186" y="982"/>
                  </a:moveTo>
                  <a:cubicBezTo>
                    <a:pt x="193" y="981"/>
                    <a:pt x="200" y="981"/>
                    <a:pt x="208" y="980"/>
                  </a:cubicBezTo>
                  <a:cubicBezTo>
                    <a:pt x="208" y="990"/>
                    <a:pt x="208" y="999"/>
                    <a:pt x="208" y="1008"/>
                  </a:cubicBezTo>
                  <a:cubicBezTo>
                    <a:pt x="200" y="1008"/>
                    <a:pt x="193" y="1009"/>
                    <a:pt x="186" y="1010"/>
                  </a:cubicBezTo>
                  <a:cubicBezTo>
                    <a:pt x="186" y="1001"/>
                    <a:pt x="186" y="991"/>
                    <a:pt x="186" y="982"/>
                  </a:cubicBezTo>
                  <a:close/>
                  <a:moveTo>
                    <a:pt x="186" y="956"/>
                  </a:moveTo>
                  <a:cubicBezTo>
                    <a:pt x="186" y="946"/>
                    <a:pt x="186" y="937"/>
                    <a:pt x="186" y="928"/>
                  </a:cubicBezTo>
                  <a:cubicBezTo>
                    <a:pt x="193" y="927"/>
                    <a:pt x="200" y="927"/>
                    <a:pt x="208" y="927"/>
                  </a:cubicBezTo>
                  <a:cubicBezTo>
                    <a:pt x="208" y="936"/>
                    <a:pt x="208" y="945"/>
                    <a:pt x="208" y="954"/>
                  </a:cubicBezTo>
                  <a:cubicBezTo>
                    <a:pt x="200" y="954"/>
                    <a:pt x="193" y="955"/>
                    <a:pt x="186" y="956"/>
                  </a:cubicBezTo>
                  <a:close/>
                  <a:moveTo>
                    <a:pt x="186" y="873"/>
                  </a:moveTo>
                  <a:cubicBezTo>
                    <a:pt x="193" y="873"/>
                    <a:pt x="200" y="873"/>
                    <a:pt x="208" y="873"/>
                  </a:cubicBezTo>
                  <a:cubicBezTo>
                    <a:pt x="208" y="882"/>
                    <a:pt x="208" y="891"/>
                    <a:pt x="208" y="900"/>
                  </a:cubicBezTo>
                  <a:cubicBezTo>
                    <a:pt x="200" y="900"/>
                    <a:pt x="193" y="901"/>
                    <a:pt x="186" y="901"/>
                  </a:cubicBezTo>
                  <a:cubicBezTo>
                    <a:pt x="186" y="892"/>
                    <a:pt x="186" y="883"/>
                    <a:pt x="186" y="873"/>
                  </a:cubicBezTo>
                  <a:close/>
                  <a:moveTo>
                    <a:pt x="186" y="847"/>
                  </a:moveTo>
                  <a:cubicBezTo>
                    <a:pt x="186" y="838"/>
                    <a:pt x="186" y="828"/>
                    <a:pt x="186" y="819"/>
                  </a:cubicBezTo>
                  <a:cubicBezTo>
                    <a:pt x="193" y="819"/>
                    <a:pt x="200" y="819"/>
                    <a:pt x="208" y="819"/>
                  </a:cubicBezTo>
                  <a:cubicBezTo>
                    <a:pt x="208" y="828"/>
                    <a:pt x="208" y="837"/>
                    <a:pt x="208" y="846"/>
                  </a:cubicBezTo>
                  <a:cubicBezTo>
                    <a:pt x="200" y="846"/>
                    <a:pt x="193" y="847"/>
                    <a:pt x="186" y="847"/>
                  </a:cubicBezTo>
                  <a:close/>
                  <a:moveTo>
                    <a:pt x="186" y="764"/>
                  </a:moveTo>
                  <a:cubicBezTo>
                    <a:pt x="193" y="765"/>
                    <a:pt x="200" y="765"/>
                    <a:pt x="208" y="765"/>
                  </a:cubicBezTo>
                  <a:cubicBezTo>
                    <a:pt x="208" y="774"/>
                    <a:pt x="208" y="783"/>
                    <a:pt x="208" y="792"/>
                  </a:cubicBezTo>
                  <a:cubicBezTo>
                    <a:pt x="200" y="792"/>
                    <a:pt x="193" y="792"/>
                    <a:pt x="186" y="793"/>
                  </a:cubicBezTo>
                  <a:cubicBezTo>
                    <a:pt x="186" y="783"/>
                    <a:pt x="186" y="774"/>
                    <a:pt x="186" y="764"/>
                  </a:cubicBezTo>
                  <a:close/>
                  <a:moveTo>
                    <a:pt x="186" y="738"/>
                  </a:moveTo>
                  <a:cubicBezTo>
                    <a:pt x="186" y="729"/>
                    <a:pt x="186" y="719"/>
                    <a:pt x="186" y="710"/>
                  </a:cubicBezTo>
                  <a:cubicBezTo>
                    <a:pt x="193" y="710"/>
                    <a:pt x="200" y="711"/>
                    <a:pt x="208" y="711"/>
                  </a:cubicBezTo>
                  <a:cubicBezTo>
                    <a:pt x="208" y="720"/>
                    <a:pt x="208" y="729"/>
                    <a:pt x="208" y="738"/>
                  </a:cubicBezTo>
                  <a:cubicBezTo>
                    <a:pt x="200" y="738"/>
                    <a:pt x="193" y="738"/>
                    <a:pt x="186" y="738"/>
                  </a:cubicBezTo>
                  <a:close/>
                  <a:moveTo>
                    <a:pt x="186" y="656"/>
                  </a:moveTo>
                  <a:cubicBezTo>
                    <a:pt x="193" y="656"/>
                    <a:pt x="200" y="657"/>
                    <a:pt x="208" y="657"/>
                  </a:cubicBezTo>
                  <a:cubicBezTo>
                    <a:pt x="208" y="666"/>
                    <a:pt x="208" y="675"/>
                    <a:pt x="208" y="685"/>
                  </a:cubicBezTo>
                  <a:cubicBezTo>
                    <a:pt x="200" y="684"/>
                    <a:pt x="193" y="684"/>
                    <a:pt x="186" y="684"/>
                  </a:cubicBezTo>
                  <a:cubicBezTo>
                    <a:pt x="186" y="674"/>
                    <a:pt x="186" y="665"/>
                    <a:pt x="186" y="656"/>
                  </a:cubicBezTo>
                  <a:close/>
                  <a:moveTo>
                    <a:pt x="186" y="601"/>
                  </a:moveTo>
                  <a:cubicBezTo>
                    <a:pt x="193" y="602"/>
                    <a:pt x="200" y="603"/>
                    <a:pt x="208" y="604"/>
                  </a:cubicBezTo>
                  <a:cubicBezTo>
                    <a:pt x="208" y="613"/>
                    <a:pt x="208" y="622"/>
                    <a:pt x="208" y="631"/>
                  </a:cubicBezTo>
                  <a:cubicBezTo>
                    <a:pt x="200" y="630"/>
                    <a:pt x="193" y="630"/>
                    <a:pt x="186" y="629"/>
                  </a:cubicBezTo>
                  <a:cubicBezTo>
                    <a:pt x="186" y="620"/>
                    <a:pt x="186" y="611"/>
                    <a:pt x="186" y="601"/>
                  </a:cubicBezTo>
                  <a:close/>
                  <a:moveTo>
                    <a:pt x="186" y="547"/>
                  </a:moveTo>
                  <a:cubicBezTo>
                    <a:pt x="193" y="548"/>
                    <a:pt x="200" y="549"/>
                    <a:pt x="208" y="550"/>
                  </a:cubicBezTo>
                  <a:cubicBezTo>
                    <a:pt x="208" y="559"/>
                    <a:pt x="208" y="568"/>
                    <a:pt x="208" y="577"/>
                  </a:cubicBezTo>
                  <a:cubicBezTo>
                    <a:pt x="200" y="576"/>
                    <a:pt x="193" y="576"/>
                    <a:pt x="186" y="575"/>
                  </a:cubicBezTo>
                  <a:cubicBezTo>
                    <a:pt x="186" y="566"/>
                    <a:pt x="186" y="556"/>
                    <a:pt x="186" y="547"/>
                  </a:cubicBezTo>
                  <a:close/>
                  <a:moveTo>
                    <a:pt x="186" y="492"/>
                  </a:moveTo>
                  <a:cubicBezTo>
                    <a:pt x="193" y="494"/>
                    <a:pt x="200" y="495"/>
                    <a:pt x="208" y="496"/>
                  </a:cubicBezTo>
                  <a:cubicBezTo>
                    <a:pt x="208" y="505"/>
                    <a:pt x="208" y="514"/>
                    <a:pt x="208" y="523"/>
                  </a:cubicBezTo>
                  <a:cubicBezTo>
                    <a:pt x="200" y="522"/>
                    <a:pt x="193" y="521"/>
                    <a:pt x="186" y="521"/>
                  </a:cubicBezTo>
                  <a:cubicBezTo>
                    <a:pt x="186" y="511"/>
                    <a:pt x="186" y="502"/>
                    <a:pt x="186" y="492"/>
                  </a:cubicBezTo>
                  <a:close/>
                  <a:moveTo>
                    <a:pt x="186" y="438"/>
                  </a:moveTo>
                  <a:cubicBezTo>
                    <a:pt x="193" y="439"/>
                    <a:pt x="200" y="441"/>
                    <a:pt x="208" y="442"/>
                  </a:cubicBezTo>
                  <a:cubicBezTo>
                    <a:pt x="208" y="451"/>
                    <a:pt x="208" y="460"/>
                    <a:pt x="208" y="469"/>
                  </a:cubicBezTo>
                  <a:cubicBezTo>
                    <a:pt x="200" y="468"/>
                    <a:pt x="193" y="467"/>
                    <a:pt x="186" y="466"/>
                  </a:cubicBezTo>
                  <a:cubicBezTo>
                    <a:pt x="186" y="457"/>
                    <a:pt x="186" y="448"/>
                    <a:pt x="186" y="438"/>
                  </a:cubicBezTo>
                  <a:close/>
                  <a:moveTo>
                    <a:pt x="186" y="384"/>
                  </a:moveTo>
                  <a:cubicBezTo>
                    <a:pt x="193" y="385"/>
                    <a:pt x="200" y="387"/>
                    <a:pt x="208" y="388"/>
                  </a:cubicBezTo>
                  <a:cubicBezTo>
                    <a:pt x="208" y="397"/>
                    <a:pt x="208" y="406"/>
                    <a:pt x="208" y="415"/>
                  </a:cubicBezTo>
                  <a:cubicBezTo>
                    <a:pt x="200" y="414"/>
                    <a:pt x="193" y="413"/>
                    <a:pt x="186" y="412"/>
                  </a:cubicBezTo>
                  <a:cubicBezTo>
                    <a:pt x="186" y="403"/>
                    <a:pt x="186" y="393"/>
                    <a:pt x="186" y="384"/>
                  </a:cubicBezTo>
                  <a:close/>
                  <a:moveTo>
                    <a:pt x="186" y="329"/>
                  </a:moveTo>
                  <a:cubicBezTo>
                    <a:pt x="193" y="331"/>
                    <a:pt x="200" y="333"/>
                    <a:pt x="208" y="334"/>
                  </a:cubicBezTo>
                  <a:cubicBezTo>
                    <a:pt x="208" y="343"/>
                    <a:pt x="208" y="352"/>
                    <a:pt x="208" y="361"/>
                  </a:cubicBezTo>
                  <a:cubicBezTo>
                    <a:pt x="200" y="360"/>
                    <a:pt x="193" y="359"/>
                    <a:pt x="186" y="358"/>
                  </a:cubicBezTo>
                  <a:cubicBezTo>
                    <a:pt x="186" y="348"/>
                    <a:pt x="186" y="339"/>
                    <a:pt x="186" y="329"/>
                  </a:cubicBezTo>
                  <a:close/>
                  <a:moveTo>
                    <a:pt x="186" y="275"/>
                  </a:moveTo>
                  <a:cubicBezTo>
                    <a:pt x="193" y="277"/>
                    <a:pt x="200" y="279"/>
                    <a:pt x="208" y="280"/>
                  </a:cubicBezTo>
                  <a:cubicBezTo>
                    <a:pt x="208" y="289"/>
                    <a:pt x="208" y="299"/>
                    <a:pt x="208" y="308"/>
                  </a:cubicBezTo>
                  <a:cubicBezTo>
                    <a:pt x="200" y="306"/>
                    <a:pt x="193" y="305"/>
                    <a:pt x="186" y="303"/>
                  </a:cubicBezTo>
                  <a:cubicBezTo>
                    <a:pt x="186" y="294"/>
                    <a:pt x="186" y="284"/>
                    <a:pt x="186" y="275"/>
                  </a:cubicBezTo>
                  <a:close/>
                  <a:moveTo>
                    <a:pt x="186" y="249"/>
                  </a:moveTo>
                  <a:cubicBezTo>
                    <a:pt x="186" y="239"/>
                    <a:pt x="186" y="230"/>
                    <a:pt x="186" y="221"/>
                  </a:cubicBezTo>
                  <a:cubicBezTo>
                    <a:pt x="193" y="223"/>
                    <a:pt x="200" y="225"/>
                    <a:pt x="208" y="227"/>
                  </a:cubicBezTo>
                  <a:cubicBezTo>
                    <a:pt x="208" y="236"/>
                    <a:pt x="208" y="245"/>
                    <a:pt x="208" y="254"/>
                  </a:cubicBezTo>
                  <a:cubicBezTo>
                    <a:pt x="200" y="252"/>
                    <a:pt x="193" y="250"/>
                    <a:pt x="186" y="249"/>
                  </a:cubicBezTo>
                  <a:close/>
                  <a:moveTo>
                    <a:pt x="186" y="166"/>
                  </a:moveTo>
                  <a:cubicBezTo>
                    <a:pt x="193" y="168"/>
                    <a:pt x="200" y="171"/>
                    <a:pt x="208" y="173"/>
                  </a:cubicBezTo>
                  <a:cubicBezTo>
                    <a:pt x="208" y="182"/>
                    <a:pt x="208" y="191"/>
                    <a:pt x="208" y="200"/>
                  </a:cubicBezTo>
                  <a:cubicBezTo>
                    <a:pt x="200" y="198"/>
                    <a:pt x="193" y="196"/>
                    <a:pt x="186" y="194"/>
                  </a:cubicBezTo>
                  <a:cubicBezTo>
                    <a:pt x="186" y="185"/>
                    <a:pt x="186" y="176"/>
                    <a:pt x="186" y="166"/>
                  </a:cubicBezTo>
                  <a:close/>
                  <a:moveTo>
                    <a:pt x="208" y="146"/>
                  </a:moveTo>
                  <a:cubicBezTo>
                    <a:pt x="186" y="140"/>
                    <a:pt x="186" y="140"/>
                    <a:pt x="186" y="140"/>
                  </a:cubicBezTo>
                  <a:cubicBezTo>
                    <a:pt x="186" y="112"/>
                    <a:pt x="186" y="112"/>
                    <a:pt x="186" y="112"/>
                  </a:cubicBezTo>
                  <a:cubicBezTo>
                    <a:pt x="208" y="119"/>
                    <a:pt x="208" y="119"/>
                    <a:pt x="208" y="119"/>
                  </a:cubicBezTo>
                  <a:lnTo>
                    <a:pt x="208" y="146"/>
                  </a:lnTo>
                  <a:close/>
                  <a:moveTo>
                    <a:pt x="228" y="1033"/>
                  </a:moveTo>
                  <a:cubicBezTo>
                    <a:pt x="247" y="1031"/>
                    <a:pt x="247" y="1031"/>
                    <a:pt x="247" y="1031"/>
                  </a:cubicBezTo>
                  <a:cubicBezTo>
                    <a:pt x="247" y="1057"/>
                    <a:pt x="247" y="1057"/>
                    <a:pt x="247" y="1057"/>
                  </a:cubicBezTo>
                  <a:cubicBezTo>
                    <a:pt x="228" y="1060"/>
                    <a:pt x="228" y="1060"/>
                    <a:pt x="228" y="1060"/>
                  </a:cubicBezTo>
                  <a:lnTo>
                    <a:pt x="228" y="1033"/>
                  </a:lnTo>
                  <a:close/>
                  <a:moveTo>
                    <a:pt x="228" y="980"/>
                  </a:moveTo>
                  <a:cubicBezTo>
                    <a:pt x="234" y="979"/>
                    <a:pt x="241" y="979"/>
                    <a:pt x="247" y="978"/>
                  </a:cubicBezTo>
                  <a:cubicBezTo>
                    <a:pt x="247" y="987"/>
                    <a:pt x="247" y="995"/>
                    <a:pt x="247" y="1004"/>
                  </a:cubicBezTo>
                  <a:cubicBezTo>
                    <a:pt x="241" y="1005"/>
                    <a:pt x="234" y="1005"/>
                    <a:pt x="228" y="1006"/>
                  </a:cubicBezTo>
                  <a:cubicBezTo>
                    <a:pt x="228" y="997"/>
                    <a:pt x="228" y="989"/>
                    <a:pt x="228" y="980"/>
                  </a:cubicBezTo>
                  <a:close/>
                  <a:moveTo>
                    <a:pt x="228" y="926"/>
                  </a:moveTo>
                  <a:cubicBezTo>
                    <a:pt x="234" y="926"/>
                    <a:pt x="241" y="926"/>
                    <a:pt x="247" y="926"/>
                  </a:cubicBezTo>
                  <a:cubicBezTo>
                    <a:pt x="247" y="934"/>
                    <a:pt x="247" y="943"/>
                    <a:pt x="247" y="951"/>
                  </a:cubicBezTo>
                  <a:cubicBezTo>
                    <a:pt x="241" y="952"/>
                    <a:pt x="234" y="952"/>
                    <a:pt x="228" y="953"/>
                  </a:cubicBezTo>
                  <a:cubicBezTo>
                    <a:pt x="228" y="944"/>
                    <a:pt x="228" y="935"/>
                    <a:pt x="228" y="926"/>
                  </a:cubicBezTo>
                  <a:close/>
                  <a:moveTo>
                    <a:pt x="228" y="873"/>
                  </a:moveTo>
                  <a:cubicBezTo>
                    <a:pt x="235" y="873"/>
                    <a:pt x="241" y="873"/>
                    <a:pt x="247" y="873"/>
                  </a:cubicBezTo>
                  <a:cubicBezTo>
                    <a:pt x="247" y="881"/>
                    <a:pt x="247" y="890"/>
                    <a:pt x="247" y="898"/>
                  </a:cubicBezTo>
                  <a:cubicBezTo>
                    <a:pt x="241" y="899"/>
                    <a:pt x="235" y="899"/>
                    <a:pt x="228" y="899"/>
                  </a:cubicBezTo>
                  <a:cubicBezTo>
                    <a:pt x="228" y="891"/>
                    <a:pt x="228" y="882"/>
                    <a:pt x="228" y="873"/>
                  </a:cubicBezTo>
                  <a:close/>
                  <a:moveTo>
                    <a:pt x="228" y="820"/>
                  </a:moveTo>
                  <a:cubicBezTo>
                    <a:pt x="235" y="820"/>
                    <a:pt x="241" y="820"/>
                    <a:pt x="247" y="820"/>
                  </a:cubicBezTo>
                  <a:cubicBezTo>
                    <a:pt x="247" y="828"/>
                    <a:pt x="247" y="837"/>
                    <a:pt x="247" y="845"/>
                  </a:cubicBezTo>
                  <a:cubicBezTo>
                    <a:pt x="241" y="845"/>
                    <a:pt x="235" y="846"/>
                    <a:pt x="228" y="846"/>
                  </a:cubicBezTo>
                  <a:cubicBezTo>
                    <a:pt x="228" y="837"/>
                    <a:pt x="228" y="828"/>
                    <a:pt x="228" y="820"/>
                  </a:cubicBezTo>
                  <a:close/>
                  <a:moveTo>
                    <a:pt x="228" y="766"/>
                  </a:moveTo>
                  <a:cubicBezTo>
                    <a:pt x="235" y="766"/>
                    <a:pt x="241" y="767"/>
                    <a:pt x="248" y="767"/>
                  </a:cubicBezTo>
                  <a:cubicBezTo>
                    <a:pt x="248" y="775"/>
                    <a:pt x="248" y="784"/>
                    <a:pt x="248" y="792"/>
                  </a:cubicBezTo>
                  <a:cubicBezTo>
                    <a:pt x="241" y="792"/>
                    <a:pt x="235" y="792"/>
                    <a:pt x="228" y="793"/>
                  </a:cubicBezTo>
                  <a:cubicBezTo>
                    <a:pt x="228" y="784"/>
                    <a:pt x="228" y="775"/>
                    <a:pt x="228" y="766"/>
                  </a:cubicBezTo>
                  <a:close/>
                  <a:moveTo>
                    <a:pt x="229" y="713"/>
                  </a:moveTo>
                  <a:cubicBezTo>
                    <a:pt x="235" y="713"/>
                    <a:pt x="241" y="714"/>
                    <a:pt x="248" y="714"/>
                  </a:cubicBezTo>
                  <a:cubicBezTo>
                    <a:pt x="248" y="722"/>
                    <a:pt x="248" y="731"/>
                    <a:pt x="248" y="739"/>
                  </a:cubicBezTo>
                  <a:cubicBezTo>
                    <a:pt x="241" y="739"/>
                    <a:pt x="235" y="739"/>
                    <a:pt x="229" y="739"/>
                  </a:cubicBezTo>
                  <a:cubicBezTo>
                    <a:pt x="229" y="730"/>
                    <a:pt x="229" y="722"/>
                    <a:pt x="229" y="713"/>
                  </a:cubicBezTo>
                  <a:close/>
                  <a:moveTo>
                    <a:pt x="229" y="659"/>
                  </a:moveTo>
                  <a:cubicBezTo>
                    <a:pt x="235" y="660"/>
                    <a:pt x="241" y="660"/>
                    <a:pt x="248" y="661"/>
                  </a:cubicBezTo>
                  <a:cubicBezTo>
                    <a:pt x="248" y="669"/>
                    <a:pt x="248" y="678"/>
                    <a:pt x="248" y="686"/>
                  </a:cubicBezTo>
                  <a:cubicBezTo>
                    <a:pt x="241" y="686"/>
                    <a:pt x="235" y="686"/>
                    <a:pt x="229" y="686"/>
                  </a:cubicBezTo>
                  <a:cubicBezTo>
                    <a:pt x="229" y="677"/>
                    <a:pt x="229" y="668"/>
                    <a:pt x="229" y="659"/>
                  </a:cubicBezTo>
                  <a:close/>
                  <a:moveTo>
                    <a:pt x="229" y="606"/>
                  </a:moveTo>
                  <a:cubicBezTo>
                    <a:pt x="235" y="607"/>
                    <a:pt x="242" y="607"/>
                    <a:pt x="248" y="608"/>
                  </a:cubicBezTo>
                  <a:cubicBezTo>
                    <a:pt x="248" y="617"/>
                    <a:pt x="248" y="625"/>
                    <a:pt x="248" y="634"/>
                  </a:cubicBezTo>
                  <a:cubicBezTo>
                    <a:pt x="242" y="633"/>
                    <a:pt x="235" y="633"/>
                    <a:pt x="229" y="632"/>
                  </a:cubicBezTo>
                  <a:cubicBezTo>
                    <a:pt x="229" y="624"/>
                    <a:pt x="229" y="615"/>
                    <a:pt x="229" y="606"/>
                  </a:cubicBezTo>
                  <a:close/>
                  <a:moveTo>
                    <a:pt x="229" y="553"/>
                  </a:moveTo>
                  <a:cubicBezTo>
                    <a:pt x="235" y="553"/>
                    <a:pt x="242" y="554"/>
                    <a:pt x="248" y="555"/>
                  </a:cubicBezTo>
                  <a:cubicBezTo>
                    <a:pt x="248" y="564"/>
                    <a:pt x="248" y="572"/>
                    <a:pt x="248" y="581"/>
                  </a:cubicBezTo>
                  <a:cubicBezTo>
                    <a:pt x="242" y="580"/>
                    <a:pt x="235" y="580"/>
                    <a:pt x="229" y="579"/>
                  </a:cubicBezTo>
                  <a:cubicBezTo>
                    <a:pt x="229" y="570"/>
                    <a:pt x="229" y="561"/>
                    <a:pt x="229" y="553"/>
                  </a:cubicBezTo>
                  <a:close/>
                  <a:moveTo>
                    <a:pt x="229" y="499"/>
                  </a:moveTo>
                  <a:cubicBezTo>
                    <a:pt x="236" y="500"/>
                    <a:pt x="242" y="501"/>
                    <a:pt x="248" y="502"/>
                  </a:cubicBezTo>
                  <a:cubicBezTo>
                    <a:pt x="248" y="511"/>
                    <a:pt x="248" y="519"/>
                    <a:pt x="248" y="528"/>
                  </a:cubicBezTo>
                  <a:cubicBezTo>
                    <a:pt x="242" y="527"/>
                    <a:pt x="236" y="526"/>
                    <a:pt x="229" y="526"/>
                  </a:cubicBezTo>
                  <a:cubicBezTo>
                    <a:pt x="229" y="517"/>
                    <a:pt x="229" y="508"/>
                    <a:pt x="229" y="499"/>
                  </a:cubicBezTo>
                  <a:close/>
                  <a:moveTo>
                    <a:pt x="229" y="446"/>
                  </a:moveTo>
                  <a:cubicBezTo>
                    <a:pt x="236" y="447"/>
                    <a:pt x="242" y="448"/>
                    <a:pt x="248" y="449"/>
                  </a:cubicBezTo>
                  <a:cubicBezTo>
                    <a:pt x="248" y="458"/>
                    <a:pt x="248" y="466"/>
                    <a:pt x="248" y="475"/>
                  </a:cubicBezTo>
                  <a:cubicBezTo>
                    <a:pt x="242" y="474"/>
                    <a:pt x="236" y="473"/>
                    <a:pt x="229" y="472"/>
                  </a:cubicBezTo>
                  <a:cubicBezTo>
                    <a:pt x="229" y="464"/>
                    <a:pt x="229" y="455"/>
                    <a:pt x="229" y="446"/>
                  </a:cubicBezTo>
                  <a:close/>
                  <a:moveTo>
                    <a:pt x="230" y="393"/>
                  </a:moveTo>
                  <a:cubicBezTo>
                    <a:pt x="236" y="394"/>
                    <a:pt x="242" y="395"/>
                    <a:pt x="249" y="396"/>
                  </a:cubicBezTo>
                  <a:cubicBezTo>
                    <a:pt x="249" y="405"/>
                    <a:pt x="249" y="413"/>
                    <a:pt x="249" y="422"/>
                  </a:cubicBezTo>
                  <a:cubicBezTo>
                    <a:pt x="242" y="421"/>
                    <a:pt x="236" y="420"/>
                    <a:pt x="230" y="419"/>
                  </a:cubicBezTo>
                  <a:cubicBezTo>
                    <a:pt x="230" y="410"/>
                    <a:pt x="230" y="401"/>
                    <a:pt x="230" y="393"/>
                  </a:cubicBezTo>
                  <a:close/>
                  <a:moveTo>
                    <a:pt x="230" y="339"/>
                  </a:moveTo>
                  <a:cubicBezTo>
                    <a:pt x="236" y="341"/>
                    <a:pt x="242" y="342"/>
                    <a:pt x="249" y="343"/>
                  </a:cubicBezTo>
                  <a:cubicBezTo>
                    <a:pt x="249" y="352"/>
                    <a:pt x="249" y="360"/>
                    <a:pt x="249" y="369"/>
                  </a:cubicBezTo>
                  <a:cubicBezTo>
                    <a:pt x="242" y="368"/>
                    <a:pt x="236" y="367"/>
                    <a:pt x="230" y="366"/>
                  </a:cubicBezTo>
                  <a:cubicBezTo>
                    <a:pt x="230" y="357"/>
                    <a:pt x="230" y="348"/>
                    <a:pt x="230" y="339"/>
                  </a:cubicBezTo>
                  <a:close/>
                  <a:moveTo>
                    <a:pt x="230" y="286"/>
                  </a:moveTo>
                  <a:cubicBezTo>
                    <a:pt x="236" y="287"/>
                    <a:pt x="242" y="289"/>
                    <a:pt x="249" y="291"/>
                  </a:cubicBezTo>
                  <a:cubicBezTo>
                    <a:pt x="249" y="299"/>
                    <a:pt x="249" y="307"/>
                    <a:pt x="249" y="316"/>
                  </a:cubicBezTo>
                  <a:cubicBezTo>
                    <a:pt x="242" y="315"/>
                    <a:pt x="236" y="313"/>
                    <a:pt x="230" y="312"/>
                  </a:cubicBezTo>
                  <a:cubicBezTo>
                    <a:pt x="230" y="303"/>
                    <a:pt x="230" y="295"/>
                    <a:pt x="230" y="286"/>
                  </a:cubicBezTo>
                  <a:close/>
                  <a:moveTo>
                    <a:pt x="230" y="232"/>
                  </a:moveTo>
                  <a:cubicBezTo>
                    <a:pt x="236" y="234"/>
                    <a:pt x="243" y="236"/>
                    <a:pt x="249" y="238"/>
                  </a:cubicBezTo>
                  <a:cubicBezTo>
                    <a:pt x="249" y="246"/>
                    <a:pt x="249" y="255"/>
                    <a:pt x="249" y="263"/>
                  </a:cubicBezTo>
                  <a:cubicBezTo>
                    <a:pt x="243" y="262"/>
                    <a:pt x="236" y="260"/>
                    <a:pt x="230" y="259"/>
                  </a:cubicBezTo>
                  <a:cubicBezTo>
                    <a:pt x="230" y="250"/>
                    <a:pt x="230" y="241"/>
                    <a:pt x="230" y="232"/>
                  </a:cubicBezTo>
                  <a:close/>
                  <a:moveTo>
                    <a:pt x="230" y="179"/>
                  </a:moveTo>
                  <a:cubicBezTo>
                    <a:pt x="236" y="181"/>
                    <a:pt x="243" y="183"/>
                    <a:pt x="249" y="185"/>
                  </a:cubicBezTo>
                  <a:cubicBezTo>
                    <a:pt x="249" y="193"/>
                    <a:pt x="249" y="202"/>
                    <a:pt x="249" y="210"/>
                  </a:cubicBezTo>
                  <a:cubicBezTo>
                    <a:pt x="243" y="209"/>
                    <a:pt x="236" y="207"/>
                    <a:pt x="230" y="205"/>
                  </a:cubicBezTo>
                  <a:cubicBezTo>
                    <a:pt x="230" y="197"/>
                    <a:pt x="230" y="188"/>
                    <a:pt x="230" y="179"/>
                  </a:cubicBezTo>
                  <a:close/>
                  <a:moveTo>
                    <a:pt x="249" y="157"/>
                  </a:moveTo>
                  <a:cubicBezTo>
                    <a:pt x="230" y="152"/>
                    <a:pt x="230" y="152"/>
                    <a:pt x="230" y="152"/>
                  </a:cubicBezTo>
                  <a:cubicBezTo>
                    <a:pt x="230" y="126"/>
                    <a:pt x="230" y="126"/>
                    <a:pt x="230" y="126"/>
                  </a:cubicBezTo>
                  <a:cubicBezTo>
                    <a:pt x="249" y="132"/>
                    <a:pt x="249" y="132"/>
                    <a:pt x="249" y="132"/>
                  </a:cubicBezTo>
                  <a:lnTo>
                    <a:pt x="249" y="157"/>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1" name="Freeform 23"/>
            <p:cNvSpPr>
              <a:spLocks noEditPoints="1"/>
            </p:cNvSpPr>
            <p:nvPr/>
          </p:nvSpPr>
          <p:spPr bwMode="auto">
            <a:xfrm>
              <a:off x="8004315" y="3356992"/>
              <a:ext cx="114983" cy="857345"/>
            </a:xfrm>
            <a:custGeom>
              <a:avLst/>
              <a:gdLst>
                <a:gd name="T0" fmla="*/ 0 w 111"/>
                <a:gd name="T1" fmla="*/ 865 h 865"/>
                <a:gd name="T2" fmla="*/ 111 w 111"/>
                <a:gd name="T3" fmla="*/ 36 h 865"/>
                <a:gd name="T4" fmla="*/ 97 w 111"/>
                <a:gd name="T5" fmla="*/ 791 h 865"/>
                <a:gd name="T6" fmla="*/ 16 w 111"/>
                <a:gd name="T7" fmla="*/ 791 h 865"/>
                <a:gd name="T8" fmla="*/ 97 w 111"/>
                <a:gd name="T9" fmla="*/ 791 h 865"/>
                <a:gd name="T10" fmla="*/ 16 w 111"/>
                <a:gd name="T11" fmla="*/ 756 h 865"/>
                <a:gd name="T12" fmla="*/ 97 w 111"/>
                <a:gd name="T13" fmla="*/ 719 h 865"/>
                <a:gd name="T14" fmla="*/ 97 w 111"/>
                <a:gd name="T15" fmla="*/ 684 h 865"/>
                <a:gd name="T16" fmla="*/ 16 w 111"/>
                <a:gd name="T17" fmla="*/ 677 h 865"/>
                <a:gd name="T18" fmla="*/ 97 w 111"/>
                <a:gd name="T19" fmla="*/ 684 h 865"/>
                <a:gd name="T20" fmla="*/ 16 w 111"/>
                <a:gd name="T21" fmla="*/ 642 h 865"/>
                <a:gd name="T22" fmla="*/ 97 w 111"/>
                <a:gd name="T23" fmla="*/ 612 h 865"/>
                <a:gd name="T24" fmla="*/ 97 w 111"/>
                <a:gd name="T25" fmla="*/ 577 h 865"/>
                <a:gd name="T26" fmla="*/ 16 w 111"/>
                <a:gd name="T27" fmla="*/ 563 h 865"/>
                <a:gd name="T28" fmla="*/ 97 w 111"/>
                <a:gd name="T29" fmla="*/ 577 h 865"/>
                <a:gd name="T30" fmla="*/ 16 w 111"/>
                <a:gd name="T31" fmla="*/ 528 h 865"/>
                <a:gd name="T32" fmla="*/ 97 w 111"/>
                <a:gd name="T33" fmla="*/ 505 h 865"/>
                <a:gd name="T34" fmla="*/ 97 w 111"/>
                <a:gd name="T35" fmla="*/ 470 h 865"/>
                <a:gd name="T36" fmla="*/ 16 w 111"/>
                <a:gd name="T37" fmla="*/ 449 h 865"/>
                <a:gd name="T38" fmla="*/ 97 w 111"/>
                <a:gd name="T39" fmla="*/ 470 h 865"/>
                <a:gd name="T40" fmla="*/ 16 w 111"/>
                <a:gd name="T41" fmla="*/ 414 h 865"/>
                <a:gd name="T42" fmla="*/ 97 w 111"/>
                <a:gd name="T43" fmla="*/ 397 h 865"/>
                <a:gd name="T44" fmla="*/ 97 w 111"/>
                <a:gd name="T45" fmla="*/ 363 h 865"/>
                <a:gd name="T46" fmla="*/ 16 w 111"/>
                <a:gd name="T47" fmla="*/ 335 h 865"/>
                <a:gd name="T48" fmla="*/ 97 w 111"/>
                <a:gd name="T49" fmla="*/ 363 h 865"/>
                <a:gd name="T50" fmla="*/ 16 w 111"/>
                <a:gd name="T51" fmla="*/ 300 h 865"/>
                <a:gd name="T52" fmla="*/ 97 w 111"/>
                <a:gd name="T53" fmla="*/ 290 h 865"/>
                <a:gd name="T54" fmla="*/ 97 w 111"/>
                <a:gd name="T55" fmla="*/ 256 h 865"/>
                <a:gd name="T56" fmla="*/ 16 w 111"/>
                <a:gd name="T57" fmla="*/ 221 h 865"/>
                <a:gd name="T58" fmla="*/ 97 w 111"/>
                <a:gd name="T59" fmla="*/ 256 h 865"/>
                <a:gd name="T60" fmla="*/ 16 w 111"/>
                <a:gd name="T61" fmla="*/ 186 h 865"/>
                <a:gd name="T62" fmla="*/ 97 w 111"/>
                <a:gd name="T63" fmla="*/ 183 h 865"/>
                <a:gd name="T64" fmla="*/ 97 w 111"/>
                <a:gd name="T65" fmla="*/ 149 h 865"/>
                <a:gd name="T66" fmla="*/ 16 w 111"/>
                <a:gd name="T67" fmla="*/ 107 h 865"/>
                <a:gd name="T68" fmla="*/ 97 w 111"/>
                <a:gd name="T69" fmla="*/ 149 h 865"/>
                <a:gd name="T70" fmla="*/ 16 w 111"/>
                <a:gd name="T71" fmla="*/ 73 h 865"/>
                <a:gd name="T72" fmla="*/ 97 w 111"/>
                <a:gd name="T73" fmla="*/ 7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865">
                  <a:moveTo>
                    <a:pt x="0" y="0"/>
                  </a:moveTo>
                  <a:cubicBezTo>
                    <a:pt x="0" y="865"/>
                    <a:pt x="0" y="865"/>
                    <a:pt x="0" y="865"/>
                  </a:cubicBezTo>
                  <a:cubicBezTo>
                    <a:pt x="111" y="839"/>
                    <a:pt x="111" y="839"/>
                    <a:pt x="111" y="839"/>
                  </a:cubicBezTo>
                  <a:cubicBezTo>
                    <a:pt x="111" y="36"/>
                    <a:pt x="111" y="36"/>
                    <a:pt x="111" y="36"/>
                  </a:cubicBezTo>
                  <a:lnTo>
                    <a:pt x="0" y="0"/>
                  </a:lnTo>
                  <a:close/>
                  <a:moveTo>
                    <a:pt x="97" y="791"/>
                  </a:moveTo>
                  <a:cubicBezTo>
                    <a:pt x="16" y="813"/>
                    <a:pt x="16" y="813"/>
                    <a:pt x="16" y="813"/>
                  </a:cubicBezTo>
                  <a:cubicBezTo>
                    <a:pt x="16" y="791"/>
                    <a:pt x="16" y="791"/>
                    <a:pt x="16" y="791"/>
                  </a:cubicBezTo>
                  <a:cubicBezTo>
                    <a:pt x="97" y="773"/>
                    <a:pt x="97" y="773"/>
                    <a:pt x="97" y="773"/>
                  </a:cubicBezTo>
                  <a:lnTo>
                    <a:pt x="97" y="791"/>
                  </a:lnTo>
                  <a:close/>
                  <a:moveTo>
                    <a:pt x="97" y="737"/>
                  </a:moveTo>
                  <a:cubicBezTo>
                    <a:pt x="70" y="743"/>
                    <a:pt x="43" y="750"/>
                    <a:pt x="16" y="756"/>
                  </a:cubicBezTo>
                  <a:cubicBezTo>
                    <a:pt x="16" y="748"/>
                    <a:pt x="16" y="741"/>
                    <a:pt x="16" y="734"/>
                  </a:cubicBezTo>
                  <a:cubicBezTo>
                    <a:pt x="43" y="729"/>
                    <a:pt x="70" y="724"/>
                    <a:pt x="97" y="719"/>
                  </a:cubicBezTo>
                  <a:cubicBezTo>
                    <a:pt x="97" y="725"/>
                    <a:pt x="97" y="731"/>
                    <a:pt x="97" y="737"/>
                  </a:cubicBezTo>
                  <a:close/>
                  <a:moveTo>
                    <a:pt x="97" y="684"/>
                  </a:moveTo>
                  <a:cubicBezTo>
                    <a:pt x="70" y="689"/>
                    <a:pt x="43" y="694"/>
                    <a:pt x="16" y="699"/>
                  </a:cubicBezTo>
                  <a:cubicBezTo>
                    <a:pt x="16" y="691"/>
                    <a:pt x="16" y="684"/>
                    <a:pt x="16" y="677"/>
                  </a:cubicBezTo>
                  <a:cubicBezTo>
                    <a:pt x="43" y="673"/>
                    <a:pt x="70" y="669"/>
                    <a:pt x="97" y="666"/>
                  </a:cubicBezTo>
                  <a:cubicBezTo>
                    <a:pt x="97" y="672"/>
                    <a:pt x="97" y="678"/>
                    <a:pt x="97" y="684"/>
                  </a:cubicBezTo>
                  <a:close/>
                  <a:moveTo>
                    <a:pt x="97" y="630"/>
                  </a:moveTo>
                  <a:cubicBezTo>
                    <a:pt x="70" y="634"/>
                    <a:pt x="43" y="638"/>
                    <a:pt x="16" y="642"/>
                  </a:cubicBezTo>
                  <a:cubicBezTo>
                    <a:pt x="16" y="635"/>
                    <a:pt x="16" y="627"/>
                    <a:pt x="16" y="620"/>
                  </a:cubicBezTo>
                  <a:cubicBezTo>
                    <a:pt x="43" y="617"/>
                    <a:pt x="70" y="615"/>
                    <a:pt x="97" y="612"/>
                  </a:cubicBezTo>
                  <a:cubicBezTo>
                    <a:pt x="97" y="618"/>
                    <a:pt x="97" y="624"/>
                    <a:pt x="97" y="630"/>
                  </a:cubicBezTo>
                  <a:close/>
                  <a:moveTo>
                    <a:pt x="97" y="577"/>
                  </a:moveTo>
                  <a:cubicBezTo>
                    <a:pt x="70" y="580"/>
                    <a:pt x="43" y="582"/>
                    <a:pt x="16" y="585"/>
                  </a:cubicBezTo>
                  <a:cubicBezTo>
                    <a:pt x="16" y="578"/>
                    <a:pt x="16" y="570"/>
                    <a:pt x="16" y="563"/>
                  </a:cubicBezTo>
                  <a:cubicBezTo>
                    <a:pt x="43" y="561"/>
                    <a:pt x="70" y="560"/>
                    <a:pt x="97" y="558"/>
                  </a:cubicBezTo>
                  <a:cubicBezTo>
                    <a:pt x="97" y="564"/>
                    <a:pt x="97" y="571"/>
                    <a:pt x="97" y="577"/>
                  </a:cubicBezTo>
                  <a:close/>
                  <a:moveTo>
                    <a:pt x="97" y="523"/>
                  </a:moveTo>
                  <a:cubicBezTo>
                    <a:pt x="70" y="525"/>
                    <a:pt x="43" y="526"/>
                    <a:pt x="16" y="528"/>
                  </a:cubicBezTo>
                  <a:cubicBezTo>
                    <a:pt x="16" y="521"/>
                    <a:pt x="16" y="513"/>
                    <a:pt x="16" y="506"/>
                  </a:cubicBezTo>
                  <a:cubicBezTo>
                    <a:pt x="43" y="505"/>
                    <a:pt x="70" y="505"/>
                    <a:pt x="97" y="505"/>
                  </a:cubicBezTo>
                  <a:cubicBezTo>
                    <a:pt x="97" y="511"/>
                    <a:pt x="97" y="517"/>
                    <a:pt x="97" y="523"/>
                  </a:cubicBezTo>
                  <a:close/>
                  <a:moveTo>
                    <a:pt x="97" y="470"/>
                  </a:moveTo>
                  <a:cubicBezTo>
                    <a:pt x="70" y="470"/>
                    <a:pt x="43" y="471"/>
                    <a:pt x="16" y="471"/>
                  </a:cubicBezTo>
                  <a:cubicBezTo>
                    <a:pt x="16" y="464"/>
                    <a:pt x="16" y="456"/>
                    <a:pt x="16" y="449"/>
                  </a:cubicBezTo>
                  <a:cubicBezTo>
                    <a:pt x="43" y="450"/>
                    <a:pt x="70" y="450"/>
                    <a:pt x="97" y="451"/>
                  </a:cubicBezTo>
                  <a:cubicBezTo>
                    <a:pt x="97" y="457"/>
                    <a:pt x="97" y="464"/>
                    <a:pt x="97" y="470"/>
                  </a:cubicBezTo>
                  <a:close/>
                  <a:moveTo>
                    <a:pt x="97" y="417"/>
                  </a:moveTo>
                  <a:cubicBezTo>
                    <a:pt x="70" y="416"/>
                    <a:pt x="43" y="415"/>
                    <a:pt x="16" y="414"/>
                  </a:cubicBezTo>
                  <a:cubicBezTo>
                    <a:pt x="16" y="407"/>
                    <a:pt x="16" y="399"/>
                    <a:pt x="16" y="392"/>
                  </a:cubicBezTo>
                  <a:cubicBezTo>
                    <a:pt x="43" y="394"/>
                    <a:pt x="70" y="396"/>
                    <a:pt x="97" y="397"/>
                  </a:cubicBezTo>
                  <a:cubicBezTo>
                    <a:pt x="97" y="404"/>
                    <a:pt x="97" y="410"/>
                    <a:pt x="97" y="417"/>
                  </a:cubicBezTo>
                  <a:close/>
                  <a:moveTo>
                    <a:pt x="97" y="363"/>
                  </a:moveTo>
                  <a:cubicBezTo>
                    <a:pt x="70" y="361"/>
                    <a:pt x="43" y="359"/>
                    <a:pt x="16" y="357"/>
                  </a:cubicBezTo>
                  <a:cubicBezTo>
                    <a:pt x="16" y="350"/>
                    <a:pt x="16" y="342"/>
                    <a:pt x="16" y="335"/>
                  </a:cubicBezTo>
                  <a:cubicBezTo>
                    <a:pt x="43" y="338"/>
                    <a:pt x="70" y="341"/>
                    <a:pt x="97" y="344"/>
                  </a:cubicBezTo>
                  <a:cubicBezTo>
                    <a:pt x="97" y="350"/>
                    <a:pt x="97" y="357"/>
                    <a:pt x="97" y="363"/>
                  </a:cubicBezTo>
                  <a:close/>
                  <a:moveTo>
                    <a:pt x="97" y="310"/>
                  </a:moveTo>
                  <a:cubicBezTo>
                    <a:pt x="70" y="307"/>
                    <a:pt x="43" y="303"/>
                    <a:pt x="16" y="300"/>
                  </a:cubicBezTo>
                  <a:cubicBezTo>
                    <a:pt x="16" y="293"/>
                    <a:pt x="16" y="286"/>
                    <a:pt x="16" y="278"/>
                  </a:cubicBezTo>
                  <a:cubicBezTo>
                    <a:pt x="43" y="282"/>
                    <a:pt x="70" y="286"/>
                    <a:pt x="97" y="290"/>
                  </a:cubicBezTo>
                  <a:cubicBezTo>
                    <a:pt x="97" y="297"/>
                    <a:pt x="97" y="303"/>
                    <a:pt x="97" y="310"/>
                  </a:cubicBezTo>
                  <a:close/>
                  <a:moveTo>
                    <a:pt x="97" y="256"/>
                  </a:moveTo>
                  <a:cubicBezTo>
                    <a:pt x="70" y="252"/>
                    <a:pt x="43" y="248"/>
                    <a:pt x="16" y="243"/>
                  </a:cubicBezTo>
                  <a:cubicBezTo>
                    <a:pt x="16" y="236"/>
                    <a:pt x="16" y="229"/>
                    <a:pt x="16" y="221"/>
                  </a:cubicBezTo>
                  <a:cubicBezTo>
                    <a:pt x="43" y="226"/>
                    <a:pt x="70" y="231"/>
                    <a:pt x="97" y="237"/>
                  </a:cubicBezTo>
                  <a:cubicBezTo>
                    <a:pt x="97" y="243"/>
                    <a:pt x="97" y="250"/>
                    <a:pt x="97" y="256"/>
                  </a:cubicBezTo>
                  <a:close/>
                  <a:moveTo>
                    <a:pt x="97" y="203"/>
                  </a:moveTo>
                  <a:cubicBezTo>
                    <a:pt x="70" y="197"/>
                    <a:pt x="43" y="192"/>
                    <a:pt x="16" y="186"/>
                  </a:cubicBezTo>
                  <a:cubicBezTo>
                    <a:pt x="16" y="179"/>
                    <a:pt x="16" y="172"/>
                    <a:pt x="16" y="164"/>
                  </a:cubicBezTo>
                  <a:cubicBezTo>
                    <a:pt x="43" y="171"/>
                    <a:pt x="70" y="177"/>
                    <a:pt x="97" y="183"/>
                  </a:cubicBezTo>
                  <a:cubicBezTo>
                    <a:pt x="97" y="190"/>
                    <a:pt x="97" y="196"/>
                    <a:pt x="97" y="203"/>
                  </a:cubicBezTo>
                  <a:close/>
                  <a:moveTo>
                    <a:pt x="97" y="149"/>
                  </a:moveTo>
                  <a:cubicBezTo>
                    <a:pt x="70" y="143"/>
                    <a:pt x="43" y="136"/>
                    <a:pt x="16" y="129"/>
                  </a:cubicBezTo>
                  <a:cubicBezTo>
                    <a:pt x="16" y="122"/>
                    <a:pt x="16" y="115"/>
                    <a:pt x="16" y="107"/>
                  </a:cubicBezTo>
                  <a:cubicBezTo>
                    <a:pt x="43" y="115"/>
                    <a:pt x="70" y="122"/>
                    <a:pt x="97" y="129"/>
                  </a:cubicBezTo>
                  <a:cubicBezTo>
                    <a:pt x="97" y="136"/>
                    <a:pt x="97" y="143"/>
                    <a:pt x="97" y="149"/>
                  </a:cubicBezTo>
                  <a:close/>
                  <a:moveTo>
                    <a:pt x="97" y="96"/>
                  </a:moveTo>
                  <a:cubicBezTo>
                    <a:pt x="16" y="73"/>
                    <a:pt x="16" y="73"/>
                    <a:pt x="16" y="73"/>
                  </a:cubicBezTo>
                  <a:cubicBezTo>
                    <a:pt x="16" y="50"/>
                    <a:pt x="16" y="50"/>
                    <a:pt x="16" y="50"/>
                  </a:cubicBezTo>
                  <a:cubicBezTo>
                    <a:pt x="97" y="76"/>
                    <a:pt x="97" y="76"/>
                    <a:pt x="97" y="76"/>
                  </a:cubicBezTo>
                  <a:lnTo>
                    <a:pt x="97" y="96"/>
                  </a:lnTo>
                  <a:close/>
                </a:path>
              </a:pathLst>
            </a:custGeom>
            <a:solidFill>
              <a:srgbClr val="00B0F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52" name="Freeform 24"/>
            <p:cNvSpPr>
              <a:spLocks noEditPoints="1"/>
            </p:cNvSpPr>
            <p:nvPr/>
          </p:nvSpPr>
          <p:spPr bwMode="auto">
            <a:xfrm>
              <a:off x="7774937" y="3358172"/>
              <a:ext cx="219942" cy="857910"/>
            </a:xfrm>
            <a:custGeom>
              <a:avLst/>
              <a:gdLst>
                <a:gd name="T0" fmla="*/ 176 w 213"/>
                <a:gd name="T1" fmla="*/ 810 h 866"/>
                <a:gd name="T2" fmla="*/ 141 w 213"/>
                <a:gd name="T3" fmla="*/ 763 h 866"/>
                <a:gd name="T4" fmla="*/ 141 w 213"/>
                <a:gd name="T5" fmla="*/ 697 h 866"/>
                <a:gd name="T6" fmla="*/ 176 w 213"/>
                <a:gd name="T7" fmla="*/ 655 h 866"/>
                <a:gd name="T8" fmla="*/ 176 w 213"/>
                <a:gd name="T9" fmla="*/ 638 h 866"/>
                <a:gd name="T10" fmla="*/ 176 w 213"/>
                <a:gd name="T11" fmla="*/ 552 h 866"/>
                <a:gd name="T12" fmla="*/ 141 w 213"/>
                <a:gd name="T13" fmla="*/ 510 h 866"/>
                <a:gd name="T14" fmla="*/ 141 w 213"/>
                <a:gd name="T15" fmla="*/ 444 h 866"/>
                <a:gd name="T16" fmla="*/ 176 w 213"/>
                <a:gd name="T17" fmla="*/ 397 h 866"/>
                <a:gd name="T18" fmla="*/ 176 w 213"/>
                <a:gd name="T19" fmla="*/ 379 h 866"/>
                <a:gd name="T20" fmla="*/ 176 w 213"/>
                <a:gd name="T21" fmla="*/ 336 h 866"/>
                <a:gd name="T22" fmla="*/ 141 w 213"/>
                <a:gd name="T23" fmla="*/ 256 h 866"/>
                <a:gd name="T24" fmla="*/ 141 w 213"/>
                <a:gd name="T25" fmla="*/ 190 h 866"/>
                <a:gd name="T26" fmla="*/ 176 w 213"/>
                <a:gd name="T27" fmla="*/ 138 h 866"/>
                <a:gd name="T28" fmla="*/ 176 w 213"/>
                <a:gd name="T29" fmla="*/ 121 h 866"/>
                <a:gd name="T30" fmla="*/ 94 w 213"/>
                <a:gd name="T31" fmla="*/ 78 h 866"/>
                <a:gd name="T32" fmla="*/ 117 w 213"/>
                <a:gd name="T33" fmla="*/ 112 h 866"/>
                <a:gd name="T34" fmla="*/ 117 w 213"/>
                <a:gd name="T35" fmla="*/ 177 h 866"/>
                <a:gd name="T36" fmla="*/ 94 w 213"/>
                <a:gd name="T37" fmla="*/ 223 h 866"/>
                <a:gd name="T38" fmla="*/ 94 w 213"/>
                <a:gd name="T39" fmla="*/ 242 h 866"/>
                <a:gd name="T40" fmla="*/ 94 w 213"/>
                <a:gd name="T41" fmla="*/ 324 h 866"/>
                <a:gd name="T42" fmla="*/ 116 w 213"/>
                <a:gd name="T43" fmla="*/ 362 h 866"/>
                <a:gd name="T44" fmla="*/ 116 w 213"/>
                <a:gd name="T45" fmla="*/ 427 h 866"/>
                <a:gd name="T46" fmla="*/ 94 w 213"/>
                <a:gd name="T47" fmla="*/ 469 h 866"/>
                <a:gd name="T48" fmla="*/ 94 w 213"/>
                <a:gd name="T49" fmla="*/ 489 h 866"/>
                <a:gd name="T50" fmla="*/ 93 w 213"/>
                <a:gd name="T51" fmla="*/ 571 h 866"/>
                <a:gd name="T52" fmla="*/ 116 w 213"/>
                <a:gd name="T53" fmla="*/ 612 h 866"/>
                <a:gd name="T54" fmla="*/ 116 w 213"/>
                <a:gd name="T55" fmla="*/ 676 h 866"/>
                <a:gd name="T56" fmla="*/ 93 w 213"/>
                <a:gd name="T57" fmla="*/ 716 h 866"/>
                <a:gd name="T58" fmla="*/ 93 w 213"/>
                <a:gd name="T59" fmla="*/ 735 h 866"/>
                <a:gd name="T60" fmla="*/ 74 w 213"/>
                <a:gd name="T61" fmla="*/ 796 h 866"/>
                <a:gd name="T62" fmla="*/ 58 w 213"/>
                <a:gd name="T63" fmla="*/ 754 h 866"/>
                <a:gd name="T64" fmla="*/ 74 w 213"/>
                <a:gd name="T65" fmla="*/ 694 h 866"/>
                <a:gd name="T66" fmla="*/ 74 w 213"/>
                <a:gd name="T67" fmla="*/ 653 h 866"/>
                <a:gd name="T68" fmla="*/ 58 w 213"/>
                <a:gd name="T69" fmla="*/ 633 h 866"/>
                <a:gd name="T70" fmla="*/ 58 w 213"/>
                <a:gd name="T71" fmla="*/ 552 h 866"/>
                <a:gd name="T72" fmla="*/ 58 w 213"/>
                <a:gd name="T73" fmla="*/ 512 h 866"/>
                <a:gd name="T74" fmla="*/ 58 w 213"/>
                <a:gd name="T75" fmla="*/ 452 h 866"/>
                <a:gd name="T76" fmla="*/ 74 w 213"/>
                <a:gd name="T77" fmla="*/ 409 h 866"/>
                <a:gd name="T78" fmla="*/ 74 w 213"/>
                <a:gd name="T79" fmla="*/ 390 h 866"/>
                <a:gd name="T80" fmla="*/ 74 w 213"/>
                <a:gd name="T81" fmla="*/ 308 h 866"/>
                <a:gd name="T82" fmla="*/ 58 w 213"/>
                <a:gd name="T83" fmla="*/ 271 h 866"/>
                <a:gd name="T84" fmla="*/ 58 w 213"/>
                <a:gd name="T85" fmla="*/ 210 h 866"/>
                <a:gd name="T86" fmla="*/ 74 w 213"/>
                <a:gd name="T87" fmla="*/ 186 h 866"/>
                <a:gd name="T88" fmla="*/ 74 w 213"/>
                <a:gd name="T89" fmla="*/ 146 h 866"/>
                <a:gd name="T90" fmla="*/ 43 w 213"/>
                <a:gd name="T91" fmla="*/ 793 h 866"/>
                <a:gd name="T92" fmla="*/ 28 w 213"/>
                <a:gd name="T93" fmla="*/ 751 h 866"/>
                <a:gd name="T94" fmla="*/ 28 w 213"/>
                <a:gd name="T95" fmla="*/ 692 h 866"/>
                <a:gd name="T96" fmla="*/ 43 w 213"/>
                <a:gd name="T97" fmla="*/ 653 h 866"/>
                <a:gd name="T98" fmla="*/ 42 w 213"/>
                <a:gd name="T99" fmla="*/ 633 h 866"/>
                <a:gd name="T100" fmla="*/ 42 w 213"/>
                <a:gd name="T101" fmla="*/ 553 h 866"/>
                <a:gd name="T102" fmla="*/ 28 w 213"/>
                <a:gd name="T103" fmla="*/ 514 h 866"/>
                <a:gd name="T104" fmla="*/ 28 w 213"/>
                <a:gd name="T105" fmla="*/ 455 h 866"/>
                <a:gd name="T106" fmla="*/ 42 w 213"/>
                <a:gd name="T107" fmla="*/ 414 h 866"/>
                <a:gd name="T108" fmla="*/ 42 w 213"/>
                <a:gd name="T109" fmla="*/ 393 h 866"/>
                <a:gd name="T110" fmla="*/ 42 w 213"/>
                <a:gd name="T111" fmla="*/ 314 h 866"/>
                <a:gd name="T112" fmla="*/ 27 w 213"/>
                <a:gd name="T113" fmla="*/ 276 h 866"/>
                <a:gd name="T114" fmla="*/ 27 w 213"/>
                <a:gd name="T115" fmla="*/ 218 h 866"/>
                <a:gd name="T116" fmla="*/ 41 w 213"/>
                <a:gd name="T117" fmla="*/ 174 h 866"/>
                <a:gd name="T118" fmla="*/ 41 w 213"/>
                <a:gd name="T119" fmla="*/ 15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866">
                  <a:moveTo>
                    <a:pt x="0" y="833"/>
                  </a:moveTo>
                  <a:cubicBezTo>
                    <a:pt x="213" y="866"/>
                    <a:pt x="213" y="866"/>
                    <a:pt x="213" y="866"/>
                  </a:cubicBezTo>
                  <a:cubicBezTo>
                    <a:pt x="213" y="0"/>
                    <a:pt x="213" y="0"/>
                    <a:pt x="213" y="0"/>
                  </a:cubicBezTo>
                  <a:cubicBezTo>
                    <a:pt x="0" y="73"/>
                    <a:pt x="0" y="73"/>
                    <a:pt x="0" y="73"/>
                  </a:cubicBezTo>
                  <a:lnTo>
                    <a:pt x="0" y="833"/>
                  </a:lnTo>
                  <a:close/>
                  <a:moveTo>
                    <a:pt x="176" y="810"/>
                  </a:moveTo>
                  <a:cubicBezTo>
                    <a:pt x="141" y="805"/>
                    <a:pt x="141" y="805"/>
                    <a:pt x="141" y="805"/>
                  </a:cubicBezTo>
                  <a:cubicBezTo>
                    <a:pt x="141" y="781"/>
                    <a:pt x="141" y="781"/>
                    <a:pt x="141" y="781"/>
                  </a:cubicBezTo>
                  <a:cubicBezTo>
                    <a:pt x="176" y="785"/>
                    <a:pt x="176" y="785"/>
                    <a:pt x="176" y="785"/>
                  </a:cubicBezTo>
                  <a:lnTo>
                    <a:pt x="176" y="810"/>
                  </a:lnTo>
                  <a:close/>
                  <a:moveTo>
                    <a:pt x="176" y="767"/>
                  </a:moveTo>
                  <a:cubicBezTo>
                    <a:pt x="164" y="766"/>
                    <a:pt x="152" y="764"/>
                    <a:pt x="141" y="763"/>
                  </a:cubicBezTo>
                  <a:cubicBezTo>
                    <a:pt x="141" y="755"/>
                    <a:pt x="141" y="747"/>
                    <a:pt x="141" y="739"/>
                  </a:cubicBezTo>
                  <a:cubicBezTo>
                    <a:pt x="152" y="740"/>
                    <a:pt x="164" y="741"/>
                    <a:pt x="176" y="741"/>
                  </a:cubicBezTo>
                  <a:cubicBezTo>
                    <a:pt x="176" y="750"/>
                    <a:pt x="176" y="759"/>
                    <a:pt x="176" y="767"/>
                  </a:cubicBezTo>
                  <a:close/>
                  <a:moveTo>
                    <a:pt x="176" y="724"/>
                  </a:moveTo>
                  <a:cubicBezTo>
                    <a:pt x="164" y="723"/>
                    <a:pt x="152" y="722"/>
                    <a:pt x="141" y="721"/>
                  </a:cubicBezTo>
                  <a:cubicBezTo>
                    <a:pt x="141" y="713"/>
                    <a:pt x="141" y="705"/>
                    <a:pt x="141" y="697"/>
                  </a:cubicBezTo>
                  <a:cubicBezTo>
                    <a:pt x="152" y="697"/>
                    <a:pt x="164" y="698"/>
                    <a:pt x="176" y="698"/>
                  </a:cubicBezTo>
                  <a:cubicBezTo>
                    <a:pt x="176" y="707"/>
                    <a:pt x="176" y="715"/>
                    <a:pt x="176" y="724"/>
                  </a:cubicBezTo>
                  <a:close/>
                  <a:moveTo>
                    <a:pt x="176" y="681"/>
                  </a:moveTo>
                  <a:cubicBezTo>
                    <a:pt x="164" y="680"/>
                    <a:pt x="152" y="679"/>
                    <a:pt x="141" y="679"/>
                  </a:cubicBezTo>
                  <a:cubicBezTo>
                    <a:pt x="141" y="671"/>
                    <a:pt x="141" y="663"/>
                    <a:pt x="141" y="655"/>
                  </a:cubicBezTo>
                  <a:cubicBezTo>
                    <a:pt x="152" y="655"/>
                    <a:pt x="164" y="655"/>
                    <a:pt x="176" y="655"/>
                  </a:cubicBezTo>
                  <a:cubicBezTo>
                    <a:pt x="176" y="664"/>
                    <a:pt x="176" y="672"/>
                    <a:pt x="176" y="681"/>
                  </a:cubicBezTo>
                  <a:close/>
                  <a:moveTo>
                    <a:pt x="176" y="638"/>
                  </a:moveTo>
                  <a:cubicBezTo>
                    <a:pt x="164" y="637"/>
                    <a:pt x="152" y="637"/>
                    <a:pt x="141" y="636"/>
                  </a:cubicBezTo>
                  <a:cubicBezTo>
                    <a:pt x="141" y="628"/>
                    <a:pt x="141" y="620"/>
                    <a:pt x="141" y="613"/>
                  </a:cubicBezTo>
                  <a:cubicBezTo>
                    <a:pt x="152" y="612"/>
                    <a:pt x="164" y="612"/>
                    <a:pt x="176" y="612"/>
                  </a:cubicBezTo>
                  <a:cubicBezTo>
                    <a:pt x="176" y="621"/>
                    <a:pt x="176" y="629"/>
                    <a:pt x="176" y="638"/>
                  </a:cubicBezTo>
                  <a:close/>
                  <a:moveTo>
                    <a:pt x="176" y="595"/>
                  </a:moveTo>
                  <a:cubicBezTo>
                    <a:pt x="164" y="595"/>
                    <a:pt x="152" y="594"/>
                    <a:pt x="141" y="594"/>
                  </a:cubicBezTo>
                  <a:cubicBezTo>
                    <a:pt x="141" y="586"/>
                    <a:pt x="141" y="578"/>
                    <a:pt x="141" y="570"/>
                  </a:cubicBezTo>
                  <a:cubicBezTo>
                    <a:pt x="152" y="570"/>
                    <a:pt x="164" y="570"/>
                    <a:pt x="176" y="569"/>
                  </a:cubicBezTo>
                  <a:cubicBezTo>
                    <a:pt x="176" y="578"/>
                    <a:pt x="176" y="586"/>
                    <a:pt x="176" y="595"/>
                  </a:cubicBezTo>
                  <a:close/>
                  <a:moveTo>
                    <a:pt x="176" y="552"/>
                  </a:moveTo>
                  <a:cubicBezTo>
                    <a:pt x="164" y="552"/>
                    <a:pt x="152" y="552"/>
                    <a:pt x="141" y="552"/>
                  </a:cubicBezTo>
                  <a:cubicBezTo>
                    <a:pt x="141" y="544"/>
                    <a:pt x="141" y="536"/>
                    <a:pt x="141" y="528"/>
                  </a:cubicBezTo>
                  <a:cubicBezTo>
                    <a:pt x="152" y="527"/>
                    <a:pt x="164" y="527"/>
                    <a:pt x="176" y="526"/>
                  </a:cubicBezTo>
                  <a:cubicBezTo>
                    <a:pt x="176" y="535"/>
                    <a:pt x="176" y="543"/>
                    <a:pt x="176" y="552"/>
                  </a:cubicBezTo>
                  <a:close/>
                  <a:moveTo>
                    <a:pt x="176" y="509"/>
                  </a:moveTo>
                  <a:cubicBezTo>
                    <a:pt x="164" y="509"/>
                    <a:pt x="152" y="509"/>
                    <a:pt x="141" y="510"/>
                  </a:cubicBezTo>
                  <a:cubicBezTo>
                    <a:pt x="141" y="502"/>
                    <a:pt x="141" y="494"/>
                    <a:pt x="141" y="486"/>
                  </a:cubicBezTo>
                  <a:cubicBezTo>
                    <a:pt x="152" y="485"/>
                    <a:pt x="164" y="484"/>
                    <a:pt x="176" y="483"/>
                  </a:cubicBezTo>
                  <a:cubicBezTo>
                    <a:pt x="176" y="492"/>
                    <a:pt x="176" y="500"/>
                    <a:pt x="176" y="509"/>
                  </a:cubicBezTo>
                  <a:close/>
                  <a:moveTo>
                    <a:pt x="176" y="466"/>
                  </a:moveTo>
                  <a:cubicBezTo>
                    <a:pt x="164" y="466"/>
                    <a:pt x="152" y="467"/>
                    <a:pt x="141" y="467"/>
                  </a:cubicBezTo>
                  <a:cubicBezTo>
                    <a:pt x="141" y="460"/>
                    <a:pt x="141" y="452"/>
                    <a:pt x="141" y="444"/>
                  </a:cubicBezTo>
                  <a:cubicBezTo>
                    <a:pt x="152" y="442"/>
                    <a:pt x="164" y="441"/>
                    <a:pt x="176" y="440"/>
                  </a:cubicBezTo>
                  <a:cubicBezTo>
                    <a:pt x="176" y="448"/>
                    <a:pt x="176" y="457"/>
                    <a:pt x="176" y="466"/>
                  </a:cubicBezTo>
                  <a:close/>
                  <a:moveTo>
                    <a:pt x="176" y="422"/>
                  </a:moveTo>
                  <a:cubicBezTo>
                    <a:pt x="164" y="423"/>
                    <a:pt x="152" y="424"/>
                    <a:pt x="141" y="425"/>
                  </a:cubicBezTo>
                  <a:cubicBezTo>
                    <a:pt x="141" y="417"/>
                    <a:pt x="141" y="409"/>
                    <a:pt x="141" y="401"/>
                  </a:cubicBezTo>
                  <a:cubicBezTo>
                    <a:pt x="152" y="400"/>
                    <a:pt x="164" y="398"/>
                    <a:pt x="176" y="397"/>
                  </a:cubicBezTo>
                  <a:cubicBezTo>
                    <a:pt x="176" y="405"/>
                    <a:pt x="176" y="414"/>
                    <a:pt x="176" y="422"/>
                  </a:cubicBezTo>
                  <a:close/>
                  <a:moveTo>
                    <a:pt x="176" y="379"/>
                  </a:moveTo>
                  <a:cubicBezTo>
                    <a:pt x="164" y="381"/>
                    <a:pt x="152" y="382"/>
                    <a:pt x="141" y="383"/>
                  </a:cubicBezTo>
                  <a:cubicBezTo>
                    <a:pt x="141" y="375"/>
                    <a:pt x="141" y="367"/>
                    <a:pt x="141" y="359"/>
                  </a:cubicBezTo>
                  <a:cubicBezTo>
                    <a:pt x="152" y="357"/>
                    <a:pt x="164" y="356"/>
                    <a:pt x="176" y="354"/>
                  </a:cubicBezTo>
                  <a:cubicBezTo>
                    <a:pt x="176" y="362"/>
                    <a:pt x="176" y="371"/>
                    <a:pt x="176" y="379"/>
                  </a:cubicBezTo>
                  <a:close/>
                  <a:moveTo>
                    <a:pt x="141" y="299"/>
                  </a:moveTo>
                  <a:cubicBezTo>
                    <a:pt x="141" y="291"/>
                    <a:pt x="141" y="283"/>
                    <a:pt x="141" y="275"/>
                  </a:cubicBezTo>
                  <a:cubicBezTo>
                    <a:pt x="152" y="272"/>
                    <a:pt x="164" y="270"/>
                    <a:pt x="176" y="268"/>
                  </a:cubicBezTo>
                  <a:cubicBezTo>
                    <a:pt x="176" y="276"/>
                    <a:pt x="176" y="285"/>
                    <a:pt x="176" y="293"/>
                  </a:cubicBezTo>
                  <a:cubicBezTo>
                    <a:pt x="164" y="295"/>
                    <a:pt x="152" y="297"/>
                    <a:pt x="141" y="299"/>
                  </a:cubicBezTo>
                  <a:close/>
                  <a:moveTo>
                    <a:pt x="176" y="336"/>
                  </a:moveTo>
                  <a:cubicBezTo>
                    <a:pt x="164" y="338"/>
                    <a:pt x="152" y="339"/>
                    <a:pt x="141" y="341"/>
                  </a:cubicBezTo>
                  <a:cubicBezTo>
                    <a:pt x="141" y="333"/>
                    <a:pt x="141" y="325"/>
                    <a:pt x="141" y="317"/>
                  </a:cubicBezTo>
                  <a:cubicBezTo>
                    <a:pt x="152" y="315"/>
                    <a:pt x="164" y="313"/>
                    <a:pt x="176" y="311"/>
                  </a:cubicBezTo>
                  <a:cubicBezTo>
                    <a:pt x="176" y="319"/>
                    <a:pt x="176" y="328"/>
                    <a:pt x="176" y="336"/>
                  </a:cubicBezTo>
                  <a:close/>
                  <a:moveTo>
                    <a:pt x="176" y="250"/>
                  </a:moveTo>
                  <a:cubicBezTo>
                    <a:pt x="164" y="252"/>
                    <a:pt x="152" y="254"/>
                    <a:pt x="141" y="256"/>
                  </a:cubicBezTo>
                  <a:cubicBezTo>
                    <a:pt x="141" y="248"/>
                    <a:pt x="141" y="240"/>
                    <a:pt x="141" y="232"/>
                  </a:cubicBezTo>
                  <a:cubicBezTo>
                    <a:pt x="152" y="230"/>
                    <a:pt x="164" y="227"/>
                    <a:pt x="176" y="224"/>
                  </a:cubicBezTo>
                  <a:cubicBezTo>
                    <a:pt x="176" y="233"/>
                    <a:pt x="176" y="242"/>
                    <a:pt x="176" y="250"/>
                  </a:cubicBezTo>
                  <a:close/>
                  <a:moveTo>
                    <a:pt x="176" y="207"/>
                  </a:moveTo>
                  <a:cubicBezTo>
                    <a:pt x="164" y="209"/>
                    <a:pt x="152" y="212"/>
                    <a:pt x="141" y="214"/>
                  </a:cubicBezTo>
                  <a:cubicBezTo>
                    <a:pt x="141" y="206"/>
                    <a:pt x="141" y="198"/>
                    <a:pt x="141" y="190"/>
                  </a:cubicBezTo>
                  <a:cubicBezTo>
                    <a:pt x="152" y="187"/>
                    <a:pt x="164" y="184"/>
                    <a:pt x="176" y="181"/>
                  </a:cubicBezTo>
                  <a:cubicBezTo>
                    <a:pt x="176" y="190"/>
                    <a:pt x="176" y="198"/>
                    <a:pt x="176" y="207"/>
                  </a:cubicBezTo>
                  <a:close/>
                  <a:moveTo>
                    <a:pt x="176" y="164"/>
                  </a:moveTo>
                  <a:cubicBezTo>
                    <a:pt x="164" y="167"/>
                    <a:pt x="152" y="169"/>
                    <a:pt x="141" y="172"/>
                  </a:cubicBezTo>
                  <a:cubicBezTo>
                    <a:pt x="141" y="164"/>
                    <a:pt x="141" y="156"/>
                    <a:pt x="141" y="148"/>
                  </a:cubicBezTo>
                  <a:cubicBezTo>
                    <a:pt x="152" y="145"/>
                    <a:pt x="164" y="142"/>
                    <a:pt x="176" y="138"/>
                  </a:cubicBezTo>
                  <a:cubicBezTo>
                    <a:pt x="176" y="147"/>
                    <a:pt x="176" y="155"/>
                    <a:pt x="176" y="164"/>
                  </a:cubicBezTo>
                  <a:close/>
                  <a:moveTo>
                    <a:pt x="176" y="121"/>
                  </a:moveTo>
                  <a:cubicBezTo>
                    <a:pt x="164" y="124"/>
                    <a:pt x="152" y="127"/>
                    <a:pt x="141" y="130"/>
                  </a:cubicBezTo>
                  <a:cubicBezTo>
                    <a:pt x="141" y="122"/>
                    <a:pt x="141" y="114"/>
                    <a:pt x="141" y="106"/>
                  </a:cubicBezTo>
                  <a:cubicBezTo>
                    <a:pt x="152" y="102"/>
                    <a:pt x="164" y="99"/>
                    <a:pt x="176" y="95"/>
                  </a:cubicBezTo>
                  <a:cubicBezTo>
                    <a:pt x="176" y="104"/>
                    <a:pt x="176" y="112"/>
                    <a:pt x="176" y="121"/>
                  </a:cubicBezTo>
                  <a:close/>
                  <a:moveTo>
                    <a:pt x="141" y="64"/>
                  </a:moveTo>
                  <a:cubicBezTo>
                    <a:pt x="176" y="52"/>
                    <a:pt x="176" y="52"/>
                    <a:pt x="176" y="52"/>
                  </a:cubicBezTo>
                  <a:cubicBezTo>
                    <a:pt x="176" y="78"/>
                    <a:pt x="176" y="78"/>
                    <a:pt x="176" y="78"/>
                  </a:cubicBezTo>
                  <a:cubicBezTo>
                    <a:pt x="141" y="87"/>
                    <a:pt x="141" y="87"/>
                    <a:pt x="141" y="87"/>
                  </a:cubicBezTo>
                  <a:lnTo>
                    <a:pt x="141" y="64"/>
                  </a:lnTo>
                  <a:close/>
                  <a:moveTo>
                    <a:pt x="94" y="78"/>
                  </a:moveTo>
                  <a:cubicBezTo>
                    <a:pt x="117" y="71"/>
                    <a:pt x="117" y="71"/>
                    <a:pt x="117" y="71"/>
                  </a:cubicBezTo>
                  <a:cubicBezTo>
                    <a:pt x="117" y="94"/>
                    <a:pt x="117" y="94"/>
                    <a:pt x="117" y="94"/>
                  </a:cubicBezTo>
                  <a:cubicBezTo>
                    <a:pt x="94" y="100"/>
                    <a:pt x="94" y="100"/>
                    <a:pt x="94" y="100"/>
                  </a:cubicBezTo>
                  <a:lnTo>
                    <a:pt x="94" y="78"/>
                  </a:lnTo>
                  <a:close/>
                  <a:moveTo>
                    <a:pt x="94" y="119"/>
                  </a:moveTo>
                  <a:cubicBezTo>
                    <a:pt x="102" y="117"/>
                    <a:pt x="109" y="114"/>
                    <a:pt x="117" y="112"/>
                  </a:cubicBezTo>
                  <a:cubicBezTo>
                    <a:pt x="117" y="120"/>
                    <a:pt x="117" y="127"/>
                    <a:pt x="117" y="135"/>
                  </a:cubicBezTo>
                  <a:cubicBezTo>
                    <a:pt x="109" y="137"/>
                    <a:pt x="102" y="139"/>
                    <a:pt x="94" y="141"/>
                  </a:cubicBezTo>
                  <a:cubicBezTo>
                    <a:pt x="94" y="133"/>
                    <a:pt x="94" y="126"/>
                    <a:pt x="94" y="119"/>
                  </a:cubicBezTo>
                  <a:close/>
                  <a:moveTo>
                    <a:pt x="94" y="160"/>
                  </a:moveTo>
                  <a:cubicBezTo>
                    <a:pt x="102" y="158"/>
                    <a:pt x="109" y="156"/>
                    <a:pt x="117" y="154"/>
                  </a:cubicBezTo>
                  <a:cubicBezTo>
                    <a:pt x="117" y="161"/>
                    <a:pt x="117" y="169"/>
                    <a:pt x="117" y="177"/>
                  </a:cubicBezTo>
                  <a:cubicBezTo>
                    <a:pt x="109" y="178"/>
                    <a:pt x="102" y="180"/>
                    <a:pt x="94" y="182"/>
                  </a:cubicBezTo>
                  <a:cubicBezTo>
                    <a:pt x="94" y="175"/>
                    <a:pt x="94" y="167"/>
                    <a:pt x="94" y="160"/>
                  </a:cubicBezTo>
                  <a:close/>
                  <a:moveTo>
                    <a:pt x="94" y="201"/>
                  </a:moveTo>
                  <a:cubicBezTo>
                    <a:pt x="102" y="199"/>
                    <a:pt x="109" y="197"/>
                    <a:pt x="117" y="195"/>
                  </a:cubicBezTo>
                  <a:cubicBezTo>
                    <a:pt x="117" y="203"/>
                    <a:pt x="117" y="211"/>
                    <a:pt x="117" y="218"/>
                  </a:cubicBezTo>
                  <a:cubicBezTo>
                    <a:pt x="109" y="220"/>
                    <a:pt x="102" y="221"/>
                    <a:pt x="94" y="223"/>
                  </a:cubicBezTo>
                  <a:cubicBezTo>
                    <a:pt x="94" y="216"/>
                    <a:pt x="94" y="208"/>
                    <a:pt x="94" y="201"/>
                  </a:cubicBezTo>
                  <a:close/>
                  <a:moveTo>
                    <a:pt x="94" y="242"/>
                  </a:moveTo>
                  <a:cubicBezTo>
                    <a:pt x="102" y="241"/>
                    <a:pt x="109" y="239"/>
                    <a:pt x="117" y="237"/>
                  </a:cubicBezTo>
                  <a:cubicBezTo>
                    <a:pt x="117" y="245"/>
                    <a:pt x="117" y="252"/>
                    <a:pt x="117" y="260"/>
                  </a:cubicBezTo>
                  <a:cubicBezTo>
                    <a:pt x="109" y="261"/>
                    <a:pt x="102" y="263"/>
                    <a:pt x="94" y="264"/>
                  </a:cubicBezTo>
                  <a:cubicBezTo>
                    <a:pt x="94" y="257"/>
                    <a:pt x="94" y="249"/>
                    <a:pt x="94" y="242"/>
                  </a:cubicBezTo>
                  <a:close/>
                  <a:moveTo>
                    <a:pt x="94" y="283"/>
                  </a:moveTo>
                  <a:cubicBezTo>
                    <a:pt x="101" y="282"/>
                    <a:pt x="109" y="280"/>
                    <a:pt x="117" y="279"/>
                  </a:cubicBezTo>
                  <a:cubicBezTo>
                    <a:pt x="117" y="286"/>
                    <a:pt x="117" y="294"/>
                    <a:pt x="117" y="302"/>
                  </a:cubicBezTo>
                  <a:cubicBezTo>
                    <a:pt x="109" y="303"/>
                    <a:pt x="101" y="304"/>
                    <a:pt x="94" y="305"/>
                  </a:cubicBezTo>
                  <a:cubicBezTo>
                    <a:pt x="94" y="298"/>
                    <a:pt x="94" y="291"/>
                    <a:pt x="94" y="283"/>
                  </a:cubicBezTo>
                  <a:close/>
                  <a:moveTo>
                    <a:pt x="94" y="324"/>
                  </a:moveTo>
                  <a:cubicBezTo>
                    <a:pt x="101" y="323"/>
                    <a:pt x="109" y="322"/>
                    <a:pt x="117" y="320"/>
                  </a:cubicBezTo>
                  <a:cubicBezTo>
                    <a:pt x="117" y="328"/>
                    <a:pt x="117" y="336"/>
                    <a:pt x="117" y="343"/>
                  </a:cubicBezTo>
                  <a:cubicBezTo>
                    <a:pt x="109" y="344"/>
                    <a:pt x="101" y="345"/>
                    <a:pt x="94" y="346"/>
                  </a:cubicBezTo>
                  <a:cubicBezTo>
                    <a:pt x="94" y="339"/>
                    <a:pt x="94" y="332"/>
                    <a:pt x="94" y="324"/>
                  </a:cubicBezTo>
                  <a:close/>
                  <a:moveTo>
                    <a:pt x="94" y="365"/>
                  </a:moveTo>
                  <a:cubicBezTo>
                    <a:pt x="101" y="364"/>
                    <a:pt x="109" y="363"/>
                    <a:pt x="116" y="362"/>
                  </a:cubicBezTo>
                  <a:cubicBezTo>
                    <a:pt x="116" y="370"/>
                    <a:pt x="116" y="377"/>
                    <a:pt x="116" y="385"/>
                  </a:cubicBezTo>
                  <a:cubicBezTo>
                    <a:pt x="109" y="386"/>
                    <a:pt x="101" y="387"/>
                    <a:pt x="94" y="387"/>
                  </a:cubicBezTo>
                  <a:cubicBezTo>
                    <a:pt x="94" y="380"/>
                    <a:pt x="94" y="373"/>
                    <a:pt x="94" y="365"/>
                  </a:cubicBezTo>
                  <a:close/>
                  <a:moveTo>
                    <a:pt x="94" y="407"/>
                  </a:moveTo>
                  <a:cubicBezTo>
                    <a:pt x="101" y="406"/>
                    <a:pt x="109" y="405"/>
                    <a:pt x="116" y="404"/>
                  </a:cubicBezTo>
                  <a:cubicBezTo>
                    <a:pt x="116" y="411"/>
                    <a:pt x="116" y="419"/>
                    <a:pt x="116" y="427"/>
                  </a:cubicBezTo>
                  <a:cubicBezTo>
                    <a:pt x="109" y="427"/>
                    <a:pt x="101" y="428"/>
                    <a:pt x="94" y="428"/>
                  </a:cubicBezTo>
                  <a:cubicBezTo>
                    <a:pt x="94" y="421"/>
                    <a:pt x="94" y="414"/>
                    <a:pt x="94" y="407"/>
                  </a:cubicBezTo>
                  <a:close/>
                  <a:moveTo>
                    <a:pt x="94" y="448"/>
                  </a:moveTo>
                  <a:cubicBezTo>
                    <a:pt x="101" y="447"/>
                    <a:pt x="109" y="446"/>
                    <a:pt x="116" y="445"/>
                  </a:cubicBezTo>
                  <a:cubicBezTo>
                    <a:pt x="116" y="453"/>
                    <a:pt x="116" y="461"/>
                    <a:pt x="116" y="468"/>
                  </a:cubicBezTo>
                  <a:cubicBezTo>
                    <a:pt x="109" y="469"/>
                    <a:pt x="101" y="469"/>
                    <a:pt x="94" y="469"/>
                  </a:cubicBezTo>
                  <a:cubicBezTo>
                    <a:pt x="94" y="462"/>
                    <a:pt x="94" y="455"/>
                    <a:pt x="94" y="448"/>
                  </a:cubicBezTo>
                  <a:close/>
                  <a:moveTo>
                    <a:pt x="94" y="489"/>
                  </a:moveTo>
                  <a:cubicBezTo>
                    <a:pt x="101" y="488"/>
                    <a:pt x="109" y="488"/>
                    <a:pt x="116" y="487"/>
                  </a:cubicBezTo>
                  <a:cubicBezTo>
                    <a:pt x="116" y="495"/>
                    <a:pt x="116" y="502"/>
                    <a:pt x="116" y="510"/>
                  </a:cubicBezTo>
                  <a:cubicBezTo>
                    <a:pt x="109" y="510"/>
                    <a:pt x="101" y="510"/>
                    <a:pt x="94" y="511"/>
                  </a:cubicBezTo>
                  <a:cubicBezTo>
                    <a:pt x="94" y="503"/>
                    <a:pt x="94" y="496"/>
                    <a:pt x="94" y="489"/>
                  </a:cubicBezTo>
                  <a:close/>
                  <a:moveTo>
                    <a:pt x="93" y="530"/>
                  </a:moveTo>
                  <a:cubicBezTo>
                    <a:pt x="101" y="529"/>
                    <a:pt x="109" y="529"/>
                    <a:pt x="116" y="529"/>
                  </a:cubicBezTo>
                  <a:cubicBezTo>
                    <a:pt x="116" y="536"/>
                    <a:pt x="116" y="544"/>
                    <a:pt x="116" y="552"/>
                  </a:cubicBezTo>
                  <a:cubicBezTo>
                    <a:pt x="109" y="552"/>
                    <a:pt x="101" y="552"/>
                    <a:pt x="93" y="552"/>
                  </a:cubicBezTo>
                  <a:cubicBezTo>
                    <a:pt x="93" y="544"/>
                    <a:pt x="93" y="537"/>
                    <a:pt x="93" y="530"/>
                  </a:cubicBezTo>
                  <a:close/>
                  <a:moveTo>
                    <a:pt x="93" y="571"/>
                  </a:moveTo>
                  <a:cubicBezTo>
                    <a:pt x="101" y="571"/>
                    <a:pt x="109" y="570"/>
                    <a:pt x="116" y="570"/>
                  </a:cubicBezTo>
                  <a:cubicBezTo>
                    <a:pt x="116" y="578"/>
                    <a:pt x="116" y="586"/>
                    <a:pt x="116" y="593"/>
                  </a:cubicBezTo>
                  <a:cubicBezTo>
                    <a:pt x="109" y="593"/>
                    <a:pt x="101" y="593"/>
                    <a:pt x="93" y="593"/>
                  </a:cubicBezTo>
                  <a:cubicBezTo>
                    <a:pt x="93" y="585"/>
                    <a:pt x="93" y="578"/>
                    <a:pt x="93" y="571"/>
                  </a:cubicBezTo>
                  <a:close/>
                  <a:moveTo>
                    <a:pt x="93" y="612"/>
                  </a:moveTo>
                  <a:cubicBezTo>
                    <a:pt x="101" y="612"/>
                    <a:pt x="108" y="612"/>
                    <a:pt x="116" y="612"/>
                  </a:cubicBezTo>
                  <a:cubicBezTo>
                    <a:pt x="116" y="620"/>
                    <a:pt x="116" y="627"/>
                    <a:pt x="116" y="635"/>
                  </a:cubicBezTo>
                  <a:cubicBezTo>
                    <a:pt x="108" y="635"/>
                    <a:pt x="101" y="634"/>
                    <a:pt x="93" y="634"/>
                  </a:cubicBezTo>
                  <a:cubicBezTo>
                    <a:pt x="93" y="627"/>
                    <a:pt x="93" y="619"/>
                    <a:pt x="93" y="612"/>
                  </a:cubicBezTo>
                  <a:close/>
                  <a:moveTo>
                    <a:pt x="93" y="653"/>
                  </a:moveTo>
                  <a:cubicBezTo>
                    <a:pt x="101" y="653"/>
                    <a:pt x="108" y="653"/>
                    <a:pt x="116" y="654"/>
                  </a:cubicBezTo>
                  <a:cubicBezTo>
                    <a:pt x="116" y="661"/>
                    <a:pt x="116" y="669"/>
                    <a:pt x="116" y="676"/>
                  </a:cubicBezTo>
                  <a:cubicBezTo>
                    <a:pt x="108" y="676"/>
                    <a:pt x="101" y="675"/>
                    <a:pt x="93" y="675"/>
                  </a:cubicBezTo>
                  <a:cubicBezTo>
                    <a:pt x="93" y="668"/>
                    <a:pt x="93" y="660"/>
                    <a:pt x="93" y="653"/>
                  </a:cubicBezTo>
                  <a:close/>
                  <a:moveTo>
                    <a:pt x="93" y="694"/>
                  </a:moveTo>
                  <a:cubicBezTo>
                    <a:pt x="101" y="695"/>
                    <a:pt x="108" y="695"/>
                    <a:pt x="116" y="695"/>
                  </a:cubicBezTo>
                  <a:cubicBezTo>
                    <a:pt x="116" y="703"/>
                    <a:pt x="116" y="710"/>
                    <a:pt x="116" y="718"/>
                  </a:cubicBezTo>
                  <a:cubicBezTo>
                    <a:pt x="108" y="717"/>
                    <a:pt x="101" y="717"/>
                    <a:pt x="93" y="716"/>
                  </a:cubicBezTo>
                  <a:cubicBezTo>
                    <a:pt x="93" y="709"/>
                    <a:pt x="93" y="702"/>
                    <a:pt x="93" y="694"/>
                  </a:cubicBezTo>
                  <a:close/>
                  <a:moveTo>
                    <a:pt x="93" y="735"/>
                  </a:moveTo>
                  <a:cubicBezTo>
                    <a:pt x="101" y="736"/>
                    <a:pt x="108" y="736"/>
                    <a:pt x="116" y="737"/>
                  </a:cubicBezTo>
                  <a:cubicBezTo>
                    <a:pt x="116" y="744"/>
                    <a:pt x="116" y="752"/>
                    <a:pt x="116" y="760"/>
                  </a:cubicBezTo>
                  <a:cubicBezTo>
                    <a:pt x="108" y="759"/>
                    <a:pt x="101" y="758"/>
                    <a:pt x="93" y="757"/>
                  </a:cubicBezTo>
                  <a:cubicBezTo>
                    <a:pt x="93" y="750"/>
                    <a:pt x="93" y="743"/>
                    <a:pt x="93" y="735"/>
                  </a:cubicBezTo>
                  <a:close/>
                  <a:moveTo>
                    <a:pt x="93" y="776"/>
                  </a:moveTo>
                  <a:cubicBezTo>
                    <a:pt x="116" y="778"/>
                    <a:pt x="116" y="778"/>
                    <a:pt x="116" y="778"/>
                  </a:cubicBezTo>
                  <a:cubicBezTo>
                    <a:pt x="116" y="801"/>
                    <a:pt x="116" y="801"/>
                    <a:pt x="116" y="801"/>
                  </a:cubicBezTo>
                  <a:cubicBezTo>
                    <a:pt x="93" y="798"/>
                    <a:pt x="93" y="798"/>
                    <a:pt x="93" y="798"/>
                  </a:cubicBezTo>
                  <a:lnTo>
                    <a:pt x="93" y="776"/>
                  </a:lnTo>
                  <a:close/>
                  <a:moveTo>
                    <a:pt x="74" y="796"/>
                  </a:moveTo>
                  <a:cubicBezTo>
                    <a:pt x="58" y="794"/>
                    <a:pt x="58" y="794"/>
                    <a:pt x="58" y="794"/>
                  </a:cubicBezTo>
                  <a:cubicBezTo>
                    <a:pt x="58" y="774"/>
                    <a:pt x="58" y="774"/>
                    <a:pt x="58" y="774"/>
                  </a:cubicBezTo>
                  <a:cubicBezTo>
                    <a:pt x="74" y="775"/>
                    <a:pt x="74" y="775"/>
                    <a:pt x="74" y="775"/>
                  </a:cubicBezTo>
                  <a:lnTo>
                    <a:pt x="74" y="796"/>
                  </a:lnTo>
                  <a:close/>
                  <a:moveTo>
                    <a:pt x="74" y="756"/>
                  </a:moveTo>
                  <a:cubicBezTo>
                    <a:pt x="69" y="755"/>
                    <a:pt x="63" y="754"/>
                    <a:pt x="58" y="754"/>
                  </a:cubicBezTo>
                  <a:cubicBezTo>
                    <a:pt x="58" y="747"/>
                    <a:pt x="58" y="740"/>
                    <a:pt x="58" y="733"/>
                  </a:cubicBezTo>
                  <a:cubicBezTo>
                    <a:pt x="63" y="734"/>
                    <a:pt x="69" y="734"/>
                    <a:pt x="74" y="735"/>
                  </a:cubicBezTo>
                  <a:cubicBezTo>
                    <a:pt x="74" y="742"/>
                    <a:pt x="74" y="749"/>
                    <a:pt x="74" y="756"/>
                  </a:cubicBezTo>
                  <a:close/>
                  <a:moveTo>
                    <a:pt x="58" y="713"/>
                  </a:moveTo>
                  <a:cubicBezTo>
                    <a:pt x="58" y="707"/>
                    <a:pt x="58" y="700"/>
                    <a:pt x="58" y="693"/>
                  </a:cubicBezTo>
                  <a:cubicBezTo>
                    <a:pt x="63" y="693"/>
                    <a:pt x="69" y="694"/>
                    <a:pt x="74" y="694"/>
                  </a:cubicBezTo>
                  <a:cubicBezTo>
                    <a:pt x="74" y="701"/>
                    <a:pt x="74" y="708"/>
                    <a:pt x="74" y="715"/>
                  </a:cubicBezTo>
                  <a:cubicBezTo>
                    <a:pt x="69" y="714"/>
                    <a:pt x="63" y="714"/>
                    <a:pt x="58" y="713"/>
                  </a:cubicBezTo>
                  <a:close/>
                  <a:moveTo>
                    <a:pt x="74" y="674"/>
                  </a:moveTo>
                  <a:cubicBezTo>
                    <a:pt x="69" y="674"/>
                    <a:pt x="63" y="674"/>
                    <a:pt x="58" y="673"/>
                  </a:cubicBezTo>
                  <a:cubicBezTo>
                    <a:pt x="58" y="666"/>
                    <a:pt x="58" y="660"/>
                    <a:pt x="58" y="653"/>
                  </a:cubicBezTo>
                  <a:cubicBezTo>
                    <a:pt x="63" y="653"/>
                    <a:pt x="69" y="653"/>
                    <a:pt x="74" y="653"/>
                  </a:cubicBezTo>
                  <a:cubicBezTo>
                    <a:pt x="74" y="660"/>
                    <a:pt x="74" y="667"/>
                    <a:pt x="74" y="674"/>
                  </a:cubicBezTo>
                  <a:close/>
                  <a:moveTo>
                    <a:pt x="58" y="633"/>
                  </a:moveTo>
                  <a:cubicBezTo>
                    <a:pt x="58" y="626"/>
                    <a:pt x="58" y="619"/>
                    <a:pt x="58" y="613"/>
                  </a:cubicBezTo>
                  <a:cubicBezTo>
                    <a:pt x="63" y="613"/>
                    <a:pt x="69" y="613"/>
                    <a:pt x="74" y="613"/>
                  </a:cubicBezTo>
                  <a:cubicBezTo>
                    <a:pt x="74" y="620"/>
                    <a:pt x="74" y="627"/>
                    <a:pt x="74" y="634"/>
                  </a:cubicBezTo>
                  <a:cubicBezTo>
                    <a:pt x="69" y="633"/>
                    <a:pt x="63" y="633"/>
                    <a:pt x="58" y="633"/>
                  </a:cubicBezTo>
                  <a:close/>
                  <a:moveTo>
                    <a:pt x="74" y="593"/>
                  </a:moveTo>
                  <a:cubicBezTo>
                    <a:pt x="69" y="593"/>
                    <a:pt x="63" y="593"/>
                    <a:pt x="58" y="593"/>
                  </a:cubicBezTo>
                  <a:cubicBezTo>
                    <a:pt x="58" y="586"/>
                    <a:pt x="58" y="579"/>
                    <a:pt x="58" y="572"/>
                  </a:cubicBezTo>
                  <a:cubicBezTo>
                    <a:pt x="63" y="572"/>
                    <a:pt x="69" y="572"/>
                    <a:pt x="74" y="572"/>
                  </a:cubicBezTo>
                  <a:cubicBezTo>
                    <a:pt x="74" y="579"/>
                    <a:pt x="74" y="586"/>
                    <a:pt x="74" y="593"/>
                  </a:cubicBezTo>
                  <a:close/>
                  <a:moveTo>
                    <a:pt x="58" y="552"/>
                  </a:moveTo>
                  <a:cubicBezTo>
                    <a:pt x="58" y="546"/>
                    <a:pt x="58" y="539"/>
                    <a:pt x="58" y="532"/>
                  </a:cubicBezTo>
                  <a:cubicBezTo>
                    <a:pt x="63" y="532"/>
                    <a:pt x="69" y="532"/>
                    <a:pt x="74" y="531"/>
                  </a:cubicBezTo>
                  <a:cubicBezTo>
                    <a:pt x="74" y="538"/>
                    <a:pt x="74" y="545"/>
                    <a:pt x="74" y="552"/>
                  </a:cubicBezTo>
                  <a:cubicBezTo>
                    <a:pt x="69" y="552"/>
                    <a:pt x="63" y="552"/>
                    <a:pt x="58" y="552"/>
                  </a:cubicBezTo>
                  <a:close/>
                  <a:moveTo>
                    <a:pt x="74" y="512"/>
                  </a:moveTo>
                  <a:cubicBezTo>
                    <a:pt x="69" y="512"/>
                    <a:pt x="63" y="512"/>
                    <a:pt x="58" y="512"/>
                  </a:cubicBezTo>
                  <a:cubicBezTo>
                    <a:pt x="58" y="505"/>
                    <a:pt x="58" y="499"/>
                    <a:pt x="58" y="492"/>
                  </a:cubicBezTo>
                  <a:cubicBezTo>
                    <a:pt x="63" y="491"/>
                    <a:pt x="69" y="491"/>
                    <a:pt x="74" y="491"/>
                  </a:cubicBezTo>
                  <a:cubicBezTo>
                    <a:pt x="74" y="498"/>
                    <a:pt x="74" y="505"/>
                    <a:pt x="74" y="512"/>
                  </a:cubicBezTo>
                  <a:close/>
                  <a:moveTo>
                    <a:pt x="74" y="471"/>
                  </a:moveTo>
                  <a:cubicBezTo>
                    <a:pt x="69" y="471"/>
                    <a:pt x="63" y="472"/>
                    <a:pt x="58" y="472"/>
                  </a:cubicBezTo>
                  <a:cubicBezTo>
                    <a:pt x="58" y="465"/>
                    <a:pt x="58" y="458"/>
                    <a:pt x="58" y="452"/>
                  </a:cubicBezTo>
                  <a:cubicBezTo>
                    <a:pt x="63" y="451"/>
                    <a:pt x="69" y="450"/>
                    <a:pt x="74" y="450"/>
                  </a:cubicBezTo>
                  <a:cubicBezTo>
                    <a:pt x="74" y="457"/>
                    <a:pt x="74" y="464"/>
                    <a:pt x="74" y="471"/>
                  </a:cubicBezTo>
                  <a:close/>
                  <a:moveTo>
                    <a:pt x="74" y="430"/>
                  </a:moveTo>
                  <a:cubicBezTo>
                    <a:pt x="69" y="431"/>
                    <a:pt x="63" y="431"/>
                    <a:pt x="58" y="432"/>
                  </a:cubicBezTo>
                  <a:cubicBezTo>
                    <a:pt x="58" y="425"/>
                    <a:pt x="58" y="418"/>
                    <a:pt x="58" y="411"/>
                  </a:cubicBezTo>
                  <a:cubicBezTo>
                    <a:pt x="63" y="411"/>
                    <a:pt x="69" y="410"/>
                    <a:pt x="74" y="409"/>
                  </a:cubicBezTo>
                  <a:cubicBezTo>
                    <a:pt x="74" y="416"/>
                    <a:pt x="74" y="423"/>
                    <a:pt x="74" y="430"/>
                  </a:cubicBezTo>
                  <a:close/>
                  <a:moveTo>
                    <a:pt x="74" y="390"/>
                  </a:moveTo>
                  <a:cubicBezTo>
                    <a:pt x="69" y="390"/>
                    <a:pt x="63" y="391"/>
                    <a:pt x="58" y="391"/>
                  </a:cubicBezTo>
                  <a:cubicBezTo>
                    <a:pt x="58" y="385"/>
                    <a:pt x="58" y="378"/>
                    <a:pt x="58" y="371"/>
                  </a:cubicBezTo>
                  <a:cubicBezTo>
                    <a:pt x="63" y="370"/>
                    <a:pt x="69" y="369"/>
                    <a:pt x="74" y="369"/>
                  </a:cubicBezTo>
                  <a:cubicBezTo>
                    <a:pt x="74" y="376"/>
                    <a:pt x="74" y="383"/>
                    <a:pt x="74" y="390"/>
                  </a:cubicBezTo>
                  <a:close/>
                  <a:moveTo>
                    <a:pt x="74" y="349"/>
                  </a:moveTo>
                  <a:cubicBezTo>
                    <a:pt x="69" y="350"/>
                    <a:pt x="63" y="350"/>
                    <a:pt x="58" y="351"/>
                  </a:cubicBezTo>
                  <a:cubicBezTo>
                    <a:pt x="58" y="344"/>
                    <a:pt x="58" y="338"/>
                    <a:pt x="58" y="331"/>
                  </a:cubicBezTo>
                  <a:cubicBezTo>
                    <a:pt x="63" y="330"/>
                    <a:pt x="69" y="329"/>
                    <a:pt x="74" y="328"/>
                  </a:cubicBezTo>
                  <a:cubicBezTo>
                    <a:pt x="74" y="335"/>
                    <a:pt x="74" y="342"/>
                    <a:pt x="74" y="349"/>
                  </a:cubicBezTo>
                  <a:close/>
                  <a:moveTo>
                    <a:pt x="74" y="308"/>
                  </a:moveTo>
                  <a:cubicBezTo>
                    <a:pt x="69" y="309"/>
                    <a:pt x="63" y="310"/>
                    <a:pt x="58" y="311"/>
                  </a:cubicBezTo>
                  <a:cubicBezTo>
                    <a:pt x="58" y="304"/>
                    <a:pt x="58" y="297"/>
                    <a:pt x="58" y="291"/>
                  </a:cubicBezTo>
                  <a:cubicBezTo>
                    <a:pt x="63" y="289"/>
                    <a:pt x="69" y="288"/>
                    <a:pt x="74" y="287"/>
                  </a:cubicBezTo>
                  <a:cubicBezTo>
                    <a:pt x="74" y="294"/>
                    <a:pt x="74" y="301"/>
                    <a:pt x="74" y="308"/>
                  </a:cubicBezTo>
                  <a:close/>
                  <a:moveTo>
                    <a:pt x="74" y="268"/>
                  </a:moveTo>
                  <a:cubicBezTo>
                    <a:pt x="69" y="269"/>
                    <a:pt x="63" y="270"/>
                    <a:pt x="58" y="271"/>
                  </a:cubicBezTo>
                  <a:cubicBezTo>
                    <a:pt x="58" y="264"/>
                    <a:pt x="58" y="257"/>
                    <a:pt x="58" y="250"/>
                  </a:cubicBezTo>
                  <a:cubicBezTo>
                    <a:pt x="63" y="249"/>
                    <a:pt x="69" y="248"/>
                    <a:pt x="74" y="247"/>
                  </a:cubicBezTo>
                  <a:cubicBezTo>
                    <a:pt x="74" y="254"/>
                    <a:pt x="74" y="261"/>
                    <a:pt x="74" y="268"/>
                  </a:cubicBezTo>
                  <a:close/>
                  <a:moveTo>
                    <a:pt x="74" y="227"/>
                  </a:moveTo>
                  <a:cubicBezTo>
                    <a:pt x="69" y="228"/>
                    <a:pt x="63" y="229"/>
                    <a:pt x="58" y="230"/>
                  </a:cubicBezTo>
                  <a:cubicBezTo>
                    <a:pt x="58" y="224"/>
                    <a:pt x="58" y="217"/>
                    <a:pt x="58" y="210"/>
                  </a:cubicBezTo>
                  <a:cubicBezTo>
                    <a:pt x="63" y="209"/>
                    <a:pt x="69" y="207"/>
                    <a:pt x="74" y="206"/>
                  </a:cubicBezTo>
                  <a:cubicBezTo>
                    <a:pt x="74" y="213"/>
                    <a:pt x="74" y="220"/>
                    <a:pt x="74" y="227"/>
                  </a:cubicBezTo>
                  <a:close/>
                  <a:moveTo>
                    <a:pt x="58" y="190"/>
                  </a:moveTo>
                  <a:cubicBezTo>
                    <a:pt x="58" y="183"/>
                    <a:pt x="58" y="177"/>
                    <a:pt x="58" y="170"/>
                  </a:cubicBezTo>
                  <a:cubicBezTo>
                    <a:pt x="63" y="168"/>
                    <a:pt x="69" y="167"/>
                    <a:pt x="74" y="165"/>
                  </a:cubicBezTo>
                  <a:cubicBezTo>
                    <a:pt x="74" y="172"/>
                    <a:pt x="74" y="179"/>
                    <a:pt x="74" y="186"/>
                  </a:cubicBezTo>
                  <a:cubicBezTo>
                    <a:pt x="69" y="188"/>
                    <a:pt x="63" y="189"/>
                    <a:pt x="58" y="190"/>
                  </a:cubicBezTo>
                  <a:close/>
                  <a:moveTo>
                    <a:pt x="74" y="146"/>
                  </a:moveTo>
                  <a:cubicBezTo>
                    <a:pt x="69" y="147"/>
                    <a:pt x="63" y="148"/>
                    <a:pt x="58" y="150"/>
                  </a:cubicBezTo>
                  <a:cubicBezTo>
                    <a:pt x="58" y="143"/>
                    <a:pt x="58" y="136"/>
                    <a:pt x="58" y="130"/>
                  </a:cubicBezTo>
                  <a:cubicBezTo>
                    <a:pt x="63" y="128"/>
                    <a:pt x="69" y="126"/>
                    <a:pt x="74" y="125"/>
                  </a:cubicBezTo>
                  <a:cubicBezTo>
                    <a:pt x="74" y="132"/>
                    <a:pt x="74" y="139"/>
                    <a:pt x="74" y="146"/>
                  </a:cubicBezTo>
                  <a:close/>
                  <a:moveTo>
                    <a:pt x="58" y="89"/>
                  </a:moveTo>
                  <a:cubicBezTo>
                    <a:pt x="74" y="84"/>
                    <a:pt x="74" y="84"/>
                    <a:pt x="74" y="84"/>
                  </a:cubicBezTo>
                  <a:cubicBezTo>
                    <a:pt x="74" y="105"/>
                    <a:pt x="74" y="105"/>
                    <a:pt x="74" y="105"/>
                  </a:cubicBezTo>
                  <a:cubicBezTo>
                    <a:pt x="58" y="110"/>
                    <a:pt x="58" y="110"/>
                    <a:pt x="58" y="110"/>
                  </a:cubicBezTo>
                  <a:lnTo>
                    <a:pt x="58" y="89"/>
                  </a:lnTo>
                  <a:close/>
                  <a:moveTo>
                    <a:pt x="43" y="793"/>
                  </a:moveTo>
                  <a:cubicBezTo>
                    <a:pt x="29" y="791"/>
                    <a:pt x="29" y="791"/>
                    <a:pt x="29" y="791"/>
                  </a:cubicBezTo>
                  <a:cubicBezTo>
                    <a:pt x="29" y="772"/>
                    <a:pt x="29" y="772"/>
                    <a:pt x="29" y="772"/>
                  </a:cubicBezTo>
                  <a:cubicBezTo>
                    <a:pt x="43" y="773"/>
                    <a:pt x="43" y="773"/>
                    <a:pt x="43" y="773"/>
                  </a:cubicBezTo>
                  <a:lnTo>
                    <a:pt x="43" y="793"/>
                  </a:lnTo>
                  <a:close/>
                  <a:moveTo>
                    <a:pt x="43" y="753"/>
                  </a:moveTo>
                  <a:cubicBezTo>
                    <a:pt x="38" y="752"/>
                    <a:pt x="33" y="752"/>
                    <a:pt x="28" y="751"/>
                  </a:cubicBezTo>
                  <a:cubicBezTo>
                    <a:pt x="28" y="745"/>
                    <a:pt x="28" y="738"/>
                    <a:pt x="28" y="732"/>
                  </a:cubicBezTo>
                  <a:cubicBezTo>
                    <a:pt x="33" y="732"/>
                    <a:pt x="38" y="733"/>
                    <a:pt x="43" y="733"/>
                  </a:cubicBezTo>
                  <a:cubicBezTo>
                    <a:pt x="43" y="739"/>
                    <a:pt x="43" y="746"/>
                    <a:pt x="43" y="753"/>
                  </a:cubicBezTo>
                  <a:close/>
                  <a:moveTo>
                    <a:pt x="43" y="713"/>
                  </a:moveTo>
                  <a:cubicBezTo>
                    <a:pt x="38" y="712"/>
                    <a:pt x="33" y="712"/>
                    <a:pt x="28" y="711"/>
                  </a:cubicBezTo>
                  <a:cubicBezTo>
                    <a:pt x="28" y="705"/>
                    <a:pt x="28" y="699"/>
                    <a:pt x="28" y="692"/>
                  </a:cubicBezTo>
                  <a:cubicBezTo>
                    <a:pt x="33" y="693"/>
                    <a:pt x="38" y="693"/>
                    <a:pt x="43" y="693"/>
                  </a:cubicBezTo>
                  <a:cubicBezTo>
                    <a:pt x="43" y="700"/>
                    <a:pt x="43" y="706"/>
                    <a:pt x="43" y="713"/>
                  </a:cubicBezTo>
                  <a:close/>
                  <a:moveTo>
                    <a:pt x="43" y="673"/>
                  </a:moveTo>
                  <a:cubicBezTo>
                    <a:pt x="38" y="673"/>
                    <a:pt x="33" y="672"/>
                    <a:pt x="28" y="672"/>
                  </a:cubicBezTo>
                  <a:cubicBezTo>
                    <a:pt x="28" y="666"/>
                    <a:pt x="28" y="659"/>
                    <a:pt x="28" y="653"/>
                  </a:cubicBezTo>
                  <a:cubicBezTo>
                    <a:pt x="33" y="653"/>
                    <a:pt x="38" y="653"/>
                    <a:pt x="43" y="653"/>
                  </a:cubicBezTo>
                  <a:cubicBezTo>
                    <a:pt x="43" y="660"/>
                    <a:pt x="43" y="666"/>
                    <a:pt x="43" y="673"/>
                  </a:cubicBezTo>
                  <a:close/>
                  <a:moveTo>
                    <a:pt x="42" y="633"/>
                  </a:moveTo>
                  <a:cubicBezTo>
                    <a:pt x="38" y="633"/>
                    <a:pt x="33" y="633"/>
                    <a:pt x="28" y="632"/>
                  </a:cubicBezTo>
                  <a:cubicBezTo>
                    <a:pt x="28" y="626"/>
                    <a:pt x="28" y="620"/>
                    <a:pt x="28" y="613"/>
                  </a:cubicBezTo>
                  <a:cubicBezTo>
                    <a:pt x="33" y="613"/>
                    <a:pt x="38" y="613"/>
                    <a:pt x="42" y="613"/>
                  </a:cubicBezTo>
                  <a:cubicBezTo>
                    <a:pt x="42" y="620"/>
                    <a:pt x="42" y="626"/>
                    <a:pt x="42" y="633"/>
                  </a:cubicBezTo>
                  <a:close/>
                  <a:moveTo>
                    <a:pt x="42" y="593"/>
                  </a:moveTo>
                  <a:cubicBezTo>
                    <a:pt x="38" y="593"/>
                    <a:pt x="33" y="593"/>
                    <a:pt x="28" y="593"/>
                  </a:cubicBezTo>
                  <a:cubicBezTo>
                    <a:pt x="28" y="586"/>
                    <a:pt x="28" y="580"/>
                    <a:pt x="28" y="574"/>
                  </a:cubicBezTo>
                  <a:cubicBezTo>
                    <a:pt x="33" y="574"/>
                    <a:pt x="38" y="573"/>
                    <a:pt x="42" y="573"/>
                  </a:cubicBezTo>
                  <a:cubicBezTo>
                    <a:pt x="42" y="580"/>
                    <a:pt x="42" y="586"/>
                    <a:pt x="42" y="593"/>
                  </a:cubicBezTo>
                  <a:close/>
                  <a:moveTo>
                    <a:pt x="42" y="553"/>
                  </a:moveTo>
                  <a:cubicBezTo>
                    <a:pt x="37" y="553"/>
                    <a:pt x="33" y="553"/>
                    <a:pt x="28" y="553"/>
                  </a:cubicBezTo>
                  <a:cubicBezTo>
                    <a:pt x="28" y="547"/>
                    <a:pt x="28" y="540"/>
                    <a:pt x="28" y="534"/>
                  </a:cubicBezTo>
                  <a:cubicBezTo>
                    <a:pt x="33" y="534"/>
                    <a:pt x="37" y="534"/>
                    <a:pt x="42" y="533"/>
                  </a:cubicBezTo>
                  <a:cubicBezTo>
                    <a:pt x="42" y="540"/>
                    <a:pt x="42" y="546"/>
                    <a:pt x="42" y="553"/>
                  </a:cubicBezTo>
                  <a:close/>
                  <a:moveTo>
                    <a:pt x="42" y="513"/>
                  </a:moveTo>
                  <a:cubicBezTo>
                    <a:pt x="37" y="513"/>
                    <a:pt x="33" y="513"/>
                    <a:pt x="28" y="514"/>
                  </a:cubicBezTo>
                  <a:cubicBezTo>
                    <a:pt x="28" y="507"/>
                    <a:pt x="28" y="501"/>
                    <a:pt x="28" y="495"/>
                  </a:cubicBezTo>
                  <a:cubicBezTo>
                    <a:pt x="33" y="494"/>
                    <a:pt x="37" y="494"/>
                    <a:pt x="42" y="493"/>
                  </a:cubicBezTo>
                  <a:cubicBezTo>
                    <a:pt x="42" y="500"/>
                    <a:pt x="42" y="507"/>
                    <a:pt x="42" y="513"/>
                  </a:cubicBezTo>
                  <a:close/>
                  <a:moveTo>
                    <a:pt x="42" y="473"/>
                  </a:moveTo>
                  <a:cubicBezTo>
                    <a:pt x="37" y="474"/>
                    <a:pt x="32" y="474"/>
                    <a:pt x="28" y="474"/>
                  </a:cubicBezTo>
                  <a:cubicBezTo>
                    <a:pt x="28" y="468"/>
                    <a:pt x="28" y="461"/>
                    <a:pt x="28" y="455"/>
                  </a:cubicBezTo>
                  <a:cubicBezTo>
                    <a:pt x="32" y="454"/>
                    <a:pt x="37" y="454"/>
                    <a:pt x="42" y="454"/>
                  </a:cubicBezTo>
                  <a:cubicBezTo>
                    <a:pt x="42" y="460"/>
                    <a:pt x="42" y="467"/>
                    <a:pt x="42" y="473"/>
                  </a:cubicBezTo>
                  <a:close/>
                  <a:moveTo>
                    <a:pt x="42" y="433"/>
                  </a:moveTo>
                  <a:cubicBezTo>
                    <a:pt x="37" y="434"/>
                    <a:pt x="32" y="434"/>
                    <a:pt x="28" y="434"/>
                  </a:cubicBezTo>
                  <a:cubicBezTo>
                    <a:pt x="28" y="428"/>
                    <a:pt x="28" y="422"/>
                    <a:pt x="28" y="415"/>
                  </a:cubicBezTo>
                  <a:cubicBezTo>
                    <a:pt x="32" y="415"/>
                    <a:pt x="37" y="414"/>
                    <a:pt x="42" y="414"/>
                  </a:cubicBezTo>
                  <a:cubicBezTo>
                    <a:pt x="42" y="420"/>
                    <a:pt x="42" y="427"/>
                    <a:pt x="42" y="433"/>
                  </a:cubicBezTo>
                  <a:close/>
                  <a:moveTo>
                    <a:pt x="42" y="393"/>
                  </a:moveTo>
                  <a:cubicBezTo>
                    <a:pt x="37" y="394"/>
                    <a:pt x="32" y="394"/>
                    <a:pt x="28" y="395"/>
                  </a:cubicBezTo>
                  <a:cubicBezTo>
                    <a:pt x="28" y="389"/>
                    <a:pt x="28" y="382"/>
                    <a:pt x="28" y="376"/>
                  </a:cubicBezTo>
                  <a:cubicBezTo>
                    <a:pt x="32" y="375"/>
                    <a:pt x="37" y="374"/>
                    <a:pt x="42" y="374"/>
                  </a:cubicBezTo>
                  <a:cubicBezTo>
                    <a:pt x="42" y="380"/>
                    <a:pt x="42" y="387"/>
                    <a:pt x="42" y="393"/>
                  </a:cubicBezTo>
                  <a:close/>
                  <a:moveTo>
                    <a:pt x="42" y="354"/>
                  </a:moveTo>
                  <a:cubicBezTo>
                    <a:pt x="37" y="354"/>
                    <a:pt x="32" y="355"/>
                    <a:pt x="27" y="355"/>
                  </a:cubicBezTo>
                  <a:cubicBezTo>
                    <a:pt x="27" y="349"/>
                    <a:pt x="27" y="343"/>
                    <a:pt x="27" y="336"/>
                  </a:cubicBezTo>
                  <a:cubicBezTo>
                    <a:pt x="32" y="335"/>
                    <a:pt x="37" y="335"/>
                    <a:pt x="42" y="334"/>
                  </a:cubicBezTo>
                  <a:cubicBezTo>
                    <a:pt x="42" y="340"/>
                    <a:pt x="42" y="347"/>
                    <a:pt x="42" y="354"/>
                  </a:cubicBezTo>
                  <a:close/>
                  <a:moveTo>
                    <a:pt x="42" y="314"/>
                  </a:moveTo>
                  <a:cubicBezTo>
                    <a:pt x="37" y="314"/>
                    <a:pt x="32" y="315"/>
                    <a:pt x="27" y="316"/>
                  </a:cubicBezTo>
                  <a:cubicBezTo>
                    <a:pt x="27" y="309"/>
                    <a:pt x="27" y="303"/>
                    <a:pt x="27" y="297"/>
                  </a:cubicBezTo>
                  <a:cubicBezTo>
                    <a:pt x="32" y="296"/>
                    <a:pt x="37" y="295"/>
                    <a:pt x="42" y="294"/>
                  </a:cubicBezTo>
                  <a:cubicBezTo>
                    <a:pt x="42" y="300"/>
                    <a:pt x="42" y="307"/>
                    <a:pt x="42" y="314"/>
                  </a:cubicBezTo>
                  <a:close/>
                  <a:moveTo>
                    <a:pt x="41" y="274"/>
                  </a:moveTo>
                  <a:cubicBezTo>
                    <a:pt x="37" y="275"/>
                    <a:pt x="32" y="275"/>
                    <a:pt x="27" y="276"/>
                  </a:cubicBezTo>
                  <a:cubicBezTo>
                    <a:pt x="27" y="270"/>
                    <a:pt x="27" y="263"/>
                    <a:pt x="27" y="257"/>
                  </a:cubicBezTo>
                  <a:cubicBezTo>
                    <a:pt x="32" y="256"/>
                    <a:pt x="37" y="255"/>
                    <a:pt x="41" y="254"/>
                  </a:cubicBezTo>
                  <a:cubicBezTo>
                    <a:pt x="41" y="261"/>
                    <a:pt x="41" y="267"/>
                    <a:pt x="41" y="274"/>
                  </a:cubicBezTo>
                  <a:close/>
                  <a:moveTo>
                    <a:pt x="41" y="234"/>
                  </a:moveTo>
                  <a:cubicBezTo>
                    <a:pt x="37" y="235"/>
                    <a:pt x="32" y="236"/>
                    <a:pt x="27" y="237"/>
                  </a:cubicBezTo>
                  <a:cubicBezTo>
                    <a:pt x="27" y="230"/>
                    <a:pt x="27" y="224"/>
                    <a:pt x="27" y="218"/>
                  </a:cubicBezTo>
                  <a:cubicBezTo>
                    <a:pt x="32" y="216"/>
                    <a:pt x="37" y="215"/>
                    <a:pt x="41" y="214"/>
                  </a:cubicBezTo>
                  <a:cubicBezTo>
                    <a:pt x="41" y="221"/>
                    <a:pt x="41" y="227"/>
                    <a:pt x="41" y="234"/>
                  </a:cubicBezTo>
                  <a:close/>
                  <a:moveTo>
                    <a:pt x="41" y="194"/>
                  </a:moveTo>
                  <a:cubicBezTo>
                    <a:pt x="36" y="195"/>
                    <a:pt x="32" y="196"/>
                    <a:pt x="27" y="197"/>
                  </a:cubicBezTo>
                  <a:cubicBezTo>
                    <a:pt x="27" y="191"/>
                    <a:pt x="27" y="184"/>
                    <a:pt x="27" y="178"/>
                  </a:cubicBezTo>
                  <a:cubicBezTo>
                    <a:pt x="32" y="177"/>
                    <a:pt x="36" y="175"/>
                    <a:pt x="41" y="174"/>
                  </a:cubicBezTo>
                  <a:cubicBezTo>
                    <a:pt x="41" y="181"/>
                    <a:pt x="41" y="187"/>
                    <a:pt x="41" y="194"/>
                  </a:cubicBezTo>
                  <a:close/>
                  <a:moveTo>
                    <a:pt x="41" y="154"/>
                  </a:moveTo>
                  <a:cubicBezTo>
                    <a:pt x="36" y="155"/>
                    <a:pt x="32" y="156"/>
                    <a:pt x="27" y="157"/>
                  </a:cubicBezTo>
                  <a:cubicBezTo>
                    <a:pt x="27" y="151"/>
                    <a:pt x="27" y="145"/>
                    <a:pt x="27" y="138"/>
                  </a:cubicBezTo>
                  <a:cubicBezTo>
                    <a:pt x="32" y="137"/>
                    <a:pt x="36" y="136"/>
                    <a:pt x="41" y="134"/>
                  </a:cubicBezTo>
                  <a:cubicBezTo>
                    <a:pt x="41" y="141"/>
                    <a:pt x="41" y="147"/>
                    <a:pt x="41" y="154"/>
                  </a:cubicBezTo>
                  <a:close/>
                  <a:moveTo>
                    <a:pt x="27" y="99"/>
                  </a:moveTo>
                  <a:cubicBezTo>
                    <a:pt x="41" y="94"/>
                    <a:pt x="41" y="94"/>
                    <a:pt x="41" y="94"/>
                  </a:cubicBezTo>
                  <a:cubicBezTo>
                    <a:pt x="41" y="114"/>
                    <a:pt x="41" y="114"/>
                    <a:pt x="41" y="114"/>
                  </a:cubicBezTo>
                  <a:cubicBezTo>
                    <a:pt x="27" y="118"/>
                    <a:pt x="27" y="118"/>
                    <a:pt x="27" y="118"/>
                  </a:cubicBezTo>
                  <a:lnTo>
                    <a:pt x="27" y="99"/>
                  </a:lnTo>
                  <a:close/>
                </a:path>
              </a:pathLst>
            </a:custGeom>
            <a:solidFill>
              <a:srgbClr val="0973D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sp>
        <p:nvSpPr>
          <p:cNvPr id="53" name="圆角矩形 52"/>
          <p:cNvSpPr/>
          <p:nvPr/>
        </p:nvSpPr>
        <p:spPr>
          <a:xfrm>
            <a:off x="2710830" y="3628754"/>
            <a:ext cx="6816757" cy="864096"/>
          </a:xfrm>
          <a:prstGeom prst="roundRect">
            <a:avLst>
              <a:gd name="adj" fmla="val 50000"/>
            </a:avLst>
          </a:prstGeom>
          <a:solidFill>
            <a:srgbClr val="0973DD"/>
          </a:solidFill>
          <a:ln>
            <a:solidFill>
              <a:srgbClr val="097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3214886" y="3772770"/>
            <a:ext cx="5928130" cy="584775"/>
          </a:xfrm>
          <a:prstGeom prst="rect">
            <a:avLst/>
          </a:prstGeom>
          <a:noFill/>
        </p:spPr>
        <p:txBody>
          <a:bodyPr wrap="square" rtlCol="0">
            <a:spAutoFit/>
          </a:bodyPr>
          <a:lstStyle/>
          <a:p>
            <a:pPr algn="ctr"/>
            <a:r>
              <a:rPr lang="en-US" altLang="zh-CN" sz="3200" dirty="0">
                <a:solidFill>
                  <a:schemeClr val="bg1"/>
                </a:solidFill>
                <a:latin typeface="微软雅黑" pitchFamily="34" charset="-122"/>
                <a:ea typeface="微软雅黑" pitchFamily="34" charset="-122"/>
              </a:rPr>
              <a:t>02</a:t>
            </a:r>
            <a:r>
              <a:rPr lang="zh-CN" altLang="en-US" sz="3200" dirty="0">
                <a:solidFill>
                  <a:schemeClr val="bg1"/>
                </a:solidFill>
                <a:latin typeface="微软雅黑" pitchFamily="34" charset="-122"/>
                <a:ea typeface="微软雅黑" pitchFamily="34" charset="-122"/>
              </a:rPr>
              <a:t>  </a:t>
            </a:r>
            <a:r>
              <a:rPr lang="en-US" altLang="zh-CN" sz="3200" dirty="0">
                <a:solidFill>
                  <a:schemeClr val="bg1"/>
                </a:solidFill>
                <a:latin typeface="微软雅黑" pitchFamily="34" charset="-122"/>
                <a:ea typeface="微软雅黑" pitchFamily="34" charset="-122"/>
              </a:rPr>
              <a:t>|   </a:t>
            </a:r>
            <a:r>
              <a:rPr lang="zh-CN" altLang="en-US" sz="3200" dirty="0">
                <a:solidFill>
                  <a:schemeClr val="bg1"/>
                </a:solidFill>
                <a:latin typeface="微软雅黑" pitchFamily="34" charset="-122"/>
                <a:ea typeface="微软雅黑" pitchFamily="34" charset="-122"/>
                <a:sym typeface="方正兰亭黑_GBK" pitchFamily="2" charset="-122"/>
              </a:rPr>
              <a:t>社区网络的作用</a:t>
            </a:r>
            <a:endParaRPr lang="en-US" altLang="zh-CN" sz="3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5" name="Rectangle 4"/>
          <p:cNvSpPr txBox="1">
            <a:spLocks noChangeArrowheads="1"/>
          </p:cNvSpPr>
          <p:nvPr/>
        </p:nvSpPr>
        <p:spPr bwMode="auto">
          <a:xfrm>
            <a:off x="4222998" y="4708874"/>
            <a:ext cx="3744416" cy="376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Introduction Of Atmospheric</a:t>
            </a:r>
          </a:p>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Business Plan Startup Plan PPT Template, </a:t>
            </a:r>
          </a:p>
          <a:p>
            <a:r>
              <a:rPr lang="en-US" alt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Complete Framework</a:t>
            </a:r>
            <a:endParaRPr lang="zh-CN" sz="105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23731511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1+#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42" presetClass="entr" presetSubtype="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1000"/>
                                        <p:tgtEl>
                                          <p:spTgt spid="54"/>
                                        </p:tgtEl>
                                      </p:cBhvr>
                                    </p:animEffect>
                                    <p:anim calcmode="lin" valueType="num">
                                      <p:cBhvr>
                                        <p:cTn id="23" dur="1000" fill="hold"/>
                                        <p:tgtEl>
                                          <p:spTgt spid="54"/>
                                        </p:tgtEl>
                                        <p:attrNameLst>
                                          <p:attrName>ppt_x</p:attrName>
                                        </p:attrNameLst>
                                      </p:cBhvr>
                                      <p:tavLst>
                                        <p:tav tm="0">
                                          <p:val>
                                            <p:strVal val="#ppt_x"/>
                                          </p:val>
                                        </p:tav>
                                        <p:tav tm="100000">
                                          <p:val>
                                            <p:strVal val="#ppt_x"/>
                                          </p:val>
                                        </p:tav>
                                      </p:tavLst>
                                    </p:anim>
                                    <p:anim calcmode="lin" valueType="num">
                                      <p:cBhvr>
                                        <p:cTn id="24" dur="1000" fill="hold"/>
                                        <p:tgtEl>
                                          <p:spTgt spid="54"/>
                                        </p:tgtEl>
                                        <p:attrNameLst>
                                          <p:attrName>ppt_y</p:attrName>
                                        </p:attrNameLst>
                                      </p:cBhvr>
                                      <p:tavLst>
                                        <p:tav tm="0">
                                          <p:val>
                                            <p:strVal val="#ppt_y+.1"/>
                                          </p:val>
                                        </p:tav>
                                        <p:tav tm="100000">
                                          <p:val>
                                            <p:strVal val="#ppt_y"/>
                                          </p:val>
                                        </p:tav>
                                      </p:tavLst>
                                    </p:anim>
                                  </p:childTnLst>
                                </p:cTn>
                              </p:par>
                            </p:childTnLst>
                          </p:cTn>
                        </p:par>
                        <p:par>
                          <p:cTn id="25" fill="hold">
                            <p:stCondLst>
                              <p:cond delay="3250"/>
                            </p:stCondLst>
                            <p:childTnLst>
                              <p:par>
                                <p:cTn id="26" presetID="12" presetClass="entr" presetSubtype="4"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
                                        <p:tgtEl>
                                          <p:spTgt spid="44"/>
                                        </p:tgtEl>
                                        <p:attrNameLst>
                                          <p:attrName>ppt_y</p:attrName>
                                        </p:attrNameLst>
                                      </p:cBhvr>
                                      <p:tavLst>
                                        <p:tav tm="0">
                                          <p:val>
                                            <p:strVal val="#ppt_y+#ppt_h*1.125000"/>
                                          </p:val>
                                        </p:tav>
                                        <p:tav tm="100000">
                                          <p:val>
                                            <p:strVal val="#ppt_y"/>
                                          </p:val>
                                        </p:tav>
                                      </p:tavLst>
                                    </p:anim>
                                    <p:animEffect transition="in" filter="wipe(up)">
                                      <p:cBhvr>
                                        <p:cTn id="29" dur="1000"/>
                                        <p:tgtEl>
                                          <p:spTgt spid="44"/>
                                        </p:tgtEl>
                                      </p:cBhvr>
                                    </p:animEffect>
                                  </p:childTnLst>
                                </p:cTn>
                              </p:par>
                            </p:childTnLst>
                          </p:cTn>
                        </p:par>
                        <p:par>
                          <p:cTn id="30" fill="hold">
                            <p:stCondLst>
                              <p:cond delay="4250"/>
                            </p:stCondLst>
                            <p:childTnLst>
                              <p:par>
                                <p:cTn id="31" presetID="22" presetClass="entr" presetSubtype="8" fill="hold" grpId="0"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left)">
                                      <p:cBhvr>
                                        <p:cTn id="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e6862ee6b0bd563dbcefe243309c9aed1ce9d"/>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3443</Words>
  <Application>Microsoft Office PowerPoint</Application>
  <PresentationFormat>自定义</PresentationFormat>
  <Paragraphs>306</Paragraphs>
  <Slides>32</Slides>
  <Notes>32</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32</vt:i4>
      </vt:variant>
    </vt:vector>
  </HeadingPairs>
  <TitlesOfParts>
    <vt:vector size="45" baseType="lpstr">
      <vt:lpstr>Arial Unicode MS</vt:lpstr>
      <vt:lpstr>Avant GardeBook</vt:lpstr>
      <vt:lpstr>Gill Sans</vt:lpstr>
      <vt:lpstr>Impact MT Std</vt:lpstr>
      <vt:lpstr>Meiryo UI</vt:lpstr>
      <vt:lpstr>Open Sans Light</vt:lpstr>
      <vt:lpstr>方正兰亭黑_GBK</vt:lpstr>
      <vt:lpstr>宋体</vt:lpstr>
      <vt:lpstr>微软雅黑</vt:lpstr>
      <vt:lpstr>Arial</vt:lpstr>
      <vt:lpstr>Calibri</vt:lpstr>
      <vt:lpstr>Segoe UI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恒好美佳   </dc:subject>
  <dc:description>恒好美佳   https://sppt.taobao.com/</dc:description>
  <cp:lastModifiedBy>微软用户</cp:lastModifiedBy>
  <cp:revision>2</cp:revision>
  <dcterms:created xsi:type="dcterms:W3CDTF">2016-07-13T03:13:26Z</dcterms:created>
  <dcterms:modified xsi:type="dcterms:W3CDTF">2018-08-31T12:06:43Z</dcterms:modified>
</cp:coreProperties>
</file>